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61" r:id="rId2"/>
    <p:sldId id="256" r:id="rId3"/>
    <p:sldId id="259" r:id="rId4"/>
    <p:sldId id="257" r:id="rId5"/>
    <p:sldId id="266" r:id="rId6"/>
    <p:sldId id="270" r:id="rId7"/>
    <p:sldId id="273" r:id="rId8"/>
    <p:sldId id="274" r:id="rId9"/>
    <p:sldId id="271" r:id="rId10"/>
    <p:sldId id="275" r:id="rId11"/>
    <p:sldId id="276" r:id="rId12"/>
    <p:sldId id="277" r:id="rId13"/>
    <p:sldId id="278" r:id="rId14"/>
    <p:sldId id="279" r:id="rId15"/>
    <p:sldId id="280" r:id="rId16"/>
    <p:sldId id="281" r:id="rId17"/>
    <p:sldId id="282" r:id="rId18"/>
    <p:sldId id="283" r:id="rId19"/>
    <p:sldId id="284" r:id="rId20"/>
    <p:sldId id="285" r:id="rId21"/>
    <p:sldId id="286" r:id="rId22"/>
    <p:sldId id="287" r:id="rId23"/>
    <p:sldId id="288" r:id="rId24"/>
    <p:sldId id="289" r:id="rId25"/>
    <p:sldId id="290" r:id="rId26"/>
    <p:sldId id="291" r:id="rId27"/>
  </p:sldIdLst>
  <p:sldSz cx="9144000" cy="5143500" type="screen16x9"/>
  <p:notesSz cx="6858000" cy="9144000"/>
  <p:custDataLst>
    <p:tags r:id="rId29"/>
  </p:custDataLst>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D2402"/>
    <a:srgbClr val="E8363E"/>
    <a:srgbClr val="002D7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738" autoAdjust="0"/>
    <p:restoredTop sz="94660"/>
  </p:normalViewPr>
  <p:slideViewPr>
    <p:cSldViewPr>
      <p:cViewPr varScale="1">
        <p:scale>
          <a:sx n="97" d="100"/>
          <a:sy n="97" d="100"/>
        </p:scale>
        <p:origin x="396" y="84"/>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36"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0" vertOverflow="ellipsis" vert="horz" wrap="square" anchor="ctr" anchorCtr="1"/>
        <a:lstStyle/>
        <a:p>
          <a:pPr>
            <a:defRPr lang="zh-CN"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clustered"/>
        <c:varyColors val="0"/>
        <c:ser>
          <c:idx val="0"/>
          <c:order val="0"/>
          <c:tx>
            <c:strRef>
              <c:f>Sheet1!$B$1</c:f>
              <c:strCache>
                <c:ptCount val="1"/>
                <c:pt idx="0">
                  <c:v>系列 1</c:v>
                </c:pt>
              </c:strCache>
            </c:strRef>
          </c:tx>
          <c:spPr>
            <a:gradFill>
              <a:gsLst>
                <a:gs pos="0">
                  <a:schemeClr val="tx1">
                    <a:lumMod val="75000"/>
                    <a:lumOff val="25000"/>
                  </a:schemeClr>
                </a:gs>
                <a:gs pos="100000">
                  <a:schemeClr val="tx1">
                    <a:lumMod val="50000"/>
                    <a:lumOff val="50000"/>
                  </a:schemeClr>
                </a:gs>
              </a:gsLst>
              <a:lin ang="5400000" scaled="1"/>
            </a:gradFill>
            <a:ln>
              <a:noFill/>
            </a:ln>
            <a:effectLst/>
          </c:spPr>
          <c:invertIfNegative val="0"/>
          <c:cat>
            <c:strRef>
              <c:f>Sheet1!$A$2:$A$5</c:f>
              <c:strCache>
                <c:ptCount val="4"/>
                <c:pt idx="0">
                  <c:v>类别1</c:v>
                </c:pt>
                <c:pt idx="1">
                  <c:v>类别2</c:v>
                </c:pt>
                <c:pt idx="2">
                  <c:v>类别3</c:v>
                </c:pt>
                <c:pt idx="3">
                  <c:v>类别4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5C30-481E-948E-96E184493B51}"/>
            </c:ext>
          </c:extLst>
        </c:ser>
        <c:ser>
          <c:idx val="1"/>
          <c:order val="1"/>
          <c:tx>
            <c:strRef>
              <c:f>Sheet1!$C$1</c:f>
              <c:strCache>
                <c:ptCount val="1"/>
                <c:pt idx="0">
                  <c:v>系列 2</c:v>
                </c:pt>
              </c:strCache>
            </c:strRef>
          </c:tx>
          <c:spPr>
            <a:gradFill>
              <a:gsLst>
                <a:gs pos="0">
                  <a:srgbClr val="AD2402"/>
                </a:gs>
                <a:gs pos="100000">
                  <a:srgbClr val="E8363E"/>
                </a:gs>
              </a:gsLst>
              <a:lin ang="5400000" scaled="1"/>
            </a:gradFill>
            <a:ln>
              <a:noFill/>
            </a:ln>
            <a:effectLst/>
          </c:spPr>
          <c:invertIfNegative val="0"/>
          <c:cat>
            <c:strRef>
              <c:f>Sheet1!$A$2:$A$5</c:f>
              <c:strCache>
                <c:ptCount val="4"/>
                <c:pt idx="0">
                  <c:v>类别1</c:v>
                </c:pt>
                <c:pt idx="1">
                  <c:v>类别2</c:v>
                </c:pt>
                <c:pt idx="2">
                  <c:v>类别3</c:v>
                </c:pt>
                <c:pt idx="3">
                  <c:v>类别4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5C30-481E-948E-96E184493B51}"/>
            </c:ext>
          </c:extLst>
        </c:ser>
        <c:ser>
          <c:idx val="2"/>
          <c:order val="2"/>
          <c:tx>
            <c:strRef>
              <c:f>Sheet1!$D$1</c:f>
              <c:strCache>
                <c:ptCount val="1"/>
                <c:pt idx="0">
                  <c:v>系列 3</c:v>
                </c:pt>
              </c:strCache>
            </c:strRef>
          </c:tx>
          <c:spPr>
            <a:gradFill>
              <a:gsLst>
                <a:gs pos="0">
                  <a:srgbClr val="FF0000"/>
                </a:gs>
                <a:gs pos="100000">
                  <a:srgbClr val="FFC000"/>
                </a:gs>
              </a:gsLst>
              <a:lin ang="5400000" scaled="1"/>
            </a:gradFill>
            <a:ln>
              <a:noFill/>
            </a:ln>
            <a:effectLst/>
          </c:spPr>
          <c:invertIfNegative val="0"/>
          <c:cat>
            <c:strRef>
              <c:f>Sheet1!$A$2:$A$5</c:f>
              <c:strCache>
                <c:ptCount val="4"/>
                <c:pt idx="0">
                  <c:v>类别1</c:v>
                </c:pt>
                <c:pt idx="1">
                  <c:v>类别2</c:v>
                </c:pt>
                <c:pt idx="2">
                  <c:v>类别3</c:v>
                </c:pt>
                <c:pt idx="3">
                  <c:v>类别4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5C30-481E-948E-96E184493B51}"/>
            </c:ext>
          </c:extLst>
        </c:ser>
        <c:dLbls>
          <c:showLegendKey val="0"/>
          <c:showVal val="0"/>
          <c:showCatName val="0"/>
          <c:showSerName val="0"/>
          <c:showPercent val="0"/>
          <c:showBubbleSize val="0"/>
        </c:dLbls>
        <c:gapWidth val="219"/>
        <c:overlap val="-27"/>
        <c:axId val="615076792"/>
        <c:axId val="615074832"/>
      </c:barChart>
      <c:catAx>
        <c:axId val="615076792"/>
        <c:scaling>
          <c:orientation val="minMax"/>
        </c:scaling>
        <c:delete val="0"/>
        <c:axPos val="b"/>
        <c:numFmt formatCode="General" sourceLinked="0"/>
        <c:majorTickMark val="none"/>
        <c:minorTickMark val="none"/>
        <c:tickLblPos val="nextTo"/>
        <c:spPr>
          <a:noFill/>
          <a:ln w="9525" cap="flat" cmpd="sng" algn="ctr">
            <a:solidFill>
              <a:schemeClr val="tx1">
                <a:lumMod val="15000"/>
                <a:lumOff val="85000"/>
              </a:schemeClr>
            </a:solidFill>
            <a:round/>
          </a:ln>
          <a:effectLst/>
        </c:spPr>
        <c:txPr>
          <a:bodyPr rot="-60000000" spcFirstLastPara="0"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endParaRPr lang="zh-CN"/>
          </a:p>
        </c:txPr>
        <c:crossAx val="615074832"/>
        <c:crosses val="autoZero"/>
        <c:auto val="1"/>
        <c:lblAlgn val="ctr"/>
        <c:lblOffset val="100"/>
        <c:noMultiLvlLbl val="0"/>
      </c:catAx>
      <c:valAx>
        <c:axId val="61507483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0"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endParaRPr lang="zh-CN"/>
          </a:p>
        </c:txPr>
        <c:crossAx val="615076792"/>
        <c:crosses val="autoZero"/>
        <c:crossBetween val="between"/>
      </c:valAx>
      <c:spPr>
        <a:noFill/>
        <a:ln>
          <a:noFill/>
        </a:ln>
        <a:effectLst/>
      </c:spPr>
    </c:plotArea>
    <c:legend>
      <c:legendPos val="b"/>
      <c:layout/>
      <c:overlay val="0"/>
      <c:spPr>
        <a:noFill/>
        <a:ln>
          <a:noFill/>
        </a:ln>
        <a:effectLst/>
      </c:spPr>
      <c:txPr>
        <a:bodyPr rot="0" spcFirstLastPara="0"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spPr>
            <a:gradFill>
              <a:gsLst>
                <a:gs pos="0">
                  <a:srgbClr val="AD2402"/>
                </a:gs>
                <a:gs pos="100000">
                  <a:srgbClr val="E8363E"/>
                </a:gs>
              </a:gsLst>
              <a:lin ang="5400000" scaled="1"/>
            </a:gradFill>
            <a:ln>
              <a:noFill/>
            </a:ln>
            <a:effectLst/>
          </c:spPr>
          <c:invertIfNegative val="0"/>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AAC8-4F7B-831B-E7FEE356F5F0}"/>
            </c:ext>
            <c:ext xmlns:c15="http://schemas.microsoft.com/office/drawing/2012/chart" uri="{02D57815-91ED-43cb-92C2-25804820EDAC}">
              <c15:filteredSeriesTitle>
                <c15:tx>
                  <c:strRef>
                    <c:extLst xmlns:c16r2="http://schemas.microsoft.com/office/drawing/2015/06/chart">
                      <c:ext uri="{02D57815-91ED-43cb-92C2-25804820EDAC}">
                        <c15:formulaRef>
                          <c15:sqref>Sheet1!$B$1</c15:sqref>
                        </c15:formulaRef>
                      </c:ext>
                    </c:extLst>
                    <c:strCache>
                      <c:ptCount val="1"/>
                      <c:pt idx="0">
                        <c:v>系列 1</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Sheet1!$A$2:$A$5</c15:sqref>
                        </c15:formulaRef>
                      </c:ext>
                    </c:extLst>
                    <c:strCache>
                      <c:ptCount val="4"/>
                      <c:pt idx="0">
                        <c:v>类别 1</c:v>
                      </c:pt>
                      <c:pt idx="1">
                        <c:v>类别 2</c:v>
                      </c:pt>
                      <c:pt idx="2">
                        <c:v>类别 3</c:v>
                      </c:pt>
                      <c:pt idx="3">
                        <c:v>类别 4</c:v>
                      </c:pt>
                    </c:strCache>
                  </c:strRef>
                </c15:cat>
              </c15:filteredCategoryTitle>
            </c:ext>
          </c:extLst>
        </c:ser>
        <c:ser>
          <c:idx val="1"/>
          <c:order val="1"/>
          <c:spPr>
            <a:solidFill>
              <a:schemeClr val="accent2"/>
            </a:solidFill>
            <a:ln>
              <a:noFill/>
            </a:ln>
            <a:effectLst/>
          </c:spPr>
          <c:invertIfNegative val="0"/>
          <c:val>
            <c:numRef>
              <c:f>Sheet1!$C$2:$C$5</c:f>
              <c:numCache>
                <c:formatCode>General</c:formatCode>
                <c:ptCount val="4"/>
              </c:numCache>
            </c:numRef>
          </c:val>
          <c:extLst xmlns:c16r2="http://schemas.microsoft.com/office/drawing/2015/06/chart">
            <c:ext xmlns:c16="http://schemas.microsoft.com/office/drawing/2014/chart" uri="{C3380CC4-5D6E-409C-BE32-E72D297353CC}">
              <c16:uniqueId val="{00000001-AAC8-4F7B-831B-E7FEE356F5F0}"/>
            </c:ext>
            <c:ext xmlns:c15="http://schemas.microsoft.com/office/drawing/2012/chart" uri="{02D57815-91ED-43cb-92C2-25804820EDAC}">
              <c15:filteredSeriesTitle>
                <c15:tx>
                  <c:strRef>
                    <c:extLst xmlns:c16r2="http://schemas.microsoft.com/office/drawing/2015/06/chart">
                      <c:ext uri="{02D57815-91ED-43cb-92C2-25804820EDAC}">
                        <c15:formulaRef>
                          <c15:sqref>Sheet1!$C$1</c15:sqref>
                        </c15:formulaRef>
                      </c:ext>
                    </c:extLst>
                    <c:strCache>
                      <c:ptCount val="1"/>
                      <c:pt idx="0">
                        <c:v>列1</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Sheet1!$A$2:$A$5</c15:sqref>
                        </c15:formulaRef>
                      </c:ext>
                    </c:extLst>
                    <c:strCache>
                      <c:ptCount val="4"/>
                      <c:pt idx="0">
                        <c:v>类别 1</c:v>
                      </c:pt>
                      <c:pt idx="1">
                        <c:v>类别 2</c:v>
                      </c:pt>
                      <c:pt idx="2">
                        <c:v>类别 3</c:v>
                      </c:pt>
                      <c:pt idx="3">
                        <c:v>类别 4</c:v>
                      </c:pt>
                    </c:strCache>
                  </c:strRef>
                </c15:cat>
              </c15:filteredCategoryTitle>
            </c:ext>
          </c:extLst>
        </c:ser>
        <c:ser>
          <c:idx val="2"/>
          <c:order val="2"/>
          <c:spPr>
            <a:solidFill>
              <a:schemeClr val="accent3"/>
            </a:solidFill>
            <a:ln>
              <a:noFill/>
            </a:ln>
            <a:effectLst/>
          </c:spPr>
          <c:invertIfNegative val="0"/>
          <c:val>
            <c:numRef>
              <c:f>Sheet1!$D$2:$D$5</c:f>
              <c:numCache>
                <c:formatCode>General</c:formatCode>
                <c:ptCount val="4"/>
              </c:numCache>
            </c:numRef>
          </c:val>
          <c:extLst xmlns:c16r2="http://schemas.microsoft.com/office/drawing/2015/06/chart">
            <c:ext xmlns:c16="http://schemas.microsoft.com/office/drawing/2014/chart" uri="{C3380CC4-5D6E-409C-BE32-E72D297353CC}">
              <c16:uniqueId val="{00000002-AAC8-4F7B-831B-E7FEE356F5F0}"/>
            </c:ext>
            <c:ext xmlns:c15="http://schemas.microsoft.com/office/drawing/2012/chart" uri="{02D57815-91ED-43cb-92C2-25804820EDAC}">
              <c15:filteredSeriesTitle>
                <c15:tx>
                  <c:strRef>
                    <c:extLst xmlns:c16r2="http://schemas.microsoft.com/office/drawing/2015/06/chart">
                      <c:ext uri="{02D57815-91ED-43cb-92C2-25804820EDAC}">
                        <c15:formulaRef>
                          <c15:sqref>Sheet1!$D$1</c15:sqref>
                        </c15:formulaRef>
                      </c:ext>
                    </c:extLst>
                    <c:strCache>
                      <c:ptCount val="1"/>
                      <c:pt idx="0">
                        <c:v>列2</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Sheet1!$A$2:$A$5</c15:sqref>
                        </c15:formulaRef>
                      </c:ext>
                    </c:extLst>
                    <c:strCache>
                      <c:ptCount val="4"/>
                      <c:pt idx="0">
                        <c:v>类别 1</c:v>
                      </c:pt>
                      <c:pt idx="1">
                        <c:v>类别 2</c:v>
                      </c:pt>
                      <c:pt idx="2">
                        <c:v>类别 3</c:v>
                      </c:pt>
                      <c:pt idx="3">
                        <c:v>类别 4</c:v>
                      </c:pt>
                    </c:strCache>
                  </c:strRef>
                </c15:cat>
              </c15:filteredCategoryTitle>
            </c:ext>
          </c:extLst>
        </c:ser>
        <c:dLbls>
          <c:showLegendKey val="0"/>
          <c:showVal val="0"/>
          <c:showCatName val="0"/>
          <c:showSerName val="0"/>
          <c:showPercent val="0"/>
          <c:showBubbleSize val="0"/>
        </c:dLbls>
        <c:gapWidth val="0"/>
        <c:overlap val="50"/>
        <c:axId val="615081104"/>
        <c:axId val="615076008"/>
      </c:barChart>
      <c:catAx>
        <c:axId val="615081104"/>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050" b="0" i="0" u="none" strike="noStrike" kern="1200" baseline="0">
                <a:solidFill>
                  <a:schemeClr val="bg2">
                    <a:lumMod val="25000"/>
                  </a:schemeClr>
                </a:solidFill>
                <a:latin typeface="微软雅黑" panose="020B0503020204020204" pitchFamily="34" charset="-122"/>
                <a:ea typeface="微软雅黑" panose="020B0503020204020204" pitchFamily="34" charset="-122"/>
                <a:cs typeface="+mn-cs"/>
              </a:defRPr>
            </a:pPr>
            <a:endParaRPr lang="zh-CN"/>
          </a:p>
        </c:txPr>
        <c:crossAx val="615076008"/>
        <c:crosses val="autoZero"/>
        <c:auto val="1"/>
        <c:lblAlgn val="ctr"/>
        <c:lblOffset val="100"/>
        <c:noMultiLvlLbl val="0"/>
      </c:catAx>
      <c:valAx>
        <c:axId val="615076008"/>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bg2">
                    <a:lumMod val="25000"/>
                  </a:schemeClr>
                </a:solidFill>
                <a:latin typeface="微软雅黑" panose="020B0503020204020204" pitchFamily="34" charset="-122"/>
                <a:ea typeface="微软雅黑" panose="020B0503020204020204" pitchFamily="34" charset="-122"/>
                <a:cs typeface="+mn-cs"/>
              </a:defRPr>
            </a:pPr>
            <a:endParaRPr lang="zh-CN"/>
          </a:p>
        </c:txPr>
        <c:crossAx val="615081104"/>
        <c:crosses val="autoZero"/>
        <c:crossBetween val="between"/>
      </c:valAx>
      <c:spPr>
        <a:noFill/>
        <a:ln w="25400">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spPr>
            <a:solidFill>
              <a:srgbClr val="282828"/>
            </a:solidFill>
            <a:ln>
              <a:noFill/>
            </a:ln>
            <a:effectLst/>
          </c:spPr>
          <c:invertIfNegative val="0"/>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59A2-4625-919D-918BD977E58C}"/>
            </c:ext>
            <c:ext xmlns:c15="http://schemas.microsoft.com/office/drawing/2012/chart" uri="{02D57815-91ED-43cb-92C2-25804820EDAC}">
              <c15:filteredSeriesTitle>
                <c15:tx>
                  <c:strRef>
                    <c:extLst xmlns:c16r2="http://schemas.microsoft.com/office/drawing/2015/06/chart">
                      <c:ext uri="{02D57815-91ED-43cb-92C2-25804820EDAC}">
                        <c15:formulaRef>
                          <c15:sqref>Sheet1!$B$1</c15:sqref>
                        </c15:formulaRef>
                      </c:ext>
                    </c:extLst>
                    <c:strCache>
                      <c:ptCount val="1"/>
                      <c:pt idx="0">
                        <c:v>系列 1</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Sheet1!$A$2:$A$5</c15:sqref>
                        </c15:formulaRef>
                      </c:ext>
                    </c:extLst>
                    <c:strCache>
                      <c:ptCount val="4"/>
                      <c:pt idx="0">
                        <c:v>类别 1</c:v>
                      </c:pt>
                      <c:pt idx="1">
                        <c:v>类别 2</c:v>
                      </c:pt>
                      <c:pt idx="2">
                        <c:v>类别 3</c:v>
                      </c:pt>
                      <c:pt idx="3">
                        <c:v>类别 4</c:v>
                      </c:pt>
                    </c:strCache>
                  </c:strRef>
                </c15:cat>
              </c15:filteredCategoryTitle>
            </c:ext>
          </c:extLst>
        </c:ser>
        <c:ser>
          <c:idx val="1"/>
          <c:order val="1"/>
          <c:spPr>
            <a:solidFill>
              <a:schemeClr val="accent2"/>
            </a:solidFill>
            <a:ln>
              <a:noFill/>
            </a:ln>
            <a:effectLst/>
          </c:spPr>
          <c:invertIfNegative val="0"/>
          <c:val>
            <c:numRef>
              <c:f>Sheet1!$C$2:$C$5</c:f>
              <c:numCache>
                <c:formatCode>General</c:formatCode>
                <c:ptCount val="4"/>
              </c:numCache>
            </c:numRef>
          </c:val>
          <c:extLst xmlns:c16r2="http://schemas.microsoft.com/office/drawing/2015/06/chart">
            <c:ext xmlns:c16="http://schemas.microsoft.com/office/drawing/2014/chart" uri="{C3380CC4-5D6E-409C-BE32-E72D297353CC}">
              <c16:uniqueId val="{00000001-59A2-4625-919D-918BD977E58C}"/>
            </c:ext>
            <c:ext xmlns:c15="http://schemas.microsoft.com/office/drawing/2012/chart" uri="{02D57815-91ED-43cb-92C2-25804820EDAC}">
              <c15:filteredSeriesTitle>
                <c15:tx>
                  <c:strRef>
                    <c:extLst xmlns:c16r2="http://schemas.microsoft.com/office/drawing/2015/06/chart">
                      <c:ext uri="{02D57815-91ED-43cb-92C2-25804820EDAC}">
                        <c15:formulaRef>
                          <c15:sqref>Sheet1!$C$1</c15:sqref>
                        </c15:formulaRef>
                      </c:ext>
                    </c:extLst>
                    <c:strCache>
                      <c:ptCount val="1"/>
                      <c:pt idx="0">
                        <c:v>列1</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Sheet1!$A$2:$A$5</c15:sqref>
                        </c15:formulaRef>
                      </c:ext>
                    </c:extLst>
                    <c:strCache>
                      <c:ptCount val="4"/>
                      <c:pt idx="0">
                        <c:v>类别 1</c:v>
                      </c:pt>
                      <c:pt idx="1">
                        <c:v>类别 2</c:v>
                      </c:pt>
                      <c:pt idx="2">
                        <c:v>类别 3</c:v>
                      </c:pt>
                      <c:pt idx="3">
                        <c:v>类别 4</c:v>
                      </c:pt>
                    </c:strCache>
                  </c:strRef>
                </c15:cat>
              </c15:filteredCategoryTitle>
            </c:ext>
          </c:extLst>
        </c:ser>
        <c:ser>
          <c:idx val="2"/>
          <c:order val="2"/>
          <c:spPr>
            <a:solidFill>
              <a:schemeClr val="accent3"/>
            </a:solidFill>
            <a:ln>
              <a:noFill/>
            </a:ln>
            <a:effectLst/>
          </c:spPr>
          <c:invertIfNegative val="0"/>
          <c:val>
            <c:numRef>
              <c:f>Sheet1!$D$2:$D$5</c:f>
              <c:numCache>
                <c:formatCode>General</c:formatCode>
                <c:ptCount val="4"/>
              </c:numCache>
            </c:numRef>
          </c:val>
          <c:extLst xmlns:c16r2="http://schemas.microsoft.com/office/drawing/2015/06/chart">
            <c:ext xmlns:c16="http://schemas.microsoft.com/office/drawing/2014/chart" uri="{C3380CC4-5D6E-409C-BE32-E72D297353CC}">
              <c16:uniqueId val="{00000002-59A2-4625-919D-918BD977E58C}"/>
            </c:ext>
            <c:ext xmlns:c15="http://schemas.microsoft.com/office/drawing/2012/chart" uri="{02D57815-91ED-43cb-92C2-25804820EDAC}">
              <c15:filteredSeriesTitle>
                <c15:tx>
                  <c:strRef>
                    <c:extLst xmlns:c16r2="http://schemas.microsoft.com/office/drawing/2015/06/chart">
                      <c:ext uri="{02D57815-91ED-43cb-92C2-25804820EDAC}">
                        <c15:formulaRef>
                          <c15:sqref>Sheet1!$D$1</c15:sqref>
                        </c15:formulaRef>
                      </c:ext>
                    </c:extLst>
                    <c:strCache>
                      <c:ptCount val="1"/>
                      <c:pt idx="0">
                        <c:v>列2</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Sheet1!$A$2:$A$5</c15:sqref>
                        </c15:formulaRef>
                      </c:ext>
                    </c:extLst>
                    <c:strCache>
                      <c:ptCount val="4"/>
                      <c:pt idx="0">
                        <c:v>类别 1</c:v>
                      </c:pt>
                      <c:pt idx="1">
                        <c:v>类别 2</c:v>
                      </c:pt>
                      <c:pt idx="2">
                        <c:v>类别 3</c:v>
                      </c:pt>
                      <c:pt idx="3">
                        <c:v>类别 4</c:v>
                      </c:pt>
                    </c:strCache>
                  </c:strRef>
                </c15:cat>
              </c15:filteredCategoryTitle>
            </c:ext>
          </c:extLst>
        </c:ser>
        <c:dLbls>
          <c:showLegendKey val="0"/>
          <c:showVal val="0"/>
          <c:showCatName val="0"/>
          <c:showSerName val="0"/>
          <c:showPercent val="0"/>
          <c:showBubbleSize val="0"/>
        </c:dLbls>
        <c:gapWidth val="0"/>
        <c:overlap val="50"/>
        <c:axId val="615085808"/>
        <c:axId val="615090120"/>
      </c:barChart>
      <c:catAx>
        <c:axId val="615085808"/>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050" b="0" i="0" u="none" strike="noStrike" kern="1200" baseline="0">
                <a:solidFill>
                  <a:schemeClr val="bg2">
                    <a:lumMod val="25000"/>
                  </a:schemeClr>
                </a:solidFill>
                <a:latin typeface="微软雅黑" panose="020B0503020204020204" pitchFamily="34" charset="-122"/>
                <a:ea typeface="微软雅黑" panose="020B0503020204020204" pitchFamily="34" charset="-122"/>
                <a:cs typeface="+mn-cs"/>
              </a:defRPr>
            </a:pPr>
            <a:endParaRPr lang="zh-CN"/>
          </a:p>
        </c:txPr>
        <c:crossAx val="615090120"/>
        <c:crosses val="autoZero"/>
        <c:auto val="1"/>
        <c:lblAlgn val="ctr"/>
        <c:lblOffset val="100"/>
        <c:noMultiLvlLbl val="0"/>
      </c:catAx>
      <c:valAx>
        <c:axId val="615090120"/>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bg2">
                    <a:lumMod val="25000"/>
                  </a:schemeClr>
                </a:solidFill>
                <a:latin typeface="微软雅黑" panose="020B0503020204020204" pitchFamily="34" charset="-122"/>
                <a:ea typeface="微软雅黑" panose="020B0503020204020204" pitchFamily="34" charset="-122"/>
                <a:cs typeface="+mn-cs"/>
              </a:defRPr>
            </a:pPr>
            <a:endParaRPr lang="zh-CN"/>
          </a:p>
        </c:txPr>
        <c:crossAx val="615085808"/>
        <c:crosses val="autoZero"/>
        <c:crossBetween val="between"/>
      </c:valAx>
      <c:spPr>
        <a:noFill/>
        <a:ln w="25400">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B223F82-1AE6-4784-BEC0-6AC751032A74}" type="datetimeFigureOut">
              <a:rPr lang="zh-CN" altLang="en-US" smtClean="0"/>
              <a:t>2021/1/26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072BCC-68DF-4DB9-A94E-474A570B7219}" type="slidenum">
              <a:rPr lang="zh-CN" altLang="en-US" smtClean="0"/>
              <a:t>‹#›</a:t>
            </a:fld>
            <a:endParaRPr lang="zh-CN" altLang="en-US"/>
          </a:p>
        </p:txBody>
      </p:sp>
    </p:spTree>
    <p:extLst>
      <p:ext uri="{BB962C8B-B14F-4D97-AF65-F5344CB8AC3E}">
        <p14:creationId xmlns:p14="http://schemas.microsoft.com/office/powerpoint/2010/main" val="26732255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9072BCC-68DF-4DB9-A94E-474A570B7219}" type="slidenum">
              <a:rPr lang="zh-CN" altLang="en-US" smtClean="0"/>
              <a:t>1</a:t>
            </a:fld>
            <a:endParaRPr lang="zh-CN" altLang="en-US"/>
          </a:p>
        </p:txBody>
      </p:sp>
    </p:spTree>
    <p:extLst>
      <p:ext uri="{BB962C8B-B14F-4D97-AF65-F5344CB8AC3E}">
        <p14:creationId xmlns:p14="http://schemas.microsoft.com/office/powerpoint/2010/main" val="25605178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072BCC-68DF-4DB9-A94E-474A570B7219}" type="slidenum">
              <a:rPr lang="zh-CN" altLang="en-US" smtClean="0"/>
              <a:t>10</a:t>
            </a:fld>
            <a:endParaRPr lang="zh-CN" altLang="en-US"/>
          </a:p>
        </p:txBody>
      </p:sp>
    </p:spTree>
    <p:extLst>
      <p:ext uri="{BB962C8B-B14F-4D97-AF65-F5344CB8AC3E}">
        <p14:creationId xmlns:p14="http://schemas.microsoft.com/office/powerpoint/2010/main" val="8682925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072BCC-68DF-4DB9-A94E-474A570B7219}" type="slidenum">
              <a:rPr lang="zh-CN" altLang="en-US" smtClean="0"/>
              <a:t>11</a:t>
            </a:fld>
            <a:endParaRPr lang="zh-CN" altLang="en-US"/>
          </a:p>
        </p:txBody>
      </p:sp>
    </p:spTree>
    <p:extLst>
      <p:ext uri="{BB962C8B-B14F-4D97-AF65-F5344CB8AC3E}">
        <p14:creationId xmlns:p14="http://schemas.microsoft.com/office/powerpoint/2010/main" val="29853137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072BCC-68DF-4DB9-A94E-474A570B7219}" type="slidenum">
              <a:rPr lang="zh-CN" altLang="en-US" smtClean="0"/>
              <a:t>12</a:t>
            </a:fld>
            <a:endParaRPr lang="zh-CN" altLang="en-US"/>
          </a:p>
        </p:txBody>
      </p:sp>
    </p:spTree>
    <p:extLst>
      <p:ext uri="{BB962C8B-B14F-4D97-AF65-F5344CB8AC3E}">
        <p14:creationId xmlns:p14="http://schemas.microsoft.com/office/powerpoint/2010/main" val="36419332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072BCC-68DF-4DB9-A94E-474A570B7219}" type="slidenum">
              <a:rPr lang="zh-CN" altLang="en-US" smtClean="0"/>
              <a:t>13</a:t>
            </a:fld>
            <a:endParaRPr lang="zh-CN" altLang="en-US"/>
          </a:p>
        </p:txBody>
      </p:sp>
    </p:spTree>
    <p:extLst>
      <p:ext uri="{BB962C8B-B14F-4D97-AF65-F5344CB8AC3E}">
        <p14:creationId xmlns:p14="http://schemas.microsoft.com/office/powerpoint/2010/main" val="26001109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072BCC-68DF-4DB9-A94E-474A570B7219}" type="slidenum">
              <a:rPr lang="zh-CN" altLang="en-US" smtClean="0"/>
              <a:t>14</a:t>
            </a:fld>
            <a:endParaRPr lang="zh-CN" altLang="en-US"/>
          </a:p>
        </p:txBody>
      </p:sp>
    </p:spTree>
    <p:extLst>
      <p:ext uri="{BB962C8B-B14F-4D97-AF65-F5344CB8AC3E}">
        <p14:creationId xmlns:p14="http://schemas.microsoft.com/office/powerpoint/2010/main" val="36716359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072BCC-68DF-4DB9-A94E-474A570B7219}" type="slidenum">
              <a:rPr lang="zh-CN" altLang="en-US" smtClean="0"/>
              <a:t>15</a:t>
            </a:fld>
            <a:endParaRPr lang="zh-CN" altLang="en-US"/>
          </a:p>
        </p:txBody>
      </p:sp>
    </p:spTree>
    <p:extLst>
      <p:ext uri="{BB962C8B-B14F-4D97-AF65-F5344CB8AC3E}">
        <p14:creationId xmlns:p14="http://schemas.microsoft.com/office/powerpoint/2010/main" val="9205129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072BCC-68DF-4DB9-A94E-474A570B7219}" type="slidenum">
              <a:rPr lang="zh-CN" altLang="en-US" smtClean="0"/>
              <a:t>16</a:t>
            </a:fld>
            <a:endParaRPr lang="zh-CN" altLang="en-US"/>
          </a:p>
        </p:txBody>
      </p:sp>
    </p:spTree>
    <p:extLst>
      <p:ext uri="{BB962C8B-B14F-4D97-AF65-F5344CB8AC3E}">
        <p14:creationId xmlns:p14="http://schemas.microsoft.com/office/powerpoint/2010/main" val="124560966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072BCC-68DF-4DB9-A94E-474A570B7219}" type="slidenum">
              <a:rPr lang="zh-CN" altLang="en-US" smtClean="0"/>
              <a:t>17</a:t>
            </a:fld>
            <a:endParaRPr lang="zh-CN" altLang="en-US"/>
          </a:p>
        </p:txBody>
      </p:sp>
    </p:spTree>
    <p:extLst>
      <p:ext uri="{BB962C8B-B14F-4D97-AF65-F5344CB8AC3E}">
        <p14:creationId xmlns:p14="http://schemas.microsoft.com/office/powerpoint/2010/main" val="325453974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072BCC-68DF-4DB9-A94E-474A570B7219}" type="slidenum">
              <a:rPr lang="zh-CN" altLang="en-US" smtClean="0"/>
              <a:t>18</a:t>
            </a:fld>
            <a:endParaRPr lang="zh-CN" altLang="en-US"/>
          </a:p>
        </p:txBody>
      </p:sp>
    </p:spTree>
    <p:extLst>
      <p:ext uri="{BB962C8B-B14F-4D97-AF65-F5344CB8AC3E}">
        <p14:creationId xmlns:p14="http://schemas.microsoft.com/office/powerpoint/2010/main" val="146604888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072BCC-68DF-4DB9-A94E-474A570B7219}" type="slidenum">
              <a:rPr lang="zh-CN" altLang="en-US" smtClean="0"/>
              <a:t>19</a:t>
            </a:fld>
            <a:endParaRPr lang="zh-CN" altLang="en-US"/>
          </a:p>
        </p:txBody>
      </p:sp>
    </p:spTree>
    <p:extLst>
      <p:ext uri="{BB962C8B-B14F-4D97-AF65-F5344CB8AC3E}">
        <p14:creationId xmlns:p14="http://schemas.microsoft.com/office/powerpoint/2010/main" val="34947939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9072BCC-68DF-4DB9-A94E-474A570B7219}" type="slidenum">
              <a:rPr lang="zh-CN" altLang="en-US" smtClean="0"/>
              <a:t>2</a:t>
            </a:fld>
            <a:endParaRPr lang="zh-CN" altLang="en-US"/>
          </a:p>
        </p:txBody>
      </p:sp>
    </p:spTree>
    <p:extLst>
      <p:ext uri="{BB962C8B-B14F-4D97-AF65-F5344CB8AC3E}">
        <p14:creationId xmlns:p14="http://schemas.microsoft.com/office/powerpoint/2010/main" val="346312842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072BCC-68DF-4DB9-A94E-474A570B7219}" type="slidenum">
              <a:rPr lang="zh-CN" altLang="en-US" smtClean="0"/>
              <a:t>20</a:t>
            </a:fld>
            <a:endParaRPr lang="zh-CN" altLang="en-US"/>
          </a:p>
        </p:txBody>
      </p:sp>
    </p:spTree>
    <p:extLst>
      <p:ext uri="{BB962C8B-B14F-4D97-AF65-F5344CB8AC3E}">
        <p14:creationId xmlns:p14="http://schemas.microsoft.com/office/powerpoint/2010/main" val="25237365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072BCC-68DF-4DB9-A94E-474A570B7219}" type="slidenum">
              <a:rPr lang="zh-CN" altLang="en-US" smtClean="0"/>
              <a:t>21</a:t>
            </a:fld>
            <a:endParaRPr lang="zh-CN" altLang="en-US"/>
          </a:p>
        </p:txBody>
      </p:sp>
    </p:spTree>
    <p:extLst>
      <p:ext uri="{BB962C8B-B14F-4D97-AF65-F5344CB8AC3E}">
        <p14:creationId xmlns:p14="http://schemas.microsoft.com/office/powerpoint/2010/main" val="80374455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072BCC-68DF-4DB9-A94E-474A570B7219}" type="slidenum">
              <a:rPr lang="zh-CN" altLang="en-US" smtClean="0"/>
              <a:t>22</a:t>
            </a:fld>
            <a:endParaRPr lang="zh-CN" altLang="en-US"/>
          </a:p>
        </p:txBody>
      </p:sp>
    </p:spTree>
    <p:extLst>
      <p:ext uri="{BB962C8B-B14F-4D97-AF65-F5344CB8AC3E}">
        <p14:creationId xmlns:p14="http://schemas.microsoft.com/office/powerpoint/2010/main" val="84073095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072BCC-68DF-4DB9-A94E-474A570B7219}" type="slidenum">
              <a:rPr lang="zh-CN" altLang="en-US" smtClean="0"/>
              <a:t>23</a:t>
            </a:fld>
            <a:endParaRPr lang="zh-CN" altLang="en-US"/>
          </a:p>
        </p:txBody>
      </p:sp>
    </p:spTree>
    <p:extLst>
      <p:ext uri="{BB962C8B-B14F-4D97-AF65-F5344CB8AC3E}">
        <p14:creationId xmlns:p14="http://schemas.microsoft.com/office/powerpoint/2010/main" val="311979342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072BCC-68DF-4DB9-A94E-474A570B7219}" type="slidenum">
              <a:rPr lang="zh-CN" altLang="en-US" smtClean="0"/>
              <a:t>24</a:t>
            </a:fld>
            <a:endParaRPr lang="zh-CN" altLang="en-US"/>
          </a:p>
        </p:txBody>
      </p:sp>
    </p:spTree>
    <p:extLst>
      <p:ext uri="{BB962C8B-B14F-4D97-AF65-F5344CB8AC3E}">
        <p14:creationId xmlns:p14="http://schemas.microsoft.com/office/powerpoint/2010/main" val="160697274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072BCC-68DF-4DB9-A94E-474A570B7219}" type="slidenum">
              <a:rPr lang="zh-CN" altLang="en-US" smtClean="0"/>
              <a:t>25</a:t>
            </a:fld>
            <a:endParaRPr lang="zh-CN" altLang="en-US"/>
          </a:p>
        </p:txBody>
      </p:sp>
    </p:spTree>
    <p:extLst>
      <p:ext uri="{BB962C8B-B14F-4D97-AF65-F5344CB8AC3E}">
        <p14:creationId xmlns:p14="http://schemas.microsoft.com/office/powerpoint/2010/main" val="95598481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9072BCC-68DF-4DB9-A94E-474A570B7219}" type="slidenum">
              <a:rPr lang="zh-CN" altLang="en-US" smtClean="0"/>
              <a:t>26</a:t>
            </a:fld>
            <a:endParaRPr lang="zh-CN" altLang="en-US"/>
          </a:p>
        </p:txBody>
      </p:sp>
    </p:spTree>
    <p:extLst>
      <p:ext uri="{BB962C8B-B14F-4D97-AF65-F5344CB8AC3E}">
        <p14:creationId xmlns:p14="http://schemas.microsoft.com/office/powerpoint/2010/main" val="2755056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072BCC-68DF-4DB9-A94E-474A570B7219}" type="slidenum">
              <a:rPr lang="zh-CN" altLang="en-US" smtClean="0"/>
              <a:t>3</a:t>
            </a:fld>
            <a:endParaRPr lang="zh-CN" altLang="en-US"/>
          </a:p>
        </p:txBody>
      </p:sp>
    </p:spTree>
    <p:extLst>
      <p:ext uri="{BB962C8B-B14F-4D97-AF65-F5344CB8AC3E}">
        <p14:creationId xmlns:p14="http://schemas.microsoft.com/office/powerpoint/2010/main" val="36077154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9072BCC-68DF-4DB9-A94E-474A570B7219}" type="slidenum">
              <a:rPr lang="zh-CN" altLang="en-US" smtClean="0"/>
              <a:t>4</a:t>
            </a:fld>
            <a:endParaRPr lang="zh-CN" altLang="en-US"/>
          </a:p>
        </p:txBody>
      </p:sp>
    </p:spTree>
    <p:extLst>
      <p:ext uri="{BB962C8B-B14F-4D97-AF65-F5344CB8AC3E}">
        <p14:creationId xmlns:p14="http://schemas.microsoft.com/office/powerpoint/2010/main" val="9228951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072BCC-68DF-4DB9-A94E-474A570B7219}" type="slidenum">
              <a:rPr lang="zh-CN" altLang="en-US" smtClean="0"/>
              <a:t>5</a:t>
            </a:fld>
            <a:endParaRPr lang="zh-CN" altLang="en-US"/>
          </a:p>
        </p:txBody>
      </p:sp>
    </p:spTree>
    <p:extLst>
      <p:ext uri="{BB962C8B-B14F-4D97-AF65-F5344CB8AC3E}">
        <p14:creationId xmlns:p14="http://schemas.microsoft.com/office/powerpoint/2010/main" val="29902833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072BCC-68DF-4DB9-A94E-474A570B7219}" type="slidenum">
              <a:rPr lang="zh-CN" altLang="en-US" smtClean="0"/>
              <a:t>6</a:t>
            </a:fld>
            <a:endParaRPr lang="zh-CN" altLang="en-US"/>
          </a:p>
        </p:txBody>
      </p:sp>
    </p:spTree>
    <p:extLst>
      <p:ext uri="{BB962C8B-B14F-4D97-AF65-F5344CB8AC3E}">
        <p14:creationId xmlns:p14="http://schemas.microsoft.com/office/powerpoint/2010/main" val="2146782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072BCC-68DF-4DB9-A94E-474A570B7219}" type="slidenum">
              <a:rPr lang="zh-CN" altLang="en-US" smtClean="0"/>
              <a:t>7</a:t>
            </a:fld>
            <a:endParaRPr lang="zh-CN" altLang="en-US"/>
          </a:p>
        </p:txBody>
      </p:sp>
    </p:spTree>
    <p:extLst>
      <p:ext uri="{BB962C8B-B14F-4D97-AF65-F5344CB8AC3E}">
        <p14:creationId xmlns:p14="http://schemas.microsoft.com/office/powerpoint/2010/main" val="26486365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072BCC-68DF-4DB9-A94E-474A570B7219}" type="slidenum">
              <a:rPr lang="zh-CN" altLang="en-US" smtClean="0"/>
              <a:t>8</a:t>
            </a:fld>
            <a:endParaRPr lang="zh-CN" altLang="en-US"/>
          </a:p>
        </p:txBody>
      </p:sp>
    </p:spTree>
    <p:extLst>
      <p:ext uri="{BB962C8B-B14F-4D97-AF65-F5344CB8AC3E}">
        <p14:creationId xmlns:p14="http://schemas.microsoft.com/office/powerpoint/2010/main" val="20438330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072BCC-68DF-4DB9-A94E-474A570B7219}" type="slidenum">
              <a:rPr lang="zh-CN" altLang="en-US" smtClean="0"/>
              <a:t>9</a:t>
            </a:fld>
            <a:endParaRPr lang="zh-CN" altLang="en-US"/>
          </a:p>
        </p:txBody>
      </p:sp>
    </p:spTree>
    <p:extLst>
      <p:ext uri="{BB962C8B-B14F-4D97-AF65-F5344CB8AC3E}">
        <p14:creationId xmlns:p14="http://schemas.microsoft.com/office/powerpoint/2010/main" val="109638971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9768511"/>
      </p:ext>
    </p:extLst>
  </p:cSld>
  <p:clrMapOvr>
    <a:masterClrMapping/>
  </p:clrMapOvr>
  <mc:AlternateContent xmlns:mc="http://schemas.openxmlformats.org/markup-compatibility/2006" xmlns:p14="http://schemas.microsoft.com/office/powerpoint/2010/main">
    <mc:Choice Requires="p14">
      <p:transition spd="slow" p14:dur="1200" advClick="0" advTm="0">
        <p14:prism dir="u"/>
      </p:transition>
    </mc:Choice>
    <mc:Fallback xmlns="">
      <p:transition spd="slow" advClick="0"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0"/>
            <a:ext cx="9144000" cy="884466"/>
          </a:xfrm>
          <a:prstGeom prst="rect">
            <a:avLst/>
          </a:prstGeom>
        </p:spPr>
        <p:txBody>
          <a:bodyPr anchor="ctr"/>
          <a:lstStyle>
            <a:lvl1pPr algn="l">
              <a:defRPr>
                <a:solidFill>
                  <a:schemeClr val="bg1"/>
                </a:solidFill>
              </a:defRPr>
            </a:lvl1pPr>
          </a:lstStyle>
          <a:p>
            <a:r>
              <a:rPr lang="en-US" altLang="ko-KR" dirty="0"/>
              <a:t> Click to edit title</a:t>
            </a:r>
            <a:endParaRPr lang="ko-KR" altLang="en-US" dirty="0"/>
          </a:p>
        </p:txBody>
      </p:sp>
      <p:sp>
        <p:nvSpPr>
          <p:cNvPr id="4" name="Content Placeholder 2"/>
          <p:cNvSpPr>
            <a:spLocks noGrp="1"/>
          </p:cNvSpPr>
          <p:nvPr>
            <p:ph idx="1"/>
          </p:nvPr>
        </p:nvSpPr>
        <p:spPr>
          <a:xfrm>
            <a:off x="395536" y="1131590"/>
            <a:ext cx="8496944" cy="460648"/>
          </a:xfrm>
          <a:prstGeom prst="rect">
            <a:avLst/>
          </a:prstGeom>
        </p:spPr>
        <p:txBody>
          <a:bodyPr anchor="ctr"/>
          <a:lstStyle>
            <a:lvl1pPr marL="0" indent="0">
              <a:buNone/>
              <a:defRPr sz="2000">
                <a:solidFill>
                  <a:schemeClr val="tx1">
                    <a:lumMod val="75000"/>
                    <a:lumOff val="25000"/>
                  </a:schemeClr>
                </a:solidFill>
              </a:defRPr>
            </a:lvl1pPr>
          </a:lstStyle>
          <a:p>
            <a:pPr lvl="0"/>
            <a:r>
              <a:rPr lang="en-US" altLang="ko-KR" dirty="0"/>
              <a:t>Click to edit Master text styles</a:t>
            </a:r>
          </a:p>
        </p:txBody>
      </p:sp>
      <p:sp>
        <p:nvSpPr>
          <p:cNvPr id="5" name="Content Placeholder 2"/>
          <p:cNvSpPr>
            <a:spLocks noGrp="1"/>
          </p:cNvSpPr>
          <p:nvPr>
            <p:ph idx="10"/>
          </p:nvPr>
        </p:nvSpPr>
        <p:spPr>
          <a:xfrm>
            <a:off x="405880" y="1808261"/>
            <a:ext cx="8496944" cy="2995737"/>
          </a:xfrm>
          <a:prstGeom prst="rect">
            <a:avLst/>
          </a:prstGeom>
        </p:spPr>
        <p:txBody>
          <a:bodyPr lIns="396000" anchor="t"/>
          <a:lstStyle>
            <a:lvl1pPr marL="0" indent="0">
              <a:buNone/>
              <a:defRPr sz="1400">
                <a:solidFill>
                  <a:schemeClr val="tx1">
                    <a:lumMod val="75000"/>
                    <a:lumOff val="25000"/>
                  </a:schemeClr>
                </a:solidFill>
              </a:defRPr>
            </a:lvl1pPr>
          </a:lstStyle>
          <a:p>
            <a:pPr lvl="0"/>
            <a:r>
              <a:rPr lang="en-US" altLang="ko-KR" dirty="0"/>
              <a:t>Click to edit Master text styles</a:t>
            </a:r>
          </a:p>
        </p:txBody>
      </p:sp>
    </p:spTree>
    <p:extLst>
      <p:ext uri="{BB962C8B-B14F-4D97-AF65-F5344CB8AC3E}">
        <p14:creationId xmlns:p14="http://schemas.microsoft.com/office/powerpoint/2010/main" val="1146943780"/>
      </p:ext>
    </p:extLst>
  </p:cSld>
  <p:clrMapOvr>
    <a:masterClrMapping/>
  </p:clrMapOvr>
  <mc:AlternateContent xmlns:mc="http://schemas.openxmlformats.org/markup-compatibility/2006" xmlns:p14="http://schemas.microsoft.com/office/powerpoint/2010/main">
    <mc:Choice Requires="p14">
      <p:transition spd="slow" p14:dur="1200" advClick="0" advTm="0">
        <p14:prism dir="u"/>
      </p:transition>
    </mc:Choice>
    <mc:Fallback xmlns="">
      <p:transition spd="slow" advClick="0"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619672" y="0"/>
            <a:ext cx="7524328" cy="884466"/>
          </a:xfrm>
          <a:prstGeom prst="rect">
            <a:avLst/>
          </a:prstGeom>
        </p:spPr>
        <p:txBody>
          <a:bodyPr anchor="ctr"/>
          <a:lstStyle>
            <a:lvl1pPr algn="l">
              <a:defRPr>
                <a:solidFill>
                  <a:schemeClr val="tx1">
                    <a:lumMod val="75000"/>
                    <a:lumOff val="25000"/>
                  </a:schemeClr>
                </a:solidFill>
              </a:defRPr>
            </a:lvl1pPr>
          </a:lstStyle>
          <a:p>
            <a:r>
              <a:rPr lang="en-US" altLang="ko-KR" dirty="0"/>
              <a:t> Click to edit title</a:t>
            </a:r>
            <a:endParaRPr lang="ko-KR" altLang="en-US" dirty="0"/>
          </a:p>
        </p:txBody>
      </p:sp>
      <p:sp>
        <p:nvSpPr>
          <p:cNvPr id="4" name="Content Placeholder 2"/>
          <p:cNvSpPr>
            <a:spLocks noGrp="1"/>
          </p:cNvSpPr>
          <p:nvPr>
            <p:ph idx="1"/>
          </p:nvPr>
        </p:nvSpPr>
        <p:spPr>
          <a:xfrm>
            <a:off x="1979712" y="987574"/>
            <a:ext cx="6912768" cy="460648"/>
          </a:xfrm>
          <a:prstGeom prst="rect">
            <a:avLst/>
          </a:prstGeom>
        </p:spPr>
        <p:txBody>
          <a:bodyPr anchor="ctr"/>
          <a:lstStyle>
            <a:lvl1pPr marL="0" indent="0">
              <a:buNone/>
              <a:defRPr sz="2000">
                <a:solidFill>
                  <a:schemeClr val="tx1">
                    <a:lumMod val="75000"/>
                    <a:lumOff val="25000"/>
                  </a:schemeClr>
                </a:solidFill>
              </a:defRPr>
            </a:lvl1pPr>
          </a:lstStyle>
          <a:p>
            <a:pPr lvl="0"/>
            <a:r>
              <a:rPr lang="en-US" altLang="ko-KR" dirty="0"/>
              <a:t>Click to edit Master text styles</a:t>
            </a:r>
          </a:p>
        </p:txBody>
      </p:sp>
      <p:sp>
        <p:nvSpPr>
          <p:cNvPr id="5" name="Content Placeholder 2"/>
          <p:cNvSpPr>
            <a:spLocks noGrp="1"/>
          </p:cNvSpPr>
          <p:nvPr>
            <p:ph idx="10"/>
          </p:nvPr>
        </p:nvSpPr>
        <p:spPr>
          <a:xfrm>
            <a:off x="1990056" y="1664245"/>
            <a:ext cx="6912768" cy="2995737"/>
          </a:xfrm>
          <a:prstGeom prst="rect">
            <a:avLst/>
          </a:prstGeom>
        </p:spPr>
        <p:txBody>
          <a:bodyPr lIns="396000" anchor="t"/>
          <a:lstStyle>
            <a:lvl1pPr marL="0" indent="0">
              <a:buNone/>
              <a:defRPr sz="1400">
                <a:solidFill>
                  <a:schemeClr val="tx1">
                    <a:lumMod val="75000"/>
                    <a:lumOff val="25000"/>
                  </a:schemeClr>
                </a:solidFill>
              </a:defRPr>
            </a:lvl1pPr>
          </a:lstStyle>
          <a:p>
            <a:pPr lvl="0"/>
            <a:r>
              <a:rPr lang="en-US" altLang="ko-KR" dirty="0"/>
              <a:t>Click to edit Master text styles</a:t>
            </a:r>
          </a:p>
        </p:txBody>
      </p:sp>
    </p:spTree>
    <p:extLst>
      <p:ext uri="{BB962C8B-B14F-4D97-AF65-F5344CB8AC3E}">
        <p14:creationId xmlns:p14="http://schemas.microsoft.com/office/powerpoint/2010/main" val="922808211"/>
      </p:ext>
    </p:extLst>
  </p:cSld>
  <p:clrMapOvr>
    <a:masterClrMapping/>
  </p:clrMapOvr>
  <mc:AlternateContent xmlns:mc="http://schemas.openxmlformats.org/markup-compatibility/2006" xmlns:p14="http://schemas.microsoft.com/office/powerpoint/2010/main">
    <mc:Choice Requires="p14">
      <p:transition spd="slow" p14:dur="1200" advClick="0" advTm="0">
        <p14:prism dir="u"/>
      </p:transition>
    </mc:Choice>
    <mc:Fallback xmlns="">
      <p:transition spd="slow" advClick="0"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rotWithShape="1">
          <a:blip r:embed="rId2"/>
          <a:srcRect b="83599"/>
          <a:stretch/>
        </p:blipFill>
        <p:spPr>
          <a:xfrm>
            <a:off x="0" y="0"/>
            <a:ext cx="9144000" cy="691212"/>
          </a:xfrm>
          <a:prstGeom prst="rect">
            <a:avLst/>
          </a:prstGeom>
        </p:spPr>
      </p:pic>
    </p:spTree>
    <p:extLst>
      <p:ext uri="{BB962C8B-B14F-4D97-AF65-F5344CB8AC3E}">
        <p14:creationId xmlns:p14="http://schemas.microsoft.com/office/powerpoint/2010/main" val="1272298267"/>
      </p:ext>
    </p:extLst>
  </p:cSld>
  <p:clrMapOvr>
    <a:masterClrMapping/>
  </p:clrMapOvr>
  <mc:AlternateContent xmlns:mc="http://schemas.openxmlformats.org/markup-compatibility/2006" xmlns:p14="http://schemas.microsoft.com/office/powerpoint/2010/main">
    <mc:Choice Requires="p14">
      <p:transition spd="slow" p14:dur="1200" advClick="0" advTm="0">
        <p14:prism dir="u"/>
      </p:transition>
    </mc:Choice>
    <mc:Fallback xmlns="">
      <p:transition spd="slow" advClick="0"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213DF835-F664-431A-8E99-FB8AE7B3DC4A}" type="datetimeFigureOut">
              <a:rPr lang="zh-CN" altLang="en-US" smtClean="0"/>
              <a:t>2021/1/26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A20C44B-1197-4B5E-95BD-156969C7C26A}" type="slidenum">
              <a:rPr lang="zh-CN" altLang="en-US" smtClean="0"/>
              <a:t>‹#›</a:t>
            </a:fld>
            <a:endParaRPr lang="zh-CN" altLang="en-US"/>
          </a:p>
        </p:txBody>
      </p:sp>
    </p:spTree>
    <p:extLst>
      <p:ext uri="{BB962C8B-B14F-4D97-AF65-F5344CB8AC3E}">
        <p14:creationId xmlns:p14="http://schemas.microsoft.com/office/powerpoint/2010/main" val="1982669497"/>
      </p:ext>
    </p:extLst>
  </p:cSld>
  <p:clrMapOvr>
    <a:masterClrMapping/>
  </p:clrMapOvr>
  <mc:AlternateContent xmlns:mc="http://schemas.openxmlformats.org/markup-compatibility/2006" xmlns:p14="http://schemas.microsoft.com/office/powerpoint/2010/main">
    <mc:Choice Requires="p14">
      <p:transition spd="slow" p14:dur="1200" advClick="0" advTm="0">
        <p14:prism dir="u"/>
      </p:transition>
    </mc:Choice>
    <mc:Fallback xmlns="">
      <p:transition spd="slow" advClick="0" advTm="0">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523917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89" r:id="rId4"/>
    <p:sldLayoutId id="2147483676" r:id="rId5"/>
  </p:sldLayoutIdLst>
  <mc:AlternateContent xmlns:mc="http://schemas.openxmlformats.org/markup-compatibility/2006" xmlns:p14="http://schemas.microsoft.com/office/powerpoint/2010/main">
    <mc:Choice Requires="p14">
      <p:transition spd="slow" p14:dur="1200" advClick="0" advTm="0">
        <p14:prism dir="u"/>
      </p:transition>
    </mc:Choice>
    <mc:Fallback xmlns="">
      <p:transition spd="slow" advClick="0" advTm="0">
        <p:fade/>
      </p:transition>
    </mc:Fallback>
  </mc:AlternateContent>
  <p:txStyles>
    <p:titleStyle>
      <a:lvl1pPr algn="ctr" defTabSz="914400" rtl="0" eaLnBrk="1" latinLnBrk="1" hangingPunct="1">
        <a:spcBef>
          <a:spcPct val="0"/>
        </a:spcBef>
        <a:buNone/>
        <a:defRPr sz="3600" b="1" kern="1200">
          <a:solidFill>
            <a:schemeClr val="tx1"/>
          </a:solidFill>
          <a:latin typeface="Arial" pitchFamily="34" charset="0"/>
          <a:ea typeface="+mj-ea"/>
          <a:cs typeface="Arial" pitchFamily="34" charset="0"/>
        </a:defRPr>
      </a:lvl1pPr>
    </p:titleStyle>
    <p:body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www.free-powerpoint-templates-design.com/free-powerpoint-templates-design"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14.jpeg"/></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8" Type="http://schemas.openxmlformats.org/officeDocument/2006/relationships/notesSlide" Target="../notesSlides/notesSlide14.xml"/><Relationship Id="rId3" Type="http://schemas.openxmlformats.org/officeDocument/2006/relationships/tags" Target="../tags/tag4.xml"/><Relationship Id="rId7" Type="http://schemas.openxmlformats.org/officeDocument/2006/relationships/slideLayout" Target="../slideLayouts/slideLayout4.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 Id="rId9" Type="http://schemas.openxmlformats.org/officeDocument/2006/relationships/image" Target="../media/image17.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6.xml"/><Relationship Id="rId1" Type="http://schemas.openxmlformats.org/officeDocument/2006/relationships/slideLayout" Target="../slideLayouts/slideLayout4.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hyperlink" Target="http://www.free-powerpoint-templates-design.com/free-powerpoint-templates-design" TargetMode="Externa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4.xml"/><Relationship Id="rId1" Type="http://schemas.openxmlformats.org/officeDocument/2006/relationships/slideLayout" Target="../slideLayouts/slideLayout4.xml"/><Relationship Id="rId4" Type="http://schemas.openxmlformats.org/officeDocument/2006/relationships/chart" Target="../charts/char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hyperlink" Target="http://www.free-powerpoint-templates-design.com/free-powerpoint-templates-design"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7164288" y="1128824"/>
            <a:ext cx="1440000" cy="1440000"/>
          </a:xfrm>
          <a:prstGeom prst="ellipse">
            <a:avLst/>
          </a:prstGeom>
          <a:blipFill dpi="0" rotWithShape="1">
            <a:blip r:embed="rId3"/>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258855" y="3867894"/>
            <a:ext cx="4860030" cy="513539"/>
          </a:xfrm>
          <a:prstGeom prst="rect">
            <a:avLst/>
          </a:prstGeom>
          <a:noFill/>
        </p:spPr>
        <p:txBody>
          <a:bodyPr wrap="square">
            <a:spAutoFit/>
          </a:bodyPr>
          <a:lstStyle/>
          <a:p>
            <a:pPr fontAlgn="auto">
              <a:lnSpc>
                <a:spcPct val="120000"/>
              </a:lnSpc>
              <a:spcBef>
                <a:spcPts val="0"/>
              </a:spcBef>
              <a:spcAft>
                <a:spcPts val="0"/>
              </a:spcAft>
              <a:defRPr/>
            </a:pPr>
            <a:r>
              <a:rPr lang="zh-CN" altLang="en-US" sz="1200" b="1" dirty="0">
                <a:solidFill>
                  <a:schemeClr val="bg1"/>
                </a:solidFill>
                <a:latin typeface="Arial" pitchFamily="34" charset="0"/>
                <a:cs typeface="Arial" pitchFamily="34" charset="0"/>
              </a:rPr>
              <a:t>一支优秀的团队，塑造出优秀的团队文化</a:t>
            </a:r>
            <a:endParaRPr lang="en-US" altLang="zh-CN" sz="1200" b="1" dirty="0">
              <a:solidFill>
                <a:schemeClr val="bg1"/>
              </a:solidFill>
              <a:latin typeface="Arial" pitchFamily="34" charset="0"/>
              <a:cs typeface="Arial" pitchFamily="34" charset="0"/>
            </a:endParaRPr>
          </a:p>
          <a:p>
            <a:pPr fontAlgn="auto">
              <a:lnSpc>
                <a:spcPct val="120000"/>
              </a:lnSpc>
              <a:spcBef>
                <a:spcPts val="0"/>
              </a:spcBef>
              <a:spcAft>
                <a:spcPts val="0"/>
              </a:spcAft>
              <a:defRPr/>
            </a:pPr>
            <a:r>
              <a:rPr lang="zh-CN" altLang="en-US" sz="1200" b="1" dirty="0">
                <a:solidFill>
                  <a:schemeClr val="bg1"/>
                </a:solidFill>
                <a:latin typeface="Arial" pitchFamily="34" charset="0"/>
                <a:cs typeface="Arial" pitchFamily="34" charset="0"/>
              </a:rPr>
              <a:t>一个优秀的团队文化，酿造出优秀的人</a:t>
            </a:r>
          </a:p>
        </p:txBody>
      </p:sp>
      <p:sp>
        <p:nvSpPr>
          <p:cNvPr id="5" name="TextBox 1"/>
          <p:cNvSpPr txBox="1">
            <a:spLocks noChangeArrowheads="1"/>
          </p:cNvSpPr>
          <p:nvPr/>
        </p:nvSpPr>
        <p:spPr bwMode="auto">
          <a:xfrm>
            <a:off x="251519" y="2537488"/>
            <a:ext cx="3312369" cy="601127"/>
          </a:xfrm>
          <a:prstGeom prst="rect">
            <a:avLst/>
          </a:prstGeom>
          <a:noFill/>
          <a:ln w="9525">
            <a:noFill/>
            <a:miter lim="800000"/>
            <a:headEnd/>
            <a:tailEnd/>
          </a:ln>
        </p:spPr>
        <p:txBody>
          <a:bodyPr wrap="square">
            <a:spAutoFit/>
          </a:bodyPr>
          <a:lstStyle/>
          <a:p>
            <a:pPr>
              <a:lnSpc>
                <a:spcPct val="120000"/>
              </a:lnSpc>
            </a:pPr>
            <a:r>
              <a:rPr lang="zh-CN" altLang="en-US" sz="3000" dirty="0">
                <a:solidFill>
                  <a:schemeClr val="bg1"/>
                </a:solidFill>
                <a:latin typeface="方正超粗黑简体" panose="03000509000000000000" pitchFamily="65" charset="-122"/>
                <a:ea typeface="方正超粗黑简体" panose="03000509000000000000" pitchFamily="65" charset="-122"/>
                <a:cs typeface="Arial" pitchFamily="34" charset="0"/>
              </a:rPr>
              <a:t>创妹</a:t>
            </a:r>
            <a:r>
              <a:rPr lang="zh-CN" altLang="en-US" sz="3000" dirty="0" smtClean="0">
                <a:solidFill>
                  <a:schemeClr val="bg1"/>
                </a:solidFill>
                <a:latin typeface="方正超粗黑简体" panose="03000509000000000000" pitchFamily="65" charset="-122"/>
                <a:ea typeface="方正超粗黑简体" panose="03000509000000000000" pitchFamily="65" charset="-122"/>
                <a:cs typeface="Arial" pitchFamily="34" charset="0"/>
              </a:rPr>
              <a:t>设计</a:t>
            </a:r>
            <a:r>
              <a:rPr lang="en-US" altLang="zh-CN" sz="3000" dirty="0">
                <a:solidFill>
                  <a:schemeClr val="bg1"/>
                </a:solidFill>
                <a:latin typeface="方正超粗黑简体" panose="03000509000000000000" pitchFamily="65" charset="-122"/>
                <a:ea typeface="方正超粗黑简体" panose="03000509000000000000" pitchFamily="65" charset="-122"/>
                <a:cs typeface="Arial" pitchFamily="34" charset="0"/>
              </a:rPr>
              <a:t>PPT</a:t>
            </a:r>
            <a:r>
              <a:rPr lang="zh-CN" altLang="en-US" sz="3000" dirty="0">
                <a:solidFill>
                  <a:schemeClr val="bg1"/>
                </a:solidFill>
                <a:latin typeface="方正超粗黑简体" panose="03000509000000000000" pitchFamily="65" charset="-122"/>
                <a:ea typeface="方正超粗黑简体" panose="03000509000000000000" pitchFamily="65" charset="-122"/>
                <a:cs typeface="Arial" pitchFamily="34" charset="0"/>
              </a:rPr>
              <a:t>模版</a:t>
            </a:r>
          </a:p>
        </p:txBody>
      </p:sp>
      <p:sp>
        <p:nvSpPr>
          <p:cNvPr id="7" name="TextBox 6">
            <a:hlinkClick r:id="rId4"/>
          </p:cNvPr>
          <p:cNvSpPr txBox="1"/>
          <p:nvPr/>
        </p:nvSpPr>
        <p:spPr>
          <a:xfrm>
            <a:off x="251520" y="4844068"/>
            <a:ext cx="8532439" cy="246221"/>
          </a:xfrm>
          <a:prstGeom prst="rect">
            <a:avLst/>
          </a:prstGeom>
          <a:noFill/>
        </p:spPr>
        <p:txBody>
          <a:bodyPr wrap="square" rtlCol="0">
            <a:spAutoFit/>
          </a:bodyPr>
          <a:lstStyle/>
          <a:p>
            <a:r>
              <a:rPr lang="zh-CN" altLang="en-US" sz="1000" dirty="0">
                <a:solidFill>
                  <a:schemeClr val="bg1"/>
                </a:solidFill>
                <a:latin typeface="Arial" pitchFamily="34" charset="0"/>
                <a:cs typeface="Arial" pitchFamily="34" charset="0"/>
              </a:rPr>
              <a:t>策划方案设计与实施</a:t>
            </a:r>
            <a:r>
              <a:rPr lang="en-US" altLang="zh-CN" sz="1000" dirty="0">
                <a:solidFill>
                  <a:schemeClr val="bg1"/>
                </a:solidFill>
                <a:latin typeface="Arial" pitchFamily="34" charset="0"/>
                <a:cs typeface="Arial" pitchFamily="34" charset="0"/>
              </a:rPr>
              <a:t>—</a:t>
            </a:r>
            <a:r>
              <a:rPr lang="zh-CN" altLang="en-US" sz="1000" dirty="0">
                <a:solidFill>
                  <a:schemeClr val="bg1"/>
                </a:solidFill>
                <a:latin typeface="Arial" pitchFamily="34" charset="0"/>
                <a:cs typeface="Arial" pitchFamily="34" charset="0"/>
              </a:rPr>
              <a:t>企业名称</a:t>
            </a:r>
          </a:p>
        </p:txBody>
      </p:sp>
      <p:sp>
        <p:nvSpPr>
          <p:cNvPr id="6" name="文本框 5"/>
          <p:cNvSpPr txBox="1"/>
          <p:nvPr/>
        </p:nvSpPr>
        <p:spPr>
          <a:xfrm>
            <a:off x="7380312" y="1522966"/>
            <a:ext cx="1077539" cy="461665"/>
          </a:xfrm>
          <a:prstGeom prst="rect">
            <a:avLst/>
          </a:prstGeom>
          <a:noFill/>
        </p:spPr>
        <p:txBody>
          <a:bodyPr wrap="none" rtlCol="0">
            <a:spAutoFit/>
          </a:bodyPr>
          <a:lstStyle/>
          <a:p>
            <a:r>
              <a:rPr lang="en-US" altLang="zh-CN" sz="2400" b="1" dirty="0">
                <a:solidFill>
                  <a:schemeClr val="bg1"/>
                </a:solidFill>
                <a:latin typeface="方正大黑简体" panose="03000509000000000000" pitchFamily="65" charset="-122"/>
                <a:ea typeface="方正大黑简体" panose="03000509000000000000" pitchFamily="65" charset="-122"/>
              </a:rPr>
              <a:t>LOGO</a:t>
            </a:r>
            <a:endParaRPr lang="zh-CN" altLang="en-US" sz="2400" b="1" dirty="0">
              <a:solidFill>
                <a:schemeClr val="bg1"/>
              </a:solidFill>
              <a:latin typeface="方正大黑简体" panose="03000509000000000000" pitchFamily="65" charset="-122"/>
              <a:ea typeface="方正大黑简体" panose="03000509000000000000" pitchFamily="65" charset="-122"/>
            </a:endParaRPr>
          </a:p>
        </p:txBody>
      </p:sp>
      <p:sp>
        <p:nvSpPr>
          <p:cNvPr id="3" name="半闭框 2"/>
          <p:cNvSpPr/>
          <p:nvPr/>
        </p:nvSpPr>
        <p:spPr>
          <a:xfrm rot="13500000">
            <a:off x="7793511" y="1885953"/>
            <a:ext cx="254228" cy="254228"/>
          </a:xfrm>
          <a:prstGeom prst="halfFrame">
            <a:avLst>
              <a:gd name="adj1" fmla="val 19114"/>
              <a:gd name="adj2" fmla="val 1704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半闭框 8"/>
          <p:cNvSpPr/>
          <p:nvPr/>
        </p:nvSpPr>
        <p:spPr>
          <a:xfrm rot="13500000">
            <a:off x="7811640" y="2036161"/>
            <a:ext cx="217971" cy="217971"/>
          </a:xfrm>
          <a:prstGeom prst="halfFrame">
            <a:avLst>
              <a:gd name="adj1" fmla="val 19114"/>
              <a:gd name="adj2" fmla="val 1704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半闭框 9"/>
          <p:cNvSpPr/>
          <p:nvPr/>
        </p:nvSpPr>
        <p:spPr>
          <a:xfrm rot="13500000">
            <a:off x="7829768" y="2172414"/>
            <a:ext cx="181715" cy="181715"/>
          </a:xfrm>
          <a:prstGeom prst="halfFrame">
            <a:avLst>
              <a:gd name="adj1" fmla="val 19114"/>
              <a:gd name="adj2" fmla="val 1704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3378180031"/>
      </p:ext>
    </p:extLst>
  </p:cSld>
  <p:clrMapOvr>
    <a:masterClrMapping/>
  </p:clrMapOvr>
  <mc:AlternateContent xmlns:mc="http://schemas.openxmlformats.org/markup-compatibility/2006" xmlns:p14="http://schemas.microsoft.com/office/powerpoint/2010/main">
    <mc:Choice Requires="p14">
      <p:transition spd="slow" p14:dur="1200" advClick="0" advTm="0">
        <p14:prism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50000"/>
                                  </p:iterate>
                                  <p:childTnLst>
                                    <p:set>
                                      <p:cBhvr>
                                        <p:cTn id="6" dur="1" fill="hold">
                                          <p:stCondLst>
                                            <p:cond delay="0"/>
                                          </p:stCondLst>
                                        </p:cTn>
                                        <p:tgtEl>
                                          <p:spTgt spid="5"/>
                                        </p:tgtEl>
                                        <p:attrNameLst>
                                          <p:attrName>style.visibility</p:attrName>
                                        </p:attrNameLst>
                                      </p:cBhvr>
                                      <p:to>
                                        <p:strVal val="visible"/>
                                      </p:to>
                                    </p:set>
                                    <p:anim calcmode="lin" valueType="num">
                                      <p:cBhvr>
                                        <p:cTn id="7" dur="25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250" fill="hold"/>
                                        <p:tgtEl>
                                          <p:spTgt spid="5"/>
                                        </p:tgtEl>
                                        <p:attrNameLst>
                                          <p:attrName>ppt_y</p:attrName>
                                        </p:attrNameLst>
                                      </p:cBhvr>
                                      <p:tavLst>
                                        <p:tav tm="0">
                                          <p:val>
                                            <p:strVal val="#ppt_y"/>
                                          </p:val>
                                        </p:tav>
                                        <p:tav tm="100000">
                                          <p:val>
                                            <p:strVal val="#ppt_y"/>
                                          </p:val>
                                        </p:tav>
                                      </p:tavLst>
                                    </p:anim>
                                    <p:anim calcmode="lin" valueType="num">
                                      <p:cBhvr>
                                        <p:cTn id="9" dur="25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25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50" tmFilter="0,0; .5, 1; 1, 1"/>
                                        <p:tgtEl>
                                          <p:spTgt spid="5"/>
                                        </p:tgtEl>
                                      </p:cBhvr>
                                    </p:animEffect>
                                  </p:childTnLst>
                                </p:cTn>
                              </p:par>
                              <p:par>
                                <p:cTn id="12" presetID="42" presetClass="entr" presetSubtype="0" fill="hold" grpId="0" nodeType="withEffect">
                                  <p:stCondLst>
                                    <p:cond delay="150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par>
                                <p:cTn id="17" presetID="47" presetClass="entr" presetSubtype="0" fill="hold" grpId="0" nodeType="withEffect">
                                  <p:stCondLst>
                                    <p:cond delay="150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1000" fill="hold"/>
                                        <p:tgtEl>
                                          <p:spTgt spid="2"/>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250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anim calcmode="lin" valueType="num">
                                      <p:cBhvr>
                                        <p:cTn id="25" dur="1000" fill="hold"/>
                                        <p:tgtEl>
                                          <p:spTgt spid="7"/>
                                        </p:tgtEl>
                                        <p:attrNameLst>
                                          <p:attrName>ppt_x</p:attrName>
                                        </p:attrNameLst>
                                      </p:cBhvr>
                                      <p:tavLst>
                                        <p:tav tm="0">
                                          <p:val>
                                            <p:strVal val="#ppt_x"/>
                                          </p:val>
                                        </p:tav>
                                        <p:tav tm="100000">
                                          <p:val>
                                            <p:strVal val="#ppt_x"/>
                                          </p:val>
                                        </p:tav>
                                      </p:tavLst>
                                    </p:anim>
                                    <p:anim calcmode="lin" valueType="num">
                                      <p:cBhvr>
                                        <p:cTn id="26" dur="1000" fill="hold"/>
                                        <p:tgtEl>
                                          <p:spTgt spid="7"/>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200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500"/>
                                        <p:tgtEl>
                                          <p:spTgt spid="6"/>
                                        </p:tgtEl>
                                      </p:cBhvr>
                                    </p:animEffect>
                                    <p:anim calcmode="lin" valueType="num">
                                      <p:cBhvr>
                                        <p:cTn id="30" dur="500" fill="hold"/>
                                        <p:tgtEl>
                                          <p:spTgt spid="6"/>
                                        </p:tgtEl>
                                        <p:attrNameLst>
                                          <p:attrName>ppt_x</p:attrName>
                                        </p:attrNameLst>
                                      </p:cBhvr>
                                      <p:tavLst>
                                        <p:tav tm="0">
                                          <p:val>
                                            <p:strVal val="#ppt_x"/>
                                          </p:val>
                                        </p:tav>
                                        <p:tav tm="100000">
                                          <p:val>
                                            <p:strVal val="#ppt_x"/>
                                          </p:val>
                                        </p:tav>
                                      </p:tavLst>
                                    </p:anim>
                                    <p:anim calcmode="lin" valueType="num">
                                      <p:cBhvr>
                                        <p:cTn id="31" dur="500" fill="hold"/>
                                        <p:tgtEl>
                                          <p:spTgt spid="6"/>
                                        </p:tgtEl>
                                        <p:attrNameLst>
                                          <p:attrName>ppt_y</p:attrName>
                                        </p:attrNameLst>
                                      </p:cBhvr>
                                      <p:tavLst>
                                        <p:tav tm="0">
                                          <p:val>
                                            <p:strVal val="#ppt_y-.1"/>
                                          </p:val>
                                        </p:tav>
                                        <p:tav tm="100000">
                                          <p:val>
                                            <p:strVal val="#ppt_y"/>
                                          </p:val>
                                        </p:tav>
                                      </p:tavLst>
                                    </p:anim>
                                  </p:childTnLst>
                                </p:cTn>
                              </p:par>
                              <p:par>
                                <p:cTn id="32" presetID="47" presetClass="entr" presetSubtype="0" fill="hold" grpId="0" nodeType="withEffect">
                                  <p:stCondLst>
                                    <p:cond delay="2250"/>
                                  </p:stCondLst>
                                  <p:childTnLst>
                                    <p:set>
                                      <p:cBhvr>
                                        <p:cTn id="33" dur="1" fill="hold">
                                          <p:stCondLst>
                                            <p:cond delay="0"/>
                                          </p:stCondLst>
                                        </p:cTn>
                                        <p:tgtEl>
                                          <p:spTgt spid="3"/>
                                        </p:tgtEl>
                                        <p:attrNameLst>
                                          <p:attrName>style.visibility</p:attrName>
                                        </p:attrNameLst>
                                      </p:cBhvr>
                                      <p:to>
                                        <p:strVal val="visible"/>
                                      </p:to>
                                    </p:set>
                                    <p:animEffect transition="in" filter="fade">
                                      <p:cBhvr>
                                        <p:cTn id="34" dur="500"/>
                                        <p:tgtEl>
                                          <p:spTgt spid="3"/>
                                        </p:tgtEl>
                                      </p:cBhvr>
                                    </p:animEffect>
                                    <p:anim calcmode="lin" valueType="num">
                                      <p:cBhvr>
                                        <p:cTn id="35" dur="500" fill="hold"/>
                                        <p:tgtEl>
                                          <p:spTgt spid="3"/>
                                        </p:tgtEl>
                                        <p:attrNameLst>
                                          <p:attrName>ppt_x</p:attrName>
                                        </p:attrNameLst>
                                      </p:cBhvr>
                                      <p:tavLst>
                                        <p:tav tm="0">
                                          <p:val>
                                            <p:strVal val="#ppt_x"/>
                                          </p:val>
                                        </p:tav>
                                        <p:tav tm="100000">
                                          <p:val>
                                            <p:strVal val="#ppt_x"/>
                                          </p:val>
                                        </p:tav>
                                      </p:tavLst>
                                    </p:anim>
                                    <p:anim calcmode="lin" valueType="num">
                                      <p:cBhvr>
                                        <p:cTn id="36" dur="500" fill="hold"/>
                                        <p:tgtEl>
                                          <p:spTgt spid="3"/>
                                        </p:tgtEl>
                                        <p:attrNameLst>
                                          <p:attrName>ppt_y</p:attrName>
                                        </p:attrNameLst>
                                      </p:cBhvr>
                                      <p:tavLst>
                                        <p:tav tm="0">
                                          <p:val>
                                            <p:strVal val="#ppt_y-.1"/>
                                          </p:val>
                                        </p:tav>
                                        <p:tav tm="100000">
                                          <p:val>
                                            <p:strVal val="#ppt_y"/>
                                          </p:val>
                                        </p:tav>
                                      </p:tavLst>
                                    </p:anim>
                                  </p:childTnLst>
                                </p:cTn>
                              </p:par>
                              <p:par>
                                <p:cTn id="37" presetID="47" presetClass="entr" presetSubtype="0" fill="hold" grpId="0" nodeType="withEffect">
                                  <p:stCondLst>
                                    <p:cond delay="250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500"/>
                                        <p:tgtEl>
                                          <p:spTgt spid="9"/>
                                        </p:tgtEl>
                                      </p:cBhvr>
                                    </p:animEffect>
                                    <p:anim calcmode="lin" valueType="num">
                                      <p:cBhvr>
                                        <p:cTn id="40" dur="500" fill="hold"/>
                                        <p:tgtEl>
                                          <p:spTgt spid="9"/>
                                        </p:tgtEl>
                                        <p:attrNameLst>
                                          <p:attrName>ppt_x</p:attrName>
                                        </p:attrNameLst>
                                      </p:cBhvr>
                                      <p:tavLst>
                                        <p:tav tm="0">
                                          <p:val>
                                            <p:strVal val="#ppt_x"/>
                                          </p:val>
                                        </p:tav>
                                        <p:tav tm="100000">
                                          <p:val>
                                            <p:strVal val="#ppt_x"/>
                                          </p:val>
                                        </p:tav>
                                      </p:tavLst>
                                    </p:anim>
                                    <p:anim calcmode="lin" valueType="num">
                                      <p:cBhvr>
                                        <p:cTn id="41" dur="500" fill="hold"/>
                                        <p:tgtEl>
                                          <p:spTgt spid="9"/>
                                        </p:tgtEl>
                                        <p:attrNameLst>
                                          <p:attrName>ppt_y</p:attrName>
                                        </p:attrNameLst>
                                      </p:cBhvr>
                                      <p:tavLst>
                                        <p:tav tm="0">
                                          <p:val>
                                            <p:strVal val="#ppt_y-.1"/>
                                          </p:val>
                                        </p:tav>
                                        <p:tav tm="100000">
                                          <p:val>
                                            <p:strVal val="#ppt_y"/>
                                          </p:val>
                                        </p:tav>
                                      </p:tavLst>
                                    </p:anim>
                                  </p:childTnLst>
                                </p:cTn>
                              </p:par>
                              <p:par>
                                <p:cTn id="42" presetID="47" presetClass="entr" presetSubtype="0" fill="hold" grpId="0" nodeType="withEffect">
                                  <p:stCondLst>
                                    <p:cond delay="2750"/>
                                  </p:stCondLst>
                                  <p:childTnLst>
                                    <p:set>
                                      <p:cBhvr>
                                        <p:cTn id="43" dur="1" fill="hold">
                                          <p:stCondLst>
                                            <p:cond delay="0"/>
                                          </p:stCondLst>
                                        </p:cTn>
                                        <p:tgtEl>
                                          <p:spTgt spid="10"/>
                                        </p:tgtEl>
                                        <p:attrNameLst>
                                          <p:attrName>style.visibility</p:attrName>
                                        </p:attrNameLst>
                                      </p:cBhvr>
                                      <p:to>
                                        <p:strVal val="visible"/>
                                      </p:to>
                                    </p:set>
                                    <p:animEffect transition="in" filter="fade">
                                      <p:cBhvr>
                                        <p:cTn id="44" dur="500"/>
                                        <p:tgtEl>
                                          <p:spTgt spid="10"/>
                                        </p:tgtEl>
                                      </p:cBhvr>
                                    </p:animEffect>
                                    <p:anim calcmode="lin" valueType="num">
                                      <p:cBhvr>
                                        <p:cTn id="45" dur="500" fill="hold"/>
                                        <p:tgtEl>
                                          <p:spTgt spid="10"/>
                                        </p:tgtEl>
                                        <p:attrNameLst>
                                          <p:attrName>ppt_x</p:attrName>
                                        </p:attrNameLst>
                                      </p:cBhvr>
                                      <p:tavLst>
                                        <p:tav tm="0">
                                          <p:val>
                                            <p:strVal val="#ppt_x"/>
                                          </p:val>
                                        </p:tav>
                                        <p:tav tm="100000">
                                          <p:val>
                                            <p:strVal val="#ppt_x"/>
                                          </p:val>
                                        </p:tav>
                                      </p:tavLst>
                                    </p:anim>
                                    <p:anim calcmode="lin" valueType="num">
                                      <p:cBhvr>
                                        <p:cTn id="46"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5" grpId="0"/>
      <p:bldP spid="7" grpId="0"/>
      <p:bldP spid="6" grpId="0"/>
      <p:bldP spid="3" grpId="0" animBg="1"/>
      <p:bldP spid="9" grpId="0" animBg="1"/>
      <p:bldP spid="10"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3"/>
          <p:cNvSpPr txBox="1">
            <a:spLocks noChangeArrowheads="1"/>
          </p:cNvSpPr>
          <p:nvPr/>
        </p:nvSpPr>
        <p:spPr bwMode="auto">
          <a:xfrm>
            <a:off x="5822042" y="1946326"/>
            <a:ext cx="2735962" cy="1107971"/>
          </a:xfrm>
          <a:prstGeom prst="rect">
            <a:avLst/>
          </a:prstGeom>
          <a:noFill/>
          <a:ln w="9525">
            <a:noFill/>
            <a:miter lim="800000"/>
            <a:headEnd/>
            <a:tailEnd/>
          </a:ln>
          <a:effectLst/>
        </p:spPr>
        <p:txBody>
          <a:bodyPr lIns="91412" tIns="45708" rIns="91412" bIns="45708">
            <a:spAutoFit/>
            <a:scene3d>
              <a:camera prst="orthographicFront"/>
              <a:lightRig rig="flat" dir="tl">
                <a:rot lat="0" lon="0" rev="6600000"/>
              </a:lightRig>
            </a:scene3d>
            <a:sp3d extrusionH="25400" contourW="8890">
              <a:bevelT w="38100" h="31750"/>
              <a:contourClr>
                <a:schemeClr val="bg1"/>
              </a:contourClr>
            </a:sp3d>
          </a:bodyPr>
          <a:lstStyle/>
          <a:p>
            <a:pPr>
              <a:spcBef>
                <a:spcPct val="50000"/>
              </a:spcBef>
              <a:defRPr/>
            </a:pPr>
            <a:r>
              <a:rPr lang="zh-CN" altLang="en-US" sz="6600" dirty="0">
                <a:solidFill>
                  <a:schemeClr val="tx1">
                    <a:lumMod val="75000"/>
                    <a:lumOff val="25000"/>
                  </a:schemeClr>
                </a:solidFill>
                <a:effectLst/>
                <a:latin typeface="汉仪粗黑简" panose="02010609000101010101" pitchFamily="49" charset="-122"/>
                <a:ea typeface="汉仪粗黑简" panose="02010609000101010101" pitchFamily="49" charset="-122"/>
                <a:cs typeface="Arial" pitchFamily="34" charset="0"/>
              </a:rPr>
              <a:t>内容篇</a:t>
            </a:r>
            <a:endParaRPr lang="en-US" altLang="zh-CN" sz="6600" dirty="0">
              <a:solidFill>
                <a:schemeClr val="tx1">
                  <a:lumMod val="75000"/>
                  <a:lumOff val="25000"/>
                </a:schemeClr>
              </a:solidFill>
              <a:effectLst/>
              <a:latin typeface="汉仪粗黑简" panose="02010609000101010101" pitchFamily="49" charset="-122"/>
              <a:ea typeface="汉仪粗黑简" panose="02010609000101010101" pitchFamily="49" charset="-122"/>
              <a:cs typeface="Arial" pitchFamily="34" charset="0"/>
            </a:endParaRPr>
          </a:p>
        </p:txBody>
      </p:sp>
      <p:sp>
        <p:nvSpPr>
          <p:cNvPr id="8" name="TextBox 5"/>
          <p:cNvSpPr txBox="1">
            <a:spLocks noChangeArrowheads="1"/>
          </p:cNvSpPr>
          <p:nvPr/>
        </p:nvSpPr>
        <p:spPr bwMode="auto">
          <a:xfrm>
            <a:off x="5724128" y="3048553"/>
            <a:ext cx="2931790" cy="338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98" tIns="45702" rIns="91398" bIns="45702">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a:r>
              <a:rPr lang="zh-CN" altLang="en-US" sz="1600" b="1" kern="0" dirty="0">
                <a:solidFill>
                  <a:srgbClr val="E8363E"/>
                </a:solidFill>
                <a:latin typeface="+mj-ea"/>
                <a:ea typeface="+mj-ea"/>
              </a:rPr>
              <a:t>攻欲善其事  必先利其器</a:t>
            </a:r>
          </a:p>
        </p:txBody>
      </p:sp>
      <p:sp>
        <p:nvSpPr>
          <p:cNvPr id="10" name="Text Box 3"/>
          <p:cNvSpPr txBox="1">
            <a:spLocks noChangeArrowheads="1"/>
          </p:cNvSpPr>
          <p:nvPr/>
        </p:nvSpPr>
        <p:spPr bwMode="auto">
          <a:xfrm>
            <a:off x="323528" y="2061177"/>
            <a:ext cx="3779570" cy="1015638"/>
          </a:xfrm>
          <a:prstGeom prst="rect">
            <a:avLst/>
          </a:prstGeom>
          <a:noFill/>
          <a:ln w="9525">
            <a:noFill/>
            <a:miter lim="800000"/>
            <a:headEnd/>
            <a:tailEnd/>
          </a:ln>
          <a:effectLst/>
        </p:spPr>
        <p:txBody>
          <a:bodyPr wrap="square" lIns="91412" tIns="45708" rIns="91412" bIns="45708">
            <a:spAutoFit/>
            <a:scene3d>
              <a:camera prst="orthographicFront"/>
              <a:lightRig rig="flat" dir="tl">
                <a:rot lat="0" lon="0" rev="6600000"/>
              </a:lightRig>
            </a:scene3d>
            <a:sp3d extrusionH="25400" contourW="8890">
              <a:bevelT w="38100" h="31750"/>
              <a:contourClr>
                <a:schemeClr val="bg1"/>
              </a:contourClr>
            </a:sp3d>
          </a:bodyPr>
          <a:lstStyle/>
          <a:p>
            <a:pPr>
              <a:spcBef>
                <a:spcPct val="50000"/>
              </a:spcBef>
              <a:defRPr/>
            </a:pPr>
            <a:r>
              <a:rPr lang="en-US" altLang="zh-CN" sz="6000" dirty="0">
                <a:solidFill>
                  <a:schemeClr val="bg1"/>
                </a:solidFill>
                <a:effectLst/>
                <a:latin typeface="汉仪粗黑简" panose="02010609000101010101" pitchFamily="49" charset="-122"/>
                <a:ea typeface="汉仪粗黑简" panose="02010609000101010101" pitchFamily="49" charset="-122"/>
                <a:cs typeface="Arial" pitchFamily="34" charset="0"/>
              </a:rPr>
              <a:t>PART 02</a:t>
            </a:r>
          </a:p>
        </p:txBody>
      </p:sp>
      <p:sp>
        <p:nvSpPr>
          <p:cNvPr id="7" name="文本框 6"/>
          <p:cNvSpPr txBox="1"/>
          <p:nvPr/>
        </p:nvSpPr>
        <p:spPr>
          <a:xfrm>
            <a:off x="7668344" y="411510"/>
            <a:ext cx="1077539" cy="461665"/>
          </a:xfrm>
          <a:prstGeom prst="rect">
            <a:avLst/>
          </a:prstGeom>
          <a:noFill/>
        </p:spPr>
        <p:txBody>
          <a:bodyPr wrap="none" rtlCol="0">
            <a:spAutoFit/>
          </a:bodyPr>
          <a:lstStyle/>
          <a:p>
            <a:r>
              <a:rPr lang="en-US" altLang="zh-CN" sz="2400" b="1" dirty="0">
                <a:solidFill>
                  <a:srgbClr val="002D7C"/>
                </a:solidFill>
                <a:latin typeface="方正大黑简体" panose="03000509000000000000" pitchFamily="65" charset="-122"/>
                <a:ea typeface="方正大黑简体" panose="03000509000000000000" pitchFamily="65" charset="-122"/>
              </a:rPr>
              <a:t>LOGO</a:t>
            </a:r>
            <a:endParaRPr lang="zh-CN" altLang="en-US" sz="2400" b="1" dirty="0">
              <a:solidFill>
                <a:srgbClr val="002D7C"/>
              </a:solidFill>
              <a:latin typeface="方正大黑简体" panose="03000509000000000000" pitchFamily="65" charset="-122"/>
              <a:ea typeface="方正大黑简体" panose="03000509000000000000" pitchFamily="65" charset="-122"/>
            </a:endParaRPr>
          </a:p>
        </p:txBody>
      </p:sp>
    </p:spTree>
    <p:extLst>
      <p:ext uri="{BB962C8B-B14F-4D97-AF65-F5344CB8AC3E}">
        <p14:creationId xmlns:p14="http://schemas.microsoft.com/office/powerpoint/2010/main" val="3762574844"/>
      </p:ext>
    </p:extLst>
  </p:cSld>
  <p:clrMapOvr>
    <a:masterClrMapping/>
  </p:clrMapOvr>
  <mc:AlternateContent xmlns:mc="http://schemas.openxmlformats.org/markup-compatibility/2006" xmlns:p14="http://schemas.microsoft.com/office/powerpoint/2010/main">
    <mc:Choice Requires="p14">
      <p:transition spd="slow" p14:dur="1200" advClick="0" advTm="0">
        <p14:prism dir="u"/>
      </p:transition>
    </mc:Choice>
    <mc:Fallback xmlns="">
      <p:transition spd="slow" advClick="0" advTm="0">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210403" y="1491630"/>
            <a:ext cx="977741" cy="1768793"/>
          </a:xfrm>
          <a:prstGeom prst="rect">
            <a:avLst/>
          </a:prstGeom>
          <a:gradFill>
            <a:gsLst>
              <a:gs pos="0">
                <a:srgbClr val="AD2402"/>
              </a:gs>
              <a:gs pos="100000">
                <a:srgbClr val="E8363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8" name="矩形 7"/>
          <p:cNvSpPr/>
          <p:nvPr/>
        </p:nvSpPr>
        <p:spPr>
          <a:xfrm>
            <a:off x="3359945" y="1947878"/>
            <a:ext cx="287655" cy="1312545"/>
          </a:xfrm>
          <a:prstGeom prst="rect">
            <a:avLst/>
          </a:prstGeom>
          <a:solidFill>
            <a:srgbClr val="282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9" name="矩形 8"/>
          <p:cNvSpPr/>
          <p:nvPr/>
        </p:nvSpPr>
        <p:spPr>
          <a:xfrm>
            <a:off x="3739991" y="2905141"/>
            <a:ext cx="287655" cy="35480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0" name="矩形 9"/>
          <p:cNvSpPr/>
          <p:nvPr/>
        </p:nvSpPr>
        <p:spPr>
          <a:xfrm>
            <a:off x="7667150" y="1491630"/>
            <a:ext cx="977741" cy="1768793"/>
          </a:xfrm>
          <a:prstGeom prst="rect">
            <a:avLst/>
          </a:prstGeom>
          <a:gradFill>
            <a:gsLst>
              <a:gs pos="0">
                <a:srgbClr val="AD2402"/>
              </a:gs>
              <a:gs pos="100000">
                <a:srgbClr val="E8363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1" name="矩形 10"/>
          <p:cNvSpPr/>
          <p:nvPr/>
        </p:nvSpPr>
        <p:spPr>
          <a:xfrm>
            <a:off x="7804786" y="2538428"/>
            <a:ext cx="287655" cy="721995"/>
          </a:xfrm>
          <a:prstGeom prst="rect">
            <a:avLst/>
          </a:prstGeom>
          <a:solidFill>
            <a:srgbClr val="282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2" name="矩形 11"/>
          <p:cNvSpPr/>
          <p:nvPr/>
        </p:nvSpPr>
        <p:spPr>
          <a:xfrm>
            <a:off x="8196740" y="2192194"/>
            <a:ext cx="287655" cy="106775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3" name="矩形 12"/>
          <p:cNvSpPr/>
          <p:nvPr/>
        </p:nvSpPr>
        <p:spPr>
          <a:xfrm>
            <a:off x="484824" y="3313763"/>
            <a:ext cx="2653189" cy="411004"/>
          </a:xfrm>
          <a:prstGeom prst="rect">
            <a:avLst/>
          </a:prstGeom>
          <a:gradFill>
            <a:gsLst>
              <a:gs pos="0">
                <a:srgbClr val="AD2402"/>
              </a:gs>
              <a:gs pos="100000">
                <a:srgbClr val="E8363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4" name="矩形 13"/>
          <p:cNvSpPr/>
          <p:nvPr/>
        </p:nvSpPr>
        <p:spPr>
          <a:xfrm>
            <a:off x="4958716" y="3313763"/>
            <a:ext cx="2653189" cy="411004"/>
          </a:xfrm>
          <a:prstGeom prst="rect">
            <a:avLst/>
          </a:prstGeom>
          <a:gradFill>
            <a:gsLst>
              <a:gs pos="0">
                <a:srgbClr val="AD2402"/>
              </a:gs>
              <a:gs pos="100000">
                <a:srgbClr val="E8363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5" name="文本框 14"/>
          <p:cNvSpPr txBox="1"/>
          <p:nvPr/>
        </p:nvSpPr>
        <p:spPr>
          <a:xfrm>
            <a:off x="1071088" y="3314714"/>
            <a:ext cx="1479709" cy="729430"/>
          </a:xfrm>
          <a:prstGeom prst="rect">
            <a:avLst/>
          </a:prstGeom>
          <a:noFill/>
        </p:spPr>
        <p:txBody>
          <a:bodyPr wrap="square" rtlCol="0">
            <a:spAutoFit/>
          </a:bodyPr>
          <a:lstStyle/>
          <a:p>
            <a:pPr>
              <a:lnSpc>
                <a:spcPct val="120000"/>
              </a:lnSpc>
            </a:pPr>
            <a:r>
              <a:rPr lang="zh-CN" altLang="zh-CN" sz="1725" b="1">
                <a:solidFill>
                  <a:schemeClr val="bg1"/>
                </a:solidFill>
                <a:latin typeface="微软雅黑" charset="0"/>
                <a:ea typeface="微软雅黑" charset="0"/>
              </a:rPr>
              <a:t>点击添加标题</a:t>
            </a:r>
          </a:p>
        </p:txBody>
      </p:sp>
      <p:sp>
        <p:nvSpPr>
          <p:cNvPr id="16" name="文本框 15"/>
          <p:cNvSpPr txBox="1"/>
          <p:nvPr/>
        </p:nvSpPr>
        <p:spPr>
          <a:xfrm>
            <a:off x="484822" y="3886216"/>
            <a:ext cx="3713798" cy="674031"/>
          </a:xfrm>
          <a:prstGeom prst="rect">
            <a:avLst/>
          </a:prstGeom>
          <a:noFill/>
        </p:spPr>
        <p:txBody>
          <a:bodyPr wrap="square" rtlCol="0">
            <a:spAutoFit/>
          </a:bodyPr>
          <a:lstStyle/>
          <a:p>
            <a:pPr>
              <a:lnSpc>
                <a:spcPct val="120000"/>
              </a:lnSpc>
            </a:pPr>
            <a:r>
              <a:rPr sz="1050" dirty="0">
                <a:solidFill>
                  <a:srgbClr val="282828"/>
                </a:solidFill>
                <a:latin typeface="微软雅黑" charset="0"/>
                <a:ea typeface="微软雅黑" charset="0"/>
              </a:rPr>
              <a:t>您的内容打在这里，或者通过复制您的文本后，在此框中选择粘贴，并选择只保留文字。</a:t>
            </a:r>
            <a:r>
              <a:rPr sz="1050" dirty="0">
                <a:solidFill>
                  <a:srgbClr val="282828"/>
                </a:solidFill>
                <a:latin typeface="微软雅黑" charset="0"/>
                <a:ea typeface="微软雅黑" charset="0"/>
                <a:sym typeface="+mn-ea"/>
              </a:rPr>
              <a:t>您的内容打在这里，或者通过复制您的文本后，在此框中选择粘贴，并选择只保留文字。</a:t>
            </a:r>
            <a:endParaRPr lang="zh-CN" altLang="en-US" sz="1050" dirty="0">
              <a:solidFill>
                <a:srgbClr val="282828"/>
              </a:solidFill>
              <a:latin typeface="微软雅黑" charset="0"/>
              <a:ea typeface="微软雅黑" charset="0"/>
            </a:endParaRPr>
          </a:p>
        </p:txBody>
      </p:sp>
      <p:grpSp>
        <p:nvGrpSpPr>
          <p:cNvPr id="17" name="组合 16"/>
          <p:cNvGrpSpPr/>
          <p:nvPr/>
        </p:nvGrpSpPr>
        <p:grpSpPr>
          <a:xfrm>
            <a:off x="3293269" y="3323287"/>
            <a:ext cx="166688" cy="407670"/>
            <a:chOff x="6975" y="6719"/>
            <a:chExt cx="350" cy="856"/>
          </a:xfrm>
        </p:grpSpPr>
        <p:sp>
          <p:nvSpPr>
            <p:cNvPr id="18" name="矩形 17"/>
            <p:cNvSpPr/>
            <p:nvPr/>
          </p:nvSpPr>
          <p:spPr>
            <a:xfrm>
              <a:off x="6975" y="6719"/>
              <a:ext cx="350" cy="357"/>
            </a:xfrm>
            <a:prstGeom prst="rect">
              <a:avLst/>
            </a:prstGeom>
            <a:solidFill>
              <a:srgbClr val="282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9" name="矩形 18"/>
            <p:cNvSpPr/>
            <p:nvPr/>
          </p:nvSpPr>
          <p:spPr>
            <a:xfrm>
              <a:off x="6975" y="7219"/>
              <a:ext cx="350" cy="35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20" name="文本框 19"/>
          <p:cNvSpPr txBox="1"/>
          <p:nvPr/>
        </p:nvSpPr>
        <p:spPr>
          <a:xfrm>
            <a:off x="3459958" y="3312333"/>
            <a:ext cx="1024891" cy="207749"/>
          </a:xfrm>
          <a:prstGeom prst="rect">
            <a:avLst/>
          </a:prstGeom>
          <a:noFill/>
        </p:spPr>
        <p:txBody>
          <a:bodyPr wrap="square" rtlCol="0">
            <a:spAutoFit/>
          </a:bodyPr>
          <a:lstStyle/>
          <a:p>
            <a:r>
              <a:rPr lang="zh-CN" altLang="en-US" sz="750">
                <a:solidFill>
                  <a:srgbClr val="282828"/>
                </a:solidFill>
                <a:latin typeface="微软雅黑" charset="0"/>
                <a:ea typeface="微软雅黑" charset="0"/>
              </a:rPr>
              <a:t>已完成百分比</a:t>
            </a:r>
          </a:p>
        </p:txBody>
      </p:sp>
      <p:sp>
        <p:nvSpPr>
          <p:cNvPr id="21" name="文本框 20"/>
          <p:cNvSpPr txBox="1"/>
          <p:nvPr/>
        </p:nvSpPr>
        <p:spPr>
          <a:xfrm>
            <a:off x="3459957" y="3550458"/>
            <a:ext cx="1005444" cy="207749"/>
          </a:xfrm>
          <a:prstGeom prst="rect">
            <a:avLst/>
          </a:prstGeom>
          <a:noFill/>
        </p:spPr>
        <p:txBody>
          <a:bodyPr wrap="square" rtlCol="0">
            <a:spAutoFit/>
          </a:bodyPr>
          <a:lstStyle/>
          <a:p>
            <a:r>
              <a:rPr lang="zh-CN" altLang="en-US" sz="750">
                <a:solidFill>
                  <a:srgbClr val="282828"/>
                </a:solidFill>
                <a:latin typeface="微软雅黑" charset="0"/>
                <a:ea typeface="微软雅黑" charset="0"/>
              </a:rPr>
              <a:t>未完成百分比</a:t>
            </a:r>
          </a:p>
        </p:txBody>
      </p:sp>
      <p:sp>
        <p:nvSpPr>
          <p:cNvPr id="22" name="矩形 21"/>
          <p:cNvSpPr/>
          <p:nvPr/>
        </p:nvSpPr>
        <p:spPr>
          <a:xfrm>
            <a:off x="7732396" y="3323288"/>
            <a:ext cx="166688" cy="170021"/>
          </a:xfrm>
          <a:prstGeom prst="rect">
            <a:avLst/>
          </a:prstGeom>
          <a:solidFill>
            <a:srgbClr val="282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3" name="矩形 22"/>
          <p:cNvSpPr/>
          <p:nvPr/>
        </p:nvSpPr>
        <p:spPr>
          <a:xfrm>
            <a:off x="7732396" y="3561413"/>
            <a:ext cx="166688" cy="17002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4" name="文本框 23"/>
          <p:cNvSpPr txBox="1"/>
          <p:nvPr/>
        </p:nvSpPr>
        <p:spPr>
          <a:xfrm>
            <a:off x="7901465" y="3312333"/>
            <a:ext cx="1024891" cy="207749"/>
          </a:xfrm>
          <a:prstGeom prst="rect">
            <a:avLst/>
          </a:prstGeom>
          <a:noFill/>
        </p:spPr>
        <p:txBody>
          <a:bodyPr wrap="square" rtlCol="0">
            <a:spAutoFit/>
          </a:bodyPr>
          <a:lstStyle/>
          <a:p>
            <a:r>
              <a:rPr lang="zh-CN" altLang="en-US" sz="750" dirty="0">
                <a:solidFill>
                  <a:srgbClr val="282828"/>
                </a:solidFill>
                <a:latin typeface="微软雅黑" charset="0"/>
                <a:ea typeface="微软雅黑" charset="0"/>
              </a:rPr>
              <a:t>已完成百分比</a:t>
            </a:r>
          </a:p>
        </p:txBody>
      </p:sp>
      <p:sp>
        <p:nvSpPr>
          <p:cNvPr id="25" name="文本框 24"/>
          <p:cNvSpPr txBox="1"/>
          <p:nvPr/>
        </p:nvSpPr>
        <p:spPr>
          <a:xfrm>
            <a:off x="7915275" y="3550458"/>
            <a:ext cx="1005444" cy="207749"/>
          </a:xfrm>
          <a:prstGeom prst="rect">
            <a:avLst/>
          </a:prstGeom>
          <a:noFill/>
        </p:spPr>
        <p:txBody>
          <a:bodyPr wrap="square" rtlCol="0">
            <a:spAutoFit/>
          </a:bodyPr>
          <a:lstStyle/>
          <a:p>
            <a:r>
              <a:rPr lang="zh-CN" altLang="en-US" sz="750" dirty="0">
                <a:solidFill>
                  <a:srgbClr val="282828"/>
                </a:solidFill>
                <a:latin typeface="微软雅黑" charset="0"/>
                <a:ea typeface="微软雅黑" charset="0"/>
              </a:rPr>
              <a:t>未完成百分比</a:t>
            </a:r>
          </a:p>
        </p:txBody>
      </p:sp>
      <p:sp>
        <p:nvSpPr>
          <p:cNvPr id="26" name="文本框 25"/>
          <p:cNvSpPr txBox="1"/>
          <p:nvPr/>
        </p:nvSpPr>
        <p:spPr>
          <a:xfrm>
            <a:off x="3312319" y="1708323"/>
            <a:ext cx="602456" cy="253916"/>
          </a:xfrm>
          <a:prstGeom prst="rect">
            <a:avLst/>
          </a:prstGeom>
          <a:noFill/>
        </p:spPr>
        <p:txBody>
          <a:bodyPr wrap="square" rtlCol="0">
            <a:spAutoFit/>
          </a:bodyPr>
          <a:lstStyle/>
          <a:p>
            <a:r>
              <a:rPr lang="en-US" altLang="zh-CN" sz="1050" dirty="0">
                <a:solidFill>
                  <a:schemeClr val="bg1"/>
                </a:solidFill>
                <a:latin typeface="微软雅黑" charset="0"/>
                <a:ea typeface="微软雅黑" charset="0"/>
              </a:rPr>
              <a:t>70%</a:t>
            </a:r>
          </a:p>
        </p:txBody>
      </p:sp>
      <p:sp>
        <p:nvSpPr>
          <p:cNvPr id="27" name="文本框 26"/>
          <p:cNvSpPr txBox="1"/>
          <p:nvPr/>
        </p:nvSpPr>
        <p:spPr>
          <a:xfrm>
            <a:off x="3684270" y="2634629"/>
            <a:ext cx="698505" cy="253916"/>
          </a:xfrm>
          <a:prstGeom prst="rect">
            <a:avLst/>
          </a:prstGeom>
          <a:noFill/>
        </p:spPr>
        <p:txBody>
          <a:bodyPr wrap="square" rtlCol="0">
            <a:spAutoFit/>
          </a:bodyPr>
          <a:lstStyle/>
          <a:p>
            <a:r>
              <a:rPr lang="en-US" altLang="zh-CN" sz="1050" dirty="0">
                <a:solidFill>
                  <a:schemeClr val="bg1"/>
                </a:solidFill>
                <a:latin typeface="微软雅黑" charset="0"/>
                <a:ea typeface="微软雅黑" charset="0"/>
              </a:rPr>
              <a:t>30%</a:t>
            </a:r>
          </a:p>
        </p:txBody>
      </p:sp>
      <p:sp>
        <p:nvSpPr>
          <p:cNvPr id="28" name="文本框 27"/>
          <p:cNvSpPr txBox="1"/>
          <p:nvPr/>
        </p:nvSpPr>
        <p:spPr>
          <a:xfrm>
            <a:off x="7732395" y="2256011"/>
            <a:ext cx="698505" cy="253916"/>
          </a:xfrm>
          <a:prstGeom prst="rect">
            <a:avLst/>
          </a:prstGeom>
          <a:noFill/>
        </p:spPr>
        <p:txBody>
          <a:bodyPr wrap="square" rtlCol="0">
            <a:spAutoFit/>
          </a:bodyPr>
          <a:lstStyle/>
          <a:p>
            <a:r>
              <a:rPr lang="en-US" altLang="zh-CN" sz="1050">
                <a:solidFill>
                  <a:schemeClr val="bg1"/>
                </a:solidFill>
                <a:latin typeface="微软雅黑" charset="0"/>
                <a:ea typeface="微软雅黑" charset="0"/>
              </a:rPr>
              <a:t>40%</a:t>
            </a:r>
          </a:p>
        </p:txBody>
      </p:sp>
      <p:sp>
        <p:nvSpPr>
          <p:cNvPr id="29" name="文本框 28"/>
          <p:cNvSpPr txBox="1"/>
          <p:nvPr/>
        </p:nvSpPr>
        <p:spPr>
          <a:xfrm>
            <a:off x="8121966" y="1947877"/>
            <a:ext cx="698505" cy="253916"/>
          </a:xfrm>
          <a:prstGeom prst="rect">
            <a:avLst/>
          </a:prstGeom>
          <a:noFill/>
        </p:spPr>
        <p:txBody>
          <a:bodyPr wrap="square" rtlCol="0">
            <a:spAutoFit/>
          </a:bodyPr>
          <a:lstStyle/>
          <a:p>
            <a:r>
              <a:rPr lang="en-US" altLang="zh-CN" sz="1050">
                <a:solidFill>
                  <a:schemeClr val="bg1"/>
                </a:solidFill>
                <a:latin typeface="微软雅黑" charset="0"/>
                <a:ea typeface="微软雅黑" charset="0"/>
              </a:rPr>
              <a:t>60%</a:t>
            </a:r>
          </a:p>
        </p:txBody>
      </p:sp>
      <p:sp>
        <p:nvSpPr>
          <p:cNvPr id="30" name="文本框 29"/>
          <p:cNvSpPr txBox="1"/>
          <p:nvPr/>
        </p:nvSpPr>
        <p:spPr>
          <a:xfrm>
            <a:off x="4964907" y="3886216"/>
            <a:ext cx="3689509" cy="674031"/>
          </a:xfrm>
          <a:prstGeom prst="rect">
            <a:avLst/>
          </a:prstGeom>
          <a:noFill/>
        </p:spPr>
        <p:txBody>
          <a:bodyPr wrap="square" rtlCol="0">
            <a:spAutoFit/>
          </a:bodyPr>
          <a:lstStyle/>
          <a:p>
            <a:pPr>
              <a:lnSpc>
                <a:spcPct val="120000"/>
              </a:lnSpc>
            </a:pPr>
            <a:r>
              <a:rPr sz="1050" dirty="0">
                <a:solidFill>
                  <a:srgbClr val="282828"/>
                </a:solidFill>
                <a:latin typeface="微软雅黑" charset="0"/>
                <a:ea typeface="微软雅黑" charset="0"/>
              </a:rPr>
              <a:t>您的内容打在这里，或者通过复制您的文本后，在此框中选择粘贴，并选择只保留文字。</a:t>
            </a:r>
            <a:r>
              <a:rPr sz="1050" dirty="0">
                <a:solidFill>
                  <a:srgbClr val="282828"/>
                </a:solidFill>
                <a:latin typeface="微软雅黑" charset="0"/>
                <a:ea typeface="微软雅黑" charset="0"/>
                <a:sym typeface="+mn-ea"/>
              </a:rPr>
              <a:t>您的内容打在这里，或者通过复制您的文本后，在此框中选择粘贴，并选择只保留文字。</a:t>
            </a:r>
            <a:endParaRPr lang="zh-CN" altLang="en-US" sz="1050" dirty="0">
              <a:solidFill>
                <a:srgbClr val="282828"/>
              </a:solidFill>
              <a:latin typeface="微软雅黑" charset="0"/>
              <a:ea typeface="微软雅黑" charset="0"/>
            </a:endParaRPr>
          </a:p>
        </p:txBody>
      </p:sp>
      <p:sp>
        <p:nvSpPr>
          <p:cNvPr id="31" name="文本框 30"/>
          <p:cNvSpPr txBox="1"/>
          <p:nvPr/>
        </p:nvSpPr>
        <p:spPr>
          <a:xfrm>
            <a:off x="5545456" y="3314714"/>
            <a:ext cx="1479709" cy="729430"/>
          </a:xfrm>
          <a:prstGeom prst="rect">
            <a:avLst/>
          </a:prstGeom>
          <a:noFill/>
        </p:spPr>
        <p:txBody>
          <a:bodyPr wrap="square" rtlCol="0">
            <a:spAutoFit/>
          </a:bodyPr>
          <a:lstStyle/>
          <a:p>
            <a:pPr>
              <a:lnSpc>
                <a:spcPct val="120000"/>
              </a:lnSpc>
            </a:pPr>
            <a:r>
              <a:rPr lang="zh-CN" altLang="zh-CN" sz="1725" b="1">
                <a:solidFill>
                  <a:schemeClr val="bg1"/>
                </a:solidFill>
                <a:latin typeface="微软雅黑" charset="0"/>
                <a:ea typeface="微软雅黑" charset="0"/>
              </a:rPr>
              <a:t>点击添加标题</a:t>
            </a:r>
          </a:p>
        </p:txBody>
      </p:sp>
      <p:pic>
        <p:nvPicPr>
          <p:cNvPr id="32" name="内容占位符 11" descr="001-min"/>
          <p:cNvPicPr>
            <a:picLocks noChangeAspect="1"/>
          </p:cNvPicPr>
          <p:nvPr/>
        </p:nvPicPr>
        <p:blipFill>
          <a:blip r:embed="rId3"/>
          <a:stretch>
            <a:fillRect/>
          </a:stretch>
        </p:blipFill>
        <p:spPr>
          <a:xfrm>
            <a:off x="479584" y="1492106"/>
            <a:ext cx="2658428" cy="1771650"/>
          </a:xfrm>
          <a:prstGeom prst="rect">
            <a:avLst/>
          </a:prstGeom>
        </p:spPr>
      </p:pic>
      <p:pic>
        <p:nvPicPr>
          <p:cNvPr id="33" name="内容占位符 12" descr="004-min"/>
          <p:cNvPicPr>
            <a:picLocks noChangeAspect="1"/>
          </p:cNvPicPr>
          <p:nvPr/>
        </p:nvPicPr>
        <p:blipFill>
          <a:blip r:embed="rId4"/>
          <a:stretch>
            <a:fillRect/>
          </a:stretch>
        </p:blipFill>
        <p:spPr>
          <a:xfrm>
            <a:off x="4964907" y="1492107"/>
            <a:ext cx="2658428" cy="1773079"/>
          </a:xfrm>
          <a:prstGeom prst="rect">
            <a:avLst/>
          </a:prstGeom>
        </p:spPr>
      </p:pic>
      <p:sp>
        <p:nvSpPr>
          <p:cNvPr id="34" name="标题 78"/>
          <p:cNvSpPr txBox="1">
            <a:spLocks/>
          </p:cNvSpPr>
          <p:nvPr/>
        </p:nvSpPr>
        <p:spPr>
          <a:xfrm>
            <a:off x="41982" y="-96627"/>
            <a:ext cx="6861212" cy="884466"/>
          </a:xfrm>
          <a:prstGeom prst="rect">
            <a:avLst/>
          </a:prstGeom>
        </p:spPr>
        <p:txBody>
          <a:bodyPr anchor="ctr"/>
          <a:lstStyle>
            <a:lvl1pPr algn="l" defTabSz="914400" rtl="0" eaLnBrk="1" latinLnBrk="1" hangingPunct="1">
              <a:spcBef>
                <a:spcPct val="0"/>
              </a:spcBef>
              <a:buNone/>
              <a:defRPr sz="3600" b="1" kern="1200">
                <a:solidFill>
                  <a:schemeClr val="bg1"/>
                </a:solidFill>
                <a:latin typeface="Arial" pitchFamily="34" charset="0"/>
                <a:ea typeface="+mj-ea"/>
                <a:cs typeface="Arial" pitchFamily="34" charset="0"/>
              </a:defRPr>
            </a:lvl1pPr>
          </a:lstStyle>
          <a:p>
            <a:r>
              <a:rPr lang="en-US" altLang="zh-CN" sz="3000" dirty="0">
                <a:latin typeface="黑体" panose="02010609060101010101" pitchFamily="49" charset="-122"/>
                <a:ea typeface="黑体" panose="02010609060101010101" pitchFamily="49" charset="-122"/>
              </a:rPr>
              <a:t>02 </a:t>
            </a:r>
            <a:r>
              <a:rPr lang="zh-CN" altLang="en-US" sz="3000" dirty="0">
                <a:latin typeface="黑体" panose="02010609060101010101" pitchFamily="49" charset="-122"/>
                <a:ea typeface="黑体" panose="02010609060101010101" pitchFamily="49" charset="-122"/>
              </a:rPr>
              <a:t>内容篇</a:t>
            </a:r>
          </a:p>
        </p:txBody>
      </p:sp>
      <p:sp>
        <p:nvSpPr>
          <p:cNvPr id="35" name="文本框 34"/>
          <p:cNvSpPr txBox="1"/>
          <p:nvPr/>
        </p:nvSpPr>
        <p:spPr>
          <a:xfrm>
            <a:off x="8667932" y="101856"/>
            <a:ext cx="504056" cy="523220"/>
          </a:xfrm>
          <a:prstGeom prst="rect">
            <a:avLst/>
          </a:prstGeom>
          <a:noFill/>
        </p:spPr>
        <p:txBody>
          <a:bodyPr wrap="square" rtlCol="0">
            <a:spAutoFit/>
          </a:bodyPr>
          <a:lstStyle/>
          <a:p>
            <a:pPr algn="ctr"/>
            <a:r>
              <a:rPr lang="en-US" altLang="zh-CN" sz="1400" b="1" dirty="0">
                <a:solidFill>
                  <a:srgbClr val="002D7C"/>
                </a:solidFill>
                <a:latin typeface="方正大黑简体" panose="03000509000000000000" pitchFamily="65" charset="-122"/>
                <a:ea typeface="方正大黑简体" panose="03000509000000000000" pitchFamily="65" charset="-122"/>
              </a:rPr>
              <a:t>LOGO</a:t>
            </a:r>
            <a:endParaRPr lang="zh-CN" altLang="en-US" sz="1400" b="1" dirty="0">
              <a:solidFill>
                <a:srgbClr val="002D7C"/>
              </a:solidFill>
              <a:latin typeface="方正大黑简体" panose="03000509000000000000" pitchFamily="65" charset="-122"/>
              <a:ea typeface="方正大黑简体" panose="03000509000000000000" pitchFamily="65" charset="-122"/>
            </a:endParaRPr>
          </a:p>
        </p:txBody>
      </p:sp>
    </p:spTree>
    <p:extLst>
      <p:ext uri="{BB962C8B-B14F-4D97-AF65-F5344CB8AC3E}">
        <p14:creationId xmlns:p14="http://schemas.microsoft.com/office/powerpoint/2010/main" val="1784786634"/>
      </p:ext>
    </p:extLst>
  </p:cSld>
  <p:clrMapOvr>
    <a:masterClrMapping/>
  </p:clrMapOvr>
  <mc:AlternateContent xmlns:mc="http://schemas.openxmlformats.org/markup-compatibility/2006" xmlns:p14="http://schemas.microsoft.com/office/powerpoint/2010/main">
    <mc:Choice Requires="p14">
      <p:transition spd="slow" p14:dur="1200" advClick="0" advTm="0">
        <p14:prism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32"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plus(out)">
                                      <p:cBhvr>
                                        <p:cTn id="7" dur="1000"/>
                                        <p:tgtEl>
                                          <p:spTgt spid="32"/>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left)">
                                      <p:cBhvr>
                                        <p:cTn id="15" dur="1000"/>
                                        <p:tgtEl>
                                          <p:spTgt spid="15"/>
                                        </p:tgtEl>
                                      </p:cBhvr>
                                    </p:animEffect>
                                  </p:childTnLst>
                                </p:cTn>
                              </p:par>
                            </p:childTnLst>
                          </p:cTn>
                        </p:par>
                        <p:par>
                          <p:cTn id="16" fill="hold">
                            <p:stCondLst>
                              <p:cond delay="2500"/>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3000"/>
                            </p:stCondLst>
                            <p:childTnLst>
                              <p:par>
                                <p:cTn id="21" presetID="22" presetClass="entr" presetSubtype="4"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down)">
                                      <p:cBhvr>
                                        <p:cTn id="23" dur="1000"/>
                                        <p:tgtEl>
                                          <p:spTgt spid="8"/>
                                        </p:tgtEl>
                                      </p:cBhvr>
                                    </p:animEffect>
                                  </p:childTnLst>
                                </p:cTn>
                              </p:par>
                            </p:childTnLst>
                          </p:cTn>
                        </p:par>
                        <p:par>
                          <p:cTn id="24" fill="hold">
                            <p:stCondLst>
                              <p:cond delay="4000"/>
                            </p:stCondLst>
                            <p:childTnLst>
                              <p:par>
                                <p:cTn id="25" presetID="10" presetClass="entr" presetSubtype="0" fill="hold" grpId="0"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fade">
                                      <p:cBhvr>
                                        <p:cTn id="27" dur="1000"/>
                                        <p:tgtEl>
                                          <p:spTgt spid="26"/>
                                        </p:tgtEl>
                                      </p:cBhvr>
                                    </p:animEffect>
                                  </p:childTnLst>
                                </p:cTn>
                              </p:par>
                            </p:childTnLst>
                          </p:cTn>
                        </p:par>
                        <p:par>
                          <p:cTn id="28" fill="hold">
                            <p:stCondLst>
                              <p:cond delay="5000"/>
                            </p:stCondLst>
                            <p:childTnLst>
                              <p:par>
                                <p:cTn id="29" presetID="22" presetClass="entr" presetSubtype="4"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down)">
                                      <p:cBhvr>
                                        <p:cTn id="31" dur="1000"/>
                                        <p:tgtEl>
                                          <p:spTgt spid="9"/>
                                        </p:tgtEl>
                                      </p:cBhvr>
                                    </p:animEffect>
                                  </p:childTnLst>
                                </p:cTn>
                              </p:par>
                            </p:childTnLst>
                          </p:cTn>
                        </p:par>
                        <p:par>
                          <p:cTn id="32" fill="hold">
                            <p:stCondLst>
                              <p:cond delay="6000"/>
                            </p:stCondLst>
                            <p:childTnLst>
                              <p:par>
                                <p:cTn id="33" presetID="10" presetClass="entr" presetSubtype="0" fill="hold" grpId="0" nodeType="after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fade">
                                      <p:cBhvr>
                                        <p:cTn id="35" dur="1000"/>
                                        <p:tgtEl>
                                          <p:spTgt spid="27"/>
                                        </p:tgtEl>
                                      </p:cBhvr>
                                    </p:animEffect>
                                  </p:childTnLst>
                                </p:cTn>
                              </p:par>
                            </p:childTnLst>
                          </p:cTn>
                        </p:par>
                        <p:par>
                          <p:cTn id="36" fill="hold">
                            <p:stCondLst>
                              <p:cond delay="7000"/>
                            </p:stCondLst>
                            <p:childTnLst>
                              <p:par>
                                <p:cTn id="37" presetID="10" presetClass="entr" presetSubtype="0" fill="hold" nodeType="after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500"/>
                                        <p:tgtEl>
                                          <p:spTgt spid="17"/>
                                        </p:tgtEl>
                                      </p:cBhvr>
                                    </p:animEffect>
                                  </p:childTnLst>
                                </p:cTn>
                              </p:par>
                            </p:childTnLst>
                          </p:cTn>
                        </p:par>
                        <p:par>
                          <p:cTn id="40" fill="hold">
                            <p:stCondLst>
                              <p:cond delay="7500"/>
                            </p:stCondLst>
                            <p:childTnLst>
                              <p:par>
                                <p:cTn id="41" presetID="22" presetClass="entr" presetSubtype="8"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wipe(left)">
                                      <p:cBhvr>
                                        <p:cTn id="43" dur="500"/>
                                        <p:tgtEl>
                                          <p:spTgt spid="20"/>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wipe(left)">
                                      <p:cBhvr>
                                        <p:cTn id="46" dur="500"/>
                                        <p:tgtEl>
                                          <p:spTgt spid="21"/>
                                        </p:tgtEl>
                                      </p:cBhvr>
                                    </p:animEffect>
                                  </p:childTnLst>
                                </p:cTn>
                              </p:par>
                            </p:childTnLst>
                          </p:cTn>
                        </p:par>
                        <p:par>
                          <p:cTn id="47" fill="hold">
                            <p:stCondLst>
                              <p:cond delay="8000"/>
                            </p:stCondLst>
                            <p:childTnLst>
                              <p:par>
                                <p:cTn id="48" presetID="22" presetClass="entr" presetSubtype="1" fill="hold" grpId="0" nodeType="after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wipe(up)">
                                      <p:cBhvr>
                                        <p:cTn id="50" dur="1000"/>
                                        <p:tgtEl>
                                          <p:spTgt spid="16"/>
                                        </p:tgtEl>
                                      </p:cBhvr>
                                    </p:animEffect>
                                  </p:childTnLst>
                                </p:cTn>
                              </p:par>
                            </p:childTnLst>
                          </p:cTn>
                        </p:par>
                        <p:par>
                          <p:cTn id="51" fill="hold">
                            <p:stCondLst>
                              <p:cond delay="9000"/>
                            </p:stCondLst>
                            <p:childTnLst>
                              <p:par>
                                <p:cTn id="52" presetID="13" presetClass="entr" presetSubtype="32" fill="hold" nodeType="afterEffect">
                                  <p:stCondLst>
                                    <p:cond delay="0"/>
                                  </p:stCondLst>
                                  <p:childTnLst>
                                    <p:set>
                                      <p:cBhvr>
                                        <p:cTn id="53" dur="1" fill="hold">
                                          <p:stCondLst>
                                            <p:cond delay="0"/>
                                          </p:stCondLst>
                                        </p:cTn>
                                        <p:tgtEl>
                                          <p:spTgt spid="33"/>
                                        </p:tgtEl>
                                        <p:attrNameLst>
                                          <p:attrName>style.visibility</p:attrName>
                                        </p:attrNameLst>
                                      </p:cBhvr>
                                      <p:to>
                                        <p:strVal val="visible"/>
                                      </p:to>
                                    </p:set>
                                    <p:animEffect transition="in" filter="plus(out)">
                                      <p:cBhvr>
                                        <p:cTn id="54" dur="1000"/>
                                        <p:tgtEl>
                                          <p:spTgt spid="33"/>
                                        </p:tgtEl>
                                      </p:cBhvr>
                                    </p:animEffect>
                                  </p:childTnLst>
                                </p:cTn>
                              </p:par>
                            </p:childTnLst>
                          </p:cTn>
                        </p:par>
                        <p:par>
                          <p:cTn id="55" fill="hold">
                            <p:stCondLst>
                              <p:cond delay="10000"/>
                            </p:stCondLst>
                            <p:childTnLst>
                              <p:par>
                                <p:cTn id="56" presetID="10" presetClass="entr" presetSubtype="0" fill="hold" grpId="0" nodeType="after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fade">
                                      <p:cBhvr>
                                        <p:cTn id="58" dur="500"/>
                                        <p:tgtEl>
                                          <p:spTgt spid="14"/>
                                        </p:tgtEl>
                                      </p:cBhvr>
                                    </p:animEffect>
                                  </p:childTnLst>
                                </p:cTn>
                              </p:par>
                            </p:childTnLst>
                          </p:cTn>
                        </p:par>
                        <p:par>
                          <p:cTn id="59" fill="hold">
                            <p:stCondLst>
                              <p:cond delay="10500"/>
                            </p:stCondLst>
                            <p:childTnLst>
                              <p:par>
                                <p:cTn id="60" presetID="22" presetClass="entr" presetSubtype="8" fill="hold" grpId="0" nodeType="afterEffect">
                                  <p:stCondLst>
                                    <p:cond delay="0"/>
                                  </p:stCondLst>
                                  <p:childTnLst>
                                    <p:set>
                                      <p:cBhvr>
                                        <p:cTn id="61" dur="1" fill="hold">
                                          <p:stCondLst>
                                            <p:cond delay="0"/>
                                          </p:stCondLst>
                                        </p:cTn>
                                        <p:tgtEl>
                                          <p:spTgt spid="31"/>
                                        </p:tgtEl>
                                        <p:attrNameLst>
                                          <p:attrName>style.visibility</p:attrName>
                                        </p:attrNameLst>
                                      </p:cBhvr>
                                      <p:to>
                                        <p:strVal val="visible"/>
                                      </p:to>
                                    </p:set>
                                    <p:animEffect transition="in" filter="wipe(left)">
                                      <p:cBhvr>
                                        <p:cTn id="62" dur="1000"/>
                                        <p:tgtEl>
                                          <p:spTgt spid="31"/>
                                        </p:tgtEl>
                                      </p:cBhvr>
                                    </p:animEffect>
                                  </p:childTnLst>
                                </p:cTn>
                              </p:par>
                            </p:childTnLst>
                          </p:cTn>
                        </p:par>
                        <p:par>
                          <p:cTn id="63" fill="hold">
                            <p:stCondLst>
                              <p:cond delay="11500"/>
                            </p:stCondLst>
                            <p:childTnLst>
                              <p:par>
                                <p:cTn id="64" presetID="10" presetClass="entr" presetSubtype="0" fill="hold" grpId="0" nodeType="afterEffect">
                                  <p:stCondLst>
                                    <p:cond delay="0"/>
                                  </p:stCondLst>
                                  <p:childTnLst>
                                    <p:set>
                                      <p:cBhvr>
                                        <p:cTn id="65" dur="1" fill="hold">
                                          <p:stCondLst>
                                            <p:cond delay="0"/>
                                          </p:stCondLst>
                                        </p:cTn>
                                        <p:tgtEl>
                                          <p:spTgt spid="10"/>
                                        </p:tgtEl>
                                        <p:attrNameLst>
                                          <p:attrName>style.visibility</p:attrName>
                                        </p:attrNameLst>
                                      </p:cBhvr>
                                      <p:to>
                                        <p:strVal val="visible"/>
                                      </p:to>
                                    </p:set>
                                    <p:animEffect transition="in" filter="fade">
                                      <p:cBhvr>
                                        <p:cTn id="66" dur="500"/>
                                        <p:tgtEl>
                                          <p:spTgt spid="10"/>
                                        </p:tgtEl>
                                      </p:cBhvr>
                                    </p:animEffect>
                                  </p:childTnLst>
                                </p:cTn>
                              </p:par>
                            </p:childTnLst>
                          </p:cTn>
                        </p:par>
                        <p:par>
                          <p:cTn id="67" fill="hold">
                            <p:stCondLst>
                              <p:cond delay="12000"/>
                            </p:stCondLst>
                            <p:childTnLst>
                              <p:par>
                                <p:cTn id="68" presetID="22" presetClass="entr" presetSubtype="4" fill="hold" grpId="0" nodeType="afterEffect">
                                  <p:stCondLst>
                                    <p:cond delay="0"/>
                                  </p:stCondLst>
                                  <p:childTnLst>
                                    <p:set>
                                      <p:cBhvr>
                                        <p:cTn id="69" dur="1" fill="hold">
                                          <p:stCondLst>
                                            <p:cond delay="0"/>
                                          </p:stCondLst>
                                        </p:cTn>
                                        <p:tgtEl>
                                          <p:spTgt spid="11"/>
                                        </p:tgtEl>
                                        <p:attrNameLst>
                                          <p:attrName>style.visibility</p:attrName>
                                        </p:attrNameLst>
                                      </p:cBhvr>
                                      <p:to>
                                        <p:strVal val="visible"/>
                                      </p:to>
                                    </p:set>
                                    <p:animEffect transition="in" filter="wipe(down)">
                                      <p:cBhvr>
                                        <p:cTn id="70" dur="1000"/>
                                        <p:tgtEl>
                                          <p:spTgt spid="11"/>
                                        </p:tgtEl>
                                      </p:cBhvr>
                                    </p:animEffect>
                                  </p:childTnLst>
                                </p:cTn>
                              </p:par>
                            </p:childTnLst>
                          </p:cTn>
                        </p:par>
                        <p:par>
                          <p:cTn id="71" fill="hold">
                            <p:stCondLst>
                              <p:cond delay="13000"/>
                            </p:stCondLst>
                            <p:childTnLst>
                              <p:par>
                                <p:cTn id="72" presetID="10" presetClass="entr" presetSubtype="0" fill="hold" grpId="0" nodeType="afterEffect">
                                  <p:stCondLst>
                                    <p:cond delay="0"/>
                                  </p:stCondLst>
                                  <p:childTnLst>
                                    <p:set>
                                      <p:cBhvr>
                                        <p:cTn id="73" dur="1" fill="hold">
                                          <p:stCondLst>
                                            <p:cond delay="0"/>
                                          </p:stCondLst>
                                        </p:cTn>
                                        <p:tgtEl>
                                          <p:spTgt spid="28"/>
                                        </p:tgtEl>
                                        <p:attrNameLst>
                                          <p:attrName>style.visibility</p:attrName>
                                        </p:attrNameLst>
                                      </p:cBhvr>
                                      <p:to>
                                        <p:strVal val="visible"/>
                                      </p:to>
                                    </p:set>
                                    <p:animEffect transition="in" filter="fade">
                                      <p:cBhvr>
                                        <p:cTn id="74" dur="1000"/>
                                        <p:tgtEl>
                                          <p:spTgt spid="28"/>
                                        </p:tgtEl>
                                      </p:cBhvr>
                                    </p:animEffect>
                                  </p:childTnLst>
                                </p:cTn>
                              </p:par>
                            </p:childTnLst>
                          </p:cTn>
                        </p:par>
                        <p:par>
                          <p:cTn id="75" fill="hold">
                            <p:stCondLst>
                              <p:cond delay="14000"/>
                            </p:stCondLst>
                            <p:childTnLst>
                              <p:par>
                                <p:cTn id="76" presetID="22" presetClass="entr" presetSubtype="4" fill="hold" grpId="0" nodeType="afterEffect">
                                  <p:stCondLst>
                                    <p:cond delay="0"/>
                                  </p:stCondLst>
                                  <p:childTnLst>
                                    <p:set>
                                      <p:cBhvr>
                                        <p:cTn id="77" dur="1" fill="hold">
                                          <p:stCondLst>
                                            <p:cond delay="0"/>
                                          </p:stCondLst>
                                        </p:cTn>
                                        <p:tgtEl>
                                          <p:spTgt spid="12"/>
                                        </p:tgtEl>
                                        <p:attrNameLst>
                                          <p:attrName>style.visibility</p:attrName>
                                        </p:attrNameLst>
                                      </p:cBhvr>
                                      <p:to>
                                        <p:strVal val="visible"/>
                                      </p:to>
                                    </p:set>
                                    <p:animEffect transition="in" filter="wipe(down)">
                                      <p:cBhvr>
                                        <p:cTn id="78" dur="1000"/>
                                        <p:tgtEl>
                                          <p:spTgt spid="12"/>
                                        </p:tgtEl>
                                      </p:cBhvr>
                                    </p:animEffect>
                                  </p:childTnLst>
                                </p:cTn>
                              </p:par>
                            </p:childTnLst>
                          </p:cTn>
                        </p:par>
                        <p:par>
                          <p:cTn id="79" fill="hold">
                            <p:stCondLst>
                              <p:cond delay="15000"/>
                            </p:stCondLst>
                            <p:childTnLst>
                              <p:par>
                                <p:cTn id="80" presetID="10" presetClass="entr" presetSubtype="0" fill="hold" grpId="0" nodeType="afterEffect">
                                  <p:stCondLst>
                                    <p:cond delay="0"/>
                                  </p:stCondLst>
                                  <p:childTnLst>
                                    <p:set>
                                      <p:cBhvr>
                                        <p:cTn id="81" dur="1" fill="hold">
                                          <p:stCondLst>
                                            <p:cond delay="0"/>
                                          </p:stCondLst>
                                        </p:cTn>
                                        <p:tgtEl>
                                          <p:spTgt spid="29"/>
                                        </p:tgtEl>
                                        <p:attrNameLst>
                                          <p:attrName>style.visibility</p:attrName>
                                        </p:attrNameLst>
                                      </p:cBhvr>
                                      <p:to>
                                        <p:strVal val="visible"/>
                                      </p:to>
                                    </p:set>
                                    <p:animEffect transition="in" filter="fade">
                                      <p:cBhvr>
                                        <p:cTn id="82" dur="1000"/>
                                        <p:tgtEl>
                                          <p:spTgt spid="29"/>
                                        </p:tgtEl>
                                      </p:cBhvr>
                                    </p:animEffect>
                                  </p:childTnLst>
                                </p:cTn>
                              </p:par>
                            </p:childTnLst>
                          </p:cTn>
                        </p:par>
                        <p:par>
                          <p:cTn id="83" fill="hold">
                            <p:stCondLst>
                              <p:cond delay="16000"/>
                            </p:stCondLst>
                            <p:childTnLst>
                              <p:par>
                                <p:cTn id="84" presetID="10" presetClass="entr" presetSubtype="0" fill="hold" grpId="0" nodeType="afterEffect">
                                  <p:stCondLst>
                                    <p:cond delay="0"/>
                                  </p:stCondLst>
                                  <p:childTnLst>
                                    <p:set>
                                      <p:cBhvr>
                                        <p:cTn id="85" dur="1" fill="hold">
                                          <p:stCondLst>
                                            <p:cond delay="0"/>
                                          </p:stCondLst>
                                        </p:cTn>
                                        <p:tgtEl>
                                          <p:spTgt spid="22"/>
                                        </p:tgtEl>
                                        <p:attrNameLst>
                                          <p:attrName>style.visibility</p:attrName>
                                        </p:attrNameLst>
                                      </p:cBhvr>
                                      <p:to>
                                        <p:strVal val="visible"/>
                                      </p:to>
                                    </p:set>
                                    <p:animEffect transition="in" filter="fade">
                                      <p:cBhvr>
                                        <p:cTn id="86" dur="500"/>
                                        <p:tgtEl>
                                          <p:spTgt spid="22"/>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23"/>
                                        </p:tgtEl>
                                        <p:attrNameLst>
                                          <p:attrName>style.visibility</p:attrName>
                                        </p:attrNameLst>
                                      </p:cBhvr>
                                      <p:to>
                                        <p:strVal val="visible"/>
                                      </p:to>
                                    </p:set>
                                    <p:animEffect transition="in" filter="fade">
                                      <p:cBhvr>
                                        <p:cTn id="89" dur="500"/>
                                        <p:tgtEl>
                                          <p:spTgt spid="23"/>
                                        </p:tgtEl>
                                      </p:cBhvr>
                                    </p:animEffect>
                                  </p:childTnLst>
                                </p:cTn>
                              </p:par>
                            </p:childTnLst>
                          </p:cTn>
                        </p:par>
                        <p:par>
                          <p:cTn id="90" fill="hold">
                            <p:stCondLst>
                              <p:cond delay="16500"/>
                            </p:stCondLst>
                            <p:childTnLst>
                              <p:par>
                                <p:cTn id="91" presetID="22" presetClass="entr" presetSubtype="8" fill="hold" grpId="0" nodeType="afterEffect">
                                  <p:stCondLst>
                                    <p:cond delay="0"/>
                                  </p:stCondLst>
                                  <p:childTnLst>
                                    <p:set>
                                      <p:cBhvr>
                                        <p:cTn id="92" dur="1" fill="hold">
                                          <p:stCondLst>
                                            <p:cond delay="0"/>
                                          </p:stCondLst>
                                        </p:cTn>
                                        <p:tgtEl>
                                          <p:spTgt spid="24"/>
                                        </p:tgtEl>
                                        <p:attrNameLst>
                                          <p:attrName>style.visibility</p:attrName>
                                        </p:attrNameLst>
                                      </p:cBhvr>
                                      <p:to>
                                        <p:strVal val="visible"/>
                                      </p:to>
                                    </p:set>
                                    <p:animEffect transition="in" filter="wipe(left)">
                                      <p:cBhvr>
                                        <p:cTn id="93" dur="500"/>
                                        <p:tgtEl>
                                          <p:spTgt spid="24"/>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25"/>
                                        </p:tgtEl>
                                        <p:attrNameLst>
                                          <p:attrName>style.visibility</p:attrName>
                                        </p:attrNameLst>
                                      </p:cBhvr>
                                      <p:to>
                                        <p:strVal val="visible"/>
                                      </p:to>
                                    </p:set>
                                    <p:animEffect transition="in" filter="wipe(left)">
                                      <p:cBhvr>
                                        <p:cTn id="96" dur="500"/>
                                        <p:tgtEl>
                                          <p:spTgt spid="25"/>
                                        </p:tgtEl>
                                      </p:cBhvr>
                                    </p:animEffect>
                                  </p:childTnLst>
                                </p:cTn>
                              </p:par>
                            </p:childTnLst>
                          </p:cTn>
                        </p:par>
                        <p:par>
                          <p:cTn id="97" fill="hold">
                            <p:stCondLst>
                              <p:cond delay="17000"/>
                            </p:stCondLst>
                            <p:childTnLst>
                              <p:par>
                                <p:cTn id="98" presetID="22" presetClass="entr" presetSubtype="1" fill="hold" nodeType="afterEffect">
                                  <p:stCondLst>
                                    <p:cond delay="0"/>
                                  </p:stCondLst>
                                  <p:childTnLst>
                                    <p:set>
                                      <p:cBhvr>
                                        <p:cTn id="99" dur="1" fill="hold">
                                          <p:stCondLst>
                                            <p:cond delay="0"/>
                                          </p:stCondLst>
                                        </p:cTn>
                                        <p:tgtEl>
                                          <p:spTgt spid="30">
                                            <p:txEl>
                                              <p:pRg st="0" end="0"/>
                                            </p:txEl>
                                          </p:spTgt>
                                        </p:tgtEl>
                                        <p:attrNameLst>
                                          <p:attrName>style.visibility</p:attrName>
                                        </p:attrNameLst>
                                      </p:cBhvr>
                                      <p:to>
                                        <p:strVal val="visible"/>
                                      </p:to>
                                    </p:set>
                                    <p:animEffect transition="in" filter="wipe(up)">
                                      <p:cBhvr>
                                        <p:cTn id="100" dur="1000"/>
                                        <p:tgtEl>
                                          <p:spTgt spid="3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bldLvl="0" animBg="1"/>
      <p:bldP spid="10" grpId="0" bldLvl="0" animBg="1"/>
      <p:bldP spid="11" grpId="0" bldLvl="0" animBg="1"/>
      <p:bldP spid="12" grpId="0" bldLvl="0" animBg="1"/>
      <p:bldP spid="13" grpId="0" bldLvl="0" animBg="1"/>
      <p:bldP spid="14" grpId="0" bldLvl="0" animBg="1"/>
      <p:bldP spid="15" grpId="0"/>
      <p:bldP spid="16" grpId="0"/>
      <p:bldP spid="20" grpId="0"/>
      <p:bldP spid="21" grpId="0"/>
      <p:bldP spid="22" grpId="0" bldLvl="0" animBg="1"/>
      <p:bldP spid="23" grpId="0" bldLvl="0" animBg="1"/>
      <p:bldP spid="24" grpId="0"/>
      <p:bldP spid="25" grpId="0"/>
      <p:bldP spid="26" grpId="0"/>
      <p:bldP spid="27" grpId="0"/>
      <p:bldP spid="28" grpId="0"/>
      <p:bldP spid="29" grpId="0"/>
      <p:bldP spid="3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形状 1"/>
          <p:cNvSpPr/>
          <p:nvPr/>
        </p:nvSpPr>
        <p:spPr>
          <a:xfrm>
            <a:off x="3620429" y="1509132"/>
            <a:ext cx="884664" cy="832624"/>
          </a:xfrm>
          <a:custGeom>
            <a:avLst/>
            <a:gdLst>
              <a:gd name="connsiteX0" fmla="*/ 0 w 884664"/>
              <a:gd name="connsiteY0" fmla="*/ 0 h 832624"/>
              <a:gd name="connsiteX1" fmla="*/ 0 w 884664"/>
              <a:gd name="connsiteY1" fmla="*/ 825190 h 832624"/>
              <a:gd name="connsiteX2" fmla="*/ 446049 w 884664"/>
              <a:gd name="connsiteY2" fmla="*/ 602166 h 832624"/>
              <a:gd name="connsiteX3" fmla="*/ 884664 w 884664"/>
              <a:gd name="connsiteY3" fmla="*/ 832624 h 832624"/>
              <a:gd name="connsiteX4" fmla="*/ 884664 w 884664"/>
              <a:gd name="connsiteY4" fmla="*/ 7434 h 832624"/>
              <a:gd name="connsiteX5" fmla="*/ 0 w 884664"/>
              <a:gd name="connsiteY5" fmla="*/ 0 h 832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4664" h="832624">
                <a:moveTo>
                  <a:pt x="0" y="0"/>
                </a:moveTo>
                <a:lnTo>
                  <a:pt x="0" y="825190"/>
                </a:lnTo>
                <a:lnTo>
                  <a:pt x="446049" y="602166"/>
                </a:lnTo>
                <a:lnTo>
                  <a:pt x="884664" y="832624"/>
                </a:lnTo>
                <a:lnTo>
                  <a:pt x="884664" y="7434"/>
                </a:lnTo>
                <a:lnTo>
                  <a:pt x="0" y="0"/>
                </a:lnTo>
                <a:close/>
              </a:path>
            </a:pathLst>
          </a:custGeom>
          <a:gradFill>
            <a:gsLst>
              <a:gs pos="0">
                <a:srgbClr val="AD2402"/>
              </a:gs>
              <a:gs pos="100000">
                <a:srgbClr val="E8363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形状 47"/>
          <p:cNvSpPr/>
          <p:nvPr/>
        </p:nvSpPr>
        <p:spPr>
          <a:xfrm>
            <a:off x="3618033" y="2673480"/>
            <a:ext cx="884664" cy="832624"/>
          </a:xfrm>
          <a:custGeom>
            <a:avLst/>
            <a:gdLst>
              <a:gd name="connsiteX0" fmla="*/ 0 w 884664"/>
              <a:gd name="connsiteY0" fmla="*/ 0 h 832624"/>
              <a:gd name="connsiteX1" fmla="*/ 0 w 884664"/>
              <a:gd name="connsiteY1" fmla="*/ 825190 h 832624"/>
              <a:gd name="connsiteX2" fmla="*/ 446049 w 884664"/>
              <a:gd name="connsiteY2" fmla="*/ 602166 h 832624"/>
              <a:gd name="connsiteX3" fmla="*/ 884664 w 884664"/>
              <a:gd name="connsiteY3" fmla="*/ 832624 h 832624"/>
              <a:gd name="connsiteX4" fmla="*/ 884664 w 884664"/>
              <a:gd name="connsiteY4" fmla="*/ 7434 h 832624"/>
              <a:gd name="connsiteX5" fmla="*/ 0 w 884664"/>
              <a:gd name="connsiteY5" fmla="*/ 0 h 832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4664" h="832624">
                <a:moveTo>
                  <a:pt x="0" y="0"/>
                </a:moveTo>
                <a:lnTo>
                  <a:pt x="0" y="825190"/>
                </a:lnTo>
                <a:lnTo>
                  <a:pt x="446049" y="602166"/>
                </a:lnTo>
                <a:lnTo>
                  <a:pt x="884664" y="832624"/>
                </a:lnTo>
                <a:lnTo>
                  <a:pt x="884664" y="7434"/>
                </a:lnTo>
                <a:lnTo>
                  <a:pt x="0" y="0"/>
                </a:lnTo>
                <a:close/>
              </a:path>
            </a:pathLst>
          </a:custGeom>
          <a:gradFill>
            <a:gsLst>
              <a:gs pos="0">
                <a:srgbClr val="AD2402"/>
              </a:gs>
              <a:gs pos="100000">
                <a:srgbClr val="E8363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形状 48"/>
          <p:cNvSpPr/>
          <p:nvPr/>
        </p:nvSpPr>
        <p:spPr>
          <a:xfrm>
            <a:off x="3620429" y="3824934"/>
            <a:ext cx="884664" cy="832624"/>
          </a:xfrm>
          <a:custGeom>
            <a:avLst/>
            <a:gdLst>
              <a:gd name="connsiteX0" fmla="*/ 0 w 884664"/>
              <a:gd name="connsiteY0" fmla="*/ 0 h 832624"/>
              <a:gd name="connsiteX1" fmla="*/ 0 w 884664"/>
              <a:gd name="connsiteY1" fmla="*/ 825190 h 832624"/>
              <a:gd name="connsiteX2" fmla="*/ 446049 w 884664"/>
              <a:gd name="connsiteY2" fmla="*/ 602166 h 832624"/>
              <a:gd name="connsiteX3" fmla="*/ 884664 w 884664"/>
              <a:gd name="connsiteY3" fmla="*/ 832624 h 832624"/>
              <a:gd name="connsiteX4" fmla="*/ 884664 w 884664"/>
              <a:gd name="connsiteY4" fmla="*/ 7434 h 832624"/>
              <a:gd name="connsiteX5" fmla="*/ 0 w 884664"/>
              <a:gd name="connsiteY5" fmla="*/ 0 h 832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4664" h="832624">
                <a:moveTo>
                  <a:pt x="0" y="0"/>
                </a:moveTo>
                <a:lnTo>
                  <a:pt x="0" y="825190"/>
                </a:lnTo>
                <a:lnTo>
                  <a:pt x="446049" y="602166"/>
                </a:lnTo>
                <a:lnTo>
                  <a:pt x="884664" y="832624"/>
                </a:lnTo>
                <a:lnTo>
                  <a:pt x="884664" y="7434"/>
                </a:lnTo>
                <a:lnTo>
                  <a:pt x="0" y="0"/>
                </a:lnTo>
                <a:close/>
              </a:path>
            </a:pathLst>
          </a:custGeom>
          <a:gradFill>
            <a:gsLst>
              <a:gs pos="0">
                <a:srgbClr val="AD2402"/>
              </a:gs>
              <a:gs pos="100000">
                <a:srgbClr val="E8363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flipH="1">
            <a:off x="504825" y="3847148"/>
            <a:ext cx="3965734" cy="0"/>
          </a:xfrm>
          <a:prstGeom prst="line">
            <a:avLst/>
          </a:prstGeom>
          <a:ln w="25400">
            <a:solidFill>
              <a:srgbClr val="282828"/>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2035970" y="3915251"/>
            <a:ext cx="1674265" cy="383888"/>
          </a:xfrm>
          <a:prstGeom prst="rect">
            <a:avLst/>
          </a:prstGeom>
          <a:noFill/>
        </p:spPr>
        <p:txBody>
          <a:bodyPr wrap="square" rtlCol="0">
            <a:spAutoFit/>
          </a:bodyPr>
          <a:lstStyle/>
          <a:p>
            <a:pPr>
              <a:lnSpc>
                <a:spcPct val="120000"/>
              </a:lnSpc>
            </a:pPr>
            <a:r>
              <a:rPr lang="zh-CN" altLang="zh-CN" sz="1725" b="1">
                <a:gradFill>
                  <a:gsLst>
                    <a:gs pos="0">
                      <a:srgbClr val="AD2402"/>
                    </a:gs>
                    <a:gs pos="100000">
                      <a:srgbClr val="E8363E"/>
                    </a:gs>
                  </a:gsLst>
                  <a:lin ang="5400000" scaled="1"/>
                </a:gradFill>
                <a:latin typeface="微软雅黑" charset="0"/>
                <a:ea typeface="微软雅黑" charset="0"/>
              </a:rPr>
              <a:t>点击添加标题</a:t>
            </a:r>
          </a:p>
        </p:txBody>
      </p:sp>
      <p:sp>
        <p:nvSpPr>
          <p:cNvPr id="9" name=" 37"/>
          <p:cNvSpPr/>
          <p:nvPr/>
        </p:nvSpPr>
        <p:spPr>
          <a:xfrm>
            <a:off x="413386" y="3780950"/>
            <a:ext cx="127635" cy="127635"/>
          </a:xfrm>
          <a:prstGeom prst="ellipse">
            <a:avLst/>
          </a:prstGeom>
          <a:solidFill>
            <a:schemeClr val="bg1"/>
          </a:solidFill>
          <a:ln w="38100">
            <a:solidFill>
              <a:srgbClr val="282828"/>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013">
              <a:solidFill>
                <a:srgbClr val="FFFFFF"/>
              </a:solidFill>
            </a:endParaRPr>
          </a:p>
        </p:txBody>
      </p:sp>
      <p:cxnSp>
        <p:nvCxnSpPr>
          <p:cNvPr id="10" name="直接连接符 9"/>
          <p:cNvCxnSpPr/>
          <p:nvPr/>
        </p:nvCxnSpPr>
        <p:spPr>
          <a:xfrm flipH="1">
            <a:off x="504825" y="2681288"/>
            <a:ext cx="3965734" cy="0"/>
          </a:xfrm>
          <a:prstGeom prst="line">
            <a:avLst/>
          </a:prstGeom>
          <a:ln w="25400">
            <a:solidFill>
              <a:srgbClr val="282828"/>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a:off x="504825" y="1505426"/>
            <a:ext cx="3965734" cy="0"/>
          </a:xfrm>
          <a:prstGeom prst="line">
            <a:avLst/>
          </a:prstGeom>
          <a:ln w="25400">
            <a:solidFill>
              <a:srgbClr val="282828"/>
            </a:solidFill>
          </a:ln>
        </p:spPr>
        <p:style>
          <a:lnRef idx="1">
            <a:schemeClr val="accent1"/>
          </a:lnRef>
          <a:fillRef idx="0">
            <a:schemeClr val="accent1"/>
          </a:fillRef>
          <a:effectRef idx="0">
            <a:schemeClr val="accent1"/>
          </a:effectRef>
          <a:fontRef idx="minor">
            <a:schemeClr val="tx1"/>
          </a:fontRef>
        </p:style>
      </p:cxnSp>
      <p:pic>
        <p:nvPicPr>
          <p:cNvPr id="13" name="图片 12" descr="2"/>
          <p:cNvPicPr>
            <a:picLocks noChangeAspect="1"/>
          </p:cNvPicPr>
          <p:nvPr/>
        </p:nvPicPr>
        <p:blipFill>
          <a:blip r:embed="rId3"/>
          <a:stretch>
            <a:fillRect/>
          </a:stretch>
        </p:blipFill>
        <p:spPr>
          <a:xfrm>
            <a:off x="4621531" y="1495903"/>
            <a:ext cx="901065" cy="812006"/>
          </a:xfrm>
          <a:prstGeom prst="rect">
            <a:avLst/>
          </a:prstGeom>
        </p:spPr>
      </p:pic>
      <p:pic>
        <p:nvPicPr>
          <p:cNvPr id="15" name="图片 14" descr="2"/>
          <p:cNvPicPr>
            <a:picLocks noChangeAspect="1"/>
          </p:cNvPicPr>
          <p:nvPr/>
        </p:nvPicPr>
        <p:blipFill>
          <a:blip r:embed="rId3"/>
          <a:stretch>
            <a:fillRect/>
          </a:stretch>
        </p:blipFill>
        <p:spPr>
          <a:xfrm>
            <a:off x="4621531" y="2665573"/>
            <a:ext cx="901065" cy="812006"/>
          </a:xfrm>
          <a:prstGeom prst="rect">
            <a:avLst/>
          </a:prstGeom>
        </p:spPr>
      </p:pic>
      <p:pic>
        <p:nvPicPr>
          <p:cNvPr id="17" name="图片 16" descr="2"/>
          <p:cNvPicPr>
            <a:picLocks noChangeAspect="1"/>
          </p:cNvPicPr>
          <p:nvPr/>
        </p:nvPicPr>
        <p:blipFill>
          <a:blip r:embed="rId3"/>
          <a:stretch>
            <a:fillRect/>
          </a:stretch>
        </p:blipFill>
        <p:spPr>
          <a:xfrm>
            <a:off x="4621531" y="3835243"/>
            <a:ext cx="901065" cy="812006"/>
          </a:xfrm>
          <a:prstGeom prst="rect">
            <a:avLst/>
          </a:prstGeom>
        </p:spPr>
      </p:pic>
      <p:sp>
        <p:nvSpPr>
          <p:cNvPr id="21" name="文本框 20"/>
          <p:cNvSpPr txBox="1"/>
          <p:nvPr/>
        </p:nvSpPr>
        <p:spPr>
          <a:xfrm>
            <a:off x="504824" y="1965484"/>
            <a:ext cx="3171825" cy="415498"/>
          </a:xfrm>
          <a:prstGeom prst="rect">
            <a:avLst/>
          </a:prstGeom>
          <a:noFill/>
        </p:spPr>
        <p:txBody>
          <a:bodyPr wrap="square" rtlCol="0">
            <a:spAutoFit/>
          </a:bodyPr>
          <a:lstStyle/>
          <a:p>
            <a:r>
              <a:rPr sz="1050" dirty="0" err="1">
                <a:solidFill>
                  <a:srgbClr val="282828"/>
                </a:solidFill>
                <a:latin typeface="微软雅黑" charset="0"/>
                <a:ea typeface="微软雅黑" charset="0"/>
              </a:rPr>
              <a:t>请在此处添加文字内容</a:t>
            </a:r>
            <a:r>
              <a:rPr lang="zh-CN" altLang="en-US" sz="1050" dirty="0">
                <a:solidFill>
                  <a:srgbClr val="282828"/>
                </a:solidFill>
                <a:latin typeface="微软雅黑" charset="0"/>
                <a:ea typeface="微软雅黑" charset="0"/>
              </a:rPr>
              <a:t>。请在此处添加文字内容。</a:t>
            </a:r>
          </a:p>
          <a:p>
            <a:r>
              <a:rPr lang="zh-CN" altLang="en-US" sz="1050" dirty="0">
                <a:solidFill>
                  <a:srgbClr val="282828"/>
                </a:solidFill>
                <a:latin typeface="微软雅黑" charset="0"/>
                <a:ea typeface="微软雅黑" charset="0"/>
              </a:rPr>
              <a:t>请在此处添加文字内容。请在此处添加文字内容。</a:t>
            </a:r>
          </a:p>
        </p:txBody>
      </p:sp>
      <p:sp>
        <p:nvSpPr>
          <p:cNvPr id="22" name="文本框 21"/>
          <p:cNvSpPr txBox="1"/>
          <p:nvPr/>
        </p:nvSpPr>
        <p:spPr>
          <a:xfrm>
            <a:off x="2035970" y="1583055"/>
            <a:ext cx="1674265" cy="383888"/>
          </a:xfrm>
          <a:prstGeom prst="rect">
            <a:avLst/>
          </a:prstGeom>
          <a:noFill/>
        </p:spPr>
        <p:txBody>
          <a:bodyPr wrap="square" rtlCol="0">
            <a:spAutoFit/>
          </a:bodyPr>
          <a:lstStyle/>
          <a:p>
            <a:pPr>
              <a:lnSpc>
                <a:spcPct val="120000"/>
              </a:lnSpc>
            </a:pPr>
            <a:r>
              <a:rPr lang="zh-CN" altLang="zh-CN" sz="1725" b="1" dirty="0">
                <a:gradFill>
                  <a:gsLst>
                    <a:gs pos="0">
                      <a:srgbClr val="AD2402"/>
                    </a:gs>
                    <a:gs pos="100000">
                      <a:srgbClr val="E8363E"/>
                    </a:gs>
                  </a:gsLst>
                  <a:lin ang="5400000" scaled="1"/>
                </a:gradFill>
                <a:latin typeface="微软雅黑" charset="0"/>
                <a:ea typeface="微软雅黑" charset="0"/>
              </a:rPr>
              <a:t>点击添加标题</a:t>
            </a:r>
          </a:p>
        </p:txBody>
      </p:sp>
      <p:sp>
        <p:nvSpPr>
          <p:cNvPr id="23" name=" 37"/>
          <p:cNvSpPr/>
          <p:nvPr/>
        </p:nvSpPr>
        <p:spPr>
          <a:xfrm>
            <a:off x="413386" y="1460660"/>
            <a:ext cx="127635" cy="127635"/>
          </a:xfrm>
          <a:prstGeom prst="ellipse">
            <a:avLst/>
          </a:prstGeom>
          <a:solidFill>
            <a:schemeClr val="bg1"/>
          </a:solidFill>
          <a:ln w="38100">
            <a:solidFill>
              <a:srgbClr val="282828"/>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013">
              <a:solidFill>
                <a:srgbClr val="FFFFFF"/>
              </a:solidFill>
            </a:endParaRPr>
          </a:p>
        </p:txBody>
      </p:sp>
      <p:sp>
        <p:nvSpPr>
          <p:cNvPr id="24" name="文本框 23"/>
          <p:cNvSpPr txBox="1"/>
          <p:nvPr/>
        </p:nvSpPr>
        <p:spPr>
          <a:xfrm>
            <a:off x="2035970" y="2748915"/>
            <a:ext cx="1674265" cy="383888"/>
          </a:xfrm>
          <a:prstGeom prst="rect">
            <a:avLst/>
          </a:prstGeom>
          <a:noFill/>
        </p:spPr>
        <p:txBody>
          <a:bodyPr wrap="square" rtlCol="0">
            <a:spAutoFit/>
          </a:bodyPr>
          <a:lstStyle/>
          <a:p>
            <a:pPr>
              <a:lnSpc>
                <a:spcPct val="120000"/>
              </a:lnSpc>
            </a:pPr>
            <a:r>
              <a:rPr lang="zh-CN" altLang="zh-CN" sz="1725" b="1">
                <a:gradFill>
                  <a:gsLst>
                    <a:gs pos="0">
                      <a:srgbClr val="AD2402"/>
                    </a:gs>
                    <a:gs pos="100000">
                      <a:srgbClr val="E8363E"/>
                    </a:gs>
                  </a:gsLst>
                  <a:lin ang="5400000" scaled="1"/>
                </a:gradFill>
                <a:latin typeface="微软雅黑" charset="0"/>
                <a:ea typeface="微软雅黑" charset="0"/>
              </a:rPr>
              <a:t>点击添加标题</a:t>
            </a:r>
          </a:p>
        </p:txBody>
      </p:sp>
      <p:sp>
        <p:nvSpPr>
          <p:cNvPr id="25" name=" 37"/>
          <p:cNvSpPr/>
          <p:nvPr/>
        </p:nvSpPr>
        <p:spPr>
          <a:xfrm>
            <a:off x="413386" y="2620805"/>
            <a:ext cx="127635" cy="127635"/>
          </a:xfrm>
          <a:prstGeom prst="ellipse">
            <a:avLst/>
          </a:prstGeom>
          <a:solidFill>
            <a:schemeClr val="bg1"/>
          </a:solidFill>
          <a:ln w="38100">
            <a:solidFill>
              <a:srgbClr val="282828"/>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013">
              <a:solidFill>
                <a:srgbClr val="FFFFFF"/>
              </a:solidFill>
            </a:endParaRPr>
          </a:p>
        </p:txBody>
      </p:sp>
      <p:cxnSp>
        <p:nvCxnSpPr>
          <p:cNvPr id="26" name="直接连接符 25"/>
          <p:cNvCxnSpPr/>
          <p:nvPr/>
        </p:nvCxnSpPr>
        <p:spPr>
          <a:xfrm>
            <a:off x="4691540" y="3847148"/>
            <a:ext cx="3965734" cy="0"/>
          </a:xfrm>
          <a:prstGeom prst="line">
            <a:avLst/>
          </a:prstGeom>
          <a:ln w="25400">
            <a:solidFill>
              <a:srgbClr val="282828"/>
            </a:solidFill>
          </a:ln>
        </p:spPr>
        <p:style>
          <a:lnRef idx="1">
            <a:schemeClr val="accent1"/>
          </a:lnRef>
          <a:fillRef idx="0">
            <a:schemeClr val="accent1"/>
          </a:fillRef>
          <a:effectRef idx="0">
            <a:schemeClr val="accent1"/>
          </a:effectRef>
          <a:fontRef idx="minor">
            <a:schemeClr val="tx1"/>
          </a:fontRef>
        </p:style>
      </p:cxnSp>
      <p:sp>
        <p:nvSpPr>
          <p:cNvPr id="27" name=" 37"/>
          <p:cNvSpPr/>
          <p:nvPr/>
        </p:nvSpPr>
        <p:spPr>
          <a:xfrm flipH="1">
            <a:off x="8625841" y="3780950"/>
            <a:ext cx="127635" cy="127635"/>
          </a:xfrm>
          <a:prstGeom prst="ellipse">
            <a:avLst/>
          </a:prstGeom>
          <a:solidFill>
            <a:schemeClr val="bg1"/>
          </a:solidFill>
          <a:ln w="38100">
            <a:solidFill>
              <a:srgbClr val="282828"/>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013">
              <a:solidFill>
                <a:srgbClr val="FFFFFF"/>
              </a:solidFill>
            </a:endParaRPr>
          </a:p>
        </p:txBody>
      </p:sp>
      <p:cxnSp>
        <p:nvCxnSpPr>
          <p:cNvPr id="28" name="直接连接符 27"/>
          <p:cNvCxnSpPr/>
          <p:nvPr/>
        </p:nvCxnSpPr>
        <p:spPr>
          <a:xfrm>
            <a:off x="4697255" y="2681288"/>
            <a:ext cx="3965734" cy="0"/>
          </a:xfrm>
          <a:prstGeom prst="line">
            <a:avLst/>
          </a:prstGeom>
          <a:ln w="25400">
            <a:solidFill>
              <a:srgbClr val="282828"/>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4697255" y="1505426"/>
            <a:ext cx="3965734" cy="0"/>
          </a:xfrm>
          <a:prstGeom prst="line">
            <a:avLst/>
          </a:prstGeom>
          <a:ln w="25400">
            <a:solidFill>
              <a:srgbClr val="282828"/>
            </a:solidFill>
          </a:ln>
        </p:spPr>
        <p:style>
          <a:lnRef idx="1">
            <a:schemeClr val="accent1"/>
          </a:lnRef>
          <a:fillRef idx="0">
            <a:schemeClr val="accent1"/>
          </a:fillRef>
          <a:effectRef idx="0">
            <a:schemeClr val="accent1"/>
          </a:effectRef>
          <a:fontRef idx="minor">
            <a:schemeClr val="tx1"/>
          </a:fontRef>
        </p:style>
      </p:cxnSp>
      <p:sp>
        <p:nvSpPr>
          <p:cNvPr id="30" name=" 37"/>
          <p:cNvSpPr/>
          <p:nvPr/>
        </p:nvSpPr>
        <p:spPr>
          <a:xfrm flipH="1">
            <a:off x="8625841" y="1460660"/>
            <a:ext cx="127635" cy="127635"/>
          </a:xfrm>
          <a:prstGeom prst="ellipse">
            <a:avLst/>
          </a:prstGeom>
          <a:solidFill>
            <a:schemeClr val="bg1"/>
          </a:solidFill>
          <a:ln w="38100">
            <a:solidFill>
              <a:srgbClr val="282828"/>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013">
              <a:solidFill>
                <a:srgbClr val="FFFFFF"/>
              </a:solidFill>
            </a:endParaRPr>
          </a:p>
        </p:txBody>
      </p:sp>
      <p:sp>
        <p:nvSpPr>
          <p:cNvPr id="31" name=" 37"/>
          <p:cNvSpPr/>
          <p:nvPr/>
        </p:nvSpPr>
        <p:spPr>
          <a:xfrm flipH="1">
            <a:off x="8625841" y="2620805"/>
            <a:ext cx="127635" cy="127635"/>
          </a:xfrm>
          <a:prstGeom prst="ellipse">
            <a:avLst/>
          </a:prstGeom>
          <a:solidFill>
            <a:schemeClr val="bg1"/>
          </a:solidFill>
          <a:ln w="38100">
            <a:solidFill>
              <a:srgbClr val="282828"/>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013">
              <a:solidFill>
                <a:srgbClr val="FFFFFF"/>
              </a:solidFill>
            </a:endParaRPr>
          </a:p>
        </p:txBody>
      </p:sp>
      <p:sp>
        <p:nvSpPr>
          <p:cNvPr id="32" name="文本框 31"/>
          <p:cNvSpPr txBox="1"/>
          <p:nvPr/>
        </p:nvSpPr>
        <p:spPr>
          <a:xfrm>
            <a:off x="5634039" y="3915251"/>
            <a:ext cx="1674265" cy="410882"/>
          </a:xfrm>
          <a:prstGeom prst="rect">
            <a:avLst/>
          </a:prstGeom>
          <a:noFill/>
        </p:spPr>
        <p:txBody>
          <a:bodyPr wrap="square" rtlCol="0">
            <a:spAutoFit/>
          </a:bodyPr>
          <a:lstStyle/>
          <a:p>
            <a:pPr>
              <a:lnSpc>
                <a:spcPct val="120000"/>
              </a:lnSpc>
            </a:pPr>
            <a:r>
              <a:rPr lang="zh-CN" altLang="zh-CN" sz="1725" b="1">
                <a:solidFill>
                  <a:srgbClr val="282828"/>
                </a:solidFill>
                <a:latin typeface="微软雅黑" charset="0"/>
                <a:ea typeface="微软雅黑" charset="0"/>
              </a:rPr>
              <a:t>点击添加标题</a:t>
            </a:r>
          </a:p>
        </p:txBody>
      </p:sp>
      <p:sp>
        <p:nvSpPr>
          <p:cNvPr id="33" name="文本框 32"/>
          <p:cNvSpPr txBox="1"/>
          <p:nvPr/>
        </p:nvSpPr>
        <p:spPr>
          <a:xfrm>
            <a:off x="5634039" y="1583055"/>
            <a:ext cx="1674265" cy="410882"/>
          </a:xfrm>
          <a:prstGeom prst="rect">
            <a:avLst/>
          </a:prstGeom>
          <a:noFill/>
        </p:spPr>
        <p:txBody>
          <a:bodyPr wrap="square" rtlCol="0">
            <a:spAutoFit/>
          </a:bodyPr>
          <a:lstStyle/>
          <a:p>
            <a:pPr>
              <a:lnSpc>
                <a:spcPct val="120000"/>
              </a:lnSpc>
            </a:pPr>
            <a:r>
              <a:rPr lang="zh-CN" altLang="zh-CN" sz="1725" b="1">
                <a:solidFill>
                  <a:srgbClr val="282828"/>
                </a:solidFill>
                <a:latin typeface="微软雅黑" charset="0"/>
                <a:ea typeface="微软雅黑" charset="0"/>
              </a:rPr>
              <a:t>点击添加标题</a:t>
            </a:r>
          </a:p>
        </p:txBody>
      </p:sp>
      <p:sp>
        <p:nvSpPr>
          <p:cNvPr id="34" name="文本框 33"/>
          <p:cNvSpPr txBox="1"/>
          <p:nvPr/>
        </p:nvSpPr>
        <p:spPr>
          <a:xfrm>
            <a:off x="5634039" y="2748915"/>
            <a:ext cx="1674265" cy="410882"/>
          </a:xfrm>
          <a:prstGeom prst="rect">
            <a:avLst/>
          </a:prstGeom>
          <a:noFill/>
        </p:spPr>
        <p:txBody>
          <a:bodyPr wrap="square" rtlCol="0">
            <a:spAutoFit/>
          </a:bodyPr>
          <a:lstStyle/>
          <a:p>
            <a:pPr>
              <a:lnSpc>
                <a:spcPct val="120000"/>
              </a:lnSpc>
            </a:pPr>
            <a:r>
              <a:rPr lang="zh-CN" altLang="zh-CN" sz="1725" b="1">
                <a:solidFill>
                  <a:srgbClr val="282828"/>
                </a:solidFill>
                <a:latin typeface="微软雅黑" charset="0"/>
                <a:ea typeface="微软雅黑" charset="0"/>
              </a:rPr>
              <a:t>点击添加标题</a:t>
            </a:r>
          </a:p>
        </p:txBody>
      </p:sp>
      <p:sp>
        <p:nvSpPr>
          <p:cNvPr id="35" name="文本框 34"/>
          <p:cNvSpPr txBox="1"/>
          <p:nvPr/>
        </p:nvSpPr>
        <p:spPr>
          <a:xfrm>
            <a:off x="3788093" y="1484473"/>
            <a:ext cx="633413" cy="590931"/>
          </a:xfrm>
          <a:prstGeom prst="rect">
            <a:avLst/>
          </a:prstGeom>
          <a:noFill/>
        </p:spPr>
        <p:txBody>
          <a:bodyPr wrap="square" rtlCol="0">
            <a:spAutoFit/>
          </a:bodyPr>
          <a:lstStyle/>
          <a:p>
            <a:pPr>
              <a:lnSpc>
                <a:spcPct val="120000"/>
              </a:lnSpc>
            </a:pPr>
            <a:r>
              <a:rPr lang="en-US" altLang="zh-CN" sz="2700" b="1">
                <a:solidFill>
                  <a:schemeClr val="bg1"/>
                </a:solidFill>
                <a:latin typeface="微软雅黑" charset="0"/>
                <a:ea typeface="微软雅黑" charset="0"/>
              </a:rPr>
              <a:t>01</a:t>
            </a:r>
          </a:p>
        </p:txBody>
      </p:sp>
      <p:sp>
        <p:nvSpPr>
          <p:cNvPr id="36" name="文本框 35"/>
          <p:cNvSpPr txBox="1"/>
          <p:nvPr/>
        </p:nvSpPr>
        <p:spPr>
          <a:xfrm>
            <a:off x="3788093" y="2665096"/>
            <a:ext cx="633413" cy="590931"/>
          </a:xfrm>
          <a:prstGeom prst="rect">
            <a:avLst/>
          </a:prstGeom>
          <a:noFill/>
        </p:spPr>
        <p:txBody>
          <a:bodyPr wrap="square" rtlCol="0">
            <a:spAutoFit/>
          </a:bodyPr>
          <a:lstStyle/>
          <a:p>
            <a:pPr>
              <a:lnSpc>
                <a:spcPct val="120000"/>
              </a:lnSpc>
            </a:pPr>
            <a:r>
              <a:rPr lang="en-US" altLang="zh-CN" sz="2700" b="1">
                <a:solidFill>
                  <a:schemeClr val="bg1"/>
                </a:solidFill>
                <a:latin typeface="微软雅黑" charset="0"/>
                <a:ea typeface="微软雅黑" charset="0"/>
              </a:rPr>
              <a:t>02</a:t>
            </a:r>
          </a:p>
        </p:txBody>
      </p:sp>
      <p:sp>
        <p:nvSpPr>
          <p:cNvPr id="37" name="文本框 36"/>
          <p:cNvSpPr txBox="1"/>
          <p:nvPr/>
        </p:nvSpPr>
        <p:spPr>
          <a:xfrm>
            <a:off x="3788093" y="3845719"/>
            <a:ext cx="633413" cy="590931"/>
          </a:xfrm>
          <a:prstGeom prst="rect">
            <a:avLst/>
          </a:prstGeom>
          <a:noFill/>
        </p:spPr>
        <p:txBody>
          <a:bodyPr wrap="square" rtlCol="0">
            <a:spAutoFit/>
          </a:bodyPr>
          <a:lstStyle/>
          <a:p>
            <a:pPr>
              <a:lnSpc>
                <a:spcPct val="120000"/>
              </a:lnSpc>
            </a:pPr>
            <a:r>
              <a:rPr lang="en-US" altLang="zh-CN" sz="2700" b="1">
                <a:solidFill>
                  <a:schemeClr val="bg1"/>
                </a:solidFill>
                <a:latin typeface="微软雅黑" charset="0"/>
                <a:ea typeface="微软雅黑" charset="0"/>
              </a:rPr>
              <a:t>03</a:t>
            </a:r>
          </a:p>
        </p:txBody>
      </p:sp>
      <p:sp>
        <p:nvSpPr>
          <p:cNvPr id="38" name="文本框 37"/>
          <p:cNvSpPr txBox="1"/>
          <p:nvPr/>
        </p:nvSpPr>
        <p:spPr>
          <a:xfrm>
            <a:off x="4797267" y="1478281"/>
            <a:ext cx="633413" cy="590931"/>
          </a:xfrm>
          <a:prstGeom prst="rect">
            <a:avLst/>
          </a:prstGeom>
          <a:noFill/>
        </p:spPr>
        <p:txBody>
          <a:bodyPr wrap="square" rtlCol="0">
            <a:spAutoFit/>
          </a:bodyPr>
          <a:lstStyle/>
          <a:p>
            <a:pPr>
              <a:lnSpc>
                <a:spcPct val="120000"/>
              </a:lnSpc>
            </a:pPr>
            <a:r>
              <a:rPr lang="en-US" altLang="zh-CN" sz="2700" b="1">
                <a:solidFill>
                  <a:schemeClr val="bg1"/>
                </a:solidFill>
                <a:latin typeface="微软雅黑" charset="0"/>
                <a:ea typeface="微软雅黑" charset="0"/>
              </a:rPr>
              <a:t>04</a:t>
            </a:r>
          </a:p>
        </p:txBody>
      </p:sp>
      <p:sp>
        <p:nvSpPr>
          <p:cNvPr id="39" name="文本框 38"/>
          <p:cNvSpPr txBox="1"/>
          <p:nvPr/>
        </p:nvSpPr>
        <p:spPr>
          <a:xfrm>
            <a:off x="4797267" y="2658904"/>
            <a:ext cx="633413" cy="590931"/>
          </a:xfrm>
          <a:prstGeom prst="rect">
            <a:avLst/>
          </a:prstGeom>
          <a:noFill/>
        </p:spPr>
        <p:txBody>
          <a:bodyPr wrap="square" rtlCol="0">
            <a:spAutoFit/>
          </a:bodyPr>
          <a:lstStyle/>
          <a:p>
            <a:pPr>
              <a:lnSpc>
                <a:spcPct val="120000"/>
              </a:lnSpc>
            </a:pPr>
            <a:r>
              <a:rPr lang="en-US" altLang="zh-CN" sz="2700" b="1">
                <a:solidFill>
                  <a:schemeClr val="bg1"/>
                </a:solidFill>
                <a:latin typeface="微软雅黑" charset="0"/>
                <a:ea typeface="微软雅黑" charset="0"/>
              </a:rPr>
              <a:t>05</a:t>
            </a:r>
          </a:p>
        </p:txBody>
      </p:sp>
      <p:sp>
        <p:nvSpPr>
          <p:cNvPr id="40" name="文本框 39"/>
          <p:cNvSpPr txBox="1"/>
          <p:nvPr/>
        </p:nvSpPr>
        <p:spPr>
          <a:xfrm>
            <a:off x="4797267" y="3839529"/>
            <a:ext cx="633413" cy="590931"/>
          </a:xfrm>
          <a:prstGeom prst="rect">
            <a:avLst/>
          </a:prstGeom>
          <a:noFill/>
        </p:spPr>
        <p:txBody>
          <a:bodyPr wrap="square" rtlCol="0">
            <a:spAutoFit/>
          </a:bodyPr>
          <a:lstStyle/>
          <a:p>
            <a:pPr>
              <a:lnSpc>
                <a:spcPct val="120000"/>
              </a:lnSpc>
            </a:pPr>
            <a:r>
              <a:rPr lang="en-US" altLang="zh-CN" sz="2700" b="1">
                <a:solidFill>
                  <a:schemeClr val="bg1"/>
                </a:solidFill>
                <a:latin typeface="微软雅黑" charset="0"/>
                <a:ea typeface="微软雅黑" charset="0"/>
              </a:rPr>
              <a:t>06</a:t>
            </a:r>
          </a:p>
        </p:txBody>
      </p:sp>
      <p:sp>
        <p:nvSpPr>
          <p:cNvPr id="41" name="文本框 40"/>
          <p:cNvSpPr txBox="1"/>
          <p:nvPr/>
        </p:nvSpPr>
        <p:spPr>
          <a:xfrm>
            <a:off x="504824" y="3132296"/>
            <a:ext cx="3171825" cy="415498"/>
          </a:xfrm>
          <a:prstGeom prst="rect">
            <a:avLst/>
          </a:prstGeom>
          <a:noFill/>
        </p:spPr>
        <p:txBody>
          <a:bodyPr wrap="square" rtlCol="0">
            <a:spAutoFit/>
          </a:bodyPr>
          <a:lstStyle/>
          <a:p>
            <a:r>
              <a:rPr sz="1050">
                <a:solidFill>
                  <a:srgbClr val="282828"/>
                </a:solidFill>
                <a:latin typeface="微软雅黑" charset="0"/>
                <a:ea typeface="微软雅黑" charset="0"/>
              </a:rPr>
              <a:t>请在此处添加文字内容</a:t>
            </a:r>
            <a:r>
              <a:rPr lang="zh-CN" altLang="en-US" sz="1050">
                <a:solidFill>
                  <a:srgbClr val="282828"/>
                </a:solidFill>
                <a:latin typeface="微软雅黑" charset="0"/>
                <a:ea typeface="微软雅黑" charset="0"/>
              </a:rPr>
              <a:t>。请在此处添加文字内容。</a:t>
            </a:r>
          </a:p>
          <a:p>
            <a:r>
              <a:rPr lang="zh-CN" altLang="en-US" sz="1050">
                <a:solidFill>
                  <a:srgbClr val="282828"/>
                </a:solidFill>
                <a:latin typeface="微软雅黑" charset="0"/>
                <a:ea typeface="微软雅黑" charset="0"/>
              </a:rPr>
              <a:t>请在此处添加文字内容。请在此处添加文字内容。</a:t>
            </a:r>
          </a:p>
        </p:txBody>
      </p:sp>
      <p:sp>
        <p:nvSpPr>
          <p:cNvPr id="42" name="文本框 41"/>
          <p:cNvSpPr txBox="1"/>
          <p:nvPr/>
        </p:nvSpPr>
        <p:spPr>
          <a:xfrm>
            <a:off x="504824" y="4299109"/>
            <a:ext cx="3171825" cy="415498"/>
          </a:xfrm>
          <a:prstGeom prst="rect">
            <a:avLst/>
          </a:prstGeom>
          <a:noFill/>
        </p:spPr>
        <p:txBody>
          <a:bodyPr wrap="square" rtlCol="0">
            <a:spAutoFit/>
          </a:bodyPr>
          <a:lstStyle/>
          <a:p>
            <a:r>
              <a:rPr sz="1050">
                <a:solidFill>
                  <a:srgbClr val="282828"/>
                </a:solidFill>
                <a:latin typeface="微软雅黑" charset="0"/>
                <a:ea typeface="微软雅黑" charset="0"/>
              </a:rPr>
              <a:t>请在此处添加文字内容</a:t>
            </a:r>
            <a:r>
              <a:rPr lang="zh-CN" altLang="en-US" sz="1050">
                <a:solidFill>
                  <a:srgbClr val="282828"/>
                </a:solidFill>
                <a:latin typeface="微软雅黑" charset="0"/>
                <a:ea typeface="微软雅黑" charset="0"/>
              </a:rPr>
              <a:t>。请在此处添加文字内容。</a:t>
            </a:r>
          </a:p>
          <a:p>
            <a:r>
              <a:rPr lang="zh-CN" altLang="en-US" sz="1050">
                <a:solidFill>
                  <a:srgbClr val="282828"/>
                </a:solidFill>
                <a:latin typeface="微软雅黑" charset="0"/>
                <a:ea typeface="微软雅黑" charset="0"/>
              </a:rPr>
              <a:t>请在此处添加文字内容。请在此处添加文字内容。</a:t>
            </a:r>
          </a:p>
        </p:txBody>
      </p:sp>
      <p:sp>
        <p:nvSpPr>
          <p:cNvPr id="43" name="文本框 42"/>
          <p:cNvSpPr txBox="1"/>
          <p:nvPr/>
        </p:nvSpPr>
        <p:spPr>
          <a:xfrm>
            <a:off x="5634037" y="1965484"/>
            <a:ext cx="3171825" cy="415498"/>
          </a:xfrm>
          <a:prstGeom prst="rect">
            <a:avLst/>
          </a:prstGeom>
          <a:noFill/>
        </p:spPr>
        <p:txBody>
          <a:bodyPr wrap="square" rtlCol="0">
            <a:spAutoFit/>
          </a:bodyPr>
          <a:lstStyle/>
          <a:p>
            <a:r>
              <a:rPr sz="1050">
                <a:solidFill>
                  <a:srgbClr val="282828"/>
                </a:solidFill>
                <a:latin typeface="微软雅黑" charset="0"/>
                <a:ea typeface="微软雅黑" charset="0"/>
              </a:rPr>
              <a:t>请在此处添加文字内容</a:t>
            </a:r>
            <a:r>
              <a:rPr lang="zh-CN" altLang="en-US" sz="1050">
                <a:solidFill>
                  <a:srgbClr val="282828"/>
                </a:solidFill>
                <a:latin typeface="微软雅黑" charset="0"/>
                <a:ea typeface="微软雅黑" charset="0"/>
              </a:rPr>
              <a:t>。请在此处添加文字内容。</a:t>
            </a:r>
          </a:p>
          <a:p>
            <a:r>
              <a:rPr lang="zh-CN" altLang="en-US" sz="1050">
                <a:solidFill>
                  <a:srgbClr val="282828"/>
                </a:solidFill>
                <a:latin typeface="微软雅黑" charset="0"/>
                <a:ea typeface="微软雅黑" charset="0"/>
              </a:rPr>
              <a:t>请在此处添加文字内容。请在此处添加文字内容。</a:t>
            </a:r>
          </a:p>
        </p:txBody>
      </p:sp>
      <p:sp>
        <p:nvSpPr>
          <p:cNvPr id="44" name="文本框 43"/>
          <p:cNvSpPr txBox="1"/>
          <p:nvPr/>
        </p:nvSpPr>
        <p:spPr>
          <a:xfrm>
            <a:off x="5634037" y="3132296"/>
            <a:ext cx="3171825" cy="415498"/>
          </a:xfrm>
          <a:prstGeom prst="rect">
            <a:avLst/>
          </a:prstGeom>
          <a:noFill/>
        </p:spPr>
        <p:txBody>
          <a:bodyPr wrap="square" rtlCol="0">
            <a:spAutoFit/>
          </a:bodyPr>
          <a:lstStyle/>
          <a:p>
            <a:r>
              <a:rPr sz="1050">
                <a:solidFill>
                  <a:srgbClr val="282828"/>
                </a:solidFill>
                <a:latin typeface="微软雅黑" charset="0"/>
                <a:ea typeface="微软雅黑" charset="0"/>
              </a:rPr>
              <a:t>请在此处添加文字内容</a:t>
            </a:r>
            <a:r>
              <a:rPr lang="zh-CN" altLang="en-US" sz="1050">
                <a:solidFill>
                  <a:srgbClr val="282828"/>
                </a:solidFill>
                <a:latin typeface="微软雅黑" charset="0"/>
                <a:ea typeface="微软雅黑" charset="0"/>
              </a:rPr>
              <a:t>。请在此处添加文字内容。</a:t>
            </a:r>
          </a:p>
          <a:p>
            <a:r>
              <a:rPr lang="zh-CN" altLang="en-US" sz="1050">
                <a:solidFill>
                  <a:srgbClr val="282828"/>
                </a:solidFill>
                <a:latin typeface="微软雅黑" charset="0"/>
                <a:ea typeface="微软雅黑" charset="0"/>
              </a:rPr>
              <a:t>请在此处添加文字内容。请在此处添加文字内容。</a:t>
            </a:r>
          </a:p>
        </p:txBody>
      </p:sp>
      <p:sp>
        <p:nvSpPr>
          <p:cNvPr id="45" name="文本框 44"/>
          <p:cNvSpPr txBox="1"/>
          <p:nvPr/>
        </p:nvSpPr>
        <p:spPr>
          <a:xfrm>
            <a:off x="5634037" y="4299109"/>
            <a:ext cx="3171825" cy="415498"/>
          </a:xfrm>
          <a:prstGeom prst="rect">
            <a:avLst/>
          </a:prstGeom>
          <a:noFill/>
        </p:spPr>
        <p:txBody>
          <a:bodyPr wrap="square" rtlCol="0">
            <a:spAutoFit/>
          </a:bodyPr>
          <a:lstStyle/>
          <a:p>
            <a:r>
              <a:rPr sz="1050">
                <a:solidFill>
                  <a:srgbClr val="282828"/>
                </a:solidFill>
                <a:latin typeface="微软雅黑" charset="0"/>
                <a:ea typeface="微软雅黑" charset="0"/>
              </a:rPr>
              <a:t>请在此处添加文字内容</a:t>
            </a:r>
            <a:r>
              <a:rPr lang="zh-CN" altLang="en-US" sz="1050">
                <a:solidFill>
                  <a:srgbClr val="282828"/>
                </a:solidFill>
                <a:latin typeface="微软雅黑" charset="0"/>
                <a:ea typeface="微软雅黑" charset="0"/>
              </a:rPr>
              <a:t>。请在此处添加文字内容。</a:t>
            </a:r>
          </a:p>
          <a:p>
            <a:r>
              <a:rPr lang="zh-CN" altLang="en-US" sz="1050">
                <a:solidFill>
                  <a:srgbClr val="282828"/>
                </a:solidFill>
                <a:latin typeface="微软雅黑" charset="0"/>
                <a:ea typeface="微软雅黑" charset="0"/>
              </a:rPr>
              <a:t>请在此处添加文字内容。请在此处添加文字内容。</a:t>
            </a:r>
          </a:p>
        </p:txBody>
      </p:sp>
      <p:sp>
        <p:nvSpPr>
          <p:cNvPr id="46" name="标题 78"/>
          <p:cNvSpPr txBox="1">
            <a:spLocks/>
          </p:cNvSpPr>
          <p:nvPr/>
        </p:nvSpPr>
        <p:spPr>
          <a:xfrm>
            <a:off x="41982" y="-96627"/>
            <a:ext cx="6861212" cy="884466"/>
          </a:xfrm>
          <a:prstGeom prst="rect">
            <a:avLst/>
          </a:prstGeom>
        </p:spPr>
        <p:txBody>
          <a:bodyPr anchor="ctr"/>
          <a:lstStyle>
            <a:lvl1pPr algn="l" defTabSz="914400" rtl="0" eaLnBrk="1" latinLnBrk="1" hangingPunct="1">
              <a:spcBef>
                <a:spcPct val="0"/>
              </a:spcBef>
              <a:buNone/>
              <a:defRPr sz="3600" b="1" kern="1200">
                <a:solidFill>
                  <a:schemeClr val="bg1"/>
                </a:solidFill>
                <a:latin typeface="Arial" pitchFamily="34" charset="0"/>
                <a:ea typeface="+mj-ea"/>
                <a:cs typeface="Arial" pitchFamily="34" charset="0"/>
              </a:defRPr>
            </a:lvl1pPr>
          </a:lstStyle>
          <a:p>
            <a:r>
              <a:rPr lang="en-US" altLang="zh-CN" sz="3000" dirty="0">
                <a:latin typeface="黑体" panose="02010609060101010101" pitchFamily="49" charset="-122"/>
                <a:ea typeface="黑体" panose="02010609060101010101" pitchFamily="49" charset="-122"/>
              </a:rPr>
              <a:t>02 </a:t>
            </a:r>
            <a:r>
              <a:rPr lang="zh-CN" altLang="en-US" sz="3000" dirty="0">
                <a:latin typeface="黑体" panose="02010609060101010101" pitchFamily="49" charset="-122"/>
                <a:ea typeface="黑体" panose="02010609060101010101" pitchFamily="49" charset="-122"/>
              </a:rPr>
              <a:t>内容篇</a:t>
            </a:r>
          </a:p>
        </p:txBody>
      </p:sp>
      <p:sp>
        <p:nvSpPr>
          <p:cNvPr id="47" name="文本框 46"/>
          <p:cNvSpPr txBox="1"/>
          <p:nvPr/>
        </p:nvSpPr>
        <p:spPr>
          <a:xfrm>
            <a:off x="8667932" y="101856"/>
            <a:ext cx="504056" cy="523220"/>
          </a:xfrm>
          <a:prstGeom prst="rect">
            <a:avLst/>
          </a:prstGeom>
          <a:noFill/>
        </p:spPr>
        <p:txBody>
          <a:bodyPr wrap="square" rtlCol="0">
            <a:spAutoFit/>
          </a:bodyPr>
          <a:lstStyle/>
          <a:p>
            <a:pPr algn="ctr"/>
            <a:r>
              <a:rPr lang="en-US" altLang="zh-CN" sz="1400" b="1" dirty="0">
                <a:solidFill>
                  <a:srgbClr val="002D7C"/>
                </a:solidFill>
                <a:latin typeface="方正大黑简体" panose="03000509000000000000" pitchFamily="65" charset="-122"/>
                <a:ea typeface="方正大黑简体" panose="03000509000000000000" pitchFamily="65" charset="-122"/>
              </a:rPr>
              <a:t>LOGO</a:t>
            </a:r>
            <a:endParaRPr lang="zh-CN" altLang="en-US" sz="1400" b="1" dirty="0">
              <a:solidFill>
                <a:srgbClr val="002D7C"/>
              </a:solidFill>
              <a:latin typeface="方正大黑简体" panose="03000509000000000000" pitchFamily="65" charset="-122"/>
              <a:ea typeface="方正大黑简体" panose="03000509000000000000" pitchFamily="65" charset="-122"/>
            </a:endParaRPr>
          </a:p>
        </p:txBody>
      </p:sp>
    </p:spTree>
    <p:extLst>
      <p:ext uri="{BB962C8B-B14F-4D97-AF65-F5344CB8AC3E}">
        <p14:creationId xmlns:p14="http://schemas.microsoft.com/office/powerpoint/2010/main" val="1262113052"/>
      </p:ext>
    </p:extLst>
  </p:cSld>
  <p:clrMapOvr>
    <a:masterClrMapping/>
  </p:clrMapOvr>
  <mc:AlternateContent xmlns:mc="http://schemas.openxmlformats.org/markup-compatibility/2006" xmlns:p14="http://schemas.microsoft.com/office/powerpoint/2010/main">
    <mc:Choice Requires="p14">
      <p:transition spd="slow" p14:dur="1200" advClick="0" advTm="0">
        <p14:prism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childTnLst>
                                </p:cTn>
                              </p:par>
                              <p:par>
                                <p:cTn id="8" presetID="10" presetClass="entr" presetSubtype="0"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1000"/>
                                        <p:tgtEl>
                                          <p:spTgt spid="15"/>
                                        </p:tgtEl>
                                      </p:cBhvr>
                                    </p:animEffect>
                                  </p:childTnLst>
                                </p:cTn>
                              </p:par>
                              <p:par>
                                <p:cTn id="11" presetID="10" presetClass="entr" presetSubtype="0"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1000"/>
                                        <p:tgtEl>
                                          <p:spTgt spid="17"/>
                                        </p:tgtEl>
                                      </p:cBhvr>
                                    </p:animEffect>
                                  </p:childTnLst>
                                </p:cTn>
                              </p:par>
                            </p:childTnLst>
                          </p:cTn>
                        </p:par>
                        <p:par>
                          <p:cTn id="14" fill="hold">
                            <p:stCondLst>
                              <p:cond delay="1000"/>
                            </p:stCondLst>
                            <p:childTnLst>
                              <p:par>
                                <p:cTn id="15" presetID="49" presetClass="entr" presetSubtype="0" decel="100000" fill="hold" grpId="0" nodeType="afterEffect">
                                  <p:stCondLst>
                                    <p:cond delay="0"/>
                                  </p:stCondLst>
                                  <p:childTnLst>
                                    <p:set>
                                      <p:cBhvr>
                                        <p:cTn id="16" dur="1" fill="hold">
                                          <p:stCondLst>
                                            <p:cond delay="0"/>
                                          </p:stCondLst>
                                        </p:cTn>
                                        <p:tgtEl>
                                          <p:spTgt spid="35"/>
                                        </p:tgtEl>
                                        <p:attrNameLst>
                                          <p:attrName>style.visibility</p:attrName>
                                        </p:attrNameLst>
                                      </p:cBhvr>
                                      <p:to>
                                        <p:strVal val="visible"/>
                                      </p:to>
                                    </p:set>
                                    <p:anim calcmode="lin" valueType="num">
                                      <p:cBhvr>
                                        <p:cTn id="17" dur="1000" fill="hold"/>
                                        <p:tgtEl>
                                          <p:spTgt spid="35"/>
                                        </p:tgtEl>
                                        <p:attrNameLst>
                                          <p:attrName>ppt_w</p:attrName>
                                        </p:attrNameLst>
                                      </p:cBhvr>
                                      <p:tavLst>
                                        <p:tav tm="0">
                                          <p:val>
                                            <p:fltVal val="0"/>
                                          </p:val>
                                        </p:tav>
                                        <p:tav tm="100000">
                                          <p:val>
                                            <p:strVal val="#ppt_w"/>
                                          </p:val>
                                        </p:tav>
                                      </p:tavLst>
                                    </p:anim>
                                    <p:anim calcmode="lin" valueType="num">
                                      <p:cBhvr>
                                        <p:cTn id="18" dur="1000" fill="hold"/>
                                        <p:tgtEl>
                                          <p:spTgt spid="35"/>
                                        </p:tgtEl>
                                        <p:attrNameLst>
                                          <p:attrName>ppt_h</p:attrName>
                                        </p:attrNameLst>
                                      </p:cBhvr>
                                      <p:tavLst>
                                        <p:tav tm="0">
                                          <p:val>
                                            <p:fltVal val="0"/>
                                          </p:val>
                                        </p:tav>
                                        <p:tav tm="100000">
                                          <p:val>
                                            <p:strVal val="#ppt_h"/>
                                          </p:val>
                                        </p:tav>
                                      </p:tavLst>
                                    </p:anim>
                                    <p:anim calcmode="lin" valueType="num">
                                      <p:cBhvr>
                                        <p:cTn id="19" dur="1000" fill="hold"/>
                                        <p:tgtEl>
                                          <p:spTgt spid="35"/>
                                        </p:tgtEl>
                                        <p:attrNameLst>
                                          <p:attrName>style.rotation</p:attrName>
                                        </p:attrNameLst>
                                      </p:cBhvr>
                                      <p:tavLst>
                                        <p:tav tm="0">
                                          <p:val>
                                            <p:fltVal val="360"/>
                                          </p:val>
                                        </p:tav>
                                        <p:tav tm="100000">
                                          <p:val>
                                            <p:fltVal val="0"/>
                                          </p:val>
                                        </p:tav>
                                      </p:tavLst>
                                    </p:anim>
                                    <p:animEffect transition="in" filter="fade">
                                      <p:cBhvr>
                                        <p:cTn id="20" dur="1000"/>
                                        <p:tgtEl>
                                          <p:spTgt spid="35"/>
                                        </p:tgtEl>
                                      </p:cBhvr>
                                    </p:animEffect>
                                  </p:childTnLst>
                                </p:cTn>
                              </p:par>
                              <p:par>
                                <p:cTn id="21" presetID="49" presetClass="entr" presetSubtype="0" decel="100000" fill="hold" grpId="0" nodeType="withEffect">
                                  <p:stCondLst>
                                    <p:cond delay="0"/>
                                  </p:stCondLst>
                                  <p:childTnLst>
                                    <p:set>
                                      <p:cBhvr>
                                        <p:cTn id="22" dur="1" fill="hold">
                                          <p:stCondLst>
                                            <p:cond delay="0"/>
                                          </p:stCondLst>
                                        </p:cTn>
                                        <p:tgtEl>
                                          <p:spTgt spid="38"/>
                                        </p:tgtEl>
                                        <p:attrNameLst>
                                          <p:attrName>style.visibility</p:attrName>
                                        </p:attrNameLst>
                                      </p:cBhvr>
                                      <p:to>
                                        <p:strVal val="visible"/>
                                      </p:to>
                                    </p:set>
                                    <p:anim calcmode="lin" valueType="num">
                                      <p:cBhvr>
                                        <p:cTn id="23" dur="1000" fill="hold"/>
                                        <p:tgtEl>
                                          <p:spTgt spid="38"/>
                                        </p:tgtEl>
                                        <p:attrNameLst>
                                          <p:attrName>ppt_w</p:attrName>
                                        </p:attrNameLst>
                                      </p:cBhvr>
                                      <p:tavLst>
                                        <p:tav tm="0">
                                          <p:val>
                                            <p:fltVal val="0"/>
                                          </p:val>
                                        </p:tav>
                                        <p:tav tm="100000">
                                          <p:val>
                                            <p:strVal val="#ppt_w"/>
                                          </p:val>
                                        </p:tav>
                                      </p:tavLst>
                                    </p:anim>
                                    <p:anim calcmode="lin" valueType="num">
                                      <p:cBhvr>
                                        <p:cTn id="24" dur="1000" fill="hold"/>
                                        <p:tgtEl>
                                          <p:spTgt spid="38"/>
                                        </p:tgtEl>
                                        <p:attrNameLst>
                                          <p:attrName>ppt_h</p:attrName>
                                        </p:attrNameLst>
                                      </p:cBhvr>
                                      <p:tavLst>
                                        <p:tav tm="0">
                                          <p:val>
                                            <p:fltVal val="0"/>
                                          </p:val>
                                        </p:tav>
                                        <p:tav tm="100000">
                                          <p:val>
                                            <p:strVal val="#ppt_h"/>
                                          </p:val>
                                        </p:tav>
                                      </p:tavLst>
                                    </p:anim>
                                    <p:anim calcmode="lin" valueType="num">
                                      <p:cBhvr>
                                        <p:cTn id="25" dur="1000" fill="hold"/>
                                        <p:tgtEl>
                                          <p:spTgt spid="38"/>
                                        </p:tgtEl>
                                        <p:attrNameLst>
                                          <p:attrName>style.rotation</p:attrName>
                                        </p:attrNameLst>
                                      </p:cBhvr>
                                      <p:tavLst>
                                        <p:tav tm="0">
                                          <p:val>
                                            <p:fltVal val="360"/>
                                          </p:val>
                                        </p:tav>
                                        <p:tav tm="100000">
                                          <p:val>
                                            <p:fltVal val="0"/>
                                          </p:val>
                                        </p:tav>
                                      </p:tavLst>
                                    </p:anim>
                                    <p:animEffect transition="in" filter="fade">
                                      <p:cBhvr>
                                        <p:cTn id="26" dur="1000"/>
                                        <p:tgtEl>
                                          <p:spTgt spid="38"/>
                                        </p:tgtEl>
                                      </p:cBhvr>
                                    </p:animEffect>
                                  </p:childTnLst>
                                </p:cTn>
                              </p:par>
                              <p:par>
                                <p:cTn id="27" presetID="49" presetClass="entr" presetSubtype="0" decel="100000" fill="hold" grpId="0" nodeType="withEffect">
                                  <p:stCondLst>
                                    <p:cond delay="0"/>
                                  </p:stCondLst>
                                  <p:childTnLst>
                                    <p:set>
                                      <p:cBhvr>
                                        <p:cTn id="28" dur="1" fill="hold">
                                          <p:stCondLst>
                                            <p:cond delay="0"/>
                                          </p:stCondLst>
                                        </p:cTn>
                                        <p:tgtEl>
                                          <p:spTgt spid="36"/>
                                        </p:tgtEl>
                                        <p:attrNameLst>
                                          <p:attrName>style.visibility</p:attrName>
                                        </p:attrNameLst>
                                      </p:cBhvr>
                                      <p:to>
                                        <p:strVal val="visible"/>
                                      </p:to>
                                    </p:set>
                                    <p:anim calcmode="lin" valueType="num">
                                      <p:cBhvr>
                                        <p:cTn id="29" dur="1000" fill="hold"/>
                                        <p:tgtEl>
                                          <p:spTgt spid="36"/>
                                        </p:tgtEl>
                                        <p:attrNameLst>
                                          <p:attrName>ppt_w</p:attrName>
                                        </p:attrNameLst>
                                      </p:cBhvr>
                                      <p:tavLst>
                                        <p:tav tm="0">
                                          <p:val>
                                            <p:fltVal val="0"/>
                                          </p:val>
                                        </p:tav>
                                        <p:tav tm="100000">
                                          <p:val>
                                            <p:strVal val="#ppt_w"/>
                                          </p:val>
                                        </p:tav>
                                      </p:tavLst>
                                    </p:anim>
                                    <p:anim calcmode="lin" valueType="num">
                                      <p:cBhvr>
                                        <p:cTn id="30" dur="1000" fill="hold"/>
                                        <p:tgtEl>
                                          <p:spTgt spid="36"/>
                                        </p:tgtEl>
                                        <p:attrNameLst>
                                          <p:attrName>ppt_h</p:attrName>
                                        </p:attrNameLst>
                                      </p:cBhvr>
                                      <p:tavLst>
                                        <p:tav tm="0">
                                          <p:val>
                                            <p:fltVal val="0"/>
                                          </p:val>
                                        </p:tav>
                                        <p:tav tm="100000">
                                          <p:val>
                                            <p:strVal val="#ppt_h"/>
                                          </p:val>
                                        </p:tav>
                                      </p:tavLst>
                                    </p:anim>
                                    <p:anim calcmode="lin" valueType="num">
                                      <p:cBhvr>
                                        <p:cTn id="31" dur="1000" fill="hold"/>
                                        <p:tgtEl>
                                          <p:spTgt spid="36"/>
                                        </p:tgtEl>
                                        <p:attrNameLst>
                                          <p:attrName>style.rotation</p:attrName>
                                        </p:attrNameLst>
                                      </p:cBhvr>
                                      <p:tavLst>
                                        <p:tav tm="0">
                                          <p:val>
                                            <p:fltVal val="360"/>
                                          </p:val>
                                        </p:tav>
                                        <p:tav tm="100000">
                                          <p:val>
                                            <p:fltVal val="0"/>
                                          </p:val>
                                        </p:tav>
                                      </p:tavLst>
                                    </p:anim>
                                    <p:animEffect transition="in" filter="fade">
                                      <p:cBhvr>
                                        <p:cTn id="32" dur="1000"/>
                                        <p:tgtEl>
                                          <p:spTgt spid="36"/>
                                        </p:tgtEl>
                                      </p:cBhvr>
                                    </p:animEffect>
                                  </p:childTnLst>
                                </p:cTn>
                              </p:par>
                              <p:par>
                                <p:cTn id="33" presetID="49" presetClass="entr" presetSubtype="0" decel="100000" fill="hold" grpId="0" nodeType="withEffect">
                                  <p:stCondLst>
                                    <p:cond delay="0"/>
                                  </p:stCondLst>
                                  <p:childTnLst>
                                    <p:set>
                                      <p:cBhvr>
                                        <p:cTn id="34" dur="1" fill="hold">
                                          <p:stCondLst>
                                            <p:cond delay="0"/>
                                          </p:stCondLst>
                                        </p:cTn>
                                        <p:tgtEl>
                                          <p:spTgt spid="39"/>
                                        </p:tgtEl>
                                        <p:attrNameLst>
                                          <p:attrName>style.visibility</p:attrName>
                                        </p:attrNameLst>
                                      </p:cBhvr>
                                      <p:to>
                                        <p:strVal val="visible"/>
                                      </p:to>
                                    </p:set>
                                    <p:anim calcmode="lin" valueType="num">
                                      <p:cBhvr>
                                        <p:cTn id="35" dur="1000" fill="hold"/>
                                        <p:tgtEl>
                                          <p:spTgt spid="39"/>
                                        </p:tgtEl>
                                        <p:attrNameLst>
                                          <p:attrName>ppt_w</p:attrName>
                                        </p:attrNameLst>
                                      </p:cBhvr>
                                      <p:tavLst>
                                        <p:tav tm="0">
                                          <p:val>
                                            <p:fltVal val="0"/>
                                          </p:val>
                                        </p:tav>
                                        <p:tav tm="100000">
                                          <p:val>
                                            <p:strVal val="#ppt_w"/>
                                          </p:val>
                                        </p:tav>
                                      </p:tavLst>
                                    </p:anim>
                                    <p:anim calcmode="lin" valueType="num">
                                      <p:cBhvr>
                                        <p:cTn id="36" dur="1000" fill="hold"/>
                                        <p:tgtEl>
                                          <p:spTgt spid="39"/>
                                        </p:tgtEl>
                                        <p:attrNameLst>
                                          <p:attrName>ppt_h</p:attrName>
                                        </p:attrNameLst>
                                      </p:cBhvr>
                                      <p:tavLst>
                                        <p:tav tm="0">
                                          <p:val>
                                            <p:fltVal val="0"/>
                                          </p:val>
                                        </p:tav>
                                        <p:tav tm="100000">
                                          <p:val>
                                            <p:strVal val="#ppt_h"/>
                                          </p:val>
                                        </p:tav>
                                      </p:tavLst>
                                    </p:anim>
                                    <p:anim calcmode="lin" valueType="num">
                                      <p:cBhvr>
                                        <p:cTn id="37" dur="1000" fill="hold"/>
                                        <p:tgtEl>
                                          <p:spTgt spid="39"/>
                                        </p:tgtEl>
                                        <p:attrNameLst>
                                          <p:attrName>style.rotation</p:attrName>
                                        </p:attrNameLst>
                                      </p:cBhvr>
                                      <p:tavLst>
                                        <p:tav tm="0">
                                          <p:val>
                                            <p:fltVal val="360"/>
                                          </p:val>
                                        </p:tav>
                                        <p:tav tm="100000">
                                          <p:val>
                                            <p:fltVal val="0"/>
                                          </p:val>
                                        </p:tav>
                                      </p:tavLst>
                                    </p:anim>
                                    <p:animEffect transition="in" filter="fade">
                                      <p:cBhvr>
                                        <p:cTn id="38" dur="1000"/>
                                        <p:tgtEl>
                                          <p:spTgt spid="39"/>
                                        </p:tgtEl>
                                      </p:cBhvr>
                                    </p:animEffect>
                                  </p:childTnLst>
                                </p:cTn>
                              </p:par>
                              <p:par>
                                <p:cTn id="39" presetID="49" presetClass="entr" presetSubtype="0" decel="100000" fill="hold" grpId="0" nodeType="withEffect">
                                  <p:stCondLst>
                                    <p:cond delay="0"/>
                                  </p:stCondLst>
                                  <p:childTnLst>
                                    <p:set>
                                      <p:cBhvr>
                                        <p:cTn id="40" dur="1" fill="hold">
                                          <p:stCondLst>
                                            <p:cond delay="0"/>
                                          </p:stCondLst>
                                        </p:cTn>
                                        <p:tgtEl>
                                          <p:spTgt spid="37"/>
                                        </p:tgtEl>
                                        <p:attrNameLst>
                                          <p:attrName>style.visibility</p:attrName>
                                        </p:attrNameLst>
                                      </p:cBhvr>
                                      <p:to>
                                        <p:strVal val="visible"/>
                                      </p:to>
                                    </p:set>
                                    <p:anim calcmode="lin" valueType="num">
                                      <p:cBhvr>
                                        <p:cTn id="41" dur="1000" fill="hold"/>
                                        <p:tgtEl>
                                          <p:spTgt spid="37"/>
                                        </p:tgtEl>
                                        <p:attrNameLst>
                                          <p:attrName>ppt_w</p:attrName>
                                        </p:attrNameLst>
                                      </p:cBhvr>
                                      <p:tavLst>
                                        <p:tav tm="0">
                                          <p:val>
                                            <p:fltVal val="0"/>
                                          </p:val>
                                        </p:tav>
                                        <p:tav tm="100000">
                                          <p:val>
                                            <p:strVal val="#ppt_w"/>
                                          </p:val>
                                        </p:tav>
                                      </p:tavLst>
                                    </p:anim>
                                    <p:anim calcmode="lin" valueType="num">
                                      <p:cBhvr>
                                        <p:cTn id="42" dur="1000" fill="hold"/>
                                        <p:tgtEl>
                                          <p:spTgt spid="37"/>
                                        </p:tgtEl>
                                        <p:attrNameLst>
                                          <p:attrName>ppt_h</p:attrName>
                                        </p:attrNameLst>
                                      </p:cBhvr>
                                      <p:tavLst>
                                        <p:tav tm="0">
                                          <p:val>
                                            <p:fltVal val="0"/>
                                          </p:val>
                                        </p:tav>
                                        <p:tav tm="100000">
                                          <p:val>
                                            <p:strVal val="#ppt_h"/>
                                          </p:val>
                                        </p:tav>
                                      </p:tavLst>
                                    </p:anim>
                                    <p:anim calcmode="lin" valueType="num">
                                      <p:cBhvr>
                                        <p:cTn id="43" dur="1000" fill="hold"/>
                                        <p:tgtEl>
                                          <p:spTgt spid="37"/>
                                        </p:tgtEl>
                                        <p:attrNameLst>
                                          <p:attrName>style.rotation</p:attrName>
                                        </p:attrNameLst>
                                      </p:cBhvr>
                                      <p:tavLst>
                                        <p:tav tm="0">
                                          <p:val>
                                            <p:fltVal val="360"/>
                                          </p:val>
                                        </p:tav>
                                        <p:tav tm="100000">
                                          <p:val>
                                            <p:fltVal val="0"/>
                                          </p:val>
                                        </p:tav>
                                      </p:tavLst>
                                    </p:anim>
                                    <p:animEffect transition="in" filter="fade">
                                      <p:cBhvr>
                                        <p:cTn id="44" dur="1000"/>
                                        <p:tgtEl>
                                          <p:spTgt spid="37"/>
                                        </p:tgtEl>
                                      </p:cBhvr>
                                    </p:animEffect>
                                  </p:childTnLst>
                                </p:cTn>
                              </p:par>
                              <p:par>
                                <p:cTn id="45" presetID="49" presetClass="entr" presetSubtype="0" decel="100000" fill="hold" grpId="0" nodeType="withEffect">
                                  <p:stCondLst>
                                    <p:cond delay="0"/>
                                  </p:stCondLst>
                                  <p:childTnLst>
                                    <p:set>
                                      <p:cBhvr>
                                        <p:cTn id="46" dur="1" fill="hold">
                                          <p:stCondLst>
                                            <p:cond delay="0"/>
                                          </p:stCondLst>
                                        </p:cTn>
                                        <p:tgtEl>
                                          <p:spTgt spid="40"/>
                                        </p:tgtEl>
                                        <p:attrNameLst>
                                          <p:attrName>style.visibility</p:attrName>
                                        </p:attrNameLst>
                                      </p:cBhvr>
                                      <p:to>
                                        <p:strVal val="visible"/>
                                      </p:to>
                                    </p:set>
                                    <p:anim calcmode="lin" valueType="num">
                                      <p:cBhvr>
                                        <p:cTn id="47" dur="1000" fill="hold"/>
                                        <p:tgtEl>
                                          <p:spTgt spid="40"/>
                                        </p:tgtEl>
                                        <p:attrNameLst>
                                          <p:attrName>ppt_w</p:attrName>
                                        </p:attrNameLst>
                                      </p:cBhvr>
                                      <p:tavLst>
                                        <p:tav tm="0">
                                          <p:val>
                                            <p:fltVal val="0"/>
                                          </p:val>
                                        </p:tav>
                                        <p:tav tm="100000">
                                          <p:val>
                                            <p:strVal val="#ppt_w"/>
                                          </p:val>
                                        </p:tav>
                                      </p:tavLst>
                                    </p:anim>
                                    <p:anim calcmode="lin" valueType="num">
                                      <p:cBhvr>
                                        <p:cTn id="48" dur="1000" fill="hold"/>
                                        <p:tgtEl>
                                          <p:spTgt spid="40"/>
                                        </p:tgtEl>
                                        <p:attrNameLst>
                                          <p:attrName>ppt_h</p:attrName>
                                        </p:attrNameLst>
                                      </p:cBhvr>
                                      <p:tavLst>
                                        <p:tav tm="0">
                                          <p:val>
                                            <p:fltVal val="0"/>
                                          </p:val>
                                        </p:tav>
                                        <p:tav tm="100000">
                                          <p:val>
                                            <p:strVal val="#ppt_h"/>
                                          </p:val>
                                        </p:tav>
                                      </p:tavLst>
                                    </p:anim>
                                    <p:anim calcmode="lin" valueType="num">
                                      <p:cBhvr>
                                        <p:cTn id="49" dur="1000" fill="hold"/>
                                        <p:tgtEl>
                                          <p:spTgt spid="40"/>
                                        </p:tgtEl>
                                        <p:attrNameLst>
                                          <p:attrName>style.rotation</p:attrName>
                                        </p:attrNameLst>
                                      </p:cBhvr>
                                      <p:tavLst>
                                        <p:tav tm="0">
                                          <p:val>
                                            <p:fltVal val="360"/>
                                          </p:val>
                                        </p:tav>
                                        <p:tav tm="100000">
                                          <p:val>
                                            <p:fltVal val="0"/>
                                          </p:val>
                                        </p:tav>
                                      </p:tavLst>
                                    </p:anim>
                                    <p:animEffect transition="in" filter="fade">
                                      <p:cBhvr>
                                        <p:cTn id="50" dur="1000"/>
                                        <p:tgtEl>
                                          <p:spTgt spid="40"/>
                                        </p:tgtEl>
                                      </p:cBhvr>
                                    </p:animEffect>
                                  </p:childTnLst>
                                </p:cTn>
                              </p:par>
                            </p:childTnLst>
                          </p:cTn>
                        </p:par>
                        <p:par>
                          <p:cTn id="51" fill="hold">
                            <p:stCondLst>
                              <p:cond delay="2000"/>
                            </p:stCondLst>
                            <p:childTnLst>
                              <p:par>
                                <p:cTn id="52" presetID="22" presetClass="entr" presetSubtype="2" fill="hold" nodeType="afterEffect">
                                  <p:stCondLst>
                                    <p:cond delay="0"/>
                                  </p:stCondLst>
                                  <p:childTnLst>
                                    <p:set>
                                      <p:cBhvr>
                                        <p:cTn id="53" dur="1" fill="hold">
                                          <p:stCondLst>
                                            <p:cond delay="0"/>
                                          </p:stCondLst>
                                        </p:cTn>
                                        <p:tgtEl>
                                          <p:spTgt spid="7"/>
                                        </p:tgtEl>
                                        <p:attrNameLst>
                                          <p:attrName>style.visibility</p:attrName>
                                        </p:attrNameLst>
                                      </p:cBhvr>
                                      <p:to>
                                        <p:strVal val="visible"/>
                                      </p:to>
                                    </p:set>
                                    <p:animEffect transition="in" filter="wipe(right)">
                                      <p:cBhvr>
                                        <p:cTn id="54" dur="1000"/>
                                        <p:tgtEl>
                                          <p:spTgt spid="7"/>
                                        </p:tgtEl>
                                      </p:cBhvr>
                                    </p:animEffect>
                                  </p:childTnLst>
                                </p:cTn>
                              </p:par>
                              <p:par>
                                <p:cTn id="55" presetID="22" presetClass="entr" presetSubtype="2" fill="hold" nodeType="with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wipe(right)">
                                      <p:cBhvr>
                                        <p:cTn id="57" dur="1000"/>
                                        <p:tgtEl>
                                          <p:spTgt spid="10"/>
                                        </p:tgtEl>
                                      </p:cBhvr>
                                    </p:animEffect>
                                  </p:childTnLst>
                                </p:cTn>
                              </p:par>
                              <p:par>
                                <p:cTn id="58" presetID="22" presetClass="entr" presetSubtype="2" fill="hold" nodeType="withEffect">
                                  <p:stCondLst>
                                    <p:cond delay="0"/>
                                  </p:stCondLst>
                                  <p:childTnLst>
                                    <p:set>
                                      <p:cBhvr>
                                        <p:cTn id="59" dur="1" fill="hold">
                                          <p:stCondLst>
                                            <p:cond delay="0"/>
                                          </p:stCondLst>
                                        </p:cTn>
                                        <p:tgtEl>
                                          <p:spTgt spid="11"/>
                                        </p:tgtEl>
                                        <p:attrNameLst>
                                          <p:attrName>style.visibility</p:attrName>
                                        </p:attrNameLst>
                                      </p:cBhvr>
                                      <p:to>
                                        <p:strVal val="visible"/>
                                      </p:to>
                                    </p:set>
                                    <p:animEffect transition="in" filter="wipe(right)">
                                      <p:cBhvr>
                                        <p:cTn id="60" dur="1000"/>
                                        <p:tgtEl>
                                          <p:spTgt spid="11"/>
                                        </p:tgtEl>
                                      </p:cBhvr>
                                    </p:animEffect>
                                  </p:childTnLst>
                                </p:cTn>
                              </p:par>
                              <p:par>
                                <p:cTn id="61" presetID="22" presetClass="entr" presetSubtype="8" fill="hold" nodeType="withEffect">
                                  <p:stCondLst>
                                    <p:cond delay="0"/>
                                  </p:stCondLst>
                                  <p:childTnLst>
                                    <p:set>
                                      <p:cBhvr>
                                        <p:cTn id="62" dur="1" fill="hold">
                                          <p:stCondLst>
                                            <p:cond delay="0"/>
                                          </p:stCondLst>
                                        </p:cTn>
                                        <p:tgtEl>
                                          <p:spTgt spid="28"/>
                                        </p:tgtEl>
                                        <p:attrNameLst>
                                          <p:attrName>style.visibility</p:attrName>
                                        </p:attrNameLst>
                                      </p:cBhvr>
                                      <p:to>
                                        <p:strVal val="visible"/>
                                      </p:to>
                                    </p:set>
                                    <p:animEffect transition="in" filter="wipe(left)">
                                      <p:cBhvr>
                                        <p:cTn id="63" dur="1000"/>
                                        <p:tgtEl>
                                          <p:spTgt spid="28"/>
                                        </p:tgtEl>
                                      </p:cBhvr>
                                    </p:animEffect>
                                  </p:childTnLst>
                                </p:cTn>
                              </p:par>
                              <p:par>
                                <p:cTn id="64" presetID="22" presetClass="entr" presetSubtype="8" fill="hold" nodeType="withEffect">
                                  <p:stCondLst>
                                    <p:cond delay="0"/>
                                  </p:stCondLst>
                                  <p:childTnLst>
                                    <p:set>
                                      <p:cBhvr>
                                        <p:cTn id="65" dur="1" fill="hold">
                                          <p:stCondLst>
                                            <p:cond delay="0"/>
                                          </p:stCondLst>
                                        </p:cTn>
                                        <p:tgtEl>
                                          <p:spTgt spid="29"/>
                                        </p:tgtEl>
                                        <p:attrNameLst>
                                          <p:attrName>style.visibility</p:attrName>
                                        </p:attrNameLst>
                                      </p:cBhvr>
                                      <p:to>
                                        <p:strVal val="visible"/>
                                      </p:to>
                                    </p:set>
                                    <p:animEffect transition="in" filter="wipe(left)">
                                      <p:cBhvr>
                                        <p:cTn id="66" dur="1000"/>
                                        <p:tgtEl>
                                          <p:spTgt spid="29"/>
                                        </p:tgtEl>
                                      </p:cBhvr>
                                    </p:animEffect>
                                  </p:childTnLst>
                                </p:cTn>
                              </p:par>
                              <p:par>
                                <p:cTn id="67" presetID="22" presetClass="entr" presetSubtype="8" fill="hold" nodeType="withEffect">
                                  <p:stCondLst>
                                    <p:cond delay="0"/>
                                  </p:stCondLst>
                                  <p:childTnLst>
                                    <p:set>
                                      <p:cBhvr>
                                        <p:cTn id="68" dur="1" fill="hold">
                                          <p:stCondLst>
                                            <p:cond delay="0"/>
                                          </p:stCondLst>
                                        </p:cTn>
                                        <p:tgtEl>
                                          <p:spTgt spid="26"/>
                                        </p:tgtEl>
                                        <p:attrNameLst>
                                          <p:attrName>style.visibility</p:attrName>
                                        </p:attrNameLst>
                                      </p:cBhvr>
                                      <p:to>
                                        <p:strVal val="visible"/>
                                      </p:to>
                                    </p:set>
                                    <p:animEffect transition="in" filter="wipe(left)">
                                      <p:cBhvr>
                                        <p:cTn id="69" dur="1000"/>
                                        <p:tgtEl>
                                          <p:spTgt spid="26"/>
                                        </p:tgtEl>
                                      </p:cBhvr>
                                    </p:animEffect>
                                  </p:childTnLst>
                                </p:cTn>
                              </p:par>
                            </p:childTnLst>
                          </p:cTn>
                        </p:par>
                        <p:par>
                          <p:cTn id="70" fill="hold">
                            <p:stCondLst>
                              <p:cond delay="3000"/>
                            </p:stCondLst>
                            <p:childTnLst>
                              <p:par>
                                <p:cTn id="71" presetID="21" presetClass="entr" presetSubtype="1" fill="hold" grpId="0" nodeType="afterEffect">
                                  <p:stCondLst>
                                    <p:cond delay="0"/>
                                  </p:stCondLst>
                                  <p:childTnLst>
                                    <p:set>
                                      <p:cBhvr>
                                        <p:cTn id="72" dur="1" fill="hold">
                                          <p:stCondLst>
                                            <p:cond delay="0"/>
                                          </p:stCondLst>
                                        </p:cTn>
                                        <p:tgtEl>
                                          <p:spTgt spid="9"/>
                                        </p:tgtEl>
                                        <p:attrNameLst>
                                          <p:attrName>style.visibility</p:attrName>
                                        </p:attrNameLst>
                                      </p:cBhvr>
                                      <p:to>
                                        <p:strVal val="visible"/>
                                      </p:to>
                                    </p:set>
                                    <p:animEffect transition="in" filter="wheel(1)">
                                      <p:cBhvr>
                                        <p:cTn id="73" dur="1000"/>
                                        <p:tgtEl>
                                          <p:spTgt spid="9"/>
                                        </p:tgtEl>
                                      </p:cBhvr>
                                    </p:animEffect>
                                  </p:childTnLst>
                                </p:cTn>
                              </p:par>
                              <p:par>
                                <p:cTn id="74" presetID="21" presetClass="entr" presetSubtype="1" fill="hold" grpId="0" nodeType="withEffect">
                                  <p:stCondLst>
                                    <p:cond delay="0"/>
                                  </p:stCondLst>
                                  <p:childTnLst>
                                    <p:set>
                                      <p:cBhvr>
                                        <p:cTn id="75" dur="1" fill="hold">
                                          <p:stCondLst>
                                            <p:cond delay="0"/>
                                          </p:stCondLst>
                                        </p:cTn>
                                        <p:tgtEl>
                                          <p:spTgt spid="23"/>
                                        </p:tgtEl>
                                        <p:attrNameLst>
                                          <p:attrName>style.visibility</p:attrName>
                                        </p:attrNameLst>
                                      </p:cBhvr>
                                      <p:to>
                                        <p:strVal val="visible"/>
                                      </p:to>
                                    </p:set>
                                    <p:animEffect transition="in" filter="wheel(1)">
                                      <p:cBhvr>
                                        <p:cTn id="76" dur="1000"/>
                                        <p:tgtEl>
                                          <p:spTgt spid="23"/>
                                        </p:tgtEl>
                                      </p:cBhvr>
                                    </p:animEffect>
                                  </p:childTnLst>
                                </p:cTn>
                              </p:par>
                              <p:par>
                                <p:cTn id="77" presetID="21" presetClass="entr" presetSubtype="1" fill="hold" grpId="0" nodeType="withEffect">
                                  <p:stCondLst>
                                    <p:cond delay="0"/>
                                  </p:stCondLst>
                                  <p:childTnLst>
                                    <p:set>
                                      <p:cBhvr>
                                        <p:cTn id="78" dur="1" fill="hold">
                                          <p:stCondLst>
                                            <p:cond delay="0"/>
                                          </p:stCondLst>
                                        </p:cTn>
                                        <p:tgtEl>
                                          <p:spTgt spid="25"/>
                                        </p:tgtEl>
                                        <p:attrNameLst>
                                          <p:attrName>style.visibility</p:attrName>
                                        </p:attrNameLst>
                                      </p:cBhvr>
                                      <p:to>
                                        <p:strVal val="visible"/>
                                      </p:to>
                                    </p:set>
                                    <p:animEffect transition="in" filter="wheel(1)">
                                      <p:cBhvr>
                                        <p:cTn id="79" dur="1000"/>
                                        <p:tgtEl>
                                          <p:spTgt spid="25"/>
                                        </p:tgtEl>
                                      </p:cBhvr>
                                    </p:animEffect>
                                  </p:childTnLst>
                                </p:cTn>
                              </p:par>
                              <p:par>
                                <p:cTn id="80" presetID="21" presetClass="entr" presetSubtype="1" fill="hold" grpId="0" nodeType="withEffect">
                                  <p:stCondLst>
                                    <p:cond delay="0"/>
                                  </p:stCondLst>
                                  <p:childTnLst>
                                    <p:set>
                                      <p:cBhvr>
                                        <p:cTn id="81" dur="1" fill="hold">
                                          <p:stCondLst>
                                            <p:cond delay="0"/>
                                          </p:stCondLst>
                                        </p:cTn>
                                        <p:tgtEl>
                                          <p:spTgt spid="30"/>
                                        </p:tgtEl>
                                        <p:attrNameLst>
                                          <p:attrName>style.visibility</p:attrName>
                                        </p:attrNameLst>
                                      </p:cBhvr>
                                      <p:to>
                                        <p:strVal val="visible"/>
                                      </p:to>
                                    </p:set>
                                    <p:animEffect transition="in" filter="wheel(1)">
                                      <p:cBhvr>
                                        <p:cTn id="82" dur="1000"/>
                                        <p:tgtEl>
                                          <p:spTgt spid="30"/>
                                        </p:tgtEl>
                                      </p:cBhvr>
                                    </p:animEffect>
                                  </p:childTnLst>
                                </p:cTn>
                              </p:par>
                              <p:par>
                                <p:cTn id="83" presetID="21" presetClass="entr" presetSubtype="1" fill="hold" grpId="0" nodeType="withEffect">
                                  <p:stCondLst>
                                    <p:cond delay="0"/>
                                  </p:stCondLst>
                                  <p:childTnLst>
                                    <p:set>
                                      <p:cBhvr>
                                        <p:cTn id="84" dur="1" fill="hold">
                                          <p:stCondLst>
                                            <p:cond delay="0"/>
                                          </p:stCondLst>
                                        </p:cTn>
                                        <p:tgtEl>
                                          <p:spTgt spid="31"/>
                                        </p:tgtEl>
                                        <p:attrNameLst>
                                          <p:attrName>style.visibility</p:attrName>
                                        </p:attrNameLst>
                                      </p:cBhvr>
                                      <p:to>
                                        <p:strVal val="visible"/>
                                      </p:to>
                                    </p:set>
                                    <p:animEffect transition="in" filter="wheel(1)">
                                      <p:cBhvr>
                                        <p:cTn id="85" dur="1000"/>
                                        <p:tgtEl>
                                          <p:spTgt spid="31"/>
                                        </p:tgtEl>
                                      </p:cBhvr>
                                    </p:animEffect>
                                  </p:childTnLst>
                                </p:cTn>
                              </p:par>
                              <p:par>
                                <p:cTn id="86" presetID="21" presetClass="entr" presetSubtype="1" fill="hold" grpId="0" nodeType="withEffect">
                                  <p:stCondLst>
                                    <p:cond delay="0"/>
                                  </p:stCondLst>
                                  <p:childTnLst>
                                    <p:set>
                                      <p:cBhvr>
                                        <p:cTn id="87" dur="1" fill="hold">
                                          <p:stCondLst>
                                            <p:cond delay="0"/>
                                          </p:stCondLst>
                                        </p:cTn>
                                        <p:tgtEl>
                                          <p:spTgt spid="27"/>
                                        </p:tgtEl>
                                        <p:attrNameLst>
                                          <p:attrName>style.visibility</p:attrName>
                                        </p:attrNameLst>
                                      </p:cBhvr>
                                      <p:to>
                                        <p:strVal val="visible"/>
                                      </p:to>
                                    </p:set>
                                    <p:animEffect transition="in" filter="wheel(1)">
                                      <p:cBhvr>
                                        <p:cTn id="88" dur="1000"/>
                                        <p:tgtEl>
                                          <p:spTgt spid="27"/>
                                        </p:tgtEl>
                                      </p:cBhvr>
                                    </p:animEffect>
                                  </p:childTnLst>
                                </p:cTn>
                              </p:par>
                            </p:childTnLst>
                          </p:cTn>
                        </p:par>
                        <p:par>
                          <p:cTn id="89" fill="hold">
                            <p:stCondLst>
                              <p:cond delay="4000"/>
                            </p:stCondLst>
                            <p:childTnLst>
                              <p:par>
                                <p:cTn id="90" presetID="22" presetClass="entr" presetSubtype="2" fill="hold" grpId="0" nodeType="afterEffect">
                                  <p:stCondLst>
                                    <p:cond delay="0"/>
                                  </p:stCondLst>
                                  <p:childTnLst>
                                    <p:set>
                                      <p:cBhvr>
                                        <p:cTn id="91" dur="1" fill="hold">
                                          <p:stCondLst>
                                            <p:cond delay="0"/>
                                          </p:stCondLst>
                                        </p:cTn>
                                        <p:tgtEl>
                                          <p:spTgt spid="8"/>
                                        </p:tgtEl>
                                        <p:attrNameLst>
                                          <p:attrName>style.visibility</p:attrName>
                                        </p:attrNameLst>
                                      </p:cBhvr>
                                      <p:to>
                                        <p:strVal val="visible"/>
                                      </p:to>
                                    </p:set>
                                    <p:animEffect transition="in" filter="wipe(right)">
                                      <p:cBhvr>
                                        <p:cTn id="92" dur="1000"/>
                                        <p:tgtEl>
                                          <p:spTgt spid="8"/>
                                        </p:tgtEl>
                                      </p:cBhvr>
                                    </p:animEffect>
                                  </p:childTnLst>
                                </p:cTn>
                              </p:par>
                              <p:par>
                                <p:cTn id="93" presetID="22" presetClass="entr" presetSubtype="2" fill="hold" grpId="0" nodeType="withEffect">
                                  <p:stCondLst>
                                    <p:cond delay="0"/>
                                  </p:stCondLst>
                                  <p:childTnLst>
                                    <p:set>
                                      <p:cBhvr>
                                        <p:cTn id="94" dur="1" fill="hold">
                                          <p:stCondLst>
                                            <p:cond delay="0"/>
                                          </p:stCondLst>
                                        </p:cTn>
                                        <p:tgtEl>
                                          <p:spTgt spid="22"/>
                                        </p:tgtEl>
                                        <p:attrNameLst>
                                          <p:attrName>style.visibility</p:attrName>
                                        </p:attrNameLst>
                                      </p:cBhvr>
                                      <p:to>
                                        <p:strVal val="visible"/>
                                      </p:to>
                                    </p:set>
                                    <p:animEffect transition="in" filter="wipe(right)">
                                      <p:cBhvr>
                                        <p:cTn id="95" dur="1000"/>
                                        <p:tgtEl>
                                          <p:spTgt spid="22"/>
                                        </p:tgtEl>
                                      </p:cBhvr>
                                    </p:animEffect>
                                  </p:childTnLst>
                                </p:cTn>
                              </p:par>
                              <p:par>
                                <p:cTn id="96" presetID="22" presetClass="entr" presetSubtype="2" fill="hold" grpId="0" nodeType="withEffect">
                                  <p:stCondLst>
                                    <p:cond delay="0"/>
                                  </p:stCondLst>
                                  <p:childTnLst>
                                    <p:set>
                                      <p:cBhvr>
                                        <p:cTn id="97" dur="1" fill="hold">
                                          <p:stCondLst>
                                            <p:cond delay="0"/>
                                          </p:stCondLst>
                                        </p:cTn>
                                        <p:tgtEl>
                                          <p:spTgt spid="24"/>
                                        </p:tgtEl>
                                        <p:attrNameLst>
                                          <p:attrName>style.visibility</p:attrName>
                                        </p:attrNameLst>
                                      </p:cBhvr>
                                      <p:to>
                                        <p:strVal val="visible"/>
                                      </p:to>
                                    </p:set>
                                    <p:animEffect transition="in" filter="wipe(right)">
                                      <p:cBhvr>
                                        <p:cTn id="98" dur="1000"/>
                                        <p:tgtEl>
                                          <p:spTgt spid="24"/>
                                        </p:tgtEl>
                                      </p:cBhvr>
                                    </p:animEffect>
                                  </p:childTnLst>
                                </p:cTn>
                              </p:par>
                              <p:par>
                                <p:cTn id="99" presetID="22" presetClass="entr" presetSubtype="8" fill="hold" grpId="0" nodeType="withEffect">
                                  <p:stCondLst>
                                    <p:cond delay="0"/>
                                  </p:stCondLst>
                                  <p:childTnLst>
                                    <p:set>
                                      <p:cBhvr>
                                        <p:cTn id="100" dur="1" fill="hold">
                                          <p:stCondLst>
                                            <p:cond delay="0"/>
                                          </p:stCondLst>
                                        </p:cTn>
                                        <p:tgtEl>
                                          <p:spTgt spid="32"/>
                                        </p:tgtEl>
                                        <p:attrNameLst>
                                          <p:attrName>style.visibility</p:attrName>
                                        </p:attrNameLst>
                                      </p:cBhvr>
                                      <p:to>
                                        <p:strVal val="visible"/>
                                      </p:to>
                                    </p:set>
                                    <p:animEffect transition="in" filter="wipe(left)">
                                      <p:cBhvr>
                                        <p:cTn id="101" dur="1000"/>
                                        <p:tgtEl>
                                          <p:spTgt spid="32"/>
                                        </p:tgtEl>
                                      </p:cBhvr>
                                    </p:animEffect>
                                  </p:childTnLst>
                                </p:cTn>
                              </p:par>
                              <p:par>
                                <p:cTn id="102" presetID="22" presetClass="entr" presetSubtype="8" fill="hold" grpId="0" nodeType="withEffect">
                                  <p:stCondLst>
                                    <p:cond delay="0"/>
                                  </p:stCondLst>
                                  <p:childTnLst>
                                    <p:set>
                                      <p:cBhvr>
                                        <p:cTn id="103" dur="1" fill="hold">
                                          <p:stCondLst>
                                            <p:cond delay="0"/>
                                          </p:stCondLst>
                                        </p:cTn>
                                        <p:tgtEl>
                                          <p:spTgt spid="33"/>
                                        </p:tgtEl>
                                        <p:attrNameLst>
                                          <p:attrName>style.visibility</p:attrName>
                                        </p:attrNameLst>
                                      </p:cBhvr>
                                      <p:to>
                                        <p:strVal val="visible"/>
                                      </p:to>
                                    </p:set>
                                    <p:animEffect transition="in" filter="wipe(left)">
                                      <p:cBhvr>
                                        <p:cTn id="104" dur="1000"/>
                                        <p:tgtEl>
                                          <p:spTgt spid="33"/>
                                        </p:tgtEl>
                                      </p:cBhvr>
                                    </p:animEffect>
                                  </p:childTnLst>
                                </p:cTn>
                              </p:par>
                              <p:par>
                                <p:cTn id="105" presetID="22" presetClass="entr" presetSubtype="8" fill="hold" grpId="0" nodeType="withEffect">
                                  <p:stCondLst>
                                    <p:cond delay="0"/>
                                  </p:stCondLst>
                                  <p:childTnLst>
                                    <p:set>
                                      <p:cBhvr>
                                        <p:cTn id="106" dur="1" fill="hold">
                                          <p:stCondLst>
                                            <p:cond delay="0"/>
                                          </p:stCondLst>
                                        </p:cTn>
                                        <p:tgtEl>
                                          <p:spTgt spid="34"/>
                                        </p:tgtEl>
                                        <p:attrNameLst>
                                          <p:attrName>style.visibility</p:attrName>
                                        </p:attrNameLst>
                                      </p:cBhvr>
                                      <p:to>
                                        <p:strVal val="visible"/>
                                      </p:to>
                                    </p:set>
                                    <p:animEffect transition="in" filter="wipe(left)">
                                      <p:cBhvr>
                                        <p:cTn id="107" dur="1000"/>
                                        <p:tgtEl>
                                          <p:spTgt spid="34"/>
                                        </p:tgtEl>
                                      </p:cBhvr>
                                    </p:animEffect>
                                  </p:childTnLst>
                                </p:cTn>
                              </p:par>
                            </p:childTnLst>
                          </p:cTn>
                        </p:par>
                        <p:par>
                          <p:cTn id="108" fill="hold">
                            <p:stCondLst>
                              <p:cond delay="5000"/>
                            </p:stCondLst>
                            <p:childTnLst>
                              <p:par>
                                <p:cTn id="109" presetID="22" presetClass="entr" presetSubtype="1" fill="hold" grpId="0" nodeType="afterEffect">
                                  <p:stCondLst>
                                    <p:cond delay="0"/>
                                  </p:stCondLst>
                                  <p:childTnLst>
                                    <p:set>
                                      <p:cBhvr>
                                        <p:cTn id="110" dur="1" fill="hold">
                                          <p:stCondLst>
                                            <p:cond delay="0"/>
                                          </p:stCondLst>
                                        </p:cTn>
                                        <p:tgtEl>
                                          <p:spTgt spid="21"/>
                                        </p:tgtEl>
                                        <p:attrNameLst>
                                          <p:attrName>style.visibility</p:attrName>
                                        </p:attrNameLst>
                                      </p:cBhvr>
                                      <p:to>
                                        <p:strVal val="visible"/>
                                      </p:to>
                                    </p:set>
                                    <p:animEffect transition="in" filter="wipe(up)">
                                      <p:cBhvr>
                                        <p:cTn id="111" dur="1000"/>
                                        <p:tgtEl>
                                          <p:spTgt spid="21"/>
                                        </p:tgtEl>
                                      </p:cBhvr>
                                    </p:animEffect>
                                  </p:childTnLst>
                                </p:cTn>
                              </p:par>
                              <p:par>
                                <p:cTn id="112" presetID="22" presetClass="entr" presetSubtype="1" fill="hold" grpId="0" nodeType="withEffect">
                                  <p:stCondLst>
                                    <p:cond delay="0"/>
                                  </p:stCondLst>
                                  <p:childTnLst>
                                    <p:set>
                                      <p:cBhvr>
                                        <p:cTn id="113" dur="1" fill="hold">
                                          <p:stCondLst>
                                            <p:cond delay="0"/>
                                          </p:stCondLst>
                                        </p:cTn>
                                        <p:tgtEl>
                                          <p:spTgt spid="43"/>
                                        </p:tgtEl>
                                        <p:attrNameLst>
                                          <p:attrName>style.visibility</p:attrName>
                                        </p:attrNameLst>
                                      </p:cBhvr>
                                      <p:to>
                                        <p:strVal val="visible"/>
                                      </p:to>
                                    </p:set>
                                    <p:animEffect transition="in" filter="wipe(up)">
                                      <p:cBhvr>
                                        <p:cTn id="114" dur="1000"/>
                                        <p:tgtEl>
                                          <p:spTgt spid="43"/>
                                        </p:tgtEl>
                                      </p:cBhvr>
                                    </p:animEffect>
                                  </p:childTnLst>
                                </p:cTn>
                              </p:par>
                              <p:par>
                                <p:cTn id="115" presetID="22" presetClass="entr" presetSubtype="1" fill="hold" grpId="0" nodeType="withEffect">
                                  <p:stCondLst>
                                    <p:cond delay="0"/>
                                  </p:stCondLst>
                                  <p:childTnLst>
                                    <p:set>
                                      <p:cBhvr>
                                        <p:cTn id="116" dur="1" fill="hold">
                                          <p:stCondLst>
                                            <p:cond delay="0"/>
                                          </p:stCondLst>
                                        </p:cTn>
                                        <p:tgtEl>
                                          <p:spTgt spid="44"/>
                                        </p:tgtEl>
                                        <p:attrNameLst>
                                          <p:attrName>style.visibility</p:attrName>
                                        </p:attrNameLst>
                                      </p:cBhvr>
                                      <p:to>
                                        <p:strVal val="visible"/>
                                      </p:to>
                                    </p:set>
                                    <p:animEffect transition="in" filter="wipe(up)">
                                      <p:cBhvr>
                                        <p:cTn id="117" dur="1000"/>
                                        <p:tgtEl>
                                          <p:spTgt spid="44"/>
                                        </p:tgtEl>
                                      </p:cBhvr>
                                    </p:animEffect>
                                  </p:childTnLst>
                                </p:cTn>
                              </p:par>
                              <p:par>
                                <p:cTn id="118" presetID="22" presetClass="entr" presetSubtype="1" fill="hold" grpId="0" nodeType="withEffect">
                                  <p:stCondLst>
                                    <p:cond delay="0"/>
                                  </p:stCondLst>
                                  <p:childTnLst>
                                    <p:set>
                                      <p:cBhvr>
                                        <p:cTn id="119" dur="1" fill="hold">
                                          <p:stCondLst>
                                            <p:cond delay="0"/>
                                          </p:stCondLst>
                                        </p:cTn>
                                        <p:tgtEl>
                                          <p:spTgt spid="41"/>
                                        </p:tgtEl>
                                        <p:attrNameLst>
                                          <p:attrName>style.visibility</p:attrName>
                                        </p:attrNameLst>
                                      </p:cBhvr>
                                      <p:to>
                                        <p:strVal val="visible"/>
                                      </p:to>
                                    </p:set>
                                    <p:animEffect transition="in" filter="wipe(up)">
                                      <p:cBhvr>
                                        <p:cTn id="120" dur="1000"/>
                                        <p:tgtEl>
                                          <p:spTgt spid="41"/>
                                        </p:tgtEl>
                                      </p:cBhvr>
                                    </p:animEffect>
                                  </p:childTnLst>
                                </p:cTn>
                              </p:par>
                              <p:par>
                                <p:cTn id="121" presetID="22" presetClass="entr" presetSubtype="1" fill="hold" grpId="0" nodeType="withEffect">
                                  <p:stCondLst>
                                    <p:cond delay="0"/>
                                  </p:stCondLst>
                                  <p:childTnLst>
                                    <p:set>
                                      <p:cBhvr>
                                        <p:cTn id="122" dur="1" fill="hold">
                                          <p:stCondLst>
                                            <p:cond delay="0"/>
                                          </p:stCondLst>
                                        </p:cTn>
                                        <p:tgtEl>
                                          <p:spTgt spid="42"/>
                                        </p:tgtEl>
                                        <p:attrNameLst>
                                          <p:attrName>style.visibility</p:attrName>
                                        </p:attrNameLst>
                                      </p:cBhvr>
                                      <p:to>
                                        <p:strVal val="visible"/>
                                      </p:to>
                                    </p:set>
                                    <p:animEffect transition="in" filter="wipe(up)">
                                      <p:cBhvr>
                                        <p:cTn id="123" dur="1000"/>
                                        <p:tgtEl>
                                          <p:spTgt spid="42"/>
                                        </p:tgtEl>
                                      </p:cBhvr>
                                    </p:animEffect>
                                  </p:childTnLst>
                                </p:cTn>
                              </p:par>
                              <p:par>
                                <p:cTn id="124" presetID="22" presetClass="entr" presetSubtype="1" fill="hold" grpId="0" nodeType="withEffect">
                                  <p:stCondLst>
                                    <p:cond delay="0"/>
                                  </p:stCondLst>
                                  <p:childTnLst>
                                    <p:set>
                                      <p:cBhvr>
                                        <p:cTn id="125" dur="1" fill="hold">
                                          <p:stCondLst>
                                            <p:cond delay="0"/>
                                          </p:stCondLst>
                                        </p:cTn>
                                        <p:tgtEl>
                                          <p:spTgt spid="45"/>
                                        </p:tgtEl>
                                        <p:attrNameLst>
                                          <p:attrName>style.visibility</p:attrName>
                                        </p:attrNameLst>
                                      </p:cBhvr>
                                      <p:to>
                                        <p:strVal val="visible"/>
                                      </p:to>
                                    </p:set>
                                    <p:animEffect transition="in" filter="wipe(up)">
                                      <p:cBhvr>
                                        <p:cTn id="126" dur="10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21" grpId="0"/>
      <p:bldP spid="22" grpId="0"/>
      <p:bldP spid="23" grpId="0" animBg="1"/>
      <p:bldP spid="24" grpId="0"/>
      <p:bldP spid="25" grpId="0" animBg="1"/>
      <p:bldP spid="27" grpId="0" animBg="1"/>
      <p:bldP spid="30" grpId="0" animBg="1"/>
      <p:bldP spid="31" grpId="0" animBg="1"/>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flipH="1">
            <a:off x="5220176" y="1704023"/>
            <a:ext cx="1310640" cy="0"/>
          </a:xfrm>
          <a:prstGeom prst="line">
            <a:avLst/>
          </a:prstGeom>
          <a:ln w="38100" cmpd="sng">
            <a:solidFill>
              <a:srgbClr val="282828"/>
            </a:solidFill>
            <a:prstDash val="sysDot"/>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6396515" y="1636872"/>
            <a:ext cx="134303" cy="134303"/>
          </a:xfrm>
          <a:prstGeom prst="ellipse">
            <a:avLst/>
          </a:prstGeom>
          <a:solidFill>
            <a:schemeClr val="bg1"/>
          </a:solidFill>
          <a:ln w="50800" cmpd="sng">
            <a:solidFill>
              <a:srgbClr val="282828"/>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cxnSp>
        <p:nvCxnSpPr>
          <p:cNvPr id="9" name="直接连接符 8"/>
          <p:cNvCxnSpPr/>
          <p:nvPr/>
        </p:nvCxnSpPr>
        <p:spPr>
          <a:xfrm flipH="1">
            <a:off x="5808345" y="3553778"/>
            <a:ext cx="1310640" cy="0"/>
          </a:xfrm>
          <a:prstGeom prst="line">
            <a:avLst/>
          </a:prstGeom>
          <a:ln w="38100" cmpd="sng">
            <a:solidFill>
              <a:srgbClr val="282828"/>
            </a:solidFill>
            <a:prstDash val="sysDot"/>
          </a:ln>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6984683" y="3486627"/>
            <a:ext cx="134303" cy="134303"/>
          </a:xfrm>
          <a:prstGeom prst="ellipse">
            <a:avLst/>
          </a:prstGeom>
          <a:solidFill>
            <a:schemeClr val="bg1"/>
          </a:solidFill>
          <a:ln w="50800" cmpd="sng">
            <a:solidFill>
              <a:srgbClr val="282828"/>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cxnSp>
        <p:nvCxnSpPr>
          <p:cNvPr id="11" name="直接连接符 10"/>
          <p:cNvCxnSpPr/>
          <p:nvPr/>
        </p:nvCxnSpPr>
        <p:spPr>
          <a:xfrm flipH="1">
            <a:off x="2183130" y="3553778"/>
            <a:ext cx="1310640" cy="0"/>
          </a:xfrm>
          <a:prstGeom prst="line">
            <a:avLst/>
          </a:prstGeom>
          <a:ln w="38100" cmpd="sng">
            <a:solidFill>
              <a:srgbClr val="282828"/>
            </a:solidFill>
            <a:prstDash val="sysDot"/>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a:off x="2030255" y="3486627"/>
            <a:ext cx="134303" cy="134303"/>
          </a:xfrm>
          <a:prstGeom prst="ellipse">
            <a:avLst/>
          </a:prstGeom>
          <a:solidFill>
            <a:schemeClr val="bg1"/>
          </a:solidFill>
          <a:ln w="50800" cmpd="sng">
            <a:solidFill>
              <a:srgbClr val="282828"/>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3" name="文本框 12"/>
          <p:cNvSpPr txBox="1"/>
          <p:nvPr/>
        </p:nvSpPr>
        <p:spPr>
          <a:xfrm>
            <a:off x="258541" y="3691321"/>
            <a:ext cx="1977287" cy="757130"/>
          </a:xfrm>
          <a:prstGeom prst="rect">
            <a:avLst/>
          </a:prstGeom>
          <a:noFill/>
        </p:spPr>
        <p:txBody>
          <a:bodyPr wrap="square" rtlCol="0">
            <a:spAutoFit/>
          </a:bodyPr>
          <a:lstStyle/>
          <a:p>
            <a:pPr>
              <a:lnSpc>
                <a:spcPct val="120000"/>
              </a:lnSpc>
            </a:pPr>
            <a:r>
              <a:rPr sz="1200" dirty="0" err="1">
                <a:solidFill>
                  <a:srgbClr val="282828"/>
                </a:solidFill>
                <a:latin typeface="微软雅黑" charset="0"/>
                <a:ea typeface="微软雅黑" charset="0"/>
              </a:rPr>
              <a:t>请在此处添加文字内容</a:t>
            </a:r>
            <a:endParaRPr sz="1200" dirty="0">
              <a:solidFill>
                <a:srgbClr val="282828"/>
              </a:solidFill>
              <a:latin typeface="微软雅黑" charset="0"/>
              <a:ea typeface="微软雅黑" charset="0"/>
            </a:endParaRPr>
          </a:p>
          <a:p>
            <a:pPr>
              <a:lnSpc>
                <a:spcPct val="120000"/>
              </a:lnSpc>
            </a:pPr>
            <a:r>
              <a:rPr sz="1200" dirty="0" err="1">
                <a:solidFill>
                  <a:srgbClr val="282828"/>
                </a:solidFill>
                <a:latin typeface="微软雅黑" charset="0"/>
                <a:ea typeface="微软雅黑" charset="0"/>
              </a:rPr>
              <a:t>请在此处添加文字内容</a:t>
            </a:r>
            <a:endParaRPr sz="1200" dirty="0">
              <a:solidFill>
                <a:srgbClr val="282828"/>
              </a:solidFill>
              <a:latin typeface="微软雅黑" charset="0"/>
              <a:ea typeface="微软雅黑" charset="0"/>
            </a:endParaRPr>
          </a:p>
          <a:p>
            <a:pPr>
              <a:lnSpc>
                <a:spcPct val="120000"/>
              </a:lnSpc>
            </a:pPr>
            <a:r>
              <a:rPr sz="1200" dirty="0" err="1">
                <a:solidFill>
                  <a:srgbClr val="282828"/>
                </a:solidFill>
                <a:latin typeface="微软雅黑" charset="0"/>
                <a:ea typeface="微软雅黑" charset="0"/>
                <a:sym typeface="+mn-ea"/>
              </a:rPr>
              <a:t>请在此处添加文字内容</a:t>
            </a:r>
            <a:endParaRPr lang="zh-CN" altLang="en-US" sz="1200" dirty="0">
              <a:solidFill>
                <a:srgbClr val="282828"/>
              </a:solidFill>
              <a:latin typeface="微软雅黑" charset="0"/>
              <a:ea typeface="微软雅黑" charset="0"/>
            </a:endParaRPr>
          </a:p>
        </p:txBody>
      </p:sp>
      <p:sp>
        <p:nvSpPr>
          <p:cNvPr id="14" name="文本框 13"/>
          <p:cNvSpPr txBox="1"/>
          <p:nvPr/>
        </p:nvSpPr>
        <p:spPr>
          <a:xfrm>
            <a:off x="900315" y="3334094"/>
            <a:ext cx="1190475" cy="410882"/>
          </a:xfrm>
          <a:prstGeom prst="rect">
            <a:avLst/>
          </a:prstGeom>
          <a:noFill/>
        </p:spPr>
        <p:txBody>
          <a:bodyPr wrap="square" rtlCol="0">
            <a:spAutoFit/>
          </a:bodyPr>
          <a:lstStyle/>
          <a:p>
            <a:pPr>
              <a:lnSpc>
                <a:spcPct val="120000"/>
              </a:lnSpc>
            </a:pPr>
            <a:r>
              <a:rPr lang="zh-CN" altLang="zh-CN" sz="1725" b="1" dirty="0">
                <a:gradFill>
                  <a:gsLst>
                    <a:gs pos="0">
                      <a:srgbClr val="AD2402"/>
                    </a:gs>
                    <a:gs pos="100000">
                      <a:srgbClr val="E8363E"/>
                    </a:gs>
                  </a:gsLst>
                  <a:lin ang="5400000" scaled="1"/>
                </a:gradFill>
                <a:latin typeface="微软雅黑" charset="0"/>
                <a:ea typeface="微软雅黑" charset="0"/>
              </a:rPr>
              <a:t>添加标题</a:t>
            </a:r>
          </a:p>
        </p:txBody>
      </p:sp>
      <p:cxnSp>
        <p:nvCxnSpPr>
          <p:cNvPr id="15" name="直接连接符 14"/>
          <p:cNvCxnSpPr/>
          <p:nvPr/>
        </p:nvCxnSpPr>
        <p:spPr>
          <a:xfrm flipH="1">
            <a:off x="2726531" y="1704023"/>
            <a:ext cx="1310640" cy="0"/>
          </a:xfrm>
          <a:prstGeom prst="line">
            <a:avLst/>
          </a:prstGeom>
          <a:ln w="38100" cmpd="sng">
            <a:solidFill>
              <a:srgbClr val="282828"/>
            </a:solidFill>
            <a:prstDash val="sysDot"/>
          </a:ln>
        </p:spPr>
        <p:style>
          <a:lnRef idx="1">
            <a:schemeClr val="accent1"/>
          </a:lnRef>
          <a:fillRef idx="0">
            <a:schemeClr val="accent1"/>
          </a:fillRef>
          <a:effectRef idx="0">
            <a:schemeClr val="accent1"/>
          </a:effectRef>
          <a:fontRef idx="minor">
            <a:schemeClr val="tx1"/>
          </a:fontRef>
        </p:style>
      </p:cxnSp>
      <p:sp>
        <p:nvSpPr>
          <p:cNvPr id="16" name="椭圆 15"/>
          <p:cNvSpPr/>
          <p:nvPr/>
        </p:nvSpPr>
        <p:spPr>
          <a:xfrm>
            <a:off x="2573656" y="1636872"/>
            <a:ext cx="134303" cy="134303"/>
          </a:xfrm>
          <a:prstGeom prst="ellipse">
            <a:avLst/>
          </a:prstGeom>
          <a:solidFill>
            <a:schemeClr val="bg1"/>
          </a:solidFill>
          <a:ln w="50800" cmpd="sng">
            <a:solidFill>
              <a:srgbClr val="282828"/>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7" name="文本框 16"/>
          <p:cNvSpPr txBox="1"/>
          <p:nvPr/>
        </p:nvSpPr>
        <p:spPr>
          <a:xfrm>
            <a:off x="707481" y="1827716"/>
            <a:ext cx="1977287" cy="757130"/>
          </a:xfrm>
          <a:prstGeom prst="rect">
            <a:avLst/>
          </a:prstGeom>
          <a:noFill/>
        </p:spPr>
        <p:txBody>
          <a:bodyPr wrap="square" rtlCol="0">
            <a:spAutoFit/>
          </a:bodyPr>
          <a:lstStyle/>
          <a:p>
            <a:pPr>
              <a:lnSpc>
                <a:spcPct val="120000"/>
              </a:lnSpc>
            </a:pPr>
            <a:r>
              <a:rPr sz="1200" dirty="0">
                <a:solidFill>
                  <a:srgbClr val="282828"/>
                </a:solidFill>
                <a:latin typeface="微软雅黑" charset="0"/>
                <a:ea typeface="微软雅黑" charset="0"/>
              </a:rPr>
              <a:t>请在此处添加文字内容</a:t>
            </a:r>
          </a:p>
          <a:p>
            <a:pPr>
              <a:lnSpc>
                <a:spcPct val="120000"/>
              </a:lnSpc>
            </a:pPr>
            <a:r>
              <a:rPr sz="1200" dirty="0">
                <a:solidFill>
                  <a:srgbClr val="282828"/>
                </a:solidFill>
                <a:latin typeface="微软雅黑" charset="0"/>
                <a:ea typeface="微软雅黑" charset="0"/>
              </a:rPr>
              <a:t>请在此处添加文字内容</a:t>
            </a:r>
          </a:p>
          <a:p>
            <a:pPr>
              <a:lnSpc>
                <a:spcPct val="120000"/>
              </a:lnSpc>
            </a:pPr>
            <a:r>
              <a:rPr sz="1200" dirty="0">
                <a:solidFill>
                  <a:srgbClr val="282828"/>
                </a:solidFill>
                <a:latin typeface="微软雅黑" charset="0"/>
                <a:ea typeface="微软雅黑" charset="0"/>
                <a:sym typeface="+mn-ea"/>
              </a:rPr>
              <a:t>请在此处添加文字内容</a:t>
            </a:r>
            <a:endParaRPr lang="zh-CN" altLang="en-US" sz="1200" dirty="0">
              <a:solidFill>
                <a:srgbClr val="282828"/>
              </a:solidFill>
              <a:latin typeface="微软雅黑" charset="0"/>
              <a:ea typeface="微软雅黑" charset="0"/>
            </a:endParaRPr>
          </a:p>
        </p:txBody>
      </p:sp>
      <p:sp>
        <p:nvSpPr>
          <p:cNvPr id="18" name="文本框 17"/>
          <p:cNvSpPr txBox="1"/>
          <p:nvPr/>
        </p:nvSpPr>
        <p:spPr>
          <a:xfrm>
            <a:off x="1380851" y="1477196"/>
            <a:ext cx="1190475" cy="410882"/>
          </a:xfrm>
          <a:prstGeom prst="rect">
            <a:avLst/>
          </a:prstGeom>
          <a:noFill/>
        </p:spPr>
        <p:txBody>
          <a:bodyPr wrap="square" rtlCol="0">
            <a:spAutoFit/>
          </a:bodyPr>
          <a:lstStyle/>
          <a:p>
            <a:pPr>
              <a:lnSpc>
                <a:spcPct val="120000"/>
              </a:lnSpc>
            </a:pPr>
            <a:r>
              <a:rPr lang="zh-CN" altLang="zh-CN" sz="1725" b="1" dirty="0">
                <a:gradFill>
                  <a:gsLst>
                    <a:gs pos="0">
                      <a:srgbClr val="AD2402"/>
                    </a:gs>
                    <a:gs pos="100000">
                      <a:srgbClr val="E8363E"/>
                    </a:gs>
                  </a:gsLst>
                  <a:lin ang="5400000" scaled="1"/>
                </a:gradFill>
                <a:latin typeface="微软雅黑" charset="0"/>
                <a:ea typeface="微软雅黑" charset="0"/>
              </a:rPr>
              <a:t>添加标题</a:t>
            </a:r>
          </a:p>
        </p:txBody>
      </p:sp>
      <p:sp>
        <p:nvSpPr>
          <p:cNvPr id="19" name="文本框 18"/>
          <p:cNvSpPr txBox="1"/>
          <p:nvPr/>
        </p:nvSpPr>
        <p:spPr>
          <a:xfrm>
            <a:off x="7200187" y="3669982"/>
            <a:ext cx="1939948" cy="757130"/>
          </a:xfrm>
          <a:prstGeom prst="rect">
            <a:avLst/>
          </a:prstGeom>
          <a:noFill/>
        </p:spPr>
        <p:txBody>
          <a:bodyPr wrap="square" rtlCol="0">
            <a:spAutoFit/>
          </a:bodyPr>
          <a:lstStyle/>
          <a:p>
            <a:pPr>
              <a:lnSpc>
                <a:spcPct val="120000"/>
              </a:lnSpc>
            </a:pPr>
            <a:r>
              <a:rPr sz="1200">
                <a:solidFill>
                  <a:srgbClr val="282828"/>
                </a:solidFill>
                <a:latin typeface="微软雅黑" charset="0"/>
                <a:ea typeface="微软雅黑" charset="0"/>
              </a:rPr>
              <a:t>请在此处添加文字内容</a:t>
            </a:r>
          </a:p>
          <a:p>
            <a:pPr>
              <a:lnSpc>
                <a:spcPct val="120000"/>
              </a:lnSpc>
            </a:pPr>
            <a:r>
              <a:rPr sz="1200">
                <a:solidFill>
                  <a:srgbClr val="282828"/>
                </a:solidFill>
                <a:latin typeface="微软雅黑" charset="0"/>
                <a:ea typeface="微软雅黑" charset="0"/>
              </a:rPr>
              <a:t>请在此处添加文字内容</a:t>
            </a:r>
          </a:p>
          <a:p>
            <a:pPr>
              <a:lnSpc>
                <a:spcPct val="120000"/>
              </a:lnSpc>
            </a:pPr>
            <a:r>
              <a:rPr sz="1200">
                <a:solidFill>
                  <a:srgbClr val="282828"/>
                </a:solidFill>
                <a:latin typeface="微软雅黑" charset="0"/>
                <a:ea typeface="微软雅黑" charset="0"/>
                <a:sym typeface="+mn-ea"/>
              </a:rPr>
              <a:t>请在此处添加文字内容</a:t>
            </a:r>
            <a:endParaRPr lang="zh-CN" altLang="en-US" sz="1200">
              <a:solidFill>
                <a:srgbClr val="282828"/>
              </a:solidFill>
              <a:latin typeface="微软雅黑" charset="0"/>
              <a:ea typeface="微软雅黑" charset="0"/>
            </a:endParaRPr>
          </a:p>
        </p:txBody>
      </p:sp>
      <p:sp>
        <p:nvSpPr>
          <p:cNvPr id="20" name="文本框 19"/>
          <p:cNvSpPr txBox="1"/>
          <p:nvPr/>
        </p:nvSpPr>
        <p:spPr>
          <a:xfrm>
            <a:off x="7200187" y="3326606"/>
            <a:ext cx="1167994" cy="410882"/>
          </a:xfrm>
          <a:prstGeom prst="rect">
            <a:avLst/>
          </a:prstGeom>
          <a:noFill/>
        </p:spPr>
        <p:txBody>
          <a:bodyPr wrap="square" rtlCol="0">
            <a:spAutoFit/>
          </a:bodyPr>
          <a:lstStyle/>
          <a:p>
            <a:pPr>
              <a:lnSpc>
                <a:spcPct val="120000"/>
              </a:lnSpc>
            </a:pPr>
            <a:r>
              <a:rPr lang="zh-CN" altLang="zh-CN" sz="1725" b="1">
                <a:gradFill>
                  <a:gsLst>
                    <a:gs pos="0">
                      <a:srgbClr val="AD2402"/>
                    </a:gs>
                    <a:gs pos="100000">
                      <a:srgbClr val="E8363E"/>
                    </a:gs>
                  </a:gsLst>
                  <a:lin ang="5400000" scaled="1"/>
                </a:gradFill>
                <a:latin typeface="微软雅黑" charset="0"/>
                <a:ea typeface="微软雅黑" charset="0"/>
              </a:rPr>
              <a:t>添加标题</a:t>
            </a:r>
          </a:p>
        </p:txBody>
      </p:sp>
      <p:sp>
        <p:nvSpPr>
          <p:cNvPr id="21" name="文本框 20"/>
          <p:cNvSpPr txBox="1"/>
          <p:nvPr/>
        </p:nvSpPr>
        <p:spPr>
          <a:xfrm>
            <a:off x="6592492" y="1813084"/>
            <a:ext cx="1939948" cy="757130"/>
          </a:xfrm>
          <a:prstGeom prst="rect">
            <a:avLst/>
          </a:prstGeom>
          <a:noFill/>
        </p:spPr>
        <p:txBody>
          <a:bodyPr wrap="square" rtlCol="0">
            <a:spAutoFit/>
          </a:bodyPr>
          <a:lstStyle/>
          <a:p>
            <a:pPr>
              <a:lnSpc>
                <a:spcPct val="120000"/>
              </a:lnSpc>
            </a:pPr>
            <a:r>
              <a:rPr sz="1200">
                <a:solidFill>
                  <a:srgbClr val="282828"/>
                </a:solidFill>
                <a:latin typeface="微软雅黑" charset="0"/>
                <a:ea typeface="微软雅黑" charset="0"/>
              </a:rPr>
              <a:t>请在此处添加文字内容</a:t>
            </a:r>
          </a:p>
          <a:p>
            <a:pPr>
              <a:lnSpc>
                <a:spcPct val="120000"/>
              </a:lnSpc>
            </a:pPr>
            <a:r>
              <a:rPr sz="1200">
                <a:solidFill>
                  <a:srgbClr val="282828"/>
                </a:solidFill>
                <a:latin typeface="微软雅黑" charset="0"/>
                <a:ea typeface="微软雅黑" charset="0"/>
              </a:rPr>
              <a:t>请在此处添加文字内容</a:t>
            </a:r>
          </a:p>
          <a:p>
            <a:pPr>
              <a:lnSpc>
                <a:spcPct val="120000"/>
              </a:lnSpc>
            </a:pPr>
            <a:r>
              <a:rPr sz="1200">
                <a:solidFill>
                  <a:srgbClr val="282828"/>
                </a:solidFill>
                <a:latin typeface="微软雅黑" charset="0"/>
                <a:ea typeface="微软雅黑" charset="0"/>
                <a:sym typeface="+mn-ea"/>
              </a:rPr>
              <a:t>请在此处添加文字内容</a:t>
            </a:r>
            <a:endParaRPr lang="zh-CN" altLang="en-US" sz="1200">
              <a:solidFill>
                <a:srgbClr val="282828"/>
              </a:solidFill>
              <a:latin typeface="微软雅黑" charset="0"/>
              <a:ea typeface="微软雅黑" charset="0"/>
            </a:endParaRPr>
          </a:p>
        </p:txBody>
      </p:sp>
      <p:sp>
        <p:nvSpPr>
          <p:cNvPr id="22" name="文本框 21"/>
          <p:cNvSpPr txBox="1"/>
          <p:nvPr/>
        </p:nvSpPr>
        <p:spPr>
          <a:xfrm>
            <a:off x="6592492" y="1469707"/>
            <a:ext cx="1167994" cy="410882"/>
          </a:xfrm>
          <a:prstGeom prst="rect">
            <a:avLst/>
          </a:prstGeom>
          <a:noFill/>
        </p:spPr>
        <p:txBody>
          <a:bodyPr wrap="square" rtlCol="0">
            <a:spAutoFit/>
          </a:bodyPr>
          <a:lstStyle/>
          <a:p>
            <a:pPr>
              <a:lnSpc>
                <a:spcPct val="120000"/>
              </a:lnSpc>
            </a:pPr>
            <a:r>
              <a:rPr lang="zh-CN" altLang="zh-CN" sz="1725" b="1" dirty="0">
                <a:gradFill>
                  <a:gsLst>
                    <a:gs pos="0">
                      <a:srgbClr val="AD2402"/>
                    </a:gs>
                    <a:gs pos="100000">
                      <a:srgbClr val="E8363E"/>
                    </a:gs>
                  </a:gsLst>
                  <a:lin ang="5400000" scaled="1"/>
                </a:gradFill>
                <a:latin typeface="微软雅黑" charset="0"/>
                <a:ea typeface="微软雅黑" charset="0"/>
              </a:rPr>
              <a:t>添加标题</a:t>
            </a:r>
          </a:p>
        </p:txBody>
      </p:sp>
      <p:pic>
        <p:nvPicPr>
          <p:cNvPr id="23" name="图片 22" descr="未标题-1"/>
          <p:cNvPicPr>
            <a:picLocks noChangeAspect="1"/>
          </p:cNvPicPr>
          <p:nvPr/>
        </p:nvPicPr>
        <p:blipFill>
          <a:blip r:embed="rId3"/>
          <a:stretch>
            <a:fillRect/>
          </a:stretch>
        </p:blipFill>
        <p:spPr>
          <a:xfrm>
            <a:off x="2844387" y="648947"/>
            <a:ext cx="3160872" cy="4433763"/>
          </a:xfrm>
          <a:prstGeom prst="rect">
            <a:avLst/>
          </a:prstGeom>
        </p:spPr>
      </p:pic>
      <p:sp>
        <p:nvSpPr>
          <p:cNvPr id="24" name="标题 78"/>
          <p:cNvSpPr txBox="1">
            <a:spLocks/>
          </p:cNvSpPr>
          <p:nvPr/>
        </p:nvSpPr>
        <p:spPr>
          <a:xfrm>
            <a:off x="41982" y="-96627"/>
            <a:ext cx="6861212" cy="884466"/>
          </a:xfrm>
          <a:prstGeom prst="rect">
            <a:avLst/>
          </a:prstGeom>
        </p:spPr>
        <p:txBody>
          <a:bodyPr anchor="ctr"/>
          <a:lstStyle>
            <a:lvl1pPr algn="l" defTabSz="914400" rtl="0" eaLnBrk="1" latinLnBrk="1" hangingPunct="1">
              <a:spcBef>
                <a:spcPct val="0"/>
              </a:spcBef>
              <a:buNone/>
              <a:defRPr sz="3600" b="1" kern="1200">
                <a:solidFill>
                  <a:schemeClr val="bg1"/>
                </a:solidFill>
                <a:latin typeface="Arial" pitchFamily="34" charset="0"/>
                <a:ea typeface="+mj-ea"/>
                <a:cs typeface="Arial" pitchFamily="34" charset="0"/>
              </a:defRPr>
            </a:lvl1pPr>
          </a:lstStyle>
          <a:p>
            <a:r>
              <a:rPr lang="en-US" altLang="zh-CN" sz="3000" dirty="0">
                <a:latin typeface="黑体" panose="02010609060101010101" pitchFamily="49" charset="-122"/>
                <a:ea typeface="黑体" panose="02010609060101010101" pitchFamily="49" charset="-122"/>
              </a:rPr>
              <a:t>02 </a:t>
            </a:r>
            <a:r>
              <a:rPr lang="zh-CN" altLang="en-US" sz="3000" dirty="0">
                <a:latin typeface="黑体" panose="02010609060101010101" pitchFamily="49" charset="-122"/>
                <a:ea typeface="黑体" panose="02010609060101010101" pitchFamily="49" charset="-122"/>
              </a:rPr>
              <a:t>内容篇</a:t>
            </a:r>
          </a:p>
        </p:txBody>
      </p:sp>
      <p:sp>
        <p:nvSpPr>
          <p:cNvPr id="25" name="文本框 24"/>
          <p:cNvSpPr txBox="1"/>
          <p:nvPr/>
        </p:nvSpPr>
        <p:spPr>
          <a:xfrm>
            <a:off x="8667932" y="101856"/>
            <a:ext cx="504056" cy="523220"/>
          </a:xfrm>
          <a:prstGeom prst="rect">
            <a:avLst/>
          </a:prstGeom>
          <a:noFill/>
        </p:spPr>
        <p:txBody>
          <a:bodyPr wrap="square" rtlCol="0">
            <a:spAutoFit/>
          </a:bodyPr>
          <a:lstStyle/>
          <a:p>
            <a:pPr algn="ctr"/>
            <a:r>
              <a:rPr lang="en-US" altLang="zh-CN" sz="1400" b="1" dirty="0">
                <a:solidFill>
                  <a:srgbClr val="002D7C"/>
                </a:solidFill>
                <a:latin typeface="方正大黑简体" panose="03000509000000000000" pitchFamily="65" charset="-122"/>
                <a:ea typeface="方正大黑简体" panose="03000509000000000000" pitchFamily="65" charset="-122"/>
              </a:rPr>
              <a:t>LOGO</a:t>
            </a:r>
            <a:endParaRPr lang="zh-CN" altLang="en-US" sz="1400" b="1" dirty="0">
              <a:solidFill>
                <a:srgbClr val="002D7C"/>
              </a:solidFill>
              <a:latin typeface="方正大黑简体" panose="03000509000000000000" pitchFamily="65" charset="-122"/>
              <a:ea typeface="方正大黑简体" panose="03000509000000000000" pitchFamily="65" charset="-122"/>
            </a:endParaRPr>
          </a:p>
        </p:txBody>
      </p:sp>
    </p:spTree>
    <p:extLst>
      <p:ext uri="{BB962C8B-B14F-4D97-AF65-F5344CB8AC3E}">
        <p14:creationId xmlns:p14="http://schemas.microsoft.com/office/powerpoint/2010/main" val="1263540508"/>
      </p:ext>
    </p:extLst>
  </p:cSld>
  <p:clrMapOvr>
    <a:masterClrMapping/>
  </p:clrMapOvr>
  <mc:AlternateContent xmlns:mc="http://schemas.openxmlformats.org/markup-compatibility/2006" xmlns:p14="http://schemas.microsoft.com/office/powerpoint/2010/main">
    <mc:Choice Requires="p14">
      <p:transition spd="slow" p14:dur="1200" advClick="0" advTm="0">
        <p14:prism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1000" fill="hold"/>
                                        <p:tgtEl>
                                          <p:spTgt spid="23"/>
                                        </p:tgtEl>
                                        <p:attrNameLst>
                                          <p:attrName>ppt_w</p:attrName>
                                        </p:attrNameLst>
                                      </p:cBhvr>
                                      <p:tavLst>
                                        <p:tav tm="0">
                                          <p:val>
                                            <p:fltVal val="0"/>
                                          </p:val>
                                        </p:tav>
                                        <p:tav tm="100000">
                                          <p:val>
                                            <p:strVal val="#ppt_w"/>
                                          </p:val>
                                        </p:tav>
                                      </p:tavLst>
                                    </p:anim>
                                    <p:anim calcmode="lin" valueType="num">
                                      <p:cBhvr>
                                        <p:cTn id="8" dur="1000" fill="hold"/>
                                        <p:tgtEl>
                                          <p:spTgt spid="23"/>
                                        </p:tgtEl>
                                        <p:attrNameLst>
                                          <p:attrName>ppt_h</p:attrName>
                                        </p:attrNameLst>
                                      </p:cBhvr>
                                      <p:tavLst>
                                        <p:tav tm="0">
                                          <p:val>
                                            <p:fltVal val="0"/>
                                          </p:val>
                                        </p:tav>
                                        <p:tav tm="100000">
                                          <p:val>
                                            <p:strVal val="#ppt_h"/>
                                          </p:val>
                                        </p:tav>
                                      </p:tavLst>
                                    </p:anim>
                                    <p:animEffect transition="in" filter="fade">
                                      <p:cBhvr>
                                        <p:cTn id="9" dur="1000"/>
                                        <p:tgtEl>
                                          <p:spTgt spid="23"/>
                                        </p:tgtEl>
                                      </p:cBhvr>
                                    </p:animEffect>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par>
                                <p:cTn id="14" presetID="22" presetClass="entr" presetSubtype="8"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left)">
                                      <p:cBhvr>
                                        <p:cTn id="16" dur="500"/>
                                        <p:tgtEl>
                                          <p:spTgt spid="9"/>
                                        </p:tgtEl>
                                      </p:cBhvr>
                                    </p:animEffect>
                                  </p:childTnLst>
                                </p:cTn>
                              </p:par>
                              <p:par>
                                <p:cTn id="17" presetID="22" presetClass="entr" presetSubtype="2"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right)">
                                      <p:cBhvr>
                                        <p:cTn id="19" dur="500"/>
                                        <p:tgtEl>
                                          <p:spTgt spid="11"/>
                                        </p:tgtEl>
                                      </p:cBhvr>
                                    </p:animEffect>
                                  </p:childTnLst>
                                </p:cTn>
                              </p:par>
                              <p:par>
                                <p:cTn id="20" presetID="22" presetClass="entr" presetSubtype="2" fill="hold"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right)">
                                      <p:cBhvr>
                                        <p:cTn id="22" dur="500"/>
                                        <p:tgtEl>
                                          <p:spTgt spid="15"/>
                                        </p:tgtEl>
                                      </p:cBhvr>
                                    </p:animEffect>
                                  </p:childTnLst>
                                </p:cTn>
                              </p:par>
                            </p:childTnLst>
                          </p:cTn>
                        </p:par>
                        <p:par>
                          <p:cTn id="23" fill="hold">
                            <p:stCondLst>
                              <p:cond delay="1500"/>
                            </p:stCondLst>
                            <p:childTnLst>
                              <p:par>
                                <p:cTn id="24" presetID="21" presetClass="entr" presetSubtype="1"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heel(1)">
                                      <p:cBhvr>
                                        <p:cTn id="26" dur="1000"/>
                                        <p:tgtEl>
                                          <p:spTgt spid="8"/>
                                        </p:tgtEl>
                                      </p:cBhvr>
                                    </p:animEffect>
                                  </p:childTnLst>
                                </p:cTn>
                              </p:par>
                              <p:par>
                                <p:cTn id="27" presetID="21" presetClass="entr" presetSubtype="1"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wheel(1)">
                                      <p:cBhvr>
                                        <p:cTn id="29" dur="1000"/>
                                        <p:tgtEl>
                                          <p:spTgt spid="16"/>
                                        </p:tgtEl>
                                      </p:cBhvr>
                                    </p:animEffect>
                                  </p:childTnLst>
                                </p:cTn>
                              </p:par>
                              <p:par>
                                <p:cTn id="30" presetID="21" presetClass="entr" presetSubtype="1"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heel(1)">
                                      <p:cBhvr>
                                        <p:cTn id="32" dur="1000"/>
                                        <p:tgtEl>
                                          <p:spTgt spid="12"/>
                                        </p:tgtEl>
                                      </p:cBhvr>
                                    </p:animEffect>
                                  </p:childTnLst>
                                </p:cTn>
                              </p:par>
                              <p:par>
                                <p:cTn id="33" presetID="21" presetClass="entr" presetSubtype="1"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heel(1)">
                                      <p:cBhvr>
                                        <p:cTn id="35" dur="1000"/>
                                        <p:tgtEl>
                                          <p:spTgt spid="10"/>
                                        </p:tgtEl>
                                      </p:cBhvr>
                                    </p:animEffect>
                                  </p:childTnLst>
                                </p:cTn>
                              </p:par>
                            </p:childTnLst>
                          </p:cTn>
                        </p:par>
                        <p:par>
                          <p:cTn id="36" fill="hold">
                            <p:stCondLst>
                              <p:cond delay="2500"/>
                            </p:stCondLst>
                            <p:childTnLst>
                              <p:par>
                                <p:cTn id="37" presetID="22" presetClass="entr" presetSubtype="2"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ipe(right)">
                                      <p:cBhvr>
                                        <p:cTn id="39" dur="1000"/>
                                        <p:tgtEl>
                                          <p:spTgt spid="18"/>
                                        </p:tgtEl>
                                      </p:cBhvr>
                                    </p:animEffect>
                                  </p:childTnLst>
                                </p:cTn>
                              </p:par>
                              <p:par>
                                <p:cTn id="40" presetID="22" presetClass="entr" presetSubtype="2"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wipe(right)">
                                      <p:cBhvr>
                                        <p:cTn id="42" dur="1000"/>
                                        <p:tgtEl>
                                          <p:spTgt spid="14"/>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wipe(left)">
                                      <p:cBhvr>
                                        <p:cTn id="45" dur="1000"/>
                                        <p:tgtEl>
                                          <p:spTgt spid="22"/>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wipe(left)">
                                      <p:cBhvr>
                                        <p:cTn id="48" dur="1000"/>
                                        <p:tgtEl>
                                          <p:spTgt spid="20"/>
                                        </p:tgtEl>
                                      </p:cBhvr>
                                    </p:animEffect>
                                  </p:childTnLst>
                                </p:cTn>
                              </p:par>
                            </p:childTnLst>
                          </p:cTn>
                        </p:par>
                        <p:par>
                          <p:cTn id="49" fill="hold">
                            <p:stCondLst>
                              <p:cond delay="3500"/>
                            </p:stCondLst>
                            <p:childTnLst>
                              <p:par>
                                <p:cTn id="50" presetID="22" presetClass="entr" presetSubtype="1" fill="hold" grpId="0" nodeType="after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wipe(up)">
                                      <p:cBhvr>
                                        <p:cTn id="52" dur="1000"/>
                                        <p:tgtEl>
                                          <p:spTgt spid="17"/>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wipe(up)">
                                      <p:cBhvr>
                                        <p:cTn id="55" dur="1000"/>
                                        <p:tgtEl>
                                          <p:spTgt spid="21"/>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wipe(up)">
                                      <p:cBhvr>
                                        <p:cTn id="58" dur="1000"/>
                                        <p:tgtEl>
                                          <p:spTgt spid="19"/>
                                        </p:tgtEl>
                                      </p:cBhvr>
                                    </p:animEffect>
                                  </p:childTnLst>
                                </p:cTn>
                              </p:par>
                              <p:par>
                                <p:cTn id="59" presetID="22" presetClass="entr" presetSubtype="1" fill="hold" grpId="0" nodeType="with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wipe(up)">
                                      <p:cBhvr>
                                        <p:cTn id="61"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2" grpId="0" animBg="1"/>
      <p:bldP spid="13" grpId="0"/>
      <p:bldP spid="14" grpId="0"/>
      <p:bldP spid="16" grpId="0" animBg="1"/>
      <p:bldP spid="17" grpId="0"/>
      <p:bldP spid="18" grpId="0"/>
      <p:bldP spid="19" grpId="0"/>
      <p:bldP spid="20" grpId="0"/>
      <p:bldP spid="21" grpId="0"/>
      <p:bldP spid="2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H_Other_10"/>
          <p:cNvSpPr>
            <a:spLocks noEditPoints="1"/>
          </p:cNvSpPr>
          <p:nvPr>
            <p:custDataLst>
              <p:tags r:id="rId1"/>
            </p:custDataLst>
          </p:nvPr>
        </p:nvSpPr>
        <p:spPr bwMode="auto">
          <a:xfrm>
            <a:off x="687416" y="1738133"/>
            <a:ext cx="440552" cy="277629"/>
          </a:xfrm>
          <a:custGeom>
            <a:avLst/>
            <a:gdLst>
              <a:gd name="T0" fmla="*/ 2147483646 w 3545"/>
              <a:gd name="T1" fmla="*/ 2147483646 h 2230"/>
              <a:gd name="T2" fmla="*/ 2147483646 w 3545"/>
              <a:gd name="T3" fmla="*/ 2147483646 h 2230"/>
              <a:gd name="T4" fmla="*/ 2147483646 w 3545"/>
              <a:gd name="T5" fmla="*/ 2147483646 h 2230"/>
              <a:gd name="T6" fmla="*/ 2147483646 w 3545"/>
              <a:gd name="T7" fmla="*/ 2147483646 h 2230"/>
              <a:gd name="T8" fmla="*/ 2147483646 w 3545"/>
              <a:gd name="T9" fmla="*/ 2147483646 h 2230"/>
              <a:gd name="T10" fmla="*/ 2147483646 w 3545"/>
              <a:gd name="T11" fmla="*/ 2147483646 h 2230"/>
              <a:gd name="T12" fmla="*/ 2147483646 w 3545"/>
              <a:gd name="T13" fmla="*/ 2147483646 h 2230"/>
              <a:gd name="T14" fmla="*/ 2147483646 w 3545"/>
              <a:gd name="T15" fmla="*/ 2147483646 h 2230"/>
              <a:gd name="T16" fmla="*/ 2147483646 w 3545"/>
              <a:gd name="T17" fmla="*/ 2147483646 h 2230"/>
              <a:gd name="T18" fmla="*/ 2147483646 w 3545"/>
              <a:gd name="T19" fmla="*/ 2147483646 h 2230"/>
              <a:gd name="T20" fmla="*/ 2147483646 w 3545"/>
              <a:gd name="T21" fmla="*/ 2147483646 h 2230"/>
              <a:gd name="T22" fmla="*/ 2147483646 w 3545"/>
              <a:gd name="T23" fmla="*/ 2147483646 h 2230"/>
              <a:gd name="T24" fmla="*/ 2147483646 w 3545"/>
              <a:gd name="T25" fmla="*/ 2147483646 h 2230"/>
              <a:gd name="T26" fmla="*/ 2147483646 w 3545"/>
              <a:gd name="T27" fmla="*/ 2147483646 h 2230"/>
              <a:gd name="T28" fmla="*/ 2147483646 w 3545"/>
              <a:gd name="T29" fmla="*/ 2147483646 h 2230"/>
              <a:gd name="T30" fmla="*/ 2147483646 w 3545"/>
              <a:gd name="T31" fmla="*/ 2147483646 h 2230"/>
              <a:gd name="T32" fmla="*/ 2147483646 w 3545"/>
              <a:gd name="T33" fmla="*/ 2147483646 h 2230"/>
              <a:gd name="T34" fmla="*/ 2147483646 w 3545"/>
              <a:gd name="T35" fmla="*/ 2147483646 h 2230"/>
              <a:gd name="T36" fmla="*/ 2147483646 w 3545"/>
              <a:gd name="T37" fmla="*/ 2147483646 h 2230"/>
              <a:gd name="T38" fmla="*/ 2147483646 w 3545"/>
              <a:gd name="T39" fmla="*/ 2147483646 h 2230"/>
              <a:gd name="T40" fmla="*/ 2147483646 w 3545"/>
              <a:gd name="T41" fmla="*/ 2147483646 h 2230"/>
              <a:gd name="T42" fmla="*/ 2147483646 w 3545"/>
              <a:gd name="T43" fmla="*/ 2147483646 h 2230"/>
              <a:gd name="T44" fmla="*/ 2147483646 w 3545"/>
              <a:gd name="T45" fmla="*/ 2147483646 h 2230"/>
              <a:gd name="T46" fmla="*/ 2147483646 w 3545"/>
              <a:gd name="T47" fmla="*/ 2147483646 h 2230"/>
              <a:gd name="T48" fmla="*/ 2147483646 w 3545"/>
              <a:gd name="T49" fmla="*/ 2147483646 h 2230"/>
              <a:gd name="T50" fmla="*/ 2147483646 w 3545"/>
              <a:gd name="T51" fmla="*/ 2147483646 h 2230"/>
              <a:gd name="T52" fmla="*/ 2147483646 w 3545"/>
              <a:gd name="T53" fmla="*/ 2147483646 h 2230"/>
              <a:gd name="T54" fmla="*/ 2147483646 w 3545"/>
              <a:gd name="T55" fmla="*/ 2147483646 h 2230"/>
              <a:gd name="T56" fmla="*/ 2147483646 w 3545"/>
              <a:gd name="T57" fmla="*/ 2147483646 h 2230"/>
              <a:gd name="T58" fmla="*/ 2147483646 w 3545"/>
              <a:gd name="T59" fmla="*/ 2147483646 h 2230"/>
              <a:gd name="T60" fmla="*/ 2147483646 w 3545"/>
              <a:gd name="T61" fmla="*/ 2147483646 h 2230"/>
              <a:gd name="T62" fmla="*/ 2147483646 w 3545"/>
              <a:gd name="T63" fmla="*/ 2147483646 h 2230"/>
              <a:gd name="T64" fmla="*/ 2147483646 w 3545"/>
              <a:gd name="T65" fmla="*/ 2147483646 h 2230"/>
              <a:gd name="T66" fmla="*/ 2147483646 w 3545"/>
              <a:gd name="T67" fmla="*/ 2147483646 h 2230"/>
              <a:gd name="T68" fmla="*/ 2147483646 w 3545"/>
              <a:gd name="T69" fmla="*/ 2147483646 h 2230"/>
              <a:gd name="T70" fmla="*/ 2147483646 w 3545"/>
              <a:gd name="T71" fmla="*/ 2147483646 h 2230"/>
              <a:gd name="T72" fmla="*/ 2147483646 w 3545"/>
              <a:gd name="T73" fmla="*/ 2147483646 h 2230"/>
              <a:gd name="T74" fmla="*/ 2147483646 w 3545"/>
              <a:gd name="T75" fmla="*/ 2147483646 h 2230"/>
              <a:gd name="T76" fmla="*/ 2147483646 w 3545"/>
              <a:gd name="T77" fmla="*/ 2147483646 h 2230"/>
              <a:gd name="T78" fmla="*/ 2147483646 w 3545"/>
              <a:gd name="T79" fmla="*/ 2147483646 h 2230"/>
              <a:gd name="T80" fmla="*/ 2147483646 w 3545"/>
              <a:gd name="T81" fmla="*/ 2147483646 h 2230"/>
              <a:gd name="T82" fmla="*/ 2147483646 w 3545"/>
              <a:gd name="T83" fmla="*/ 2147483646 h 2230"/>
              <a:gd name="T84" fmla="*/ 2147483646 w 3545"/>
              <a:gd name="T85" fmla="*/ 2147483646 h 2230"/>
              <a:gd name="T86" fmla="*/ 2147483646 w 3545"/>
              <a:gd name="T87" fmla="*/ 2147483646 h 2230"/>
              <a:gd name="T88" fmla="*/ 2147483646 w 3545"/>
              <a:gd name="T89" fmla="*/ 2147483646 h 2230"/>
              <a:gd name="T90" fmla="*/ 2147483646 w 3545"/>
              <a:gd name="T91" fmla="*/ 2147483646 h 2230"/>
              <a:gd name="T92" fmla="*/ 2147483646 w 3545"/>
              <a:gd name="T93" fmla="*/ 2147483646 h 2230"/>
              <a:gd name="T94" fmla="*/ 2147483646 w 3545"/>
              <a:gd name="T95" fmla="*/ 2147483646 h 2230"/>
              <a:gd name="T96" fmla="*/ 2147483646 w 3545"/>
              <a:gd name="T97" fmla="*/ 2147483646 h 2230"/>
              <a:gd name="T98" fmla="*/ 2147483646 w 3545"/>
              <a:gd name="T99" fmla="*/ 2147483646 h 2230"/>
              <a:gd name="T100" fmla="*/ 2147483646 w 3545"/>
              <a:gd name="T101" fmla="*/ 2147483646 h 2230"/>
              <a:gd name="T102" fmla="*/ 2147483646 w 3545"/>
              <a:gd name="T103" fmla="*/ 2147483646 h 2230"/>
              <a:gd name="T104" fmla="*/ 2147483646 w 3545"/>
              <a:gd name="T105" fmla="*/ 2147483646 h 2230"/>
              <a:gd name="T106" fmla="*/ 2147483646 w 3545"/>
              <a:gd name="T107" fmla="*/ 2147483646 h 2230"/>
              <a:gd name="T108" fmla="*/ 2147483646 w 3545"/>
              <a:gd name="T109" fmla="*/ 2147483646 h 2230"/>
              <a:gd name="T110" fmla="*/ 2147483646 w 3545"/>
              <a:gd name="T111" fmla="*/ 2147483646 h 2230"/>
              <a:gd name="T112" fmla="*/ 2147483646 w 3545"/>
              <a:gd name="T113" fmla="*/ 2147483646 h 223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545" h="2230">
                <a:moveTo>
                  <a:pt x="2903" y="1449"/>
                </a:moveTo>
                <a:lnTo>
                  <a:pt x="2964" y="1453"/>
                </a:lnTo>
                <a:lnTo>
                  <a:pt x="3023" y="1459"/>
                </a:lnTo>
                <a:lnTo>
                  <a:pt x="3079" y="1470"/>
                </a:lnTo>
                <a:lnTo>
                  <a:pt x="3132" y="1485"/>
                </a:lnTo>
                <a:lnTo>
                  <a:pt x="3183" y="1505"/>
                </a:lnTo>
                <a:lnTo>
                  <a:pt x="3230" y="1528"/>
                </a:lnTo>
                <a:lnTo>
                  <a:pt x="3274" y="1557"/>
                </a:lnTo>
                <a:lnTo>
                  <a:pt x="3317" y="1589"/>
                </a:lnTo>
                <a:lnTo>
                  <a:pt x="3354" y="1626"/>
                </a:lnTo>
                <a:lnTo>
                  <a:pt x="3389" y="1667"/>
                </a:lnTo>
                <a:lnTo>
                  <a:pt x="3421" y="1713"/>
                </a:lnTo>
                <a:lnTo>
                  <a:pt x="3449" y="1762"/>
                </a:lnTo>
                <a:lnTo>
                  <a:pt x="3474" y="1816"/>
                </a:lnTo>
                <a:lnTo>
                  <a:pt x="3495" y="1875"/>
                </a:lnTo>
                <a:lnTo>
                  <a:pt x="3513" y="1938"/>
                </a:lnTo>
                <a:lnTo>
                  <a:pt x="3526" y="2004"/>
                </a:lnTo>
                <a:lnTo>
                  <a:pt x="3536" y="2075"/>
                </a:lnTo>
                <a:lnTo>
                  <a:pt x="3542" y="2151"/>
                </a:lnTo>
                <a:lnTo>
                  <a:pt x="3545" y="2230"/>
                </a:lnTo>
                <a:lnTo>
                  <a:pt x="2261" y="2230"/>
                </a:lnTo>
                <a:lnTo>
                  <a:pt x="2262" y="2151"/>
                </a:lnTo>
                <a:lnTo>
                  <a:pt x="2269" y="2075"/>
                </a:lnTo>
                <a:lnTo>
                  <a:pt x="2278" y="2004"/>
                </a:lnTo>
                <a:lnTo>
                  <a:pt x="2292" y="1938"/>
                </a:lnTo>
                <a:lnTo>
                  <a:pt x="2310" y="1875"/>
                </a:lnTo>
                <a:lnTo>
                  <a:pt x="2331" y="1816"/>
                </a:lnTo>
                <a:lnTo>
                  <a:pt x="2355" y="1762"/>
                </a:lnTo>
                <a:lnTo>
                  <a:pt x="2383" y="1713"/>
                </a:lnTo>
                <a:lnTo>
                  <a:pt x="2416" y="1667"/>
                </a:lnTo>
                <a:lnTo>
                  <a:pt x="2450" y="1626"/>
                </a:lnTo>
                <a:lnTo>
                  <a:pt x="2489" y="1589"/>
                </a:lnTo>
                <a:lnTo>
                  <a:pt x="2530" y="1557"/>
                </a:lnTo>
                <a:lnTo>
                  <a:pt x="2574" y="1528"/>
                </a:lnTo>
                <a:lnTo>
                  <a:pt x="2622" y="1505"/>
                </a:lnTo>
                <a:lnTo>
                  <a:pt x="2673" y="1485"/>
                </a:lnTo>
                <a:lnTo>
                  <a:pt x="2726" y="1470"/>
                </a:lnTo>
                <a:lnTo>
                  <a:pt x="2782" y="1459"/>
                </a:lnTo>
                <a:lnTo>
                  <a:pt x="2841" y="1453"/>
                </a:lnTo>
                <a:lnTo>
                  <a:pt x="2903" y="1449"/>
                </a:lnTo>
                <a:close/>
                <a:moveTo>
                  <a:pt x="642" y="1449"/>
                </a:moveTo>
                <a:lnTo>
                  <a:pt x="703" y="1453"/>
                </a:lnTo>
                <a:lnTo>
                  <a:pt x="763" y="1459"/>
                </a:lnTo>
                <a:lnTo>
                  <a:pt x="819" y="1470"/>
                </a:lnTo>
                <a:lnTo>
                  <a:pt x="872" y="1485"/>
                </a:lnTo>
                <a:lnTo>
                  <a:pt x="923" y="1505"/>
                </a:lnTo>
                <a:lnTo>
                  <a:pt x="970" y="1528"/>
                </a:lnTo>
                <a:lnTo>
                  <a:pt x="1014" y="1557"/>
                </a:lnTo>
                <a:lnTo>
                  <a:pt x="1055" y="1589"/>
                </a:lnTo>
                <a:lnTo>
                  <a:pt x="1094" y="1626"/>
                </a:lnTo>
                <a:lnTo>
                  <a:pt x="1129" y="1667"/>
                </a:lnTo>
                <a:lnTo>
                  <a:pt x="1161" y="1713"/>
                </a:lnTo>
                <a:lnTo>
                  <a:pt x="1189" y="1762"/>
                </a:lnTo>
                <a:lnTo>
                  <a:pt x="1214" y="1816"/>
                </a:lnTo>
                <a:lnTo>
                  <a:pt x="1235" y="1875"/>
                </a:lnTo>
                <a:lnTo>
                  <a:pt x="1252" y="1938"/>
                </a:lnTo>
                <a:lnTo>
                  <a:pt x="1266" y="2004"/>
                </a:lnTo>
                <a:lnTo>
                  <a:pt x="1276" y="2075"/>
                </a:lnTo>
                <a:lnTo>
                  <a:pt x="1282" y="2151"/>
                </a:lnTo>
                <a:lnTo>
                  <a:pt x="1285" y="2230"/>
                </a:lnTo>
                <a:lnTo>
                  <a:pt x="0" y="2230"/>
                </a:lnTo>
                <a:lnTo>
                  <a:pt x="2" y="2151"/>
                </a:lnTo>
                <a:lnTo>
                  <a:pt x="8" y="2075"/>
                </a:lnTo>
                <a:lnTo>
                  <a:pt x="18" y="2004"/>
                </a:lnTo>
                <a:lnTo>
                  <a:pt x="31" y="1938"/>
                </a:lnTo>
                <a:lnTo>
                  <a:pt x="49" y="1875"/>
                </a:lnTo>
                <a:lnTo>
                  <a:pt x="70" y="1816"/>
                </a:lnTo>
                <a:lnTo>
                  <a:pt x="95" y="1762"/>
                </a:lnTo>
                <a:lnTo>
                  <a:pt x="123" y="1713"/>
                </a:lnTo>
                <a:lnTo>
                  <a:pt x="154" y="1667"/>
                </a:lnTo>
                <a:lnTo>
                  <a:pt x="190" y="1626"/>
                </a:lnTo>
                <a:lnTo>
                  <a:pt x="228" y="1589"/>
                </a:lnTo>
                <a:lnTo>
                  <a:pt x="270" y="1557"/>
                </a:lnTo>
                <a:lnTo>
                  <a:pt x="314" y="1528"/>
                </a:lnTo>
                <a:lnTo>
                  <a:pt x="362" y="1505"/>
                </a:lnTo>
                <a:lnTo>
                  <a:pt x="413" y="1485"/>
                </a:lnTo>
                <a:lnTo>
                  <a:pt x="466" y="1470"/>
                </a:lnTo>
                <a:lnTo>
                  <a:pt x="522" y="1459"/>
                </a:lnTo>
                <a:lnTo>
                  <a:pt x="580" y="1453"/>
                </a:lnTo>
                <a:lnTo>
                  <a:pt x="642" y="1449"/>
                </a:lnTo>
                <a:close/>
                <a:moveTo>
                  <a:pt x="1778" y="1072"/>
                </a:moveTo>
                <a:lnTo>
                  <a:pt x="1829" y="1073"/>
                </a:lnTo>
                <a:lnTo>
                  <a:pt x="1882" y="1077"/>
                </a:lnTo>
                <a:lnTo>
                  <a:pt x="1937" y="1084"/>
                </a:lnTo>
                <a:lnTo>
                  <a:pt x="1995" y="1092"/>
                </a:lnTo>
                <a:lnTo>
                  <a:pt x="2054" y="1104"/>
                </a:lnTo>
                <a:lnTo>
                  <a:pt x="2113" y="1118"/>
                </a:lnTo>
                <a:lnTo>
                  <a:pt x="2174" y="1136"/>
                </a:lnTo>
                <a:lnTo>
                  <a:pt x="2232" y="1155"/>
                </a:lnTo>
                <a:lnTo>
                  <a:pt x="2289" y="1177"/>
                </a:lnTo>
                <a:lnTo>
                  <a:pt x="2345" y="1200"/>
                </a:lnTo>
                <a:lnTo>
                  <a:pt x="2398" y="1226"/>
                </a:lnTo>
                <a:lnTo>
                  <a:pt x="2448" y="1256"/>
                </a:lnTo>
                <a:lnTo>
                  <a:pt x="2493" y="1287"/>
                </a:lnTo>
                <a:lnTo>
                  <a:pt x="2534" y="1320"/>
                </a:lnTo>
                <a:lnTo>
                  <a:pt x="2569" y="1355"/>
                </a:lnTo>
                <a:lnTo>
                  <a:pt x="2512" y="1383"/>
                </a:lnTo>
                <a:lnTo>
                  <a:pt x="2458" y="1415"/>
                </a:lnTo>
                <a:lnTo>
                  <a:pt x="2407" y="1452"/>
                </a:lnTo>
                <a:lnTo>
                  <a:pt x="2361" y="1494"/>
                </a:lnTo>
                <a:lnTo>
                  <a:pt x="2316" y="1539"/>
                </a:lnTo>
                <a:lnTo>
                  <a:pt x="2277" y="1590"/>
                </a:lnTo>
                <a:lnTo>
                  <a:pt x="2242" y="1645"/>
                </a:lnTo>
                <a:lnTo>
                  <a:pt x="2209" y="1704"/>
                </a:lnTo>
                <a:lnTo>
                  <a:pt x="2182" y="1768"/>
                </a:lnTo>
                <a:lnTo>
                  <a:pt x="2158" y="1835"/>
                </a:lnTo>
                <a:lnTo>
                  <a:pt x="2139" y="1906"/>
                </a:lnTo>
                <a:lnTo>
                  <a:pt x="2123" y="1981"/>
                </a:lnTo>
                <a:lnTo>
                  <a:pt x="2112" y="2060"/>
                </a:lnTo>
                <a:lnTo>
                  <a:pt x="2106" y="2143"/>
                </a:lnTo>
                <a:lnTo>
                  <a:pt x="2103" y="2230"/>
                </a:lnTo>
                <a:lnTo>
                  <a:pt x="1453" y="2230"/>
                </a:lnTo>
                <a:lnTo>
                  <a:pt x="1451" y="2143"/>
                </a:lnTo>
                <a:lnTo>
                  <a:pt x="1443" y="2060"/>
                </a:lnTo>
                <a:lnTo>
                  <a:pt x="1433" y="1981"/>
                </a:lnTo>
                <a:lnTo>
                  <a:pt x="1417" y="1906"/>
                </a:lnTo>
                <a:lnTo>
                  <a:pt x="1398" y="1835"/>
                </a:lnTo>
                <a:lnTo>
                  <a:pt x="1374" y="1768"/>
                </a:lnTo>
                <a:lnTo>
                  <a:pt x="1346" y="1704"/>
                </a:lnTo>
                <a:lnTo>
                  <a:pt x="1315" y="1645"/>
                </a:lnTo>
                <a:lnTo>
                  <a:pt x="1279" y="1590"/>
                </a:lnTo>
                <a:lnTo>
                  <a:pt x="1239" y="1539"/>
                </a:lnTo>
                <a:lnTo>
                  <a:pt x="1196" y="1494"/>
                </a:lnTo>
                <a:lnTo>
                  <a:pt x="1149" y="1452"/>
                </a:lnTo>
                <a:lnTo>
                  <a:pt x="1099" y="1415"/>
                </a:lnTo>
                <a:lnTo>
                  <a:pt x="1045" y="1383"/>
                </a:lnTo>
                <a:lnTo>
                  <a:pt x="986" y="1355"/>
                </a:lnTo>
                <a:lnTo>
                  <a:pt x="1022" y="1320"/>
                </a:lnTo>
                <a:lnTo>
                  <a:pt x="1062" y="1287"/>
                </a:lnTo>
                <a:lnTo>
                  <a:pt x="1107" y="1256"/>
                </a:lnTo>
                <a:lnTo>
                  <a:pt x="1155" y="1226"/>
                </a:lnTo>
                <a:lnTo>
                  <a:pt x="1207" y="1200"/>
                </a:lnTo>
                <a:lnTo>
                  <a:pt x="1262" y="1177"/>
                </a:lnTo>
                <a:lnTo>
                  <a:pt x="1318" y="1155"/>
                </a:lnTo>
                <a:lnTo>
                  <a:pt x="1376" y="1136"/>
                </a:lnTo>
                <a:lnTo>
                  <a:pt x="1436" y="1118"/>
                </a:lnTo>
                <a:lnTo>
                  <a:pt x="1495" y="1104"/>
                </a:lnTo>
                <a:lnTo>
                  <a:pt x="1555" y="1092"/>
                </a:lnTo>
                <a:lnTo>
                  <a:pt x="1613" y="1084"/>
                </a:lnTo>
                <a:lnTo>
                  <a:pt x="1670" y="1077"/>
                </a:lnTo>
                <a:lnTo>
                  <a:pt x="1725" y="1073"/>
                </a:lnTo>
                <a:lnTo>
                  <a:pt x="1778" y="1072"/>
                </a:lnTo>
                <a:close/>
                <a:moveTo>
                  <a:pt x="2877" y="728"/>
                </a:moveTo>
                <a:lnTo>
                  <a:pt x="2922" y="732"/>
                </a:lnTo>
                <a:lnTo>
                  <a:pt x="2967" y="741"/>
                </a:lnTo>
                <a:lnTo>
                  <a:pt x="3008" y="758"/>
                </a:lnTo>
                <a:lnTo>
                  <a:pt x="3047" y="779"/>
                </a:lnTo>
                <a:lnTo>
                  <a:pt x="3081" y="805"/>
                </a:lnTo>
                <a:lnTo>
                  <a:pt x="3111" y="836"/>
                </a:lnTo>
                <a:lnTo>
                  <a:pt x="3137" y="870"/>
                </a:lnTo>
                <a:lnTo>
                  <a:pt x="3159" y="909"/>
                </a:lnTo>
                <a:lnTo>
                  <a:pt x="3175" y="950"/>
                </a:lnTo>
                <a:lnTo>
                  <a:pt x="3185" y="995"/>
                </a:lnTo>
                <a:lnTo>
                  <a:pt x="3188" y="1040"/>
                </a:lnTo>
                <a:lnTo>
                  <a:pt x="3185" y="1087"/>
                </a:lnTo>
                <a:lnTo>
                  <a:pt x="3175" y="1130"/>
                </a:lnTo>
                <a:lnTo>
                  <a:pt x="3159" y="1172"/>
                </a:lnTo>
                <a:lnTo>
                  <a:pt x="3137" y="1210"/>
                </a:lnTo>
                <a:lnTo>
                  <a:pt x="3111" y="1245"/>
                </a:lnTo>
                <a:lnTo>
                  <a:pt x="3081" y="1276"/>
                </a:lnTo>
                <a:lnTo>
                  <a:pt x="3047" y="1302"/>
                </a:lnTo>
                <a:lnTo>
                  <a:pt x="3008" y="1324"/>
                </a:lnTo>
                <a:lnTo>
                  <a:pt x="2967" y="1339"/>
                </a:lnTo>
                <a:lnTo>
                  <a:pt x="2922" y="1349"/>
                </a:lnTo>
                <a:lnTo>
                  <a:pt x="2877" y="1352"/>
                </a:lnTo>
                <a:lnTo>
                  <a:pt x="2830" y="1349"/>
                </a:lnTo>
                <a:lnTo>
                  <a:pt x="2786" y="1339"/>
                </a:lnTo>
                <a:lnTo>
                  <a:pt x="2745" y="1324"/>
                </a:lnTo>
                <a:lnTo>
                  <a:pt x="2707" y="1302"/>
                </a:lnTo>
                <a:lnTo>
                  <a:pt x="2673" y="1276"/>
                </a:lnTo>
                <a:lnTo>
                  <a:pt x="2641" y="1245"/>
                </a:lnTo>
                <a:lnTo>
                  <a:pt x="2615" y="1210"/>
                </a:lnTo>
                <a:lnTo>
                  <a:pt x="2594" y="1172"/>
                </a:lnTo>
                <a:lnTo>
                  <a:pt x="2579" y="1130"/>
                </a:lnTo>
                <a:lnTo>
                  <a:pt x="2569" y="1087"/>
                </a:lnTo>
                <a:lnTo>
                  <a:pt x="2566" y="1040"/>
                </a:lnTo>
                <a:lnTo>
                  <a:pt x="2569" y="995"/>
                </a:lnTo>
                <a:lnTo>
                  <a:pt x="2579" y="950"/>
                </a:lnTo>
                <a:lnTo>
                  <a:pt x="2594" y="909"/>
                </a:lnTo>
                <a:lnTo>
                  <a:pt x="2615" y="870"/>
                </a:lnTo>
                <a:lnTo>
                  <a:pt x="2641" y="836"/>
                </a:lnTo>
                <a:lnTo>
                  <a:pt x="2673" y="805"/>
                </a:lnTo>
                <a:lnTo>
                  <a:pt x="2707" y="779"/>
                </a:lnTo>
                <a:lnTo>
                  <a:pt x="2745" y="758"/>
                </a:lnTo>
                <a:lnTo>
                  <a:pt x="2786" y="741"/>
                </a:lnTo>
                <a:lnTo>
                  <a:pt x="2830" y="732"/>
                </a:lnTo>
                <a:lnTo>
                  <a:pt x="2877" y="728"/>
                </a:lnTo>
                <a:close/>
                <a:moveTo>
                  <a:pt x="616" y="728"/>
                </a:moveTo>
                <a:lnTo>
                  <a:pt x="662" y="732"/>
                </a:lnTo>
                <a:lnTo>
                  <a:pt x="707" y="741"/>
                </a:lnTo>
                <a:lnTo>
                  <a:pt x="748" y="758"/>
                </a:lnTo>
                <a:lnTo>
                  <a:pt x="785" y="779"/>
                </a:lnTo>
                <a:lnTo>
                  <a:pt x="820" y="805"/>
                </a:lnTo>
                <a:lnTo>
                  <a:pt x="851" y="836"/>
                </a:lnTo>
                <a:lnTo>
                  <a:pt x="877" y="870"/>
                </a:lnTo>
                <a:lnTo>
                  <a:pt x="899" y="909"/>
                </a:lnTo>
                <a:lnTo>
                  <a:pt x="914" y="950"/>
                </a:lnTo>
                <a:lnTo>
                  <a:pt x="924" y="995"/>
                </a:lnTo>
                <a:lnTo>
                  <a:pt x="928" y="1040"/>
                </a:lnTo>
                <a:lnTo>
                  <a:pt x="924" y="1087"/>
                </a:lnTo>
                <a:lnTo>
                  <a:pt x="914" y="1130"/>
                </a:lnTo>
                <a:lnTo>
                  <a:pt x="899" y="1172"/>
                </a:lnTo>
                <a:lnTo>
                  <a:pt x="877" y="1210"/>
                </a:lnTo>
                <a:lnTo>
                  <a:pt x="851" y="1245"/>
                </a:lnTo>
                <a:lnTo>
                  <a:pt x="820" y="1276"/>
                </a:lnTo>
                <a:lnTo>
                  <a:pt x="785" y="1302"/>
                </a:lnTo>
                <a:lnTo>
                  <a:pt x="748" y="1324"/>
                </a:lnTo>
                <a:lnTo>
                  <a:pt x="707" y="1339"/>
                </a:lnTo>
                <a:lnTo>
                  <a:pt x="662" y="1349"/>
                </a:lnTo>
                <a:lnTo>
                  <a:pt x="616" y="1352"/>
                </a:lnTo>
                <a:lnTo>
                  <a:pt x="570" y="1349"/>
                </a:lnTo>
                <a:lnTo>
                  <a:pt x="526" y="1339"/>
                </a:lnTo>
                <a:lnTo>
                  <a:pt x="485" y="1324"/>
                </a:lnTo>
                <a:lnTo>
                  <a:pt x="447" y="1302"/>
                </a:lnTo>
                <a:lnTo>
                  <a:pt x="412" y="1276"/>
                </a:lnTo>
                <a:lnTo>
                  <a:pt x="381" y="1245"/>
                </a:lnTo>
                <a:lnTo>
                  <a:pt x="355" y="1210"/>
                </a:lnTo>
                <a:lnTo>
                  <a:pt x="334" y="1172"/>
                </a:lnTo>
                <a:lnTo>
                  <a:pt x="319" y="1130"/>
                </a:lnTo>
                <a:lnTo>
                  <a:pt x="308" y="1087"/>
                </a:lnTo>
                <a:lnTo>
                  <a:pt x="305" y="1040"/>
                </a:lnTo>
                <a:lnTo>
                  <a:pt x="308" y="995"/>
                </a:lnTo>
                <a:lnTo>
                  <a:pt x="319" y="950"/>
                </a:lnTo>
                <a:lnTo>
                  <a:pt x="334" y="909"/>
                </a:lnTo>
                <a:lnTo>
                  <a:pt x="355" y="870"/>
                </a:lnTo>
                <a:lnTo>
                  <a:pt x="381" y="836"/>
                </a:lnTo>
                <a:lnTo>
                  <a:pt x="412" y="805"/>
                </a:lnTo>
                <a:lnTo>
                  <a:pt x="447" y="779"/>
                </a:lnTo>
                <a:lnTo>
                  <a:pt x="485" y="758"/>
                </a:lnTo>
                <a:lnTo>
                  <a:pt x="526" y="741"/>
                </a:lnTo>
                <a:lnTo>
                  <a:pt x="570" y="732"/>
                </a:lnTo>
                <a:lnTo>
                  <a:pt x="616" y="728"/>
                </a:lnTo>
                <a:close/>
                <a:moveTo>
                  <a:pt x="1790" y="0"/>
                </a:moveTo>
                <a:lnTo>
                  <a:pt x="1844" y="3"/>
                </a:lnTo>
                <a:lnTo>
                  <a:pt x="1896" y="12"/>
                </a:lnTo>
                <a:lnTo>
                  <a:pt x="1946" y="27"/>
                </a:lnTo>
                <a:lnTo>
                  <a:pt x="1992" y="46"/>
                </a:lnTo>
                <a:lnTo>
                  <a:pt x="2036" y="71"/>
                </a:lnTo>
                <a:lnTo>
                  <a:pt x="2077" y="101"/>
                </a:lnTo>
                <a:lnTo>
                  <a:pt x="2115" y="135"/>
                </a:lnTo>
                <a:lnTo>
                  <a:pt x="2149" y="172"/>
                </a:lnTo>
                <a:lnTo>
                  <a:pt x="2178" y="213"/>
                </a:lnTo>
                <a:lnTo>
                  <a:pt x="2203" y="258"/>
                </a:lnTo>
                <a:lnTo>
                  <a:pt x="2223" y="305"/>
                </a:lnTo>
                <a:lnTo>
                  <a:pt x="2237" y="355"/>
                </a:lnTo>
                <a:lnTo>
                  <a:pt x="2247" y="406"/>
                </a:lnTo>
                <a:lnTo>
                  <a:pt x="2250" y="460"/>
                </a:lnTo>
                <a:lnTo>
                  <a:pt x="2247" y="514"/>
                </a:lnTo>
                <a:lnTo>
                  <a:pt x="2237" y="565"/>
                </a:lnTo>
                <a:lnTo>
                  <a:pt x="2223" y="615"/>
                </a:lnTo>
                <a:lnTo>
                  <a:pt x="2203" y="662"/>
                </a:lnTo>
                <a:lnTo>
                  <a:pt x="2178" y="707"/>
                </a:lnTo>
                <a:lnTo>
                  <a:pt x="2149" y="748"/>
                </a:lnTo>
                <a:lnTo>
                  <a:pt x="2115" y="786"/>
                </a:lnTo>
                <a:lnTo>
                  <a:pt x="2077" y="819"/>
                </a:lnTo>
                <a:lnTo>
                  <a:pt x="2036" y="849"/>
                </a:lnTo>
                <a:lnTo>
                  <a:pt x="1992" y="874"/>
                </a:lnTo>
                <a:lnTo>
                  <a:pt x="1946" y="893"/>
                </a:lnTo>
                <a:lnTo>
                  <a:pt x="1896" y="908"/>
                </a:lnTo>
                <a:lnTo>
                  <a:pt x="1844" y="917"/>
                </a:lnTo>
                <a:lnTo>
                  <a:pt x="1790" y="920"/>
                </a:lnTo>
                <a:lnTo>
                  <a:pt x="1737" y="917"/>
                </a:lnTo>
                <a:lnTo>
                  <a:pt x="1685" y="908"/>
                </a:lnTo>
                <a:lnTo>
                  <a:pt x="1636" y="893"/>
                </a:lnTo>
                <a:lnTo>
                  <a:pt x="1589" y="874"/>
                </a:lnTo>
                <a:lnTo>
                  <a:pt x="1545" y="849"/>
                </a:lnTo>
                <a:lnTo>
                  <a:pt x="1504" y="819"/>
                </a:lnTo>
                <a:lnTo>
                  <a:pt x="1466" y="786"/>
                </a:lnTo>
                <a:lnTo>
                  <a:pt x="1433" y="748"/>
                </a:lnTo>
                <a:lnTo>
                  <a:pt x="1403" y="707"/>
                </a:lnTo>
                <a:lnTo>
                  <a:pt x="1378" y="662"/>
                </a:lnTo>
                <a:lnTo>
                  <a:pt x="1358" y="615"/>
                </a:lnTo>
                <a:lnTo>
                  <a:pt x="1344" y="565"/>
                </a:lnTo>
                <a:lnTo>
                  <a:pt x="1334" y="514"/>
                </a:lnTo>
                <a:lnTo>
                  <a:pt x="1331" y="460"/>
                </a:lnTo>
                <a:lnTo>
                  <a:pt x="1334" y="406"/>
                </a:lnTo>
                <a:lnTo>
                  <a:pt x="1344" y="355"/>
                </a:lnTo>
                <a:lnTo>
                  <a:pt x="1358" y="305"/>
                </a:lnTo>
                <a:lnTo>
                  <a:pt x="1378" y="258"/>
                </a:lnTo>
                <a:lnTo>
                  <a:pt x="1403" y="213"/>
                </a:lnTo>
                <a:lnTo>
                  <a:pt x="1433" y="172"/>
                </a:lnTo>
                <a:lnTo>
                  <a:pt x="1466" y="135"/>
                </a:lnTo>
                <a:lnTo>
                  <a:pt x="1504" y="101"/>
                </a:lnTo>
                <a:lnTo>
                  <a:pt x="1545" y="71"/>
                </a:lnTo>
                <a:lnTo>
                  <a:pt x="1589" y="46"/>
                </a:lnTo>
                <a:lnTo>
                  <a:pt x="1636" y="27"/>
                </a:lnTo>
                <a:lnTo>
                  <a:pt x="1685" y="12"/>
                </a:lnTo>
                <a:lnTo>
                  <a:pt x="1737" y="3"/>
                </a:lnTo>
                <a:lnTo>
                  <a:pt x="1790" y="0"/>
                </a:lnTo>
                <a:close/>
              </a:path>
            </a:pathLst>
          </a:custGeom>
          <a:solidFill>
            <a:srgbClr val="3F3F3F"/>
          </a:solidFill>
          <a:ln>
            <a:noFill/>
          </a:ln>
        </p:spPr>
        <p:txBody>
          <a:bodyPr/>
          <a:lstStyle/>
          <a:p>
            <a:endParaRPr lang="zh-CN" altLang="en-US" sz="1013"/>
          </a:p>
        </p:txBody>
      </p:sp>
      <p:sp>
        <p:nvSpPr>
          <p:cNvPr id="8" name="椭圆 7"/>
          <p:cNvSpPr/>
          <p:nvPr/>
        </p:nvSpPr>
        <p:spPr>
          <a:xfrm>
            <a:off x="5513414" y="1338532"/>
            <a:ext cx="633843" cy="633843"/>
          </a:xfrm>
          <a:prstGeom prst="ellipse">
            <a:avLst/>
          </a:prstGeom>
          <a:gradFill>
            <a:gsLst>
              <a:gs pos="0">
                <a:srgbClr val="AD2402"/>
              </a:gs>
              <a:gs pos="100000">
                <a:srgbClr val="E8363E"/>
              </a:gs>
            </a:gsLst>
            <a:lin ang="5400000" scaled="1"/>
          </a:gra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bg1"/>
              </a:solidFill>
            </a:endParaRPr>
          </a:p>
        </p:txBody>
      </p:sp>
      <p:sp>
        <p:nvSpPr>
          <p:cNvPr id="9" name="椭圆 8"/>
          <p:cNvSpPr/>
          <p:nvPr/>
        </p:nvSpPr>
        <p:spPr>
          <a:xfrm>
            <a:off x="6473779" y="684295"/>
            <a:ext cx="900624" cy="900624"/>
          </a:xfrm>
          <a:prstGeom prst="ellipse">
            <a:avLst/>
          </a:prstGeom>
          <a:solidFill>
            <a:srgbClr val="282828"/>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bg1"/>
              </a:solidFill>
            </a:endParaRPr>
          </a:p>
        </p:txBody>
      </p:sp>
      <p:sp>
        <p:nvSpPr>
          <p:cNvPr id="10" name="文本框 9"/>
          <p:cNvSpPr txBox="1">
            <a:spLocks noChangeArrowheads="1"/>
          </p:cNvSpPr>
          <p:nvPr>
            <p:custDataLst>
              <p:tags r:id="rId2"/>
            </p:custDataLst>
          </p:nvPr>
        </p:nvSpPr>
        <p:spPr bwMode="auto">
          <a:xfrm>
            <a:off x="6528104" y="918508"/>
            <a:ext cx="791973" cy="432197"/>
          </a:xfrm>
          <a:prstGeom prst="rect">
            <a:avLst/>
          </a:prstGeom>
          <a:noFill/>
          <a:ln>
            <a:noFill/>
          </a:ln>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dist" eaLnBrk="1" hangingPunct="1">
              <a:defRPr/>
            </a:pPr>
            <a:r>
              <a:rPr lang="zh-CN" altLang="en-US" sz="2400" dirty="0">
                <a:solidFill>
                  <a:schemeClr val="bg1"/>
                </a:solidFill>
                <a:latin typeface="微软雅黑" panose="020B0503020204020204" pitchFamily="34" charset="-122"/>
                <a:ea typeface="微软雅黑" panose="020B0503020204020204" pitchFamily="34" charset="-122"/>
              </a:rPr>
              <a:t>梦想</a:t>
            </a:r>
          </a:p>
        </p:txBody>
      </p:sp>
      <p:sp>
        <p:nvSpPr>
          <p:cNvPr id="11" name="文本框 10"/>
          <p:cNvSpPr txBox="1">
            <a:spLocks noChangeArrowheads="1"/>
          </p:cNvSpPr>
          <p:nvPr>
            <p:custDataLst>
              <p:tags r:id="rId3"/>
            </p:custDataLst>
          </p:nvPr>
        </p:nvSpPr>
        <p:spPr bwMode="auto">
          <a:xfrm>
            <a:off x="5526154" y="1439355"/>
            <a:ext cx="621103" cy="432197"/>
          </a:xfrm>
          <a:prstGeom prst="rect">
            <a:avLst/>
          </a:prstGeom>
          <a:noFill/>
          <a:ln>
            <a:noFill/>
          </a:ln>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dist" eaLnBrk="1" hangingPunct="1">
              <a:defRPr/>
            </a:pPr>
            <a:r>
              <a:rPr lang="zh-CN" altLang="en-US" sz="1800" dirty="0">
                <a:solidFill>
                  <a:schemeClr val="bg1"/>
                </a:solidFill>
                <a:latin typeface="微软雅黑" panose="020B0503020204020204" pitchFamily="34" charset="-122"/>
                <a:ea typeface="微软雅黑" panose="020B0503020204020204" pitchFamily="34" charset="-122"/>
              </a:rPr>
              <a:t>专业</a:t>
            </a:r>
          </a:p>
        </p:txBody>
      </p:sp>
      <p:grpSp>
        <p:nvGrpSpPr>
          <p:cNvPr id="12" name="组合 11"/>
          <p:cNvGrpSpPr/>
          <p:nvPr/>
        </p:nvGrpSpPr>
        <p:grpSpPr>
          <a:xfrm>
            <a:off x="6854951" y="1731427"/>
            <a:ext cx="494938" cy="481896"/>
            <a:chOff x="9139939" y="2308569"/>
            <a:chExt cx="659917" cy="642528"/>
          </a:xfrm>
          <a:solidFill>
            <a:srgbClr val="282828"/>
          </a:solidFill>
        </p:grpSpPr>
        <p:sp>
          <p:nvSpPr>
            <p:cNvPr id="13" name="椭圆 12"/>
            <p:cNvSpPr/>
            <p:nvPr/>
          </p:nvSpPr>
          <p:spPr>
            <a:xfrm>
              <a:off x="9139939" y="2308569"/>
              <a:ext cx="642528" cy="642528"/>
            </a:xfrm>
            <a:prstGeom prst="ellipse">
              <a:avLst/>
            </a:prstGeom>
            <a:grp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bg1"/>
                </a:solidFill>
              </a:endParaRPr>
            </a:p>
          </p:txBody>
        </p:sp>
        <p:sp>
          <p:nvSpPr>
            <p:cNvPr id="14" name="文本框 13"/>
            <p:cNvSpPr txBox="1">
              <a:spLocks noChangeArrowheads="1"/>
            </p:cNvSpPr>
            <p:nvPr>
              <p:custDataLst>
                <p:tags r:id="rId6"/>
              </p:custDataLst>
            </p:nvPr>
          </p:nvSpPr>
          <p:spPr bwMode="auto">
            <a:xfrm>
              <a:off x="9153102" y="2324172"/>
              <a:ext cx="646754" cy="576263"/>
            </a:xfrm>
            <a:prstGeom prst="rect">
              <a:avLst/>
            </a:prstGeom>
            <a:noFill/>
            <a:ln>
              <a:noFill/>
            </a:ln>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dist" eaLnBrk="1" hangingPunct="1">
                <a:defRPr/>
              </a:pPr>
              <a:r>
                <a:rPr lang="zh-CN" altLang="en-US" sz="1013" dirty="0">
                  <a:solidFill>
                    <a:schemeClr val="bg1"/>
                  </a:solidFill>
                  <a:latin typeface="微软雅黑" panose="020B0503020204020204" pitchFamily="34" charset="-122"/>
                  <a:ea typeface="微软雅黑" panose="020B0503020204020204" pitchFamily="34" charset="-122"/>
                </a:rPr>
                <a:t>活力</a:t>
              </a:r>
            </a:p>
          </p:txBody>
        </p:sp>
      </p:grpSp>
      <p:grpSp>
        <p:nvGrpSpPr>
          <p:cNvPr id="15" name="组合 14"/>
          <p:cNvGrpSpPr/>
          <p:nvPr/>
        </p:nvGrpSpPr>
        <p:grpSpPr>
          <a:xfrm>
            <a:off x="7875094" y="1080179"/>
            <a:ext cx="633843" cy="633843"/>
            <a:chOff x="10500125" y="1440239"/>
            <a:chExt cx="845124" cy="845124"/>
          </a:xfrm>
          <a:gradFill>
            <a:gsLst>
              <a:gs pos="0">
                <a:srgbClr val="AD2402"/>
              </a:gs>
              <a:gs pos="100000">
                <a:srgbClr val="E8363E"/>
              </a:gs>
            </a:gsLst>
            <a:lin ang="5400000" scaled="1"/>
          </a:gradFill>
        </p:grpSpPr>
        <p:sp>
          <p:nvSpPr>
            <p:cNvPr id="16" name="椭圆 15"/>
            <p:cNvSpPr/>
            <p:nvPr/>
          </p:nvSpPr>
          <p:spPr>
            <a:xfrm>
              <a:off x="10500125" y="1440239"/>
              <a:ext cx="845124" cy="845124"/>
            </a:xfrm>
            <a:prstGeom prst="ellipse">
              <a:avLst/>
            </a:prstGeom>
            <a:grp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bg1"/>
                </a:solidFill>
              </a:endParaRPr>
            </a:p>
          </p:txBody>
        </p:sp>
        <p:sp>
          <p:nvSpPr>
            <p:cNvPr id="17" name="文本框 16"/>
            <p:cNvSpPr txBox="1">
              <a:spLocks noChangeArrowheads="1"/>
            </p:cNvSpPr>
            <p:nvPr>
              <p:custDataLst>
                <p:tags r:id="rId5"/>
              </p:custDataLst>
            </p:nvPr>
          </p:nvSpPr>
          <p:spPr bwMode="auto">
            <a:xfrm>
              <a:off x="10618796" y="1574670"/>
              <a:ext cx="646754" cy="576262"/>
            </a:xfrm>
            <a:prstGeom prst="rect">
              <a:avLst/>
            </a:prstGeom>
            <a:grpFill/>
            <a:ln>
              <a:noFill/>
            </a:ln>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dist" eaLnBrk="1" hangingPunct="1">
                <a:defRPr/>
              </a:pPr>
              <a:r>
                <a:rPr lang="zh-CN" altLang="en-US" sz="1013" dirty="0">
                  <a:solidFill>
                    <a:schemeClr val="bg1"/>
                  </a:solidFill>
                  <a:latin typeface="微软雅黑" panose="020B0503020204020204" pitchFamily="34" charset="-122"/>
                  <a:ea typeface="微软雅黑" panose="020B0503020204020204" pitchFamily="34" charset="-122"/>
                </a:rPr>
                <a:t>责任</a:t>
              </a:r>
            </a:p>
          </p:txBody>
        </p:sp>
      </p:grpSp>
      <p:sp>
        <p:nvSpPr>
          <p:cNvPr id="18" name="文本框 19"/>
          <p:cNvSpPr txBox="1">
            <a:spLocks noChangeArrowheads="1"/>
          </p:cNvSpPr>
          <p:nvPr>
            <p:custDataLst>
              <p:tags r:id="rId4"/>
            </p:custDataLst>
          </p:nvPr>
        </p:nvSpPr>
        <p:spPr bwMode="auto">
          <a:xfrm>
            <a:off x="1200045" y="1660849"/>
            <a:ext cx="2011463" cy="432197"/>
          </a:xfrm>
          <a:prstGeom prst="rect">
            <a:avLst/>
          </a:prstGeom>
          <a:noFill/>
          <a:ln>
            <a:noFill/>
          </a:ln>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dist" eaLnBrk="1" hangingPunct="1">
              <a:defRPr/>
            </a:pPr>
            <a:r>
              <a:rPr lang="zh-CN" altLang="en-US" sz="2100" b="1" dirty="0">
                <a:solidFill>
                  <a:srgbClr val="3F3F3F"/>
                </a:solidFill>
                <a:latin typeface="微软雅黑" panose="020B0503020204020204" pitchFamily="34" charset="-122"/>
                <a:ea typeface="微软雅黑" panose="020B0503020204020204" pitchFamily="34" charset="-122"/>
              </a:rPr>
              <a:t>这里添加标题</a:t>
            </a:r>
          </a:p>
        </p:txBody>
      </p:sp>
      <p:sp>
        <p:nvSpPr>
          <p:cNvPr id="19" name="文本框 18"/>
          <p:cNvSpPr txBox="1"/>
          <p:nvPr/>
        </p:nvSpPr>
        <p:spPr>
          <a:xfrm>
            <a:off x="661739" y="2273180"/>
            <a:ext cx="2983706" cy="1255728"/>
          </a:xfrm>
          <a:prstGeom prst="rect">
            <a:avLst/>
          </a:prstGeom>
          <a:noFill/>
        </p:spPr>
        <p:txBody>
          <a:bodyPr wrap="square" rtlCol="0">
            <a:spAutoFit/>
          </a:bodyPr>
          <a:lstStyle/>
          <a:p>
            <a:pPr>
              <a:lnSpc>
                <a:spcPct val="120000"/>
              </a:lnSpc>
            </a:pPr>
            <a:r>
              <a:rPr lang="zh-CN" altLang="en-US" sz="1050" dirty="0">
                <a:solidFill>
                  <a:srgbClr val="282828"/>
                </a:solidFill>
                <a:latin typeface="微软雅黑" charset="0"/>
                <a:ea typeface="微软雅黑" charset="0"/>
              </a:rPr>
              <a:t>请在此处添加文字内容</a:t>
            </a:r>
          </a:p>
          <a:p>
            <a:pPr>
              <a:lnSpc>
                <a:spcPct val="120000"/>
              </a:lnSpc>
            </a:pPr>
            <a:r>
              <a:rPr lang="zh-CN" altLang="en-US" sz="1050" dirty="0">
                <a:solidFill>
                  <a:srgbClr val="282828"/>
                </a:solidFill>
                <a:latin typeface="微软雅黑" charset="0"/>
                <a:ea typeface="微软雅黑" charset="0"/>
              </a:rPr>
              <a:t>请在此处添加文字内容</a:t>
            </a:r>
          </a:p>
          <a:p>
            <a:pPr>
              <a:lnSpc>
                <a:spcPct val="120000"/>
              </a:lnSpc>
            </a:pPr>
            <a:r>
              <a:rPr lang="zh-CN" altLang="en-US" sz="1050" dirty="0">
                <a:solidFill>
                  <a:srgbClr val="282828"/>
                </a:solidFill>
                <a:latin typeface="微软雅黑" charset="0"/>
                <a:ea typeface="微软雅黑" charset="0"/>
                <a:sym typeface="+mn-ea"/>
              </a:rPr>
              <a:t>请在此处添加文字内容</a:t>
            </a:r>
            <a:r>
              <a:rPr lang="zh-CN" altLang="en-US" sz="1050" dirty="0">
                <a:solidFill>
                  <a:srgbClr val="282828"/>
                </a:solidFill>
                <a:latin typeface="微软雅黑" charset="0"/>
                <a:ea typeface="微软雅黑" charset="0"/>
              </a:rPr>
              <a:t>请在此处添加文字内容</a:t>
            </a:r>
          </a:p>
          <a:p>
            <a:pPr>
              <a:lnSpc>
                <a:spcPct val="120000"/>
              </a:lnSpc>
            </a:pPr>
            <a:r>
              <a:rPr lang="zh-CN" altLang="en-US" sz="1050" dirty="0">
                <a:solidFill>
                  <a:srgbClr val="282828"/>
                </a:solidFill>
                <a:latin typeface="微软雅黑" charset="0"/>
                <a:ea typeface="微软雅黑" charset="0"/>
              </a:rPr>
              <a:t>请在此处添加文字内容</a:t>
            </a:r>
          </a:p>
          <a:p>
            <a:pPr>
              <a:lnSpc>
                <a:spcPct val="120000"/>
              </a:lnSpc>
            </a:pPr>
            <a:r>
              <a:rPr lang="zh-CN" altLang="en-US" sz="1050" dirty="0">
                <a:solidFill>
                  <a:srgbClr val="282828"/>
                </a:solidFill>
                <a:latin typeface="微软雅黑" charset="0"/>
                <a:ea typeface="微软雅黑" charset="0"/>
                <a:sym typeface="+mn-ea"/>
              </a:rPr>
              <a:t>请在此处添加文字内容</a:t>
            </a:r>
            <a:endParaRPr lang="zh-CN" altLang="en-US" sz="1050" dirty="0">
              <a:solidFill>
                <a:srgbClr val="282828"/>
              </a:solidFill>
              <a:latin typeface="微软雅黑" charset="0"/>
              <a:ea typeface="微软雅黑" charset="0"/>
            </a:endParaRPr>
          </a:p>
          <a:p>
            <a:pPr>
              <a:lnSpc>
                <a:spcPct val="120000"/>
              </a:lnSpc>
            </a:pPr>
            <a:endParaRPr lang="zh-CN" altLang="en-US" sz="1050" dirty="0">
              <a:solidFill>
                <a:srgbClr val="282828"/>
              </a:solidFill>
              <a:latin typeface="微软雅黑" charset="0"/>
              <a:ea typeface="微软雅黑" charset="0"/>
            </a:endParaRPr>
          </a:p>
        </p:txBody>
      </p:sp>
      <p:sp>
        <p:nvSpPr>
          <p:cNvPr id="20" name="矩形 19"/>
          <p:cNvSpPr/>
          <p:nvPr/>
        </p:nvSpPr>
        <p:spPr>
          <a:xfrm>
            <a:off x="661739" y="2113897"/>
            <a:ext cx="1076613" cy="34289"/>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pic>
        <p:nvPicPr>
          <p:cNvPr id="21" name="图片 2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821398" y="2280286"/>
            <a:ext cx="4205386" cy="2964038"/>
          </a:xfrm>
          <a:prstGeom prst="rect">
            <a:avLst/>
          </a:prstGeom>
        </p:spPr>
      </p:pic>
      <p:sp>
        <p:nvSpPr>
          <p:cNvPr id="22" name="标题 78"/>
          <p:cNvSpPr txBox="1">
            <a:spLocks/>
          </p:cNvSpPr>
          <p:nvPr/>
        </p:nvSpPr>
        <p:spPr>
          <a:xfrm>
            <a:off x="41982" y="-96627"/>
            <a:ext cx="6861212" cy="884466"/>
          </a:xfrm>
          <a:prstGeom prst="rect">
            <a:avLst/>
          </a:prstGeom>
        </p:spPr>
        <p:txBody>
          <a:bodyPr anchor="ctr"/>
          <a:lstStyle>
            <a:lvl1pPr algn="l" defTabSz="914400" rtl="0" eaLnBrk="1" latinLnBrk="1" hangingPunct="1">
              <a:spcBef>
                <a:spcPct val="0"/>
              </a:spcBef>
              <a:buNone/>
              <a:defRPr sz="3600" b="1" kern="1200">
                <a:solidFill>
                  <a:schemeClr val="bg1"/>
                </a:solidFill>
                <a:latin typeface="Arial" pitchFamily="34" charset="0"/>
                <a:ea typeface="+mj-ea"/>
                <a:cs typeface="Arial" pitchFamily="34" charset="0"/>
              </a:defRPr>
            </a:lvl1pPr>
          </a:lstStyle>
          <a:p>
            <a:r>
              <a:rPr lang="en-US" altLang="zh-CN" sz="3000" dirty="0">
                <a:latin typeface="黑体" panose="02010609060101010101" pitchFamily="49" charset="-122"/>
                <a:ea typeface="黑体" panose="02010609060101010101" pitchFamily="49" charset="-122"/>
              </a:rPr>
              <a:t>02 </a:t>
            </a:r>
            <a:r>
              <a:rPr lang="zh-CN" altLang="en-US" sz="3000" dirty="0">
                <a:latin typeface="黑体" panose="02010609060101010101" pitchFamily="49" charset="-122"/>
                <a:ea typeface="黑体" panose="02010609060101010101" pitchFamily="49" charset="-122"/>
              </a:rPr>
              <a:t>内容篇</a:t>
            </a:r>
          </a:p>
        </p:txBody>
      </p:sp>
      <p:sp>
        <p:nvSpPr>
          <p:cNvPr id="23" name="文本框 22"/>
          <p:cNvSpPr txBox="1"/>
          <p:nvPr/>
        </p:nvSpPr>
        <p:spPr>
          <a:xfrm>
            <a:off x="8667932" y="101856"/>
            <a:ext cx="504056" cy="523220"/>
          </a:xfrm>
          <a:prstGeom prst="rect">
            <a:avLst/>
          </a:prstGeom>
          <a:noFill/>
        </p:spPr>
        <p:txBody>
          <a:bodyPr wrap="square" rtlCol="0">
            <a:spAutoFit/>
          </a:bodyPr>
          <a:lstStyle/>
          <a:p>
            <a:pPr algn="ctr"/>
            <a:r>
              <a:rPr lang="en-US" altLang="zh-CN" sz="1400" b="1" dirty="0">
                <a:solidFill>
                  <a:srgbClr val="002D7C"/>
                </a:solidFill>
                <a:latin typeface="方正大黑简体" panose="03000509000000000000" pitchFamily="65" charset="-122"/>
                <a:ea typeface="方正大黑简体" panose="03000509000000000000" pitchFamily="65" charset="-122"/>
              </a:rPr>
              <a:t>LOGO</a:t>
            </a:r>
            <a:endParaRPr lang="zh-CN" altLang="en-US" sz="1400" b="1" dirty="0">
              <a:solidFill>
                <a:srgbClr val="002D7C"/>
              </a:solidFill>
              <a:latin typeface="方正大黑简体" panose="03000509000000000000" pitchFamily="65" charset="-122"/>
              <a:ea typeface="方正大黑简体" panose="03000509000000000000" pitchFamily="65" charset="-122"/>
            </a:endParaRPr>
          </a:p>
        </p:txBody>
      </p:sp>
    </p:spTree>
    <p:extLst>
      <p:ext uri="{BB962C8B-B14F-4D97-AF65-F5344CB8AC3E}">
        <p14:creationId xmlns:p14="http://schemas.microsoft.com/office/powerpoint/2010/main" val="3276181787"/>
      </p:ext>
    </p:extLst>
  </p:cSld>
  <p:clrMapOvr>
    <a:masterClrMapping/>
  </p:clrMapOvr>
  <mc:AlternateContent xmlns:mc="http://schemas.openxmlformats.org/markup-compatibility/2006" xmlns:p14="http://schemas.microsoft.com/office/powerpoint/2010/main">
    <mc:Choice Requires="p14">
      <p:transition spd="slow" p14:dur="1200" advClick="0" advTm="0">
        <p14:prism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300"/>
                                        <p:tgtEl>
                                          <p:spTgt spid="9"/>
                                        </p:tgtEl>
                                      </p:cBhvr>
                                    </p:animEffect>
                                    <p:anim calcmode="lin" valueType="num">
                                      <p:cBhvr>
                                        <p:cTn id="8" dur="300" fill="hold"/>
                                        <p:tgtEl>
                                          <p:spTgt spid="9"/>
                                        </p:tgtEl>
                                        <p:attrNameLst>
                                          <p:attrName>ppt_x</p:attrName>
                                        </p:attrNameLst>
                                      </p:cBhvr>
                                      <p:tavLst>
                                        <p:tav tm="0">
                                          <p:val>
                                            <p:strVal val="#ppt_x"/>
                                          </p:val>
                                        </p:tav>
                                        <p:tav tm="100000">
                                          <p:val>
                                            <p:strVal val="#ppt_x"/>
                                          </p:val>
                                        </p:tav>
                                      </p:tavLst>
                                    </p:anim>
                                    <p:anim calcmode="lin" valueType="num">
                                      <p:cBhvr>
                                        <p:cTn id="9" dur="3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300"/>
                                        <p:tgtEl>
                                          <p:spTgt spid="10"/>
                                        </p:tgtEl>
                                      </p:cBhvr>
                                    </p:animEffect>
                                    <p:anim calcmode="lin" valueType="num">
                                      <p:cBhvr>
                                        <p:cTn id="13" dur="300" fill="hold"/>
                                        <p:tgtEl>
                                          <p:spTgt spid="10"/>
                                        </p:tgtEl>
                                        <p:attrNameLst>
                                          <p:attrName>ppt_x</p:attrName>
                                        </p:attrNameLst>
                                      </p:cBhvr>
                                      <p:tavLst>
                                        <p:tav tm="0">
                                          <p:val>
                                            <p:strVal val="#ppt_x"/>
                                          </p:val>
                                        </p:tav>
                                        <p:tav tm="100000">
                                          <p:val>
                                            <p:strVal val="#ppt_x"/>
                                          </p:val>
                                        </p:tav>
                                      </p:tavLst>
                                    </p:anim>
                                    <p:anim calcmode="lin" valueType="num">
                                      <p:cBhvr>
                                        <p:cTn id="14" dur="300" fill="hold"/>
                                        <p:tgtEl>
                                          <p:spTgt spid="10"/>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200"/>
                                        <p:tgtEl>
                                          <p:spTgt spid="11"/>
                                        </p:tgtEl>
                                      </p:cBhvr>
                                    </p:animEffect>
                                    <p:anim calcmode="lin" valueType="num">
                                      <p:cBhvr>
                                        <p:cTn id="18" dur="200" fill="hold"/>
                                        <p:tgtEl>
                                          <p:spTgt spid="11"/>
                                        </p:tgtEl>
                                        <p:attrNameLst>
                                          <p:attrName>ppt_x</p:attrName>
                                        </p:attrNameLst>
                                      </p:cBhvr>
                                      <p:tavLst>
                                        <p:tav tm="0">
                                          <p:val>
                                            <p:strVal val="#ppt_x"/>
                                          </p:val>
                                        </p:tav>
                                        <p:tav tm="100000">
                                          <p:val>
                                            <p:strVal val="#ppt_x"/>
                                          </p:val>
                                        </p:tav>
                                      </p:tavLst>
                                    </p:anim>
                                    <p:anim calcmode="lin" valueType="num">
                                      <p:cBhvr>
                                        <p:cTn id="19" dur="200" fill="hold"/>
                                        <p:tgtEl>
                                          <p:spTgt spid="1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200"/>
                                        <p:tgtEl>
                                          <p:spTgt spid="8"/>
                                        </p:tgtEl>
                                      </p:cBhvr>
                                    </p:animEffect>
                                    <p:anim calcmode="lin" valueType="num">
                                      <p:cBhvr>
                                        <p:cTn id="23" dur="200" fill="hold"/>
                                        <p:tgtEl>
                                          <p:spTgt spid="8"/>
                                        </p:tgtEl>
                                        <p:attrNameLst>
                                          <p:attrName>ppt_x</p:attrName>
                                        </p:attrNameLst>
                                      </p:cBhvr>
                                      <p:tavLst>
                                        <p:tav tm="0">
                                          <p:val>
                                            <p:strVal val="#ppt_x"/>
                                          </p:val>
                                        </p:tav>
                                        <p:tav tm="100000">
                                          <p:val>
                                            <p:strVal val="#ppt_x"/>
                                          </p:val>
                                        </p:tav>
                                      </p:tavLst>
                                    </p:anim>
                                    <p:anim calcmode="lin" valueType="num">
                                      <p:cBhvr>
                                        <p:cTn id="24" dur="200" fill="hold"/>
                                        <p:tgtEl>
                                          <p:spTgt spid="8"/>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200"/>
                                        <p:tgtEl>
                                          <p:spTgt spid="12"/>
                                        </p:tgtEl>
                                      </p:cBhvr>
                                    </p:animEffect>
                                    <p:anim calcmode="lin" valueType="num">
                                      <p:cBhvr>
                                        <p:cTn id="28" dur="200" fill="hold"/>
                                        <p:tgtEl>
                                          <p:spTgt spid="12"/>
                                        </p:tgtEl>
                                        <p:attrNameLst>
                                          <p:attrName>ppt_x</p:attrName>
                                        </p:attrNameLst>
                                      </p:cBhvr>
                                      <p:tavLst>
                                        <p:tav tm="0">
                                          <p:val>
                                            <p:strVal val="#ppt_x"/>
                                          </p:val>
                                        </p:tav>
                                        <p:tav tm="100000">
                                          <p:val>
                                            <p:strVal val="#ppt_x"/>
                                          </p:val>
                                        </p:tav>
                                      </p:tavLst>
                                    </p:anim>
                                    <p:anim calcmode="lin" valueType="num">
                                      <p:cBhvr>
                                        <p:cTn id="29" dur="200" fill="hold"/>
                                        <p:tgtEl>
                                          <p:spTgt spid="12"/>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300"/>
                                        <p:tgtEl>
                                          <p:spTgt spid="15"/>
                                        </p:tgtEl>
                                      </p:cBhvr>
                                    </p:animEffect>
                                    <p:anim calcmode="lin" valueType="num">
                                      <p:cBhvr>
                                        <p:cTn id="33" dur="300" fill="hold"/>
                                        <p:tgtEl>
                                          <p:spTgt spid="15"/>
                                        </p:tgtEl>
                                        <p:attrNameLst>
                                          <p:attrName>ppt_x</p:attrName>
                                        </p:attrNameLst>
                                      </p:cBhvr>
                                      <p:tavLst>
                                        <p:tav tm="0">
                                          <p:val>
                                            <p:strVal val="#ppt_x"/>
                                          </p:val>
                                        </p:tav>
                                        <p:tav tm="100000">
                                          <p:val>
                                            <p:strVal val="#ppt_x"/>
                                          </p:val>
                                        </p:tav>
                                      </p:tavLst>
                                    </p:anim>
                                    <p:anim calcmode="lin" valueType="num">
                                      <p:cBhvr>
                                        <p:cTn id="34" dur="3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3"/>
          <p:cNvSpPr txBox="1">
            <a:spLocks noChangeArrowheads="1"/>
          </p:cNvSpPr>
          <p:nvPr/>
        </p:nvSpPr>
        <p:spPr bwMode="auto">
          <a:xfrm>
            <a:off x="5822042" y="1946326"/>
            <a:ext cx="2735962" cy="1107971"/>
          </a:xfrm>
          <a:prstGeom prst="rect">
            <a:avLst/>
          </a:prstGeom>
          <a:noFill/>
          <a:ln w="9525">
            <a:noFill/>
            <a:miter lim="800000"/>
            <a:headEnd/>
            <a:tailEnd/>
          </a:ln>
          <a:effectLst/>
        </p:spPr>
        <p:txBody>
          <a:bodyPr lIns="91412" tIns="45708" rIns="91412" bIns="45708">
            <a:spAutoFit/>
            <a:scene3d>
              <a:camera prst="orthographicFront"/>
              <a:lightRig rig="flat" dir="tl">
                <a:rot lat="0" lon="0" rev="6600000"/>
              </a:lightRig>
            </a:scene3d>
            <a:sp3d extrusionH="25400" contourW="8890">
              <a:bevelT w="38100" h="31750"/>
              <a:contourClr>
                <a:schemeClr val="bg1"/>
              </a:contourClr>
            </a:sp3d>
          </a:bodyPr>
          <a:lstStyle/>
          <a:p>
            <a:pPr>
              <a:spcBef>
                <a:spcPct val="50000"/>
              </a:spcBef>
              <a:defRPr/>
            </a:pPr>
            <a:r>
              <a:rPr lang="zh-CN" altLang="en-US" sz="6600" dirty="0">
                <a:solidFill>
                  <a:schemeClr val="tx1">
                    <a:lumMod val="75000"/>
                    <a:lumOff val="25000"/>
                  </a:schemeClr>
                </a:solidFill>
                <a:effectLst/>
                <a:latin typeface="汉仪粗黑简" panose="02010609000101010101" pitchFamily="49" charset="-122"/>
                <a:ea typeface="汉仪粗黑简" panose="02010609000101010101" pitchFamily="49" charset="-122"/>
                <a:cs typeface="Arial" pitchFamily="34" charset="0"/>
              </a:rPr>
              <a:t>基地篇</a:t>
            </a:r>
            <a:endParaRPr lang="en-US" altLang="zh-CN" sz="6600" dirty="0">
              <a:solidFill>
                <a:schemeClr val="tx1">
                  <a:lumMod val="75000"/>
                  <a:lumOff val="25000"/>
                </a:schemeClr>
              </a:solidFill>
              <a:effectLst/>
              <a:latin typeface="汉仪粗黑简" panose="02010609000101010101" pitchFamily="49" charset="-122"/>
              <a:ea typeface="汉仪粗黑简" panose="02010609000101010101" pitchFamily="49" charset="-122"/>
              <a:cs typeface="Arial" pitchFamily="34" charset="0"/>
            </a:endParaRPr>
          </a:p>
        </p:txBody>
      </p:sp>
      <p:sp>
        <p:nvSpPr>
          <p:cNvPr id="8" name="TextBox 5"/>
          <p:cNvSpPr txBox="1">
            <a:spLocks noChangeArrowheads="1"/>
          </p:cNvSpPr>
          <p:nvPr/>
        </p:nvSpPr>
        <p:spPr bwMode="auto">
          <a:xfrm>
            <a:off x="5724128" y="3048553"/>
            <a:ext cx="2931790" cy="338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98" tIns="45702" rIns="91398" bIns="45702">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a:r>
              <a:rPr lang="zh-CN" altLang="en-US" sz="1600" b="1" kern="0" dirty="0">
                <a:solidFill>
                  <a:srgbClr val="E8363E"/>
                </a:solidFill>
                <a:latin typeface="+mj-ea"/>
                <a:ea typeface="+mj-ea"/>
              </a:rPr>
              <a:t>地势坤  厚德载物</a:t>
            </a:r>
          </a:p>
        </p:txBody>
      </p:sp>
      <p:sp>
        <p:nvSpPr>
          <p:cNvPr id="10" name="Text Box 3"/>
          <p:cNvSpPr txBox="1">
            <a:spLocks noChangeArrowheads="1"/>
          </p:cNvSpPr>
          <p:nvPr/>
        </p:nvSpPr>
        <p:spPr bwMode="auto">
          <a:xfrm>
            <a:off x="323528" y="2061177"/>
            <a:ext cx="3779570" cy="1015638"/>
          </a:xfrm>
          <a:prstGeom prst="rect">
            <a:avLst/>
          </a:prstGeom>
          <a:noFill/>
          <a:ln w="9525">
            <a:noFill/>
            <a:miter lim="800000"/>
            <a:headEnd/>
            <a:tailEnd/>
          </a:ln>
          <a:effectLst/>
        </p:spPr>
        <p:txBody>
          <a:bodyPr wrap="square" lIns="91412" tIns="45708" rIns="91412" bIns="45708">
            <a:spAutoFit/>
            <a:scene3d>
              <a:camera prst="orthographicFront"/>
              <a:lightRig rig="flat" dir="tl">
                <a:rot lat="0" lon="0" rev="6600000"/>
              </a:lightRig>
            </a:scene3d>
            <a:sp3d extrusionH="25400" contourW="8890">
              <a:bevelT w="38100" h="31750"/>
              <a:contourClr>
                <a:schemeClr val="bg1"/>
              </a:contourClr>
            </a:sp3d>
          </a:bodyPr>
          <a:lstStyle/>
          <a:p>
            <a:pPr>
              <a:spcBef>
                <a:spcPct val="50000"/>
              </a:spcBef>
              <a:defRPr/>
            </a:pPr>
            <a:r>
              <a:rPr lang="en-US" altLang="zh-CN" sz="6000" dirty="0">
                <a:solidFill>
                  <a:schemeClr val="bg1"/>
                </a:solidFill>
                <a:effectLst/>
                <a:latin typeface="汉仪粗黑简" panose="02010609000101010101" pitchFamily="49" charset="-122"/>
                <a:ea typeface="汉仪粗黑简" panose="02010609000101010101" pitchFamily="49" charset="-122"/>
                <a:cs typeface="Arial" pitchFamily="34" charset="0"/>
              </a:rPr>
              <a:t>PART 03</a:t>
            </a:r>
          </a:p>
        </p:txBody>
      </p:sp>
      <p:sp>
        <p:nvSpPr>
          <p:cNvPr id="7" name="文本框 6"/>
          <p:cNvSpPr txBox="1"/>
          <p:nvPr/>
        </p:nvSpPr>
        <p:spPr>
          <a:xfrm>
            <a:off x="7668344" y="411510"/>
            <a:ext cx="1077539" cy="461665"/>
          </a:xfrm>
          <a:prstGeom prst="rect">
            <a:avLst/>
          </a:prstGeom>
          <a:noFill/>
        </p:spPr>
        <p:txBody>
          <a:bodyPr wrap="none" rtlCol="0">
            <a:spAutoFit/>
          </a:bodyPr>
          <a:lstStyle/>
          <a:p>
            <a:r>
              <a:rPr lang="en-US" altLang="zh-CN" sz="2400" b="1" dirty="0">
                <a:solidFill>
                  <a:srgbClr val="002D7C"/>
                </a:solidFill>
                <a:latin typeface="方正大黑简体" panose="03000509000000000000" pitchFamily="65" charset="-122"/>
                <a:ea typeface="方正大黑简体" panose="03000509000000000000" pitchFamily="65" charset="-122"/>
              </a:rPr>
              <a:t>LOGO</a:t>
            </a:r>
            <a:endParaRPr lang="zh-CN" altLang="en-US" sz="2400" b="1" dirty="0">
              <a:solidFill>
                <a:srgbClr val="002D7C"/>
              </a:solidFill>
              <a:latin typeface="方正大黑简体" panose="03000509000000000000" pitchFamily="65" charset="-122"/>
              <a:ea typeface="方正大黑简体" panose="03000509000000000000" pitchFamily="65" charset="-122"/>
            </a:endParaRPr>
          </a:p>
        </p:txBody>
      </p:sp>
    </p:spTree>
    <p:extLst>
      <p:ext uri="{BB962C8B-B14F-4D97-AF65-F5344CB8AC3E}">
        <p14:creationId xmlns:p14="http://schemas.microsoft.com/office/powerpoint/2010/main" val="3583605414"/>
      </p:ext>
    </p:extLst>
  </p:cSld>
  <p:clrMapOvr>
    <a:masterClrMapping/>
  </p:clrMapOvr>
  <mc:AlternateContent xmlns:mc="http://schemas.openxmlformats.org/markup-compatibility/2006" xmlns:p14="http://schemas.microsoft.com/office/powerpoint/2010/main">
    <mc:Choice Requires="p14">
      <p:transition spd="slow" p14:dur="1200" advClick="0" advTm="0">
        <p14:prism dir="u"/>
      </p:transition>
    </mc:Choice>
    <mc:Fallback xmlns="">
      <p:transition spd="slow" advClick="0" advTm="0">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8" descr="image6.jpeg"/>
          <p:cNvPicPr>
            <a:picLocks noChangeAspect="1"/>
          </p:cNvPicPr>
          <p:nvPr/>
        </p:nvPicPr>
        <p:blipFill>
          <a:blip r:embed="rId3" cstate="print"/>
          <a:srcRect l="18750" r="18750"/>
          <a:stretch>
            <a:fillRect/>
          </a:stretch>
        </p:blipFill>
        <p:spPr>
          <a:xfrm>
            <a:off x="594360" y="1291590"/>
            <a:ext cx="1600200" cy="1600200"/>
          </a:xfrm>
          <a:prstGeom prst="rect">
            <a:avLst/>
          </a:prstGeom>
        </p:spPr>
      </p:pic>
      <p:pic>
        <p:nvPicPr>
          <p:cNvPr id="8" name="Picture Placeholder 10" descr="image1 (9).jpeg"/>
          <p:cNvPicPr>
            <a:picLocks noChangeAspect="1"/>
          </p:cNvPicPr>
          <p:nvPr/>
        </p:nvPicPr>
        <p:blipFill>
          <a:blip r:embed="rId4" cstate="print"/>
          <a:srcRect l="12838" r="12838"/>
          <a:stretch>
            <a:fillRect/>
          </a:stretch>
        </p:blipFill>
        <p:spPr>
          <a:xfrm>
            <a:off x="594360" y="3028950"/>
            <a:ext cx="1600200" cy="1600200"/>
          </a:xfrm>
          <a:prstGeom prst="rect">
            <a:avLst/>
          </a:prstGeom>
        </p:spPr>
      </p:pic>
      <p:pic>
        <p:nvPicPr>
          <p:cNvPr id="9" name="Picture Placeholder 9" descr="image1 (17).jpeg"/>
          <p:cNvPicPr>
            <a:picLocks noChangeAspect="1"/>
          </p:cNvPicPr>
          <p:nvPr/>
        </p:nvPicPr>
        <p:blipFill>
          <a:blip r:embed="rId5" cstate="print"/>
          <a:srcRect l="27266" r="27266"/>
          <a:stretch>
            <a:fillRect/>
          </a:stretch>
        </p:blipFill>
        <p:spPr>
          <a:xfrm>
            <a:off x="2331720" y="1291590"/>
            <a:ext cx="1600200" cy="1600200"/>
          </a:xfrm>
          <a:prstGeom prst="rect">
            <a:avLst/>
          </a:prstGeom>
        </p:spPr>
      </p:pic>
      <p:pic>
        <p:nvPicPr>
          <p:cNvPr id="10" name="Picture Placeholder 11" descr="image34 (15).jpeg"/>
          <p:cNvPicPr>
            <a:picLocks noChangeAspect="1"/>
          </p:cNvPicPr>
          <p:nvPr/>
        </p:nvPicPr>
        <p:blipFill>
          <a:blip r:embed="rId6" cstate="print"/>
          <a:srcRect l="16132" r="16132"/>
          <a:stretch>
            <a:fillRect/>
          </a:stretch>
        </p:blipFill>
        <p:spPr>
          <a:xfrm>
            <a:off x="2331720" y="3028950"/>
            <a:ext cx="1600200" cy="1600200"/>
          </a:xfrm>
          <a:prstGeom prst="rect">
            <a:avLst/>
          </a:prstGeom>
        </p:spPr>
      </p:pic>
      <p:grpSp>
        <p:nvGrpSpPr>
          <p:cNvPr id="11" name="组合 24"/>
          <p:cNvGrpSpPr/>
          <p:nvPr/>
        </p:nvGrpSpPr>
        <p:grpSpPr>
          <a:xfrm>
            <a:off x="4038600" y="1276350"/>
            <a:ext cx="4724400" cy="3352800"/>
            <a:chOff x="5377507" y="2387517"/>
            <a:chExt cx="5898811" cy="3636192"/>
          </a:xfrm>
        </p:grpSpPr>
        <p:grpSp>
          <p:nvGrpSpPr>
            <p:cNvPr id="12" name="组合 19"/>
            <p:cNvGrpSpPr/>
            <p:nvPr/>
          </p:nvGrpSpPr>
          <p:grpSpPr>
            <a:xfrm>
              <a:off x="5391317" y="2387517"/>
              <a:ext cx="5885001" cy="3636192"/>
              <a:chOff x="5449514" y="1883461"/>
              <a:chExt cx="5885001" cy="3636192"/>
            </a:xfrm>
          </p:grpSpPr>
          <p:sp>
            <p:nvSpPr>
              <p:cNvPr id="17" name="矩形 3"/>
              <p:cNvSpPr>
                <a:spLocks noChangeArrowheads="1"/>
              </p:cNvSpPr>
              <p:nvPr/>
            </p:nvSpPr>
            <p:spPr bwMode="auto">
              <a:xfrm>
                <a:off x="5809555" y="2663679"/>
                <a:ext cx="5524960" cy="2512612"/>
              </a:xfrm>
              <a:prstGeom prst="rect">
                <a:avLst/>
              </a:prstGeom>
              <a:noFill/>
              <a:ln w="9525">
                <a:noFill/>
                <a:prstDash val="dash"/>
                <a:miter lim="800000"/>
              </a:ln>
            </p:spPr>
            <p:txBody>
              <a:bodyPr wrap="square">
                <a:spAutoFit/>
              </a:bodyPr>
              <a:lstStyle/>
              <a:p>
                <a:pPr algn="just">
                  <a:lnSpc>
                    <a:spcPct val="114000"/>
                  </a:lnSpc>
                </a:pPr>
                <a:r>
                  <a:rPr lang="zh-CN" altLang="en-US" sz="1600" dirty="0">
                    <a:latin typeface="微软雅黑" panose="020B0503020204020204" pitchFamily="34" charset="-122"/>
                    <a:ea typeface="微软雅黑" panose="020B0503020204020204" pitchFamily="34" charset="-122"/>
                  </a:rPr>
                  <a:t>轻点此处输入文字内容，</a:t>
                </a:r>
                <a:r>
                  <a:rPr lang="en-US" altLang="zh-CN" sz="1600" dirty="0">
                    <a:latin typeface="微软雅黑" panose="020B0503020204020204" pitchFamily="34" charset="-122"/>
                    <a:ea typeface="微软雅黑" panose="020B0503020204020204" pitchFamily="34" charset="-122"/>
                  </a:rPr>
                  <a:t>PPT</a:t>
                </a:r>
                <a:r>
                  <a:rPr lang="zh-CN" altLang="en-US" sz="1600" dirty="0">
                    <a:latin typeface="微软雅黑" panose="020B0503020204020204" pitchFamily="34" charset="-122"/>
                    <a:ea typeface="微软雅黑" panose="020B0503020204020204" pitchFamily="34" charset="-122"/>
                  </a:rPr>
                  <a:t>模板所有文字图片都可编辑，数据图表都可以修改颜色大小形状轻点此处输入文字内容</a:t>
                </a:r>
                <a:endParaRPr lang="en-US" altLang="zh-CN" sz="1600" dirty="0">
                  <a:latin typeface="微软雅黑" panose="020B0503020204020204" pitchFamily="34" charset="-122"/>
                  <a:ea typeface="微软雅黑" panose="020B0503020204020204" pitchFamily="34" charset="-122"/>
                </a:endParaRPr>
              </a:p>
              <a:p>
                <a:pPr algn="just">
                  <a:lnSpc>
                    <a:spcPct val="114000"/>
                  </a:lnSpc>
                </a:pPr>
                <a:endParaRPr lang="en-US" altLang="zh-CN" sz="1600" dirty="0">
                  <a:latin typeface="微软雅黑" panose="020B0503020204020204" pitchFamily="34" charset="-122"/>
                  <a:ea typeface="微软雅黑" panose="020B0503020204020204" pitchFamily="34" charset="-122"/>
                </a:endParaRPr>
              </a:p>
              <a:p>
                <a:pPr algn="just">
                  <a:lnSpc>
                    <a:spcPct val="114000"/>
                  </a:lnSpc>
                </a:pPr>
                <a:r>
                  <a:rPr lang="zh-CN" altLang="en-US" sz="1600" dirty="0">
                    <a:latin typeface="微软雅黑" panose="020B0503020204020204" pitchFamily="34" charset="-122"/>
                    <a:ea typeface="微软雅黑" panose="020B0503020204020204" pitchFamily="34" charset="-122"/>
                  </a:rPr>
                  <a:t>轻点此处输入文字内容，</a:t>
                </a:r>
                <a:r>
                  <a:rPr lang="en-US" altLang="zh-CN" sz="1600" dirty="0">
                    <a:latin typeface="微软雅黑" panose="020B0503020204020204" pitchFamily="34" charset="-122"/>
                    <a:ea typeface="微软雅黑" panose="020B0503020204020204" pitchFamily="34" charset="-122"/>
                  </a:rPr>
                  <a:t>PPT</a:t>
                </a:r>
                <a:r>
                  <a:rPr lang="zh-CN" altLang="en-US" sz="1600" dirty="0">
                    <a:latin typeface="微软雅黑" panose="020B0503020204020204" pitchFamily="34" charset="-122"/>
                    <a:ea typeface="微软雅黑" panose="020B0503020204020204" pitchFamily="34" charset="-122"/>
                  </a:rPr>
                  <a:t>模板所有文字图片都可编辑，数据图表都可以修改颜色大小形状轻点此处输入文字内容</a:t>
                </a:r>
              </a:p>
              <a:p>
                <a:pPr algn="just">
                  <a:lnSpc>
                    <a:spcPct val="114000"/>
                  </a:lnSpc>
                </a:pPr>
                <a:endParaRPr lang="zh-CN" altLang="en-US" sz="1600" dirty="0">
                  <a:latin typeface="微软雅黑" panose="020B0503020204020204" pitchFamily="34" charset="-122"/>
                  <a:ea typeface="微软雅黑" panose="020B0503020204020204" pitchFamily="34" charset="-122"/>
                </a:endParaRPr>
              </a:p>
            </p:txBody>
          </p:sp>
          <p:sp>
            <p:nvSpPr>
              <p:cNvPr id="18" name="矩形 17"/>
              <p:cNvSpPr>
                <a:spLocks noChangeArrowheads="1"/>
              </p:cNvSpPr>
              <p:nvPr/>
            </p:nvSpPr>
            <p:spPr bwMode="auto">
              <a:xfrm>
                <a:off x="5449514" y="1883461"/>
                <a:ext cx="5885001" cy="642938"/>
              </a:xfrm>
              <a:prstGeom prst="rect">
                <a:avLst/>
              </a:prstGeom>
              <a:gradFill>
                <a:gsLst>
                  <a:gs pos="0">
                    <a:srgbClr val="AD2402"/>
                  </a:gs>
                  <a:gs pos="100000">
                    <a:srgbClr val="E8363E"/>
                  </a:gs>
                </a:gsLst>
                <a:lin ang="5400000" scaled="1"/>
              </a:gradFill>
              <a:ln>
                <a:noFill/>
              </a:ln>
            </p:spPr>
            <p:txBody>
              <a:bodyPr anchor="ctr"/>
              <a:lstStyle/>
              <a:p>
                <a:pPr algn="ctr"/>
                <a:r>
                  <a:rPr lang="zh-CN" altLang="en-US" sz="2400" b="1" dirty="0">
                    <a:solidFill>
                      <a:srgbClr val="FFFFFF"/>
                    </a:solidFill>
                    <a:latin typeface="微软雅黑" panose="020B0503020204020204" pitchFamily="34" charset="-122"/>
                    <a:ea typeface="微软雅黑" panose="020B0503020204020204" pitchFamily="34" charset="-122"/>
                  </a:rPr>
                  <a:t>点击此处输入</a:t>
                </a:r>
                <a:r>
                  <a:rPr lang="zh-CN" altLang="en-US" sz="3200" b="1" dirty="0">
                    <a:solidFill>
                      <a:srgbClr val="FFFFFF"/>
                    </a:solidFill>
                    <a:latin typeface="微软雅黑" panose="020B0503020204020204" pitchFamily="34" charset="-122"/>
                    <a:ea typeface="微软雅黑" panose="020B0503020204020204" pitchFamily="34" charset="-122"/>
                  </a:rPr>
                  <a:t>标题</a:t>
                </a:r>
              </a:p>
            </p:txBody>
          </p:sp>
          <p:sp>
            <p:nvSpPr>
              <p:cNvPr id="19" name="矩形 4"/>
              <p:cNvSpPr/>
              <p:nvPr/>
            </p:nvSpPr>
            <p:spPr>
              <a:xfrm>
                <a:off x="5449515" y="1883461"/>
                <a:ext cx="5885000" cy="3636192"/>
              </a:xfrm>
              <a:prstGeom prst="rect">
                <a:avLst/>
              </a:prstGeom>
              <a:noFill/>
              <a:ln>
                <a:solidFill>
                  <a:srgbClr val="AD240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等腰三角形 20"/>
            <p:cNvSpPr/>
            <p:nvPr/>
          </p:nvSpPr>
          <p:spPr>
            <a:xfrm rot="5400000">
              <a:off x="5373317" y="4431133"/>
              <a:ext cx="216000" cy="180000"/>
            </a:xfrm>
            <a:prstGeom prst="triangle">
              <a:avLst/>
            </a:prstGeom>
            <a:solidFill>
              <a:srgbClr val="282828"/>
            </a:solidFill>
            <a:ln>
              <a:noFill/>
            </a:ln>
          </p:spPr>
          <p:txBody>
            <a:bodyPr anchor="ctr"/>
            <a:lstStyle/>
            <a:p>
              <a:pPr algn="ctr"/>
              <a:endParaRPr lang="zh-CN" altLang="en-US" sz="2400" b="1">
                <a:solidFill>
                  <a:srgbClr val="FFFFFF"/>
                </a:solidFill>
                <a:latin typeface="微软雅黑" panose="020B0503020204020204" pitchFamily="34" charset="-122"/>
                <a:ea typeface="微软雅黑" panose="020B0503020204020204" pitchFamily="34" charset="-122"/>
              </a:endParaRPr>
            </a:p>
          </p:txBody>
        </p:sp>
        <p:sp>
          <p:nvSpPr>
            <p:cNvPr id="14" name="等腰三角形 21"/>
            <p:cNvSpPr/>
            <p:nvPr/>
          </p:nvSpPr>
          <p:spPr>
            <a:xfrm rot="5400000">
              <a:off x="5359507" y="3903075"/>
              <a:ext cx="216000" cy="180000"/>
            </a:xfrm>
            <a:prstGeom prst="triangle">
              <a:avLst/>
            </a:prstGeom>
            <a:solidFill>
              <a:srgbClr val="282828"/>
            </a:solidFill>
            <a:ln>
              <a:noFill/>
            </a:ln>
          </p:spPr>
          <p:txBody>
            <a:bodyPr anchor="ctr"/>
            <a:lstStyle/>
            <a:p>
              <a:pPr algn="ctr"/>
              <a:endParaRPr lang="zh-CN" altLang="en-US" sz="2400" b="1">
                <a:solidFill>
                  <a:srgbClr val="FFFFFF"/>
                </a:solidFill>
                <a:latin typeface="微软雅黑" panose="020B0503020204020204" pitchFamily="34" charset="-122"/>
                <a:ea typeface="微软雅黑" panose="020B0503020204020204" pitchFamily="34" charset="-122"/>
              </a:endParaRPr>
            </a:p>
          </p:txBody>
        </p:sp>
        <p:sp>
          <p:nvSpPr>
            <p:cNvPr id="15" name="等腰三角形 22"/>
            <p:cNvSpPr/>
            <p:nvPr/>
          </p:nvSpPr>
          <p:spPr>
            <a:xfrm rot="5400000">
              <a:off x="5373317" y="4959192"/>
              <a:ext cx="216000" cy="180000"/>
            </a:xfrm>
            <a:prstGeom prst="triangle">
              <a:avLst/>
            </a:prstGeom>
            <a:solidFill>
              <a:srgbClr val="282828"/>
            </a:solidFill>
            <a:ln>
              <a:noFill/>
            </a:ln>
          </p:spPr>
          <p:txBody>
            <a:bodyPr anchor="ctr"/>
            <a:lstStyle/>
            <a:p>
              <a:pPr algn="ctr"/>
              <a:endParaRPr lang="zh-CN" altLang="en-US" sz="2400" b="1">
                <a:solidFill>
                  <a:srgbClr val="FFFFFF"/>
                </a:solidFill>
                <a:latin typeface="微软雅黑" panose="020B0503020204020204" pitchFamily="34" charset="-122"/>
                <a:ea typeface="微软雅黑" panose="020B0503020204020204" pitchFamily="34" charset="-122"/>
              </a:endParaRPr>
            </a:p>
          </p:txBody>
        </p:sp>
        <p:sp>
          <p:nvSpPr>
            <p:cNvPr id="16" name="等腰三角形 23"/>
            <p:cNvSpPr/>
            <p:nvPr/>
          </p:nvSpPr>
          <p:spPr>
            <a:xfrm rot="5400000">
              <a:off x="5373328" y="3375006"/>
              <a:ext cx="216000" cy="180021"/>
            </a:xfrm>
            <a:prstGeom prst="triangle">
              <a:avLst/>
            </a:prstGeom>
            <a:solidFill>
              <a:srgbClr val="282828"/>
            </a:solidFill>
            <a:ln>
              <a:noFill/>
            </a:ln>
          </p:spPr>
          <p:txBody>
            <a:bodyPr anchor="ctr"/>
            <a:lstStyle/>
            <a:p>
              <a:pPr algn="ctr"/>
              <a:endParaRPr lang="zh-CN" altLang="en-US" sz="2400" b="1">
                <a:solidFill>
                  <a:srgbClr val="FFFFFF"/>
                </a:solidFill>
                <a:latin typeface="微软雅黑" panose="020B0503020204020204" pitchFamily="34" charset="-122"/>
                <a:ea typeface="微软雅黑" panose="020B0503020204020204" pitchFamily="34" charset="-122"/>
              </a:endParaRPr>
            </a:p>
          </p:txBody>
        </p:sp>
      </p:grpSp>
      <p:sp>
        <p:nvSpPr>
          <p:cNvPr id="20" name="标题 78"/>
          <p:cNvSpPr txBox="1">
            <a:spLocks/>
          </p:cNvSpPr>
          <p:nvPr/>
        </p:nvSpPr>
        <p:spPr>
          <a:xfrm>
            <a:off x="41982" y="-96627"/>
            <a:ext cx="6861212" cy="884466"/>
          </a:xfrm>
          <a:prstGeom prst="rect">
            <a:avLst/>
          </a:prstGeom>
        </p:spPr>
        <p:txBody>
          <a:bodyPr anchor="ctr"/>
          <a:lstStyle>
            <a:lvl1pPr algn="l" defTabSz="914400" rtl="0" eaLnBrk="1" latinLnBrk="1" hangingPunct="1">
              <a:spcBef>
                <a:spcPct val="0"/>
              </a:spcBef>
              <a:buNone/>
              <a:defRPr sz="3600" b="1" kern="1200">
                <a:solidFill>
                  <a:schemeClr val="bg1"/>
                </a:solidFill>
                <a:latin typeface="Arial" pitchFamily="34" charset="0"/>
                <a:ea typeface="+mj-ea"/>
                <a:cs typeface="Arial" pitchFamily="34" charset="0"/>
              </a:defRPr>
            </a:lvl1pPr>
          </a:lstStyle>
          <a:p>
            <a:r>
              <a:rPr lang="en-US" altLang="zh-CN" sz="3000" dirty="0">
                <a:latin typeface="黑体" panose="02010609060101010101" pitchFamily="49" charset="-122"/>
                <a:ea typeface="黑体" panose="02010609060101010101" pitchFamily="49" charset="-122"/>
              </a:rPr>
              <a:t>03 </a:t>
            </a:r>
            <a:r>
              <a:rPr lang="zh-CN" altLang="en-US" sz="3000" dirty="0">
                <a:latin typeface="黑体" panose="02010609060101010101" pitchFamily="49" charset="-122"/>
                <a:ea typeface="黑体" panose="02010609060101010101" pitchFamily="49" charset="-122"/>
              </a:rPr>
              <a:t>基地篇</a:t>
            </a:r>
          </a:p>
        </p:txBody>
      </p:sp>
      <p:sp>
        <p:nvSpPr>
          <p:cNvPr id="21" name="文本框 20"/>
          <p:cNvSpPr txBox="1"/>
          <p:nvPr/>
        </p:nvSpPr>
        <p:spPr>
          <a:xfrm>
            <a:off x="8667932" y="101856"/>
            <a:ext cx="504056" cy="523220"/>
          </a:xfrm>
          <a:prstGeom prst="rect">
            <a:avLst/>
          </a:prstGeom>
          <a:noFill/>
        </p:spPr>
        <p:txBody>
          <a:bodyPr wrap="square" rtlCol="0">
            <a:spAutoFit/>
          </a:bodyPr>
          <a:lstStyle/>
          <a:p>
            <a:pPr algn="ctr"/>
            <a:r>
              <a:rPr lang="en-US" altLang="zh-CN" sz="1400" b="1" dirty="0">
                <a:solidFill>
                  <a:srgbClr val="002D7C"/>
                </a:solidFill>
                <a:latin typeface="方正大黑简体" panose="03000509000000000000" pitchFamily="65" charset="-122"/>
                <a:ea typeface="方正大黑简体" panose="03000509000000000000" pitchFamily="65" charset="-122"/>
              </a:rPr>
              <a:t>LOGO</a:t>
            </a:r>
            <a:endParaRPr lang="zh-CN" altLang="en-US" sz="1400" b="1" dirty="0">
              <a:solidFill>
                <a:srgbClr val="002D7C"/>
              </a:solidFill>
              <a:latin typeface="方正大黑简体" panose="03000509000000000000" pitchFamily="65" charset="-122"/>
              <a:ea typeface="方正大黑简体" panose="03000509000000000000" pitchFamily="65" charset="-122"/>
            </a:endParaRPr>
          </a:p>
        </p:txBody>
      </p:sp>
    </p:spTree>
    <p:extLst>
      <p:ext uri="{BB962C8B-B14F-4D97-AF65-F5344CB8AC3E}">
        <p14:creationId xmlns:p14="http://schemas.microsoft.com/office/powerpoint/2010/main" val="706504852"/>
      </p:ext>
    </p:extLst>
  </p:cSld>
  <p:clrMapOvr>
    <a:masterClrMapping/>
  </p:clrMapOvr>
  <mc:AlternateContent xmlns:mc="http://schemas.openxmlformats.org/markup-compatibility/2006" xmlns:p14="http://schemas.microsoft.com/office/powerpoint/2010/main">
    <mc:Choice Requires="p14">
      <p:transition spd="slow" p14:dur="1200" advClick="0" advTm="0">
        <p14:prism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fltVal val="0"/>
                                          </p:val>
                                        </p:tav>
                                        <p:tav tm="100000">
                                          <p:val>
                                            <p:strVal val="#ppt_w"/>
                                          </p:val>
                                        </p:tav>
                                      </p:tavLst>
                                    </p:anim>
                                    <p:anim calcmode="lin" valueType="num">
                                      <p:cBhvr>
                                        <p:cTn id="23" dur="500" fill="hold"/>
                                        <p:tgtEl>
                                          <p:spTgt spid="10"/>
                                        </p:tgtEl>
                                        <p:attrNameLst>
                                          <p:attrName>ppt_h</p:attrName>
                                        </p:attrNameLst>
                                      </p:cBhvr>
                                      <p:tavLst>
                                        <p:tav tm="0">
                                          <p:val>
                                            <p:fltVal val="0"/>
                                          </p:val>
                                        </p:tav>
                                        <p:tav tm="100000">
                                          <p:val>
                                            <p:strVal val="#ppt_h"/>
                                          </p:val>
                                        </p:tav>
                                      </p:tavLst>
                                    </p:anim>
                                  </p:childTnLst>
                                </p:cTn>
                              </p:par>
                            </p:childTnLst>
                          </p:cTn>
                        </p:par>
                        <p:par>
                          <p:cTn id="24" fill="hold">
                            <p:stCondLst>
                              <p:cond delay="2000"/>
                            </p:stCondLst>
                            <p:childTnLst>
                              <p:par>
                                <p:cTn id="25" presetID="52" presetClass="entr" presetSubtype="0"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Scale>
                                      <p:cBhvr>
                                        <p:cTn id="27"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11"/>
                                        </p:tgtEl>
                                        <p:attrNameLst>
                                          <p:attrName>ppt_x</p:attrName>
                                          <p:attrName>ppt_y</p:attrName>
                                        </p:attrNameLst>
                                      </p:cBhvr>
                                    </p:animMotion>
                                    <p:animEffect transition="in" filter="fade">
                                      <p:cBhvr>
                                        <p:cTn id="29"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16"/>
          <p:cNvGrpSpPr/>
          <p:nvPr/>
        </p:nvGrpSpPr>
        <p:grpSpPr>
          <a:xfrm>
            <a:off x="3207641" y="1456108"/>
            <a:ext cx="1254024" cy="1253402"/>
            <a:chOff x="3207641" y="1456107"/>
            <a:chExt cx="1254024" cy="1253402"/>
          </a:xfrm>
        </p:grpSpPr>
        <p:sp>
          <p:nvSpPr>
            <p:cNvPr id="8" name="Freeform 20"/>
            <p:cNvSpPr/>
            <p:nvPr/>
          </p:nvSpPr>
          <p:spPr bwMode="auto">
            <a:xfrm>
              <a:off x="3207641" y="1456107"/>
              <a:ext cx="1254024" cy="1253402"/>
            </a:xfrm>
            <a:custGeom>
              <a:avLst/>
              <a:gdLst/>
              <a:ahLst/>
              <a:cxnLst>
                <a:cxn ang="0">
                  <a:pos x="982" y="0"/>
                </a:cxn>
                <a:cxn ang="0">
                  <a:pos x="957" y="12"/>
                </a:cxn>
                <a:cxn ang="0">
                  <a:pos x="719" y="251"/>
                </a:cxn>
                <a:cxn ang="0">
                  <a:pos x="534" y="67"/>
                </a:cxn>
                <a:cxn ang="0">
                  <a:pos x="504" y="55"/>
                </a:cxn>
                <a:cxn ang="0">
                  <a:pos x="438" y="87"/>
                </a:cxn>
                <a:cxn ang="0">
                  <a:pos x="49" y="476"/>
                </a:cxn>
                <a:cxn ang="0">
                  <a:pos x="20" y="523"/>
                </a:cxn>
                <a:cxn ang="0">
                  <a:pos x="29" y="572"/>
                </a:cxn>
                <a:cxn ang="0">
                  <a:pos x="213" y="756"/>
                </a:cxn>
                <a:cxn ang="0">
                  <a:pos x="15" y="955"/>
                </a:cxn>
                <a:cxn ang="0">
                  <a:pos x="4" y="989"/>
                </a:cxn>
                <a:cxn ang="0">
                  <a:pos x="36" y="1005"/>
                </a:cxn>
                <a:cxn ang="0">
                  <a:pos x="956" y="1005"/>
                </a:cxn>
                <a:cxn ang="0">
                  <a:pos x="1007" y="953"/>
                </a:cxn>
                <a:cxn ang="0">
                  <a:pos x="1007" y="33"/>
                </a:cxn>
                <a:cxn ang="0">
                  <a:pos x="982" y="0"/>
                </a:cxn>
              </a:cxnLst>
              <a:rect l="0" t="0" r="r" b="b"/>
              <a:pathLst>
                <a:path w="1007" h="1005">
                  <a:moveTo>
                    <a:pt x="982" y="0"/>
                  </a:moveTo>
                  <a:cubicBezTo>
                    <a:pt x="974" y="0"/>
                    <a:pt x="966" y="4"/>
                    <a:pt x="957" y="12"/>
                  </a:cubicBezTo>
                  <a:cubicBezTo>
                    <a:pt x="719" y="251"/>
                    <a:pt x="719" y="251"/>
                    <a:pt x="719" y="251"/>
                  </a:cubicBezTo>
                  <a:cubicBezTo>
                    <a:pt x="534" y="67"/>
                    <a:pt x="534" y="67"/>
                    <a:pt x="534" y="67"/>
                  </a:cubicBezTo>
                  <a:cubicBezTo>
                    <a:pt x="527" y="59"/>
                    <a:pt x="516" y="55"/>
                    <a:pt x="504" y="55"/>
                  </a:cubicBezTo>
                  <a:cubicBezTo>
                    <a:pt x="482" y="55"/>
                    <a:pt x="458" y="67"/>
                    <a:pt x="438" y="87"/>
                  </a:cubicBezTo>
                  <a:cubicBezTo>
                    <a:pt x="49" y="476"/>
                    <a:pt x="49" y="476"/>
                    <a:pt x="49" y="476"/>
                  </a:cubicBezTo>
                  <a:cubicBezTo>
                    <a:pt x="35" y="490"/>
                    <a:pt x="24" y="507"/>
                    <a:pt x="20" y="523"/>
                  </a:cubicBezTo>
                  <a:cubicBezTo>
                    <a:pt x="14" y="543"/>
                    <a:pt x="17" y="561"/>
                    <a:pt x="29" y="572"/>
                  </a:cubicBezTo>
                  <a:cubicBezTo>
                    <a:pt x="213" y="756"/>
                    <a:pt x="213" y="756"/>
                    <a:pt x="213" y="756"/>
                  </a:cubicBezTo>
                  <a:cubicBezTo>
                    <a:pt x="15" y="955"/>
                    <a:pt x="15" y="955"/>
                    <a:pt x="15" y="955"/>
                  </a:cubicBezTo>
                  <a:cubicBezTo>
                    <a:pt x="0" y="970"/>
                    <a:pt x="2" y="983"/>
                    <a:pt x="4" y="989"/>
                  </a:cubicBezTo>
                  <a:cubicBezTo>
                    <a:pt x="7" y="995"/>
                    <a:pt x="14" y="1005"/>
                    <a:pt x="36" y="1005"/>
                  </a:cubicBezTo>
                  <a:cubicBezTo>
                    <a:pt x="956" y="1005"/>
                    <a:pt x="956" y="1005"/>
                    <a:pt x="956" y="1005"/>
                  </a:cubicBezTo>
                  <a:cubicBezTo>
                    <a:pt x="984" y="1005"/>
                    <a:pt x="1007" y="982"/>
                    <a:pt x="1007" y="953"/>
                  </a:cubicBezTo>
                  <a:cubicBezTo>
                    <a:pt x="1007" y="33"/>
                    <a:pt x="1007" y="33"/>
                    <a:pt x="1007" y="33"/>
                  </a:cubicBezTo>
                  <a:cubicBezTo>
                    <a:pt x="1007" y="9"/>
                    <a:pt x="994" y="0"/>
                    <a:pt x="982" y="0"/>
                  </a:cubicBezTo>
                  <a:close/>
                </a:path>
              </a:pathLst>
            </a:custGeom>
            <a:gradFill>
              <a:gsLst>
                <a:gs pos="0">
                  <a:srgbClr val="AD2402"/>
                </a:gs>
                <a:gs pos="100000">
                  <a:srgbClr val="E8363E"/>
                </a:gs>
              </a:gsLst>
              <a:lin ang="5400000" scaled="1"/>
            </a:gradFill>
            <a:ln w="28575" cap="flat">
              <a:noFill/>
              <a:prstDash val="solid"/>
              <a:miter lim="800000"/>
            </a:ln>
            <a:effectLst>
              <a:outerShdw blurRad="203200" dist="101600" dir="2700000" algn="tl" rotWithShape="0">
                <a:prstClr val="black">
                  <a:alpha val="28000"/>
                </a:prstClr>
              </a:outerShdw>
            </a:effectLst>
          </p:spPr>
          <p:txBody>
            <a:bodyPr vert="horz" wrap="square" lIns="91440" tIns="45720" rIns="91440" bIns="45720" numCol="1" anchor="t" anchorCtr="0" compatLnSpc="1"/>
            <a:lstStyle/>
            <a:p>
              <a:endParaRPr lang="en-US" altLang="en-US" dirty="0"/>
            </a:p>
          </p:txBody>
        </p:sp>
        <p:sp>
          <p:nvSpPr>
            <p:cNvPr id="9" name="Freeform 47"/>
            <p:cNvSpPr>
              <a:spLocks noEditPoints="1"/>
            </p:cNvSpPr>
            <p:nvPr/>
          </p:nvSpPr>
          <p:spPr bwMode="auto">
            <a:xfrm>
              <a:off x="3602710" y="2027607"/>
              <a:ext cx="616744" cy="370285"/>
            </a:xfrm>
            <a:custGeom>
              <a:avLst/>
              <a:gdLst>
                <a:gd name="T0" fmla="*/ 88 w 187"/>
                <a:gd name="T1" fmla="*/ 82 h 112"/>
                <a:gd name="T2" fmla="*/ 77 w 187"/>
                <a:gd name="T3" fmla="*/ 100 h 112"/>
                <a:gd name="T4" fmla="*/ 82 w 187"/>
                <a:gd name="T5" fmla="*/ 100 h 112"/>
                <a:gd name="T6" fmla="*/ 82 w 187"/>
                <a:gd name="T7" fmla="*/ 112 h 112"/>
                <a:gd name="T8" fmla="*/ 95 w 187"/>
                <a:gd name="T9" fmla="*/ 112 h 112"/>
                <a:gd name="T10" fmla="*/ 95 w 187"/>
                <a:gd name="T11" fmla="*/ 100 h 112"/>
                <a:gd name="T12" fmla="*/ 100 w 187"/>
                <a:gd name="T13" fmla="*/ 100 h 112"/>
                <a:gd name="T14" fmla="*/ 88 w 187"/>
                <a:gd name="T15" fmla="*/ 82 h 112"/>
                <a:gd name="T16" fmla="*/ 115 w 187"/>
                <a:gd name="T17" fmla="*/ 82 h 112"/>
                <a:gd name="T18" fmla="*/ 103 w 187"/>
                <a:gd name="T19" fmla="*/ 100 h 112"/>
                <a:gd name="T20" fmla="*/ 108 w 187"/>
                <a:gd name="T21" fmla="*/ 100 h 112"/>
                <a:gd name="T22" fmla="*/ 108 w 187"/>
                <a:gd name="T23" fmla="*/ 112 h 112"/>
                <a:gd name="T24" fmla="*/ 121 w 187"/>
                <a:gd name="T25" fmla="*/ 112 h 112"/>
                <a:gd name="T26" fmla="*/ 121 w 187"/>
                <a:gd name="T27" fmla="*/ 100 h 112"/>
                <a:gd name="T28" fmla="*/ 126 w 187"/>
                <a:gd name="T29" fmla="*/ 100 h 112"/>
                <a:gd name="T30" fmla="*/ 115 w 187"/>
                <a:gd name="T31" fmla="*/ 82 h 112"/>
                <a:gd name="T32" fmla="*/ 141 w 187"/>
                <a:gd name="T33" fmla="*/ 82 h 112"/>
                <a:gd name="T34" fmla="*/ 130 w 187"/>
                <a:gd name="T35" fmla="*/ 100 h 112"/>
                <a:gd name="T36" fmla="*/ 134 w 187"/>
                <a:gd name="T37" fmla="*/ 100 h 112"/>
                <a:gd name="T38" fmla="*/ 134 w 187"/>
                <a:gd name="T39" fmla="*/ 112 h 112"/>
                <a:gd name="T40" fmla="*/ 148 w 187"/>
                <a:gd name="T41" fmla="*/ 112 h 112"/>
                <a:gd name="T42" fmla="*/ 148 w 187"/>
                <a:gd name="T43" fmla="*/ 100 h 112"/>
                <a:gd name="T44" fmla="*/ 152 w 187"/>
                <a:gd name="T45" fmla="*/ 100 h 112"/>
                <a:gd name="T46" fmla="*/ 141 w 187"/>
                <a:gd name="T47" fmla="*/ 82 h 112"/>
                <a:gd name="T48" fmla="*/ 115 w 187"/>
                <a:gd name="T49" fmla="*/ 12 h 112"/>
                <a:gd name="T50" fmla="*/ 91 w 187"/>
                <a:gd name="T51" fmla="*/ 28 h 112"/>
                <a:gd name="T52" fmla="*/ 82 w 187"/>
                <a:gd name="T53" fmla="*/ 24 h 112"/>
                <a:gd name="T54" fmla="*/ 79 w 187"/>
                <a:gd name="T55" fmla="*/ 24 h 112"/>
                <a:gd name="T56" fmla="*/ 68 w 187"/>
                <a:gd name="T57" fmla="*/ 40 h 112"/>
                <a:gd name="T58" fmla="*/ 59 w 187"/>
                <a:gd name="T59" fmla="*/ 38 h 112"/>
                <a:gd name="T60" fmla="*/ 44 w 187"/>
                <a:gd name="T61" fmla="*/ 53 h 112"/>
                <a:gd name="T62" fmla="*/ 67 w 187"/>
                <a:gd name="T63" fmla="*/ 79 h 112"/>
                <a:gd name="T64" fmla="*/ 163 w 187"/>
                <a:gd name="T65" fmla="*/ 79 h 112"/>
                <a:gd name="T66" fmla="*/ 187 w 187"/>
                <a:gd name="T67" fmla="*/ 53 h 112"/>
                <a:gd name="T68" fmla="*/ 168 w 187"/>
                <a:gd name="T69" fmla="*/ 37 h 112"/>
                <a:gd name="T70" fmla="*/ 163 w 187"/>
                <a:gd name="T71" fmla="*/ 38 h 112"/>
                <a:gd name="T72" fmla="*/ 151 w 187"/>
                <a:gd name="T73" fmla="*/ 24 h 112"/>
                <a:gd name="T74" fmla="*/ 143 w 187"/>
                <a:gd name="T75" fmla="*/ 27 h 112"/>
                <a:gd name="T76" fmla="*/ 115 w 187"/>
                <a:gd name="T77" fmla="*/ 12 h 112"/>
                <a:gd name="T78" fmla="*/ 72 w 187"/>
                <a:gd name="T79" fmla="*/ 0 h 112"/>
                <a:gd name="T80" fmla="*/ 47 w 187"/>
                <a:gd name="T81" fmla="*/ 17 h 112"/>
                <a:gd name="T82" fmla="*/ 38 w 187"/>
                <a:gd name="T83" fmla="*/ 12 h 112"/>
                <a:gd name="T84" fmla="*/ 36 w 187"/>
                <a:gd name="T85" fmla="*/ 12 h 112"/>
                <a:gd name="T86" fmla="*/ 24 w 187"/>
                <a:gd name="T87" fmla="*/ 28 h 112"/>
                <a:gd name="T88" fmla="*/ 15 w 187"/>
                <a:gd name="T89" fmla="*/ 26 h 112"/>
                <a:gd name="T90" fmla="*/ 0 w 187"/>
                <a:gd name="T91" fmla="*/ 41 h 112"/>
                <a:gd name="T92" fmla="*/ 24 w 187"/>
                <a:gd name="T93" fmla="*/ 67 h 112"/>
                <a:gd name="T94" fmla="*/ 40 w 187"/>
                <a:gd name="T95" fmla="*/ 67 h 112"/>
                <a:gd name="T96" fmla="*/ 38 w 187"/>
                <a:gd name="T97" fmla="*/ 53 h 112"/>
                <a:gd name="T98" fmla="*/ 48 w 187"/>
                <a:gd name="T99" fmla="*/ 35 h 112"/>
                <a:gd name="T100" fmla="*/ 59 w 187"/>
                <a:gd name="T101" fmla="*/ 32 h 112"/>
                <a:gd name="T102" fmla="*/ 62 w 187"/>
                <a:gd name="T103" fmla="*/ 32 h 112"/>
                <a:gd name="T104" fmla="*/ 78 w 187"/>
                <a:gd name="T105" fmla="*/ 18 h 112"/>
                <a:gd name="T106" fmla="*/ 82 w 187"/>
                <a:gd name="T107" fmla="*/ 18 h 112"/>
                <a:gd name="T108" fmla="*/ 90 w 187"/>
                <a:gd name="T109" fmla="*/ 20 h 112"/>
                <a:gd name="T110" fmla="*/ 97 w 187"/>
                <a:gd name="T111" fmla="*/ 12 h 112"/>
                <a:gd name="T112" fmla="*/ 72 w 187"/>
                <a:gd name="T113"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87" h="112">
                  <a:moveTo>
                    <a:pt x="88" y="82"/>
                  </a:moveTo>
                  <a:cubicBezTo>
                    <a:pt x="77" y="100"/>
                    <a:pt x="77" y="100"/>
                    <a:pt x="77" y="100"/>
                  </a:cubicBezTo>
                  <a:cubicBezTo>
                    <a:pt x="82" y="100"/>
                    <a:pt x="82" y="100"/>
                    <a:pt x="82" y="100"/>
                  </a:cubicBezTo>
                  <a:cubicBezTo>
                    <a:pt x="82" y="112"/>
                    <a:pt x="82" y="112"/>
                    <a:pt x="82" y="112"/>
                  </a:cubicBezTo>
                  <a:cubicBezTo>
                    <a:pt x="95" y="112"/>
                    <a:pt x="95" y="112"/>
                    <a:pt x="95" y="112"/>
                  </a:cubicBezTo>
                  <a:cubicBezTo>
                    <a:pt x="95" y="100"/>
                    <a:pt x="95" y="100"/>
                    <a:pt x="95" y="100"/>
                  </a:cubicBezTo>
                  <a:cubicBezTo>
                    <a:pt x="100" y="100"/>
                    <a:pt x="100" y="100"/>
                    <a:pt x="100" y="100"/>
                  </a:cubicBezTo>
                  <a:cubicBezTo>
                    <a:pt x="88" y="82"/>
                    <a:pt x="88" y="82"/>
                    <a:pt x="88" y="82"/>
                  </a:cubicBezTo>
                  <a:moveTo>
                    <a:pt x="115" y="82"/>
                  </a:moveTo>
                  <a:cubicBezTo>
                    <a:pt x="103" y="100"/>
                    <a:pt x="103" y="100"/>
                    <a:pt x="103" y="100"/>
                  </a:cubicBezTo>
                  <a:cubicBezTo>
                    <a:pt x="108" y="100"/>
                    <a:pt x="108" y="100"/>
                    <a:pt x="108" y="100"/>
                  </a:cubicBezTo>
                  <a:cubicBezTo>
                    <a:pt x="108" y="112"/>
                    <a:pt x="108" y="112"/>
                    <a:pt x="108" y="112"/>
                  </a:cubicBezTo>
                  <a:cubicBezTo>
                    <a:pt x="121" y="112"/>
                    <a:pt x="121" y="112"/>
                    <a:pt x="121" y="112"/>
                  </a:cubicBezTo>
                  <a:cubicBezTo>
                    <a:pt x="121" y="100"/>
                    <a:pt x="121" y="100"/>
                    <a:pt x="121" y="100"/>
                  </a:cubicBezTo>
                  <a:cubicBezTo>
                    <a:pt x="126" y="100"/>
                    <a:pt x="126" y="100"/>
                    <a:pt x="126" y="100"/>
                  </a:cubicBezTo>
                  <a:cubicBezTo>
                    <a:pt x="115" y="82"/>
                    <a:pt x="115" y="82"/>
                    <a:pt x="115" y="82"/>
                  </a:cubicBezTo>
                  <a:moveTo>
                    <a:pt x="141" y="82"/>
                  </a:moveTo>
                  <a:cubicBezTo>
                    <a:pt x="130" y="100"/>
                    <a:pt x="130" y="100"/>
                    <a:pt x="130" y="100"/>
                  </a:cubicBezTo>
                  <a:cubicBezTo>
                    <a:pt x="134" y="100"/>
                    <a:pt x="134" y="100"/>
                    <a:pt x="134" y="100"/>
                  </a:cubicBezTo>
                  <a:cubicBezTo>
                    <a:pt x="134" y="112"/>
                    <a:pt x="134" y="112"/>
                    <a:pt x="134" y="112"/>
                  </a:cubicBezTo>
                  <a:cubicBezTo>
                    <a:pt x="148" y="112"/>
                    <a:pt x="148" y="112"/>
                    <a:pt x="148" y="112"/>
                  </a:cubicBezTo>
                  <a:cubicBezTo>
                    <a:pt x="148" y="100"/>
                    <a:pt x="148" y="100"/>
                    <a:pt x="148" y="100"/>
                  </a:cubicBezTo>
                  <a:cubicBezTo>
                    <a:pt x="152" y="100"/>
                    <a:pt x="152" y="100"/>
                    <a:pt x="152" y="100"/>
                  </a:cubicBezTo>
                  <a:cubicBezTo>
                    <a:pt x="141" y="82"/>
                    <a:pt x="141" y="82"/>
                    <a:pt x="141" y="82"/>
                  </a:cubicBezTo>
                  <a:moveTo>
                    <a:pt x="115" y="12"/>
                  </a:moveTo>
                  <a:cubicBezTo>
                    <a:pt x="101" y="12"/>
                    <a:pt x="97" y="20"/>
                    <a:pt x="91" y="28"/>
                  </a:cubicBezTo>
                  <a:cubicBezTo>
                    <a:pt x="90" y="26"/>
                    <a:pt x="86" y="24"/>
                    <a:pt x="82" y="24"/>
                  </a:cubicBezTo>
                  <a:cubicBezTo>
                    <a:pt x="81" y="24"/>
                    <a:pt x="80" y="24"/>
                    <a:pt x="79" y="24"/>
                  </a:cubicBezTo>
                  <a:cubicBezTo>
                    <a:pt x="70" y="27"/>
                    <a:pt x="66" y="33"/>
                    <a:pt x="68" y="40"/>
                  </a:cubicBezTo>
                  <a:cubicBezTo>
                    <a:pt x="65" y="39"/>
                    <a:pt x="62" y="38"/>
                    <a:pt x="59" y="38"/>
                  </a:cubicBezTo>
                  <a:cubicBezTo>
                    <a:pt x="50" y="38"/>
                    <a:pt x="44" y="46"/>
                    <a:pt x="44" y="53"/>
                  </a:cubicBezTo>
                  <a:cubicBezTo>
                    <a:pt x="43" y="66"/>
                    <a:pt x="50" y="79"/>
                    <a:pt x="67" y="79"/>
                  </a:cubicBezTo>
                  <a:cubicBezTo>
                    <a:pt x="163" y="79"/>
                    <a:pt x="163" y="79"/>
                    <a:pt x="163" y="79"/>
                  </a:cubicBezTo>
                  <a:cubicBezTo>
                    <a:pt x="181" y="79"/>
                    <a:pt x="187" y="66"/>
                    <a:pt x="187" y="53"/>
                  </a:cubicBezTo>
                  <a:cubicBezTo>
                    <a:pt x="186" y="45"/>
                    <a:pt x="177" y="37"/>
                    <a:pt x="168" y="37"/>
                  </a:cubicBezTo>
                  <a:cubicBezTo>
                    <a:pt x="166" y="37"/>
                    <a:pt x="164" y="37"/>
                    <a:pt x="163" y="38"/>
                  </a:cubicBezTo>
                  <a:cubicBezTo>
                    <a:pt x="165" y="32"/>
                    <a:pt x="158" y="24"/>
                    <a:pt x="151" y="24"/>
                  </a:cubicBezTo>
                  <a:cubicBezTo>
                    <a:pt x="148" y="24"/>
                    <a:pt x="145" y="25"/>
                    <a:pt x="143" y="27"/>
                  </a:cubicBezTo>
                  <a:cubicBezTo>
                    <a:pt x="138" y="19"/>
                    <a:pt x="130" y="12"/>
                    <a:pt x="115" y="12"/>
                  </a:cubicBezTo>
                  <a:moveTo>
                    <a:pt x="72" y="0"/>
                  </a:moveTo>
                  <a:cubicBezTo>
                    <a:pt x="57" y="0"/>
                    <a:pt x="53" y="8"/>
                    <a:pt x="47" y="17"/>
                  </a:cubicBezTo>
                  <a:cubicBezTo>
                    <a:pt x="46" y="15"/>
                    <a:pt x="42" y="12"/>
                    <a:pt x="38" y="12"/>
                  </a:cubicBezTo>
                  <a:cubicBezTo>
                    <a:pt x="37" y="12"/>
                    <a:pt x="36" y="12"/>
                    <a:pt x="36" y="12"/>
                  </a:cubicBezTo>
                  <a:cubicBezTo>
                    <a:pt x="26" y="15"/>
                    <a:pt x="22" y="21"/>
                    <a:pt x="24" y="28"/>
                  </a:cubicBezTo>
                  <a:cubicBezTo>
                    <a:pt x="21" y="27"/>
                    <a:pt x="18" y="26"/>
                    <a:pt x="15" y="26"/>
                  </a:cubicBezTo>
                  <a:cubicBezTo>
                    <a:pt x="6" y="26"/>
                    <a:pt x="1" y="34"/>
                    <a:pt x="0" y="41"/>
                  </a:cubicBezTo>
                  <a:cubicBezTo>
                    <a:pt x="0" y="54"/>
                    <a:pt x="6" y="67"/>
                    <a:pt x="24" y="67"/>
                  </a:cubicBezTo>
                  <a:cubicBezTo>
                    <a:pt x="40" y="67"/>
                    <a:pt x="40" y="67"/>
                    <a:pt x="40" y="67"/>
                  </a:cubicBezTo>
                  <a:cubicBezTo>
                    <a:pt x="39" y="63"/>
                    <a:pt x="38" y="58"/>
                    <a:pt x="38" y="53"/>
                  </a:cubicBezTo>
                  <a:cubicBezTo>
                    <a:pt x="39" y="45"/>
                    <a:pt x="42" y="39"/>
                    <a:pt x="48" y="35"/>
                  </a:cubicBezTo>
                  <a:cubicBezTo>
                    <a:pt x="52" y="33"/>
                    <a:pt x="55" y="32"/>
                    <a:pt x="59" y="32"/>
                  </a:cubicBezTo>
                  <a:cubicBezTo>
                    <a:pt x="60" y="32"/>
                    <a:pt x="61" y="32"/>
                    <a:pt x="62" y="32"/>
                  </a:cubicBezTo>
                  <a:cubicBezTo>
                    <a:pt x="64" y="26"/>
                    <a:pt x="69" y="21"/>
                    <a:pt x="78" y="18"/>
                  </a:cubicBezTo>
                  <a:cubicBezTo>
                    <a:pt x="79" y="18"/>
                    <a:pt x="81" y="18"/>
                    <a:pt x="82" y="18"/>
                  </a:cubicBezTo>
                  <a:cubicBezTo>
                    <a:pt x="85" y="18"/>
                    <a:pt x="87" y="19"/>
                    <a:pt x="90" y="20"/>
                  </a:cubicBezTo>
                  <a:cubicBezTo>
                    <a:pt x="92" y="17"/>
                    <a:pt x="94" y="14"/>
                    <a:pt x="97" y="12"/>
                  </a:cubicBezTo>
                  <a:cubicBezTo>
                    <a:pt x="92" y="5"/>
                    <a:pt x="84" y="0"/>
                    <a:pt x="72" y="0"/>
                  </a:cubicBezTo>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10" name="Group 19"/>
          <p:cNvGrpSpPr/>
          <p:nvPr/>
        </p:nvGrpSpPr>
        <p:grpSpPr>
          <a:xfrm>
            <a:off x="4583708" y="1458598"/>
            <a:ext cx="1255269" cy="1253402"/>
            <a:chOff x="4583706" y="1458598"/>
            <a:chExt cx="1255269" cy="1253402"/>
          </a:xfrm>
        </p:grpSpPr>
        <p:sp>
          <p:nvSpPr>
            <p:cNvPr id="11" name="Freeform 22"/>
            <p:cNvSpPr/>
            <p:nvPr/>
          </p:nvSpPr>
          <p:spPr bwMode="auto">
            <a:xfrm>
              <a:off x="4583706" y="1458598"/>
              <a:ext cx="1255269" cy="1253402"/>
            </a:xfrm>
            <a:custGeom>
              <a:avLst/>
              <a:gdLst/>
              <a:ahLst/>
              <a:cxnLst>
                <a:cxn ang="0">
                  <a:pos x="993" y="955"/>
                </a:cxn>
                <a:cxn ang="0">
                  <a:pos x="788" y="750"/>
                </a:cxn>
                <a:cxn ang="0">
                  <a:pos x="963" y="576"/>
                </a:cxn>
                <a:cxn ang="0">
                  <a:pos x="972" y="527"/>
                </a:cxn>
                <a:cxn ang="0">
                  <a:pos x="943" y="480"/>
                </a:cxn>
                <a:cxn ang="0">
                  <a:pos x="554" y="91"/>
                </a:cxn>
                <a:cxn ang="0">
                  <a:pos x="488" y="59"/>
                </a:cxn>
                <a:cxn ang="0">
                  <a:pos x="457" y="71"/>
                </a:cxn>
                <a:cxn ang="0">
                  <a:pos x="283" y="245"/>
                </a:cxn>
                <a:cxn ang="0">
                  <a:pos x="50" y="12"/>
                </a:cxn>
                <a:cxn ang="0">
                  <a:pos x="25" y="0"/>
                </a:cxn>
                <a:cxn ang="0">
                  <a:pos x="0" y="33"/>
                </a:cxn>
                <a:cxn ang="0">
                  <a:pos x="0" y="953"/>
                </a:cxn>
                <a:cxn ang="0">
                  <a:pos x="52" y="1005"/>
                </a:cxn>
                <a:cxn ang="0">
                  <a:pos x="972" y="1005"/>
                </a:cxn>
                <a:cxn ang="0">
                  <a:pos x="1003" y="988"/>
                </a:cxn>
                <a:cxn ang="0">
                  <a:pos x="993" y="955"/>
                </a:cxn>
              </a:cxnLst>
              <a:rect l="0" t="0" r="r" b="b"/>
              <a:pathLst>
                <a:path w="1008" h="1005">
                  <a:moveTo>
                    <a:pt x="993" y="955"/>
                  </a:moveTo>
                  <a:cubicBezTo>
                    <a:pt x="788" y="750"/>
                    <a:pt x="788" y="750"/>
                    <a:pt x="788" y="750"/>
                  </a:cubicBezTo>
                  <a:cubicBezTo>
                    <a:pt x="963" y="576"/>
                    <a:pt x="963" y="576"/>
                    <a:pt x="963" y="576"/>
                  </a:cubicBezTo>
                  <a:cubicBezTo>
                    <a:pt x="974" y="564"/>
                    <a:pt x="978" y="546"/>
                    <a:pt x="972" y="527"/>
                  </a:cubicBezTo>
                  <a:cubicBezTo>
                    <a:pt x="967" y="510"/>
                    <a:pt x="957" y="494"/>
                    <a:pt x="943" y="480"/>
                  </a:cubicBezTo>
                  <a:cubicBezTo>
                    <a:pt x="554" y="91"/>
                    <a:pt x="554" y="91"/>
                    <a:pt x="554" y="91"/>
                  </a:cubicBezTo>
                  <a:cubicBezTo>
                    <a:pt x="534" y="71"/>
                    <a:pt x="509" y="59"/>
                    <a:pt x="488" y="59"/>
                  </a:cubicBezTo>
                  <a:cubicBezTo>
                    <a:pt x="476" y="59"/>
                    <a:pt x="465" y="63"/>
                    <a:pt x="457" y="71"/>
                  </a:cubicBezTo>
                  <a:cubicBezTo>
                    <a:pt x="283" y="245"/>
                    <a:pt x="283" y="245"/>
                    <a:pt x="283" y="245"/>
                  </a:cubicBezTo>
                  <a:cubicBezTo>
                    <a:pt x="50" y="12"/>
                    <a:pt x="50" y="12"/>
                    <a:pt x="50" y="12"/>
                  </a:cubicBezTo>
                  <a:cubicBezTo>
                    <a:pt x="42" y="4"/>
                    <a:pt x="33" y="0"/>
                    <a:pt x="25" y="0"/>
                  </a:cubicBezTo>
                  <a:cubicBezTo>
                    <a:pt x="13" y="0"/>
                    <a:pt x="0" y="8"/>
                    <a:pt x="0" y="33"/>
                  </a:cubicBezTo>
                  <a:cubicBezTo>
                    <a:pt x="0" y="953"/>
                    <a:pt x="0" y="953"/>
                    <a:pt x="0" y="953"/>
                  </a:cubicBezTo>
                  <a:cubicBezTo>
                    <a:pt x="0" y="982"/>
                    <a:pt x="23" y="1005"/>
                    <a:pt x="52" y="1005"/>
                  </a:cubicBezTo>
                  <a:cubicBezTo>
                    <a:pt x="972" y="1005"/>
                    <a:pt x="972" y="1005"/>
                    <a:pt x="972" y="1005"/>
                  </a:cubicBezTo>
                  <a:cubicBezTo>
                    <a:pt x="993" y="1005"/>
                    <a:pt x="1001" y="995"/>
                    <a:pt x="1003" y="988"/>
                  </a:cubicBezTo>
                  <a:cubicBezTo>
                    <a:pt x="1006" y="982"/>
                    <a:pt x="1008" y="970"/>
                    <a:pt x="993" y="955"/>
                  </a:cubicBezTo>
                  <a:close/>
                </a:path>
              </a:pathLst>
            </a:custGeom>
            <a:solidFill>
              <a:srgbClr val="282828"/>
            </a:solidFill>
            <a:ln w="28575" cap="flat">
              <a:noFill/>
              <a:prstDash val="solid"/>
              <a:miter lim="800000"/>
            </a:ln>
            <a:effectLst>
              <a:outerShdw blurRad="203200" dist="101600" dir="2700000" algn="tl" rotWithShape="0">
                <a:prstClr val="black">
                  <a:alpha val="28000"/>
                </a:prstClr>
              </a:outerShdw>
            </a:effectLst>
          </p:spPr>
          <p:txBody>
            <a:bodyPr vert="horz" wrap="square" lIns="91440" tIns="45720" rIns="91440" bIns="45720" numCol="1" anchor="t" anchorCtr="0" compatLnSpc="1"/>
            <a:lstStyle/>
            <a:p>
              <a:endParaRPr lang="en-US" altLang="en-US" dirty="0"/>
            </a:p>
          </p:txBody>
        </p:sp>
        <p:sp>
          <p:nvSpPr>
            <p:cNvPr id="12" name="Freeform 46"/>
            <p:cNvSpPr>
              <a:spLocks noEditPoints="1"/>
            </p:cNvSpPr>
            <p:nvPr/>
          </p:nvSpPr>
          <p:spPr bwMode="auto">
            <a:xfrm>
              <a:off x="4745710" y="1970457"/>
              <a:ext cx="508397" cy="507206"/>
            </a:xfrm>
            <a:custGeom>
              <a:avLst/>
              <a:gdLst>
                <a:gd name="T0" fmla="*/ 69 w 154"/>
                <a:gd name="T1" fmla="*/ 142 h 154"/>
                <a:gd name="T2" fmla="*/ 85 w 154"/>
                <a:gd name="T3" fmla="*/ 142 h 154"/>
                <a:gd name="T4" fmla="*/ 23 w 154"/>
                <a:gd name="T5" fmla="*/ 131 h 154"/>
                <a:gd name="T6" fmla="*/ 25 w 154"/>
                <a:gd name="T7" fmla="*/ 117 h 154"/>
                <a:gd name="T8" fmla="*/ 117 w 154"/>
                <a:gd name="T9" fmla="*/ 129 h 154"/>
                <a:gd name="T10" fmla="*/ 128 w 154"/>
                <a:gd name="T11" fmla="*/ 117 h 154"/>
                <a:gd name="T12" fmla="*/ 0 w 154"/>
                <a:gd name="T13" fmla="*/ 77 h 154"/>
                <a:gd name="T14" fmla="*/ 12 w 154"/>
                <a:gd name="T15" fmla="*/ 69 h 154"/>
                <a:gd name="T16" fmla="*/ 142 w 154"/>
                <a:gd name="T17" fmla="*/ 85 h 154"/>
                <a:gd name="T18" fmla="*/ 142 w 154"/>
                <a:gd name="T19" fmla="*/ 69 h 154"/>
                <a:gd name="T20" fmla="*/ 73 w 154"/>
                <a:gd name="T21" fmla="*/ 34 h 154"/>
                <a:gd name="T22" fmla="*/ 56 w 154"/>
                <a:gd name="T23" fmla="*/ 57 h 154"/>
                <a:gd name="T24" fmla="*/ 69 w 154"/>
                <a:gd name="T25" fmla="*/ 76 h 154"/>
                <a:gd name="T26" fmla="*/ 81 w 154"/>
                <a:gd name="T27" fmla="*/ 92 h 154"/>
                <a:gd name="T28" fmla="*/ 81 w 154"/>
                <a:gd name="T29" fmla="*/ 95 h 154"/>
                <a:gd name="T30" fmla="*/ 71 w 154"/>
                <a:gd name="T31" fmla="*/ 91 h 154"/>
                <a:gd name="T32" fmla="*/ 71 w 154"/>
                <a:gd name="T33" fmla="*/ 86 h 154"/>
                <a:gd name="T34" fmla="*/ 72 w 154"/>
                <a:gd name="T35" fmla="*/ 82 h 154"/>
                <a:gd name="T36" fmla="*/ 56 w 154"/>
                <a:gd name="T37" fmla="*/ 84 h 154"/>
                <a:gd name="T38" fmla="*/ 56 w 154"/>
                <a:gd name="T39" fmla="*/ 90 h 154"/>
                <a:gd name="T40" fmla="*/ 60 w 154"/>
                <a:gd name="T41" fmla="*/ 104 h 154"/>
                <a:gd name="T42" fmla="*/ 73 w 154"/>
                <a:gd name="T43" fmla="*/ 118 h 154"/>
                <a:gd name="T44" fmla="*/ 80 w 154"/>
                <a:gd name="T45" fmla="*/ 108 h 154"/>
                <a:gd name="T46" fmla="*/ 98 w 154"/>
                <a:gd name="T47" fmla="*/ 93 h 154"/>
                <a:gd name="T48" fmla="*/ 85 w 154"/>
                <a:gd name="T49" fmla="*/ 74 h 154"/>
                <a:gd name="T50" fmla="*/ 73 w 154"/>
                <a:gd name="T51" fmla="*/ 57 h 154"/>
                <a:gd name="T52" fmla="*/ 81 w 154"/>
                <a:gd name="T53" fmla="*/ 51 h 154"/>
                <a:gd name="T54" fmla="*/ 82 w 154"/>
                <a:gd name="T55" fmla="*/ 68 h 154"/>
                <a:gd name="T56" fmla="*/ 98 w 154"/>
                <a:gd name="T57" fmla="*/ 66 h 154"/>
                <a:gd name="T58" fmla="*/ 98 w 154"/>
                <a:gd name="T59" fmla="*/ 60 h 154"/>
                <a:gd name="T60" fmla="*/ 93 w 154"/>
                <a:gd name="T61" fmla="*/ 46 h 154"/>
                <a:gd name="T62" fmla="*/ 80 w 154"/>
                <a:gd name="T63" fmla="*/ 34 h 154"/>
                <a:gd name="T64" fmla="*/ 25 w 154"/>
                <a:gd name="T65" fmla="*/ 37 h 154"/>
                <a:gd name="T66" fmla="*/ 23 w 154"/>
                <a:gd name="T67" fmla="*/ 23 h 154"/>
                <a:gd name="T68" fmla="*/ 117 w 154"/>
                <a:gd name="T69" fmla="*/ 26 h 154"/>
                <a:gd name="T70" fmla="*/ 131 w 154"/>
                <a:gd name="T71" fmla="*/ 23 h 154"/>
                <a:gd name="T72" fmla="*/ 31 w 154"/>
                <a:gd name="T73" fmla="*/ 77 h 154"/>
                <a:gd name="T74" fmla="*/ 123 w 154"/>
                <a:gd name="T75" fmla="*/ 77 h 154"/>
                <a:gd name="T76" fmla="*/ 77 w 154"/>
                <a:gd name="T77" fmla="*/ 17 h 154"/>
                <a:gd name="T78" fmla="*/ 77 w 154"/>
                <a:gd name="T79" fmla="*/ 137 h 154"/>
                <a:gd name="T80" fmla="*/ 77 w 154"/>
                <a:gd name="T81" fmla="*/ 17 h 154"/>
                <a:gd name="T82" fmla="*/ 69 w 154"/>
                <a:gd name="T83" fmla="*/ 12 h 154"/>
                <a:gd name="T84" fmla="*/ 77 w 154"/>
                <a:gd name="T85"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4" h="154">
                  <a:moveTo>
                    <a:pt x="85" y="142"/>
                  </a:moveTo>
                  <a:cubicBezTo>
                    <a:pt x="69" y="142"/>
                    <a:pt x="69" y="142"/>
                    <a:pt x="69" y="142"/>
                  </a:cubicBezTo>
                  <a:cubicBezTo>
                    <a:pt x="77" y="154"/>
                    <a:pt x="77" y="154"/>
                    <a:pt x="77" y="154"/>
                  </a:cubicBezTo>
                  <a:cubicBezTo>
                    <a:pt x="85" y="142"/>
                    <a:pt x="85" y="142"/>
                    <a:pt x="85" y="142"/>
                  </a:cubicBezTo>
                  <a:moveTo>
                    <a:pt x="25" y="117"/>
                  </a:moveTo>
                  <a:cubicBezTo>
                    <a:pt x="23" y="131"/>
                    <a:pt x="23" y="131"/>
                    <a:pt x="23" y="131"/>
                  </a:cubicBezTo>
                  <a:cubicBezTo>
                    <a:pt x="37" y="129"/>
                    <a:pt x="37" y="129"/>
                    <a:pt x="37" y="129"/>
                  </a:cubicBezTo>
                  <a:cubicBezTo>
                    <a:pt x="25" y="117"/>
                    <a:pt x="25" y="117"/>
                    <a:pt x="25" y="117"/>
                  </a:cubicBezTo>
                  <a:moveTo>
                    <a:pt x="128" y="117"/>
                  </a:moveTo>
                  <a:cubicBezTo>
                    <a:pt x="117" y="129"/>
                    <a:pt x="117" y="129"/>
                    <a:pt x="117" y="129"/>
                  </a:cubicBezTo>
                  <a:cubicBezTo>
                    <a:pt x="131" y="131"/>
                    <a:pt x="131" y="131"/>
                    <a:pt x="131" y="131"/>
                  </a:cubicBezTo>
                  <a:cubicBezTo>
                    <a:pt x="128" y="117"/>
                    <a:pt x="128" y="117"/>
                    <a:pt x="128" y="117"/>
                  </a:cubicBezTo>
                  <a:moveTo>
                    <a:pt x="12" y="69"/>
                  </a:moveTo>
                  <a:cubicBezTo>
                    <a:pt x="0" y="77"/>
                    <a:pt x="0" y="77"/>
                    <a:pt x="0" y="77"/>
                  </a:cubicBezTo>
                  <a:cubicBezTo>
                    <a:pt x="12" y="85"/>
                    <a:pt x="12" y="85"/>
                    <a:pt x="12" y="85"/>
                  </a:cubicBezTo>
                  <a:cubicBezTo>
                    <a:pt x="12" y="69"/>
                    <a:pt x="12" y="69"/>
                    <a:pt x="12" y="69"/>
                  </a:cubicBezTo>
                  <a:moveTo>
                    <a:pt x="142" y="69"/>
                  </a:moveTo>
                  <a:cubicBezTo>
                    <a:pt x="142" y="85"/>
                    <a:pt x="142" y="85"/>
                    <a:pt x="142" y="85"/>
                  </a:cubicBezTo>
                  <a:cubicBezTo>
                    <a:pt x="154" y="77"/>
                    <a:pt x="154" y="77"/>
                    <a:pt x="154" y="77"/>
                  </a:cubicBezTo>
                  <a:cubicBezTo>
                    <a:pt x="142" y="69"/>
                    <a:pt x="142" y="69"/>
                    <a:pt x="142" y="69"/>
                  </a:cubicBezTo>
                  <a:moveTo>
                    <a:pt x="80" y="34"/>
                  </a:moveTo>
                  <a:cubicBezTo>
                    <a:pt x="73" y="34"/>
                    <a:pt x="73" y="34"/>
                    <a:pt x="73" y="34"/>
                  </a:cubicBezTo>
                  <a:cubicBezTo>
                    <a:pt x="73" y="42"/>
                    <a:pt x="73" y="42"/>
                    <a:pt x="73" y="42"/>
                  </a:cubicBezTo>
                  <a:cubicBezTo>
                    <a:pt x="62" y="43"/>
                    <a:pt x="56" y="48"/>
                    <a:pt x="56" y="57"/>
                  </a:cubicBezTo>
                  <a:cubicBezTo>
                    <a:pt x="56" y="61"/>
                    <a:pt x="58" y="66"/>
                    <a:pt x="63" y="71"/>
                  </a:cubicBezTo>
                  <a:cubicBezTo>
                    <a:pt x="65" y="72"/>
                    <a:pt x="67" y="74"/>
                    <a:pt x="69" y="76"/>
                  </a:cubicBezTo>
                  <a:cubicBezTo>
                    <a:pt x="71" y="78"/>
                    <a:pt x="73" y="80"/>
                    <a:pt x="75" y="81"/>
                  </a:cubicBezTo>
                  <a:cubicBezTo>
                    <a:pt x="79" y="85"/>
                    <a:pt x="81" y="89"/>
                    <a:pt x="81" y="92"/>
                  </a:cubicBezTo>
                  <a:cubicBezTo>
                    <a:pt x="81" y="92"/>
                    <a:pt x="81" y="93"/>
                    <a:pt x="81" y="93"/>
                  </a:cubicBezTo>
                  <a:cubicBezTo>
                    <a:pt x="81" y="94"/>
                    <a:pt x="81" y="95"/>
                    <a:pt x="81" y="95"/>
                  </a:cubicBezTo>
                  <a:cubicBezTo>
                    <a:pt x="81" y="98"/>
                    <a:pt x="80" y="100"/>
                    <a:pt x="76" y="100"/>
                  </a:cubicBezTo>
                  <a:cubicBezTo>
                    <a:pt x="73" y="100"/>
                    <a:pt x="71" y="97"/>
                    <a:pt x="71" y="91"/>
                  </a:cubicBezTo>
                  <a:cubicBezTo>
                    <a:pt x="71" y="90"/>
                    <a:pt x="71" y="90"/>
                    <a:pt x="71" y="89"/>
                  </a:cubicBezTo>
                  <a:cubicBezTo>
                    <a:pt x="71" y="88"/>
                    <a:pt x="71" y="87"/>
                    <a:pt x="71" y="86"/>
                  </a:cubicBezTo>
                  <a:cubicBezTo>
                    <a:pt x="71" y="85"/>
                    <a:pt x="72" y="84"/>
                    <a:pt x="72" y="84"/>
                  </a:cubicBezTo>
                  <a:cubicBezTo>
                    <a:pt x="72" y="83"/>
                    <a:pt x="72" y="82"/>
                    <a:pt x="72" y="82"/>
                  </a:cubicBezTo>
                  <a:cubicBezTo>
                    <a:pt x="56" y="82"/>
                    <a:pt x="56" y="82"/>
                    <a:pt x="56" y="82"/>
                  </a:cubicBezTo>
                  <a:cubicBezTo>
                    <a:pt x="56" y="83"/>
                    <a:pt x="56" y="83"/>
                    <a:pt x="56" y="84"/>
                  </a:cubicBezTo>
                  <a:cubicBezTo>
                    <a:pt x="56" y="85"/>
                    <a:pt x="56" y="86"/>
                    <a:pt x="56" y="87"/>
                  </a:cubicBezTo>
                  <a:cubicBezTo>
                    <a:pt x="56" y="88"/>
                    <a:pt x="56" y="89"/>
                    <a:pt x="56" y="90"/>
                  </a:cubicBezTo>
                  <a:cubicBezTo>
                    <a:pt x="56" y="91"/>
                    <a:pt x="56" y="92"/>
                    <a:pt x="56" y="92"/>
                  </a:cubicBezTo>
                  <a:cubicBezTo>
                    <a:pt x="56" y="98"/>
                    <a:pt x="57" y="102"/>
                    <a:pt x="60" y="104"/>
                  </a:cubicBezTo>
                  <a:cubicBezTo>
                    <a:pt x="63" y="106"/>
                    <a:pt x="67" y="108"/>
                    <a:pt x="73" y="108"/>
                  </a:cubicBezTo>
                  <a:cubicBezTo>
                    <a:pt x="73" y="118"/>
                    <a:pt x="73" y="118"/>
                    <a:pt x="73" y="118"/>
                  </a:cubicBezTo>
                  <a:cubicBezTo>
                    <a:pt x="80" y="118"/>
                    <a:pt x="80" y="118"/>
                    <a:pt x="80" y="118"/>
                  </a:cubicBezTo>
                  <a:cubicBezTo>
                    <a:pt x="80" y="108"/>
                    <a:pt x="80" y="108"/>
                    <a:pt x="80" y="108"/>
                  </a:cubicBezTo>
                  <a:cubicBezTo>
                    <a:pt x="86" y="108"/>
                    <a:pt x="90" y="106"/>
                    <a:pt x="93" y="104"/>
                  </a:cubicBezTo>
                  <a:cubicBezTo>
                    <a:pt x="96" y="102"/>
                    <a:pt x="98" y="98"/>
                    <a:pt x="98" y="93"/>
                  </a:cubicBezTo>
                  <a:cubicBezTo>
                    <a:pt x="98" y="88"/>
                    <a:pt x="96" y="84"/>
                    <a:pt x="91" y="79"/>
                  </a:cubicBezTo>
                  <a:cubicBezTo>
                    <a:pt x="89" y="77"/>
                    <a:pt x="87" y="76"/>
                    <a:pt x="85" y="74"/>
                  </a:cubicBezTo>
                  <a:cubicBezTo>
                    <a:pt x="83" y="72"/>
                    <a:pt x="81" y="70"/>
                    <a:pt x="79" y="68"/>
                  </a:cubicBezTo>
                  <a:cubicBezTo>
                    <a:pt x="75" y="64"/>
                    <a:pt x="73" y="61"/>
                    <a:pt x="73" y="57"/>
                  </a:cubicBezTo>
                  <a:cubicBezTo>
                    <a:pt x="73" y="52"/>
                    <a:pt x="74" y="50"/>
                    <a:pt x="78" y="50"/>
                  </a:cubicBezTo>
                  <a:cubicBezTo>
                    <a:pt x="79" y="50"/>
                    <a:pt x="80" y="50"/>
                    <a:pt x="81" y="51"/>
                  </a:cubicBezTo>
                  <a:cubicBezTo>
                    <a:pt x="82" y="52"/>
                    <a:pt x="82" y="54"/>
                    <a:pt x="82" y="55"/>
                  </a:cubicBezTo>
                  <a:cubicBezTo>
                    <a:pt x="82" y="68"/>
                    <a:pt x="82" y="68"/>
                    <a:pt x="82" y="68"/>
                  </a:cubicBezTo>
                  <a:cubicBezTo>
                    <a:pt x="98" y="68"/>
                    <a:pt x="98" y="68"/>
                    <a:pt x="98" y="68"/>
                  </a:cubicBezTo>
                  <a:cubicBezTo>
                    <a:pt x="98" y="67"/>
                    <a:pt x="98" y="67"/>
                    <a:pt x="98" y="66"/>
                  </a:cubicBezTo>
                  <a:cubicBezTo>
                    <a:pt x="98" y="65"/>
                    <a:pt x="98" y="64"/>
                    <a:pt x="98" y="63"/>
                  </a:cubicBezTo>
                  <a:cubicBezTo>
                    <a:pt x="98" y="62"/>
                    <a:pt x="98" y="61"/>
                    <a:pt x="98" y="60"/>
                  </a:cubicBezTo>
                  <a:cubicBezTo>
                    <a:pt x="98" y="59"/>
                    <a:pt x="98" y="58"/>
                    <a:pt x="98" y="58"/>
                  </a:cubicBezTo>
                  <a:cubicBezTo>
                    <a:pt x="98" y="52"/>
                    <a:pt x="97" y="48"/>
                    <a:pt x="93" y="46"/>
                  </a:cubicBezTo>
                  <a:cubicBezTo>
                    <a:pt x="91" y="44"/>
                    <a:pt x="86" y="42"/>
                    <a:pt x="80" y="42"/>
                  </a:cubicBezTo>
                  <a:cubicBezTo>
                    <a:pt x="80" y="34"/>
                    <a:pt x="80" y="34"/>
                    <a:pt x="80" y="34"/>
                  </a:cubicBezTo>
                  <a:moveTo>
                    <a:pt x="23" y="23"/>
                  </a:moveTo>
                  <a:cubicBezTo>
                    <a:pt x="25" y="37"/>
                    <a:pt x="25" y="37"/>
                    <a:pt x="25" y="37"/>
                  </a:cubicBezTo>
                  <a:cubicBezTo>
                    <a:pt x="37" y="26"/>
                    <a:pt x="37" y="26"/>
                    <a:pt x="37" y="26"/>
                  </a:cubicBezTo>
                  <a:cubicBezTo>
                    <a:pt x="23" y="23"/>
                    <a:pt x="23" y="23"/>
                    <a:pt x="23" y="23"/>
                  </a:cubicBezTo>
                  <a:moveTo>
                    <a:pt x="131" y="23"/>
                  </a:moveTo>
                  <a:cubicBezTo>
                    <a:pt x="117" y="26"/>
                    <a:pt x="117" y="26"/>
                    <a:pt x="117" y="26"/>
                  </a:cubicBezTo>
                  <a:cubicBezTo>
                    <a:pt x="128" y="37"/>
                    <a:pt x="128" y="37"/>
                    <a:pt x="128" y="37"/>
                  </a:cubicBezTo>
                  <a:cubicBezTo>
                    <a:pt x="131" y="23"/>
                    <a:pt x="131" y="23"/>
                    <a:pt x="131" y="23"/>
                  </a:cubicBezTo>
                  <a:moveTo>
                    <a:pt x="77" y="123"/>
                  </a:moveTo>
                  <a:cubicBezTo>
                    <a:pt x="51" y="123"/>
                    <a:pt x="31" y="103"/>
                    <a:pt x="31" y="77"/>
                  </a:cubicBezTo>
                  <a:cubicBezTo>
                    <a:pt x="31" y="52"/>
                    <a:pt x="51" y="31"/>
                    <a:pt x="77" y="31"/>
                  </a:cubicBezTo>
                  <a:cubicBezTo>
                    <a:pt x="102" y="31"/>
                    <a:pt x="123" y="52"/>
                    <a:pt x="123" y="77"/>
                  </a:cubicBezTo>
                  <a:cubicBezTo>
                    <a:pt x="123" y="103"/>
                    <a:pt x="102" y="123"/>
                    <a:pt x="77" y="123"/>
                  </a:cubicBezTo>
                  <a:moveTo>
                    <a:pt x="77" y="17"/>
                  </a:moveTo>
                  <a:cubicBezTo>
                    <a:pt x="44" y="17"/>
                    <a:pt x="17" y="44"/>
                    <a:pt x="17" y="77"/>
                  </a:cubicBezTo>
                  <a:cubicBezTo>
                    <a:pt x="17" y="110"/>
                    <a:pt x="44" y="137"/>
                    <a:pt x="77" y="137"/>
                  </a:cubicBezTo>
                  <a:cubicBezTo>
                    <a:pt x="110" y="137"/>
                    <a:pt x="137" y="110"/>
                    <a:pt x="137" y="77"/>
                  </a:cubicBezTo>
                  <a:cubicBezTo>
                    <a:pt x="137" y="44"/>
                    <a:pt x="110" y="17"/>
                    <a:pt x="77" y="17"/>
                  </a:cubicBezTo>
                  <a:moveTo>
                    <a:pt x="77" y="0"/>
                  </a:moveTo>
                  <a:cubicBezTo>
                    <a:pt x="69" y="12"/>
                    <a:pt x="69" y="12"/>
                    <a:pt x="69" y="12"/>
                  </a:cubicBezTo>
                  <a:cubicBezTo>
                    <a:pt x="85" y="12"/>
                    <a:pt x="85" y="12"/>
                    <a:pt x="85" y="12"/>
                  </a:cubicBezTo>
                  <a:cubicBezTo>
                    <a:pt x="77" y="0"/>
                    <a:pt x="77" y="0"/>
                    <a:pt x="77" y="0"/>
                  </a:cubicBezTo>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13" name="Group 22"/>
          <p:cNvGrpSpPr/>
          <p:nvPr/>
        </p:nvGrpSpPr>
        <p:grpSpPr>
          <a:xfrm>
            <a:off x="3202660" y="2836531"/>
            <a:ext cx="1254024" cy="1253402"/>
            <a:chOff x="3202660" y="2836530"/>
            <a:chExt cx="1254024" cy="1253402"/>
          </a:xfrm>
        </p:grpSpPr>
        <p:sp>
          <p:nvSpPr>
            <p:cNvPr id="14" name="Freeform 21"/>
            <p:cNvSpPr/>
            <p:nvPr/>
          </p:nvSpPr>
          <p:spPr bwMode="auto">
            <a:xfrm>
              <a:off x="3202660" y="2836530"/>
              <a:ext cx="1254024" cy="1253402"/>
            </a:xfrm>
            <a:custGeom>
              <a:avLst/>
              <a:gdLst/>
              <a:ahLst/>
              <a:cxnLst>
                <a:cxn ang="0">
                  <a:pos x="956" y="0"/>
                </a:cxn>
                <a:cxn ang="0">
                  <a:pos x="36" y="0"/>
                </a:cxn>
                <a:cxn ang="0">
                  <a:pos x="4" y="16"/>
                </a:cxn>
                <a:cxn ang="0">
                  <a:pos x="15" y="50"/>
                </a:cxn>
                <a:cxn ang="0">
                  <a:pos x="237" y="272"/>
                </a:cxn>
                <a:cxn ang="0">
                  <a:pos x="47" y="462"/>
                </a:cxn>
                <a:cxn ang="0">
                  <a:pos x="68" y="559"/>
                </a:cxn>
                <a:cxn ang="0">
                  <a:pos x="456" y="948"/>
                </a:cxn>
                <a:cxn ang="0">
                  <a:pos x="522" y="980"/>
                </a:cxn>
                <a:cxn ang="0">
                  <a:pos x="522" y="980"/>
                </a:cxn>
                <a:cxn ang="0">
                  <a:pos x="553" y="968"/>
                </a:cxn>
                <a:cxn ang="0">
                  <a:pos x="743" y="778"/>
                </a:cxn>
                <a:cxn ang="0">
                  <a:pos x="957" y="993"/>
                </a:cxn>
                <a:cxn ang="0">
                  <a:pos x="982" y="1005"/>
                </a:cxn>
                <a:cxn ang="0">
                  <a:pos x="1002" y="994"/>
                </a:cxn>
                <a:cxn ang="0">
                  <a:pos x="1007" y="972"/>
                </a:cxn>
                <a:cxn ang="0">
                  <a:pos x="1007" y="52"/>
                </a:cxn>
                <a:cxn ang="0">
                  <a:pos x="956" y="0"/>
                </a:cxn>
              </a:cxnLst>
              <a:rect l="0" t="0" r="r" b="b"/>
              <a:pathLst>
                <a:path w="1007" h="1005">
                  <a:moveTo>
                    <a:pt x="956" y="0"/>
                  </a:moveTo>
                  <a:cubicBezTo>
                    <a:pt x="36" y="0"/>
                    <a:pt x="36" y="0"/>
                    <a:pt x="36" y="0"/>
                  </a:cubicBezTo>
                  <a:cubicBezTo>
                    <a:pt x="14" y="0"/>
                    <a:pt x="7" y="10"/>
                    <a:pt x="4" y="16"/>
                  </a:cubicBezTo>
                  <a:cubicBezTo>
                    <a:pt x="2" y="22"/>
                    <a:pt x="0" y="35"/>
                    <a:pt x="15" y="50"/>
                  </a:cubicBezTo>
                  <a:cubicBezTo>
                    <a:pt x="237" y="272"/>
                    <a:pt x="237" y="272"/>
                    <a:pt x="237" y="272"/>
                  </a:cubicBezTo>
                  <a:cubicBezTo>
                    <a:pt x="47" y="462"/>
                    <a:pt x="47" y="462"/>
                    <a:pt x="47" y="462"/>
                  </a:cubicBezTo>
                  <a:cubicBezTo>
                    <a:pt x="26" y="484"/>
                    <a:pt x="34" y="526"/>
                    <a:pt x="68" y="559"/>
                  </a:cubicBezTo>
                  <a:cubicBezTo>
                    <a:pt x="456" y="948"/>
                    <a:pt x="456" y="948"/>
                    <a:pt x="456" y="948"/>
                  </a:cubicBezTo>
                  <a:cubicBezTo>
                    <a:pt x="476" y="968"/>
                    <a:pt x="501" y="980"/>
                    <a:pt x="522" y="980"/>
                  </a:cubicBezTo>
                  <a:cubicBezTo>
                    <a:pt x="522" y="980"/>
                    <a:pt x="522" y="980"/>
                    <a:pt x="522" y="980"/>
                  </a:cubicBezTo>
                  <a:cubicBezTo>
                    <a:pt x="534" y="980"/>
                    <a:pt x="545" y="976"/>
                    <a:pt x="553" y="968"/>
                  </a:cubicBezTo>
                  <a:cubicBezTo>
                    <a:pt x="743" y="778"/>
                    <a:pt x="743" y="778"/>
                    <a:pt x="743" y="778"/>
                  </a:cubicBezTo>
                  <a:cubicBezTo>
                    <a:pt x="957" y="993"/>
                    <a:pt x="957" y="993"/>
                    <a:pt x="957" y="993"/>
                  </a:cubicBezTo>
                  <a:cubicBezTo>
                    <a:pt x="966" y="1001"/>
                    <a:pt x="974" y="1005"/>
                    <a:pt x="982" y="1005"/>
                  </a:cubicBezTo>
                  <a:cubicBezTo>
                    <a:pt x="991" y="1005"/>
                    <a:pt x="998" y="1001"/>
                    <a:pt x="1002" y="994"/>
                  </a:cubicBezTo>
                  <a:cubicBezTo>
                    <a:pt x="1006" y="988"/>
                    <a:pt x="1007" y="981"/>
                    <a:pt x="1007" y="972"/>
                  </a:cubicBezTo>
                  <a:cubicBezTo>
                    <a:pt x="1007" y="52"/>
                    <a:pt x="1007" y="52"/>
                    <a:pt x="1007" y="52"/>
                  </a:cubicBezTo>
                  <a:cubicBezTo>
                    <a:pt x="1007" y="23"/>
                    <a:pt x="984" y="0"/>
                    <a:pt x="956" y="0"/>
                  </a:cubicBezTo>
                  <a:close/>
                </a:path>
              </a:pathLst>
            </a:custGeom>
            <a:solidFill>
              <a:srgbClr val="282828"/>
            </a:solidFill>
            <a:ln w="28575" cap="flat">
              <a:noFill/>
              <a:prstDash val="solid"/>
              <a:miter lim="800000"/>
            </a:ln>
            <a:effectLst>
              <a:outerShdw blurRad="203200" dist="101600" dir="2700000" algn="tl" rotWithShape="0">
                <a:prstClr val="black">
                  <a:alpha val="28000"/>
                </a:prstClr>
              </a:outerShdw>
            </a:effectLst>
          </p:spPr>
          <p:txBody>
            <a:bodyPr vert="horz" wrap="square" lIns="91440" tIns="45720" rIns="91440" bIns="45720" numCol="1" anchor="t" anchorCtr="0" compatLnSpc="1"/>
            <a:lstStyle/>
            <a:p>
              <a:endParaRPr lang="en-US" altLang="en-US" dirty="0"/>
            </a:p>
          </p:txBody>
        </p:sp>
        <p:sp>
          <p:nvSpPr>
            <p:cNvPr id="15" name="Freeform 45"/>
            <p:cNvSpPr>
              <a:spLocks noEditPoints="1"/>
            </p:cNvSpPr>
            <p:nvPr/>
          </p:nvSpPr>
          <p:spPr bwMode="auto">
            <a:xfrm>
              <a:off x="3624141" y="3113457"/>
              <a:ext cx="721519" cy="370285"/>
            </a:xfrm>
            <a:custGeom>
              <a:avLst/>
              <a:gdLst>
                <a:gd name="T0" fmla="*/ 29 w 219"/>
                <a:gd name="T1" fmla="*/ 43 h 112"/>
                <a:gd name="T2" fmla="*/ 19 w 219"/>
                <a:gd name="T3" fmla="*/ 54 h 112"/>
                <a:gd name="T4" fmla="*/ 23 w 219"/>
                <a:gd name="T5" fmla="*/ 62 h 112"/>
                <a:gd name="T6" fmla="*/ 4 w 219"/>
                <a:gd name="T7" fmla="*/ 91 h 112"/>
                <a:gd name="T8" fmla="*/ 6 w 219"/>
                <a:gd name="T9" fmla="*/ 92 h 112"/>
                <a:gd name="T10" fmla="*/ 18 w 219"/>
                <a:gd name="T11" fmla="*/ 81 h 112"/>
                <a:gd name="T12" fmla="*/ 12 w 219"/>
                <a:gd name="T13" fmla="*/ 112 h 112"/>
                <a:gd name="T14" fmla="*/ 22 w 219"/>
                <a:gd name="T15" fmla="*/ 112 h 112"/>
                <a:gd name="T16" fmla="*/ 29 w 219"/>
                <a:gd name="T17" fmla="*/ 99 h 112"/>
                <a:gd name="T18" fmla="*/ 36 w 219"/>
                <a:gd name="T19" fmla="*/ 112 h 112"/>
                <a:gd name="T20" fmla="*/ 46 w 219"/>
                <a:gd name="T21" fmla="*/ 112 h 112"/>
                <a:gd name="T22" fmla="*/ 41 w 219"/>
                <a:gd name="T23" fmla="*/ 81 h 112"/>
                <a:gd name="T24" fmla="*/ 52 w 219"/>
                <a:gd name="T25" fmla="*/ 92 h 112"/>
                <a:gd name="T26" fmla="*/ 55 w 219"/>
                <a:gd name="T27" fmla="*/ 91 h 112"/>
                <a:gd name="T28" fmla="*/ 36 w 219"/>
                <a:gd name="T29" fmla="*/ 62 h 112"/>
                <a:gd name="T30" fmla="*/ 40 w 219"/>
                <a:gd name="T31" fmla="*/ 54 h 112"/>
                <a:gd name="T32" fmla="*/ 29 w 219"/>
                <a:gd name="T33" fmla="*/ 43 h 112"/>
                <a:gd name="T34" fmla="*/ 189 w 219"/>
                <a:gd name="T35" fmla="*/ 43 h 112"/>
                <a:gd name="T36" fmla="*/ 179 w 219"/>
                <a:gd name="T37" fmla="*/ 54 h 112"/>
                <a:gd name="T38" fmla="*/ 183 w 219"/>
                <a:gd name="T39" fmla="*/ 62 h 112"/>
                <a:gd name="T40" fmla="*/ 164 w 219"/>
                <a:gd name="T41" fmla="*/ 91 h 112"/>
                <a:gd name="T42" fmla="*/ 166 w 219"/>
                <a:gd name="T43" fmla="*/ 92 h 112"/>
                <a:gd name="T44" fmla="*/ 178 w 219"/>
                <a:gd name="T45" fmla="*/ 81 h 112"/>
                <a:gd name="T46" fmla="*/ 172 w 219"/>
                <a:gd name="T47" fmla="*/ 112 h 112"/>
                <a:gd name="T48" fmla="*/ 182 w 219"/>
                <a:gd name="T49" fmla="*/ 112 h 112"/>
                <a:gd name="T50" fmla="*/ 189 w 219"/>
                <a:gd name="T51" fmla="*/ 99 h 112"/>
                <a:gd name="T52" fmla="*/ 197 w 219"/>
                <a:gd name="T53" fmla="*/ 112 h 112"/>
                <a:gd name="T54" fmla="*/ 206 w 219"/>
                <a:gd name="T55" fmla="*/ 112 h 112"/>
                <a:gd name="T56" fmla="*/ 201 w 219"/>
                <a:gd name="T57" fmla="*/ 81 h 112"/>
                <a:gd name="T58" fmla="*/ 213 w 219"/>
                <a:gd name="T59" fmla="*/ 92 h 112"/>
                <a:gd name="T60" fmla="*/ 215 w 219"/>
                <a:gd name="T61" fmla="*/ 91 h 112"/>
                <a:gd name="T62" fmla="*/ 196 w 219"/>
                <a:gd name="T63" fmla="*/ 62 h 112"/>
                <a:gd name="T64" fmla="*/ 200 w 219"/>
                <a:gd name="T65" fmla="*/ 54 h 112"/>
                <a:gd name="T66" fmla="*/ 189 w 219"/>
                <a:gd name="T67" fmla="*/ 43 h 112"/>
                <a:gd name="T68" fmla="*/ 111 w 219"/>
                <a:gd name="T69" fmla="*/ 0 h 112"/>
                <a:gd name="T70" fmla="*/ 94 w 219"/>
                <a:gd name="T71" fmla="*/ 17 h 112"/>
                <a:gd name="T72" fmla="*/ 100 w 219"/>
                <a:gd name="T73" fmla="*/ 31 h 112"/>
                <a:gd name="T74" fmla="*/ 70 w 219"/>
                <a:gd name="T75" fmla="*/ 78 h 112"/>
                <a:gd name="T76" fmla="*/ 73 w 219"/>
                <a:gd name="T77" fmla="*/ 80 h 112"/>
                <a:gd name="T78" fmla="*/ 92 w 219"/>
                <a:gd name="T79" fmla="*/ 62 h 112"/>
                <a:gd name="T80" fmla="*/ 84 w 219"/>
                <a:gd name="T81" fmla="*/ 112 h 112"/>
                <a:gd name="T82" fmla="*/ 99 w 219"/>
                <a:gd name="T83" fmla="*/ 112 h 112"/>
                <a:gd name="T84" fmla="*/ 111 w 219"/>
                <a:gd name="T85" fmla="*/ 91 h 112"/>
                <a:gd name="T86" fmla="*/ 123 w 219"/>
                <a:gd name="T87" fmla="*/ 112 h 112"/>
                <a:gd name="T88" fmla="*/ 139 w 219"/>
                <a:gd name="T89" fmla="*/ 112 h 112"/>
                <a:gd name="T90" fmla="*/ 130 w 219"/>
                <a:gd name="T91" fmla="*/ 62 h 112"/>
                <a:gd name="T92" fmla="*/ 149 w 219"/>
                <a:gd name="T93" fmla="*/ 80 h 112"/>
                <a:gd name="T94" fmla="*/ 153 w 219"/>
                <a:gd name="T95" fmla="*/ 78 h 112"/>
                <a:gd name="T96" fmla="*/ 122 w 219"/>
                <a:gd name="T97" fmla="*/ 31 h 112"/>
                <a:gd name="T98" fmla="*/ 128 w 219"/>
                <a:gd name="T99" fmla="*/ 17 h 112"/>
                <a:gd name="T100" fmla="*/ 111 w 219"/>
                <a:gd name="T101"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19" h="112">
                  <a:moveTo>
                    <a:pt x="29" y="43"/>
                  </a:moveTo>
                  <a:cubicBezTo>
                    <a:pt x="23" y="43"/>
                    <a:pt x="19" y="48"/>
                    <a:pt x="19" y="54"/>
                  </a:cubicBezTo>
                  <a:cubicBezTo>
                    <a:pt x="19" y="57"/>
                    <a:pt x="20" y="60"/>
                    <a:pt x="23" y="62"/>
                  </a:cubicBezTo>
                  <a:cubicBezTo>
                    <a:pt x="12" y="66"/>
                    <a:pt x="0" y="87"/>
                    <a:pt x="4" y="91"/>
                  </a:cubicBezTo>
                  <a:cubicBezTo>
                    <a:pt x="4" y="92"/>
                    <a:pt x="5" y="92"/>
                    <a:pt x="6" y="92"/>
                  </a:cubicBezTo>
                  <a:cubicBezTo>
                    <a:pt x="9" y="92"/>
                    <a:pt x="14" y="87"/>
                    <a:pt x="18" y="81"/>
                  </a:cubicBezTo>
                  <a:cubicBezTo>
                    <a:pt x="15" y="91"/>
                    <a:pt x="13" y="102"/>
                    <a:pt x="12" y="112"/>
                  </a:cubicBezTo>
                  <a:cubicBezTo>
                    <a:pt x="22" y="112"/>
                    <a:pt x="22" y="112"/>
                    <a:pt x="22" y="112"/>
                  </a:cubicBezTo>
                  <a:cubicBezTo>
                    <a:pt x="22" y="106"/>
                    <a:pt x="25" y="99"/>
                    <a:pt x="29" y="99"/>
                  </a:cubicBezTo>
                  <a:cubicBezTo>
                    <a:pt x="33" y="99"/>
                    <a:pt x="36" y="106"/>
                    <a:pt x="36" y="112"/>
                  </a:cubicBezTo>
                  <a:cubicBezTo>
                    <a:pt x="46" y="112"/>
                    <a:pt x="46" y="112"/>
                    <a:pt x="46" y="112"/>
                  </a:cubicBezTo>
                  <a:cubicBezTo>
                    <a:pt x="45" y="102"/>
                    <a:pt x="43" y="91"/>
                    <a:pt x="41" y="81"/>
                  </a:cubicBezTo>
                  <a:cubicBezTo>
                    <a:pt x="44" y="87"/>
                    <a:pt x="49" y="92"/>
                    <a:pt x="52" y="92"/>
                  </a:cubicBezTo>
                  <a:cubicBezTo>
                    <a:pt x="53" y="92"/>
                    <a:pt x="54" y="92"/>
                    <a:pt x="55" y="91"/>
                  </a:cubicBezTo>
                  <a:cubicBezTo>
                    <a:pt x="59" y="87"/>
                    <a:pt x="47" y="66"/>
                    <a:pt x="36" y="62"/>
                  </a:cubicBezTo>
                  <a:cubicBezTo>
                    <a:pt x="38" y="60"/>
                    <a:pt x="40" y="57"/>
                    <a:pt x="40" y="54"/>
                  </a:cubicBezTo>
                  <a:cubicBezTo>
                    <a:pt x="40" y="48"/>
                    <a:pt x="35" y="43"/>
                    <a:pt x="29" y="43"/>
                  </a:cubicBezTo>
                  <a:moveTo>
                    <a:pt x="189" y="43"/>
                  </a:moveTo>
                  <a:cubicBezTo>
                    <a:pt x="184" y="43"/>
                    <a:pt x="179" y="48"/>
                    <a:pt x="179" y="54"/>
                  </a:cubicBezTo>
                  <a:cubicBezTo>
                    <a:pt x="179" y="57"/>
                    <a:pt x="180" y="60"/>
                    <a:pt x="183" y="62"/>
                  </a:cubicBezTo>
                  <a:cubicBezTo>
                    <a:pt x="172" y="66"/>
                    <a:pt x="160" y="87"/>
                    <a:pt x="164" y="91"/>
                  </a:cubicBezTo>
                  <a:cubicBezTo>
                    <a:pt x="165" y="92"/>
                    <a:pt x="165" y="92"/>
                    <a:pt x="166" y="92"/>
                  </a:cubicBezTo>
                  <a:cubicBezTo>
                    <a:pt x="170" y="92"/>
                    <a:pt x="174" y="87"/>
                    <a:pt x="178" y="81"/>
                  </a:cubicBezTo>
                  <a:cubicBezTo>
                    <a:pt x="175" y="91"/>
                    <a:pt x="173" y="102"/>
                    <a:pt x="172" y="112"/>
                  </a:cubicBezTo>
                  <a:cubicBezTo>
                    <a:pt x="182" y="112"/>
                    <a:pt x="182" y="112"/>
                    <a:pt x="182" y="112"/>
                  </a:cubicBezTo>
                  <a:cubicBezTo>
                    <a:pt x="182" y="106"/>
                    <a:pt x="186" y="99"/>
                    <a:pt x="189" y="99"/>
                  </a:cubicBezTo>
                  <a:cubicBezTo>
                    <a:pt x="193" y="99"/>
                    <a:pt x="196" y="106"/>
                    <a:pt x="197" y="112"/>
                  </a:cubicBezTo>
                  <a:cubicBezTo>
                    <a:pt x="206" y="112"/>
                    <a:pt x="206" y="112"/>
                    <a:pt x="206" y="112"/>
                  </a:cubicBezTo>
                  <a:cubicBezTo>
                    <a:pt x="205" y="102"/>
                    <a:pt x="203" y="91"/>
                    <a:pt x="201" y="81"/>
                  </a:cubicBezTo>
                  <a:cubicBezTo>
                    <a:pt x="205" y="87"/>
                    <a:pt x="209" y="92"/>
                    <a:pt x="213" y="92"/>
                  </a:cubicBezTo>
                  <a:cubicBezTo>
                    <a:pt x="213" y="92"/>
                    <a:pt x="214" y="92"/>
                    <a:pt x="215" y="91"/>
                  </a:cubicBezTo>
                  <a:cubicBezTo>
                    <a:pt x="219" y="87"/>
                    <a:pt x="207" y="66"/>
                    <a:pt x="196" y="62"/>
                  </a:cubicBezTo>
                  <a:cubicBezTo>
                    <a:pt x="198" y="60"/>
                    <a:pt x="200" y="57"/>
                    <a:pt x="200" y="54"/>
                  </a:cubicBezTo>
                  <a:cubicBezTo>
                    <a:pt x="200" y="48"/>
                    <a:pt x="195" y="43"/>
                    <a:pt x="189" y="43"/>
                  </a:cubicBezTo>
                  <a:moveTo>
                    <a:pt x="111" y="0"/>
                  </a:moveTo>
                  <a:cubicBezTo>
                    <a:pt x="102" y="0"/>
                    <a:pt x="94" y="8"/>
                    <a:pt x="94" y="17"/>
                  </a:cubicBezTo>
                  <a:cubicBezTo>
                    <a:pt x="94" y="23"/>
                    <a:pt x="96" y="28"/>
                    <a:pt x="100" y="31"/>
                  </a:cubicBezTo>
                  <a:cubicBezTo>
                    <a:pt x="83" y="37"/>
                    <a:pt x="63" y="72"/>
                    <a:pt x="70" y="78"/>
                  </a:cubicBezTo>
                  <a:cubicBezTo>
                    <a:pt x="71" y="79"/>
                    <a:pt x="72" y="80"/>
                    <a:pt x="73" y="80"/>
                  </a:cubicBezTo>
                  <a:cubicBezTo>
                    <a:pt x="79" y="80"/>
                    <a:pt x="86" y="71"/>
                    <a:pt x="92" y="62"/>
                  </a:cubicBezTo>
                  <a:cubicBezTo>
                    <a:pt x="88" y="78"/>
                    <a:pt x="85" y="96"/>
                    <a:pt x="84" y="112"/>
                  </a:cubicBezTo>
                  <a:cubicBezTo>
                    <a:pt x="99" y="112"/>
                    <a:pt x="99" y="112"/>
                    <a:pt x="99" y="112"/>
                  </a:cubicBezTo>
                  <a:cubicBezTo>
                    <a:pt x="100" y="103"/>
                    <a:pt x="105" y="91"/>
                    <a:pt x="111" y="91"/>
                  </a:cubicBezTo>
                  <a:cubicBezTo>
                    <a:pt x="117" y="91"/>
                    <a:pt x="123" y="103"/>
                    <a:pt x="123" y="112"/>
                  </a:cubicBezTo>
                  <a:cubicBezTo>
                    <a:pt x="139" y="112"/>
                    <a:pt x="139" y="112"/>
                    <a:pt x="139" y="112"/>
                  </a:cubicBezTo>
                  <a:cubicBezTo>
                    <a:pt x="137" y="96"/>
                    <a:pt x="134" y="78"/>
                    <a:pt x="130" y="62"/>
                  </a:cubicBezTo>
                  <a:cubicBezTo>
                    <a:pt x="136" y="71"/>
                    <a:pt x="143" y="80"/>
                    <a:pt x="149" y="80"/>
                  </a:cubicBezTo>
                  <a:cubicBezTo>
                    <a:pt x="150" y="80"/>
                    <a:pt x="152" y="79"/>
                    <a:pt x="153" y="78"/>
                  </a:cubicBezTo>
                  <a:cubicBezTo>
                    <a:pt x="159" y="72"/>
                    <a:pt x="140" y="37"/>
                    <a:pt x="122" y="31"/>
                  </a:cubicBezTo>
                  <a:cubicBezTo>
                    <a:pt x="126" y="28"/>
                    <a:pt x="128" y="23"/>
                    <a:pt x="128" y="17"/>
                  </a:cubicBezTo>
                  <a:cubicBezTo>
                    <a:pt x="128" y="8"/>
                    <a:pt x="121" y="0"/>
                    <a:pt x="111" y="0"/>
                  </a:cubicBezTo>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16" name="Group 25"/>
          <p:cNvGrpSpPr/>
          <p:nvPr/>
        </p:nvGrpSpPr>
        <p:grpSpPr>
          <a:xfrm>
            <a:off x="4583708" y="2836531"/>
            <a:ext cx="1255269" cy="1253402"/>
            <a:chOff x="4583706" y="2836530"/>
            <a:chExt cx="1255269" cy="1253402"/>
          </a:xfrm>
        </p:grpSpPr>
        <p:sp>
          <p:nvSpPr>
            <p:cNvPr id="17" name="Freeform 23"/>
            <p:cNvSpPr/>
            <p:nvPr/>
          </p:nvSpPr>
          <p:spPr bwMode="auto">
            <a:xfrm>
              <a:off x="4583706" y="2836530"/>
              <a:ext cx="1255269" cy="1253402"/>
            </a:xfrm>
            <a:custGeom>
              <a:avLst/>
              <a:gdLst/>
              <a:ahLst/>
              <a:cxnLst>
                <a:cxn ang="0">
                  <a:pos x="1003" y="16"/>
                </a:cxn>
                <a:cxn ang="0">
                  <a:pos x="972" y="0"/>
                </a:cxn>
                <a:cxn ang="0">
                  <a:pos x="52" y="0"/>
                </a:cxn>
                <a:cxn ang="0">
                  <a:pos x="0" y="52"/>
                </a:cxn>
                <a:cxn ang="0">
                  <a:pos x="0" y="972"/>
                </a:cxn>
                <a:cxn ang="0">
                  <a:pos x="25" y="1005"/>
                </a:cxn>
                <a:cxn ang="0">
                  <a:pos x="50" y="993"/>
                </a:cxn>
                <a:cxn ang="0">
                  <a:pos x="268" y="775"/>
                </a:cxn>
                <a:cxn ang="0">
                  <a:pos x="455" y="962"/>
                </a:cxn>
                <a:cxn ang="0">
                  <a:pos x="486" y="974"/>
                </a:cxn>
                <a:cxn ang="0">
                  <a:pos x="551" y="942"/>
                </a:cxn>
                <a:cxn ang="0">
                  <a:pos x="940" y="553"/>
                </a:cxn>
                <a:cxn ang="0">
                  <a:pos x="960" y="457"/>
                </a:cxn>
                <a:cxn ang="0">
                  <a:pos x="773" y="269"/>
                </a:cxn>
                <a:cxn ang="0">
                  <a:pos x="993" y="50"/>
                </a:cxn>
                <a:cxn ang="0">
                  <a:pos x="1003" y="16"/>
                </a:cxn>
              </a:cxnLst>
              <a:rect l="0" t="0" r="r" b="b"/>
              <a:pathLst>
                <a:path w="1008" h="1005">
                  <a:moveTo>
                    <a:pt x="1003" y="16"/>
                  </a:moveTo>
                  <a:cubicBezTo>
                    <a:pt x="1001" y="10"/>
                    <a:pt x="993" y="0"/>
                    <a:pt x="972" y="0"/>
                  </a:cubicBezTo>
                  <a:cubicBezTo>
                    <a:pt x="52" y="0"/>
                    <a:pt x="52" y="0"/>
                    <a:pt x="52" y="0"/>
                  </a:cubicBezTo>
                  <a:cubicBezTo>
                    <a:pt x="23" y="0"/>
                    <a:pt x="0" y="23"/>
                    <a:pt x="0" y="52"/>
                  </a:cubicBezTo>
                  <a:cubicBezTo>
                    <a:pt x="0" y="972"/>
                    <a:pt x="0" y="972"/>
                    <a:pt x="0" y="972"/>
                  </a:cubicBezTo>
                  <a:cubicBezTo>
                    <a:pt x="0" y="996"/>
                    <a:pt x="13" y="1005"/>
                    <a:pt x="25" y="1005"/>
                  </a:cubicBezTo>
                  <a:cubicBezTo>
                    <a:pt x="33" y="1005"/>
                    <a:pt x="42" y="1001"/>
                    <a:pt x="50" y="993"/>
                  </a:cubicBezTo>
                  <a:cubicBezTo>
                    <a:pt x="268" y="775"/>
                    <a:pt x="268" y="775"/>
                    <a:pt x="268" y="775"/>
                  </a:cubicBezTo>
                  <a:cubicBezTo>
                    <a:pt x="455" y="962"/>
                    <a:pt x="455" y="962"/>
                    <a:pt x="455" y="962"/>
                  </a:cubicBezTo>
                  <a:cubicBezTo>
                    <a:pt x="463" y="970"/>
                    <a:pt x="473" y="974"/>
                    <a:pt x="486" y="974"/>
                  </a:cubicBezTo>
                  <a:cubicBezTo>
                    <a:pt x="507" y="974"/>
                    <a:pt x="531" y="962"/>
                    <a:pt x="551" y="942"/>
                  </a:cubicBezTo>
                  <a:cubicBezTo>
                    <a:pt x="940" y="553"/>
                    <a:pt x="940" y="553"/>
                    <a:pt x="940" y="553"/>
                  </a:cubicBezTo>
                  <a:cubicBezTo>
                    <a:pt x="973" y="520"/>
                    <a:pt x="982" y="478"/>
                    <a:pt x="960" y="457"/>
                  </a:cubicBezTo>
                  <a:cubicBezTo>
                    <a:pt x="773" y="269"/>
                    <a:pt x="773" y="269"/>
                    <a:pt x="773" y="269"/>
                  </a:cubicBezTo>
                  <a:cubicBezTo>
                    <a:pt x="993" y="50"/>
                    <a:pt x="993" y="50"/>
                    <a:pt x="993" y="50"/>
                  </a:cubicBezTo>
                  <a:cubicBezTo>
                    <a:pt x="1008" y="35"/>
                    <a:pt x="1006" y="22"/>
                    <a:pt x="1003" y="16"/>
                  </a:cubicBezTo>
                  <a:close/>
                </a:path>
              </a:pathLst>
            </a:custGeom>
            <a:gradFill>
              <a:gsLst>
                <a:gs pos="0">
                  <a:srgbClr val="AD2402"/>
                </a:gs>
                <a:gs pos="100000">
                  <a:srgbClr val="E8363E"/>
                </a:gs>
              </a:gsLst>
              <a:lin ang="5400000" scaled="1"/>
            </a:gradFill>
            <a:ln w="28575" cap="flat">
              <a:noFill/>
              <a:prstDash val="solid"/>
              <a:miter lim="800000"/>
            </a:ln>
            <a:effectLst>
              <a:outerShdw blurRad="203200" dist="101600" dir="2700000" algn="tl" rotWithShape="0">
                <a:prstClr val="black">
                  <a:alpha val="28000"/>
                </a:prstClr>
              </a:outerShdw>
            </a:effectLst>
          </p:spPr>
          <p:txBody>
            <a:bodyPr vert="horz" wrap="square" lIns="91440" tIns="45720" rIns="91440" bIns="45720" numCol="1" anchor="t" anchorCtr="0" compatLnSpc="1"/>
            <a:lstStyle/>
            <a:p>
              <a:endParaRPr lang="en-US" altLang="en-US" dirty="0"/>
            </a:p>
          </p:txBody>
        </p:sp>
        <p:sp>
          <p:nvSpPr>
            <p:cNvPr id="18" name="Freeform 43"/>
            <p:cNvSpPr>
              <a:spLocks noEditPoints="1"/>
            </p:cNvSpPr>
            <p:nvPr/>
          </p:nvSpPr>
          <p:spPr bwMode="auto">
            <a:xfrm>
              <a:off x="4820719" y="3113457"/>
              <a:ext cx="382191" cy="342900"/>
            </a:xfrm>
            <a:custGeom>
              <a:avLst/>
              <a:gdLst>
                <a:gd name="T0" fmla="*/ 81 w 116"/>
                <a:gd name="T1" fmla="*/ 70 h 104"/>
                <a:gd name="T2" fmla="*/ 65 w 116"/>
                <a:gd name="T3" fmla="*/ 83 h 104"/>
                <a:gd name="T4" fmla="*/ 111 w 116"/>
                <a:gd name="T5" fmla="*/ 104 h 104"/>
                <a:gd name="T6" fmla="*/ 116 w 116"/>
                <a:gd name="T7" fmla="*/ 85 h 104"/>
                <a:gd name="T8" fmla="*/ 81 w 116"/>
                <a:gd name="T9" fmla="*/ 70 h 104"/>
                <a:gd name="T10" fmla="*/ 111 w 116"/>
                <a:gd name="T11" fmla="*/ 2 h 104"/>
                <a:gd name="T12" fmla="*/ 65 w 116"/>
                <a:gd name="T13" fmla="*/ 24 h 104"/>
                <a:gd name="T14" fmla="*/ 77 w 116"/>
                <a:gd name="T15" fmla="*/ 32 h 104"/>
                <a:gd name="T16" fmla="*/ 0 w 116"/>
                <a:gd name="T17" fmla="*/ 83 h 104"/>
                <a:gd name="T18" fmla="*/ 3 w 116"/>
                <a:gd name="T19" fmla="*/ 102 h 104"/>
                <a:gd name="T20" fmla="*/ 93 w 116"/>
                <a:gd name="T21" fmla="*/ 44 h 104"/>
                <a:gd name="T22" fmla="*/ 106 w 116"/>
                <a:gd name="T23" fmla="*/ 52 h 104"/>
                <a:gd name="T24" fmla="*/ 111 w 116"/>
                <a:gd name="T25" fmla="*/ 2 h 104"/>
                <a:gd name="T26" fmla="*/ 7 w 116"/>
                <a:gd name="T27" fmla="*/ 0 h 104"/>
                <a:gd name="T28" fmla="*/ 11 w 116"/>
                <a:gd name="T29" fmla="*/ 51 h 104"/>
                <a:gd name="T30" fmla="*/ 24 w 116"/>
                <a:gd name="T31" fmla="*/ 42 h 104"/>
                <a:gd name="T32" fmla="*/ 36 w 116"/>
                <a:gd name="T33" fmla="*/ 58 h 104"/>
                <a:gd name="T34" fmla="*/ 52 w 116"/>
                <a:gd name="T35" fmla="*/ 47 h 104"/>
                <a:gd name="T36" fmla="*/ 40 w 116"/>
                <a:gd name="T37" fmla="*/ 32 h 104"/>
                <a:gd name="T38" fmla="*/ 53 w 116"/>
                <a:gd name="T39" fmla="*/ 24 h 104"/>
                <a:gd name="T40" fmla="*/ 7 w 116"/>
                <a:gd name="T41"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6" h="104">
                  <a:moveTo>
                    <a:pt x="81" y="70"/>
                  </a:moveTo>
                  <a:cubicBezTo>
                    <a:pt x="76" y="75"/>
                    <a:pt x="70" y="79"/>
                    <a:pt x="65" y="83"/>
                  </a:cubicBezTo>
                  <a:cubicBezTo>
                    <a:pt x="88" y="99"/>
                    <a:pt x="110" y="104"/>
                    <a:pt x="111" y="104"/>
                  </a:cubicBezTo>
                  <a:cubicBezTo>
                    <a:pt x="116" y="85"/>
                    <a:pt x="116" y="85"/>
                    <a:pt x="116" y="85"/>
                  </a:cubicBezTo>
                  <a:cubicBezTo>
                    <a:pt x="115" y="85"/>
                    <a:pt x="100" y="81"/>
                    <a:pt x="81" y="70"/>
                  </a:cubicBezTo>
                  <a:moveTo>
                    <a:pt x="111" y="2"/>
                  </a:moveTo>
                  <a:cubicBezTo>
                    <a:pt x="65" y="24"/>
                    <a:pt x="65" y="24"/>
                    <a:pt x="65" y="24"/>
                  </a:cubicBezTo>
                  <a:cubicBezTo>
                    <a:pt x="77" y="32"/>
                    <a:pt x="77" y="32"/>
                    <a:pt x="77" y="32"/>
                  </a:cubicBezTo>
                  <a:cubicBezTo>
                    <a:pt x="49" y="72"/>
                    <a:pt x="0" y="83"/>
                    <a:pt x="0" y="83"/>
                  </a:cubicBezTo>
                  <a:cubicBezTo>
                    <a:pt x="3" y="102"/>
                    <a:pt x="3" y="102"/>
                    <a:pt x="3" y="102"/>
                  </a:cubicBezTo>
                  <a:cubicBezTo>
                    <a:pt x="6" y="102"/>
                    <a:pt x="60" y="90"/>
                    <a:pt x="93" y="44"/>
                  </a:cubicBezTo>
                  <a:cubicBezTo>
                    <a:pt x="106" y="52"/>
                    <a:pt x="106" y="52"/>
                    <a:pt x="106" y="52"/>
                  </a:cubicBezTo>
                  <a:cubicBezTo>
                    <a:pt x="111" y="2"/>
                    <a:pt x="111" y="2"/>
                    <a:pt x="111" y="2"/>
                  </a:cubicBezTo>
                  <a:moveTo>
                    <a:pt x="7" y="0"/>
                  </a:moveTo>
                  <a:cubicBezTo>
                    <a:pt x="11" y="51"/>
                    <a:pt x="11" y="51"/>
                    <a:pt x="11" y="51"/>
                  </a:cubicBezTo>
                  <a:cubicBezTo>
                    <a:pt x="24" y="42"/>
                    <a:pt x="24" y="42"/>
                    <a:pt x="24" y="42"/>
                  </a:cubicBezTo>
                  <a:cubicBezTo>
                    <a:pt x="28" y="48"/>
                    <a:pt x="32" y="54"/>
                    <a:pt x="36" y="58"/>
                  </a:cubicBezTo>
                  <a:cubicBezTo>
                    <a:pt x="41" y="55"/>
                    <a:pt x="47" y="51"/>
                    <a:pt x="52" y="47"/>
                  </a:cubicBezTo>
                  <a:cubicBezTo>
                    <a:pt x="48" y="42"/>
                    <a:pt x="44" y="37"/>
                    <a:pt x="40" y="32"/>
                  </a:cubicBezTo>
                  <a:cubicBezTo>
                    <a:pt x="53" y="24"/>
                    <a:pt x="53" y="24"/>
                    <a:pt x="53" y="24"/>
                  </a:cubicBezTo>
                  <a:cubicBezTo>
                    <a:pt x="7" y="0"/>
                    <a:pt x="7" y="0"/>
                    <a:pt x="7" y="0"/>
                  </a:cubicBezTo>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19" name="组合 25"/>
          <p:cNvGrpSpPr/>
          <p:nvPr/>
        </p:nvGrpSpPr>
        <p:grpSpPr>
          <a:xfrm>
            <a:off x="5963943" y="1612973"/>
            <a:ext cx="2954420" cy="726441"/>
            <a:chOff x="497329" y="2770637"/>
            <a:chExt cx="3210265" cy="726441"/>
          </a:xfrm>
        </p:grpSpPr>
        <p:sp>
          <p:nvSpPr>
            <p:cNvPr id="20" name="矩形 26"/>
            <p:cNvSpPr/>
            <p:nvPr/>
          </p:nvSpPr>
          <p:spPr>
            <a:xfrm>
              <a:off x="503238" y="3053880"/>
              <a:ext cx="3204356" cy="443198"/>
            </a:xfrm>
            <a:prstGeom prst="rect">
              <a:avLst/>
            </a:prstGeom>
          </p:spPr>
          <p:txBody>
            <a:bodyPr wrap="square">
              <a:spAutoFit/>
            </a:bodyPr>
            <a:lstStyle/>
            <a:p>
              <a:pPr algn="just">
                <a:lnSpc>
                  <a:spcPct val="114000"/>
                </a:lnSpc>
              </a:pPr>
              <a:r>
                <a:rPr lang="zh-CN" altLang="en-US" sz="1000" dirty="0">
                  <a:solidFill>
                    <a:schemeClr val="tx1"/>
                  </a:solidFill>
                  <a:latin typeface="微软雅黑" panose="020B0503020204020204" pitchFamily="34" charset="-122"/>
                  <a:ea typeface="微软雅黑" panose="020B0503020204020204" pitchFamily="34" charset="-122"/>
                </a:rPr>
                <a:t>轻点此处输入文字内容，</a:t>
              </a:r>
              <a:r>
                <a:rPr lang="en-US" altLang="zh-CN" sz="1000" dirty="0">
                  <a:solidFill>
                    <a:schemeClr val="tx1"/>
                  </a:solidFill>
                  <a:latin typeface="微软雅黑" panose="020B0503020204020204" pitchFamily="34" charset="-122"/>
                  <a:ea typeface="微软雅黑" panose="020B0503020204020204" pitchFamily="34" charset="-122"/>
                </a:rPr>
                <a:t>PPT</a:t>
              </a:r>
              <a:r>
                <a:rPr lang="zh-CN" altLang="en-US" sz="1000" dirty="0">
                  <a:solidFill>
                    <a:schemeClr val="tx1"/>
                  </a:solidFill>
                  <a:latin typeface="微软雅黑" panose="020B0503020204020204" pitchFamily="34" charset="-122"/>
                  <a:ea typeface="微软雅黑" panose="020B0503020204020204" pitchFamily="34" charset="-122"/>
                </a:rPr>
                <a:t>模板所有文字图片都可编辑，数据图表都可以修改颜色大小形状。</a:t>
              </a:r>
            </a:p>
          </p:txBody>
        </p:sp>
        <p:sp>
          <p:nvSpPr>
            <p:cNvPr id="21" name="矩形 27"/>
            <p:cNvSpPr/>
            <p:nvPr/>
          </p:nvSpPr>
          <p:spPr>
            <a:xfrm>
              <a:off x="497329" y="2770637"/>
              <a:ext cx="1371160" cy="307777"/>
            </a:xfrm>
            <a:prstGeom prst="rect">
              <a:avLst/>
            </a:prstGeom>
          </p:spPr>
          <p:txBody>
            <a:bodyPr wrap="none">
              <a:spAutoFit/>
            </a:bodyPr>
            <a:lstStyle/>
            <a:p>
              <a:pPr>
                <a:defRPr/>
              </a:pPr>
              <a:r>
                <a:rPr lang="zh-CN" altLang="en-US" sz="1400" dirty="0">
                  <a:solidFill>
                    <a:schemeClr val="tx1"/>
                  </a:solidFill>
                  <a:latin typeface="微软雅黑" panose="020B0503020204020204" pitchFamily="34" charset="-122"/>
                  <a:ea typeface="微软雅黑" panose="020B0503020204020204" pitchFamily="34" charset="-122"/>
                </a:rPr>
                <a:t>点击添加标题</a:t>
              </a:r>
              <a:endParaRPr lang="en-US" altLang="zh-CN" sz="1400" dirty="0">
                <a:solidFill>
                  <a:schemeClr val="tx1"/>
                </a:solidFill>
                <a:latin typeface="微软雅黑" panose="020B0503020204020204" pitchFamily="34" charset="-122"/>
                <a:ea typeface="微软雅黑" panose="020B0503020204020204" pitchFamily="34" charset="-122"/>
              </a:endParaRPr>
            </a:p>
          </p:txBody>
        </p:sp>
      </p:grpSp>
      <p:grpSp>
        <p:nvGrpSpPr>
          <p:cNvPr id="22" name="组合 25"/>
          <p:cNvGrpSpPr/>
          <p:nvPr/>
        </p:nvGrpSpPr>
        <p:grpSpPr>
          <a:xfrm>
            <a:off x="5976037" y="2955281"/>
            <a:ext cx="2954420" cy="726441"/>
            <a:chOff x="497329" y="2770637"/>
            <a:chExt cx="3210265" cy="726441"/>
          </a:xfrm>
        </p:grpSpPr>
        <p:sp>
          <p:nvSpPr>
            <p:cNvPr id="23" name="矩形 26"/>
            <p:cNvSpPr/>
            <p:nvPr/>
          </p:nvSpPr>
          <p:spPr>
            <a:xfrm>
              <a:off x="503238" y="3053880"/>
              <a:ext cx="3204356" cy="443198"/>
            </a:xfrm>
            <a:prstGeom prst="rect">
              <a:avLst/>
            </a:prstGeom>
          </p:spPr>
          <p:txBody>
            <a:bodyPr wrap="square">
              <a:spAutoFit/>
            </a:bodyPr>
            <a:lstStyle/>
            <a:p>
              <a:pPr algn="just">
                <a:lnSpc>
                  <a:spcPct val="114000"/>
                </a:lnSpc>
              </a:pPr>
              <a:r>
                <a:rPr lang="zh-CN" altLang="en-US" sz="1000" dirty="0">
                  <a:solidFill>
                    <a:schemeClr val="tx1"/>
                  </a:solidFill>
                  <a:latin typeface="微软雅黑" panose="020B0503020204020204" pitchFamily="34" charset="-122"/>
                  <a:ea typeface="微软雅黑" panose="020B0503020204020204" pitchFamily="34" charset="-122"/>
                </a:rPr>
                <a:t>轻点此处输入文字内容，</a:t>
              </a:r>
              <a:r>
                <a:rPr lang="en-US" altLang="zh-CN" sz="1000" dirty="0">
                  <a:solidFill>
                    <a:schemeClr val="tx1"/>
                  </a:solidFill>
                  <a:latin typeface="微软雅黑" panose="020B0503020204020204" pitchFamily="34" charset="-122"/>
                  <a:ea typeface="微软雅黑" panose="020B0503020204020204" pitchFamily="34" charset="-122"/>
                </a:rPr>
                <a:t>PPT</a:t>
              </a:r>
              <a:r>
                <a:rPr lang="zh-CN" altLang="en-US" sz="1000" dirty="0">
                  <a:solidFill>
                    <a:schemeClr val="tx1"/>
                  </a:solidFill>
                  <a:latin typeface="微软雅黑" panose="020B0503020204020204" pitchFamily="34" charset="-122"/>
                  <a:ea typeface="微软雅黑" panose="020B0503020204020204" pitchFamily="34" charset="-122"/>
                </a:rPr>
                <a:t>模板所有文字图片都可编辑，数据图表都可以修改颜色大小形状。</a:t>
              </a:r>
            </a:p>
          </p:txBody>
        </p:sp>
        <p:sp>
          <p:nvSpPr>
            <p:cNvPr id="24" name="矩形 27"/>
            <p:cNvSpPr/>
            <p:nvPr/>
          </p:nvSpPr>
          <p:spPr>
            <a:xfrm>
              <a:off x="497329" y="2770637"/>
              <a:ext cx="1371160" cy="307777"/>
            </a:xfrm>
            <a:prstGeom prst="rect">
              <a:avLst/>
            </a:prstGeom>
          </p:spPr>
          <p:txBody>
            <a:bodyPr wrap="none">
              <a:spAutoFit/>
            </a:bodyPr>
            <a:lstStyle/>
            <a:p>
              <a:pPr>
                <a:defRPr/>
              </a:pPr>
              <a:r>
                <a:rPr lang="zh-CN" altLang="en-US" sz="1400" dirty="0">
                  <a:gradFill>
                    <a:gsLst>
                      <a:gs pos="0">
                        <a:srgbClr val="AD2402"/>
                      </a:gs>
                      <a:gs pos="100000">
                        <a:srgbClr val="E8363E"/>
                      </a:gs>
                    </a:gsLst>
                    <a:lin ang="5400000" scaled="1"/>
                  </a:gradFill>
                  <a:latin typeface="微软雅黑" panose="020B0503020204020204" pitchFamily="34" charset="-122"/>
                  <a:ea typeface="微软雅黑" panose="020B0503020204020204" pitchFamily="34" charset="-122"/>
                </a:rPr>
                <a:t>点击添加标题</a:t>
              </a:r>
              <a:endParaRPr lang="en-US" altLang="zh-CN" sz="1400" dirty="0">
                <a:gradFill>
                  <a:gsLst>
                    <a:gs pos="0">
                      <a:srgbClr val="AD2402"/>
                    </a:gs>
                    <a:gs pos="100000">
                      <a:srgbClr val="E8363E"/>
                    </a:gs>
                  </a:gsLst>
                  <a:lin ang="5400000" scaled="1"/>
                </a:gradFill>
                <a:latin typeface="微软雅黑" panose="020B0503020204020204" pitchFamily="34" charset="-122"/>
                <a:ea typeface="微软雅黑" panose="020B0503020204020204" pitchFamily="34" charset="-122"/>
              </a:endParaRPr>
            </a:p>
          </p:txBody>
        </p:sp>
      </p:grpSp>
      <p:grpSp>
        <p:nvGrpSpPr>
          <p:cNvPr id="25" name="组合 25"/>
          <p:cNvGrpSpPr/>
          <p:nvPr/>
        </p:nvGrpSpPr>
        <p:grpSpPr>
          <a:xfrm>
            <a:off x="201875" y="1631903"/>
            <a:ext cx="2961076" cy="767091"/>
            <a:chOff x="503238" y="2729987"/>
            <a:chExt cx="3217497" cy="767091"/>
          </a:xfrm>
        </p:grpSpPr>
        <p:sp>
          <p:nvSpPr>
            <p:cNvPr id="26" name="矩形 26"/>
            <p:cNvSpPr/>
            <p:nvPr/>
          </p:nvSpPr>
          <p:spPr>
            <a:xfrm>
              <a:off x="503238" y="3053880"/>
              <a:ext cx="3204356" cy="443198"/>
            </a:xfrm>
            <a:prstGeom prst="rect">
              <a:avLst/>
            </a:prstGeom>
          </p:spPr>
          <p:txBody>
            <a:bodyPr wrap="square">
              <a:spAutoFit/>
            </a:bodyPr>
            <a:lstStyle/>
            <a:p>
              <a:pPr algn="r">
                <a:lnSpc>
                  <a:spcPct val="114000"/>
                </a:lnSpc>
              </a:pPr>
              <a:r>
                <a:rPr lang="zh-CN" altLang="en-US" sz="1000" dirty="0">
                  <a:solidFill>
                    <a:schemeClr val="tx1"/>
                  </a:solidFill>
                  <a:latin typeface="微软雅黑" panose="020B0503020204020204" pitchFamily="34" charset="-122"/>
                  <a:ea typeface="微软雅黑" panose="020B0503020204020204" pitchFamily="34" charset="-122"/>
                </a:rPr>
                <a:t>轻点此处输入文字内容，</a:t>
              </a:r>
              <a:r>
                <a:rPr lang="en-US" altLang="zh-CN" sz="1000" dirty="0">
                  <a:solidFill>
                    <a:schemeClr val="tx1"/>
                  </a:solidFill>
                  <a:latin typeface="微软雅黑" panose="020B0503020204020204" pitchFamily="34" charset="-122"/>
                  <a:ea typeface="微软雅黑" panose="020B0503020204020204" pitchFamily="34" charset="-122"/>
                </a:rPr>
                <a:t>PPT</a:t>
              </a:r>
              <a:r>
                <a:rPr lang="zh-CN" altLang="en-US" sz="1000" dirty="0">
                  <a:solidFill>
                    <a:schemeClr val="tx1"/>
                  </a:solidFill>
                  <a:latin typeface="微软雅黑" panose="020B0503020204020204" pitchFamily="34" charset="-122"/>
                  <a:ea typeface="微软雅黑" panose="020B0503020204020204" pitchFamily="34" charset="-122"/>
                </a:rPr>
                <a:t>模板所有文字图片都可编辑，数据图表都可以修改颜色大小形状。</a:t>
              </a:r>
            </a:p>
          </p:txBody>
        </p:sp>
        <p:sp>
          <p:nvSpPr>
            <p:cNvPr id="27" name="矩形 27"/>
            <p:cNvSpPr/>
            <p:nvPr/>
          </p:nvSpPr>
          <p:spPr>
            <a:xfrm>
              <a:off x="2349575" y="2729987"/>
              <a:ext cx="1371160" cy="307777"/>
            </a:xfrm>
            <a:prstGeom prst="rect">
              <a:avLst/>
            </a:prstGeom>
          </p:spPr>
          <p:txBody>
            <a:bodyPr wrap="none">
              <a:spAutoFit/>
            </a:bodyPr>
            <a:lstStyle/>
            <a:p>
              <a:pPr algn="r">
                <a:defRPr/>
              </a:pPr>
              <a:r>
                <a:rPr lang="zh-CN" altLang="en-US" sz="1400" dirty="0">
                  <a:gradFill>
                    <a:gsLst>
                      <a:gs pos="0">
                        <a:srgbClr val="AD2402"/>
                      </a:gs>
                      <a:gs pos="100000">
                        <a:srgbClr val="E8363E"/>
                      </a:gs>
                    </a:gsLst>
                    <a:lin ang="5400000" scaled="1"/>
                  </a:gradFill>
                  <a:latin typeface="微软雅黑" panose="020B0503020204020204" pitchFamily="34" charset="-122"/>
                  <a:ea typeface="微软雅黑" panose="020B0503020204020204" pitchFamily="34" charset="-122"/>
                </a:rPr>
                <a:t>点击添加标题</a:t>
              </a:r>
              <a:endParaRPr lang="en-US" altLang="zh-CN" sz="1400" dirty="0">
                <a:gradFill>
                  <a:gsLst>
                    <a:gs pos="0">
                      <a:srgbClr val="AD2402"/>
                    </a:gs>
                    <a:gs pos="100000">
                      <a:srgbClr val="E8363E"/>
                    </a:gs>
                  </a:gsLst>
                  <a:lin ang="5400000" scaled="1"/>
                </a:gradFill>
                <a:latin typeface="微软雅黑" panose="020B0503020204020204" pitchFamily="34" charset="-122"/>
                <a:ea typeface="微软雅黑" panose="020B0503020204020204" pitchFamily="34" charset="-122"/>
              </a:endParaRPr>
            </a:p>
          </p:txBody>
        </p:sp>
      </p:grpSp>
      <p:grpSp>
        <p:nvGrpSpPr>
          <p:cNvPr id="28" name="组合 25"/>
          <p:cNvGrpSpPr/>
          <p:nvPr/>
        </p:nvGrpSpPr>
        <p:grpSpPr>
          <a:xfrm>
            <a:off x="213969" y="2946433"/>
            <a:ext cx="2948982" cy="771120"/>
            <a:chOff x="503238" y="2725958"/>
            <a:chExt cx="3204356" cy="771120"/>
          </a:xfrm>
        </p:grpSpPr>
        <p:sp>
          <p:nvSpPr>
            <p:cNvPr id="29" name="矩形 26"/>
            <p:cNvSpPr/>
            <p:nvPr/>
          </p:nvSpPr>
          <p:spPr>
            <a:xfrm>
              <a:off x="503238" y="3053880"/>
              <a:ext cx="3204356" cy="443198"/>
            </a:xfrm>
            <a:prstGeom prst="rect">
              <a:avLst/>
            </a:prstGeom>
          </p:spPr>
          <p:txBody>
            <a:bodyPr wrap="square">
              <a:spAutoFit/>
            </a:bodyPr>
            <a:lstStyle/>
            <a:p>
              <a:pPr algn="r">
                <a:lnSpc>
                  <a:spcPct val="114000"/>
                </a:lnSpc>
              </a:pPr>
              <a:r>
                <a:rPr lang="zh-CN" altLang="en-US" sz="1000" dirty="0">
                  <a:solidFill>
                    <a:schemeClr val="tx1"/>
                  </a:solidFill>
                  <a:latin typeface="微软雅黑" panose="020B0503020204020204" pitchFamily="34" charset="-122"/>
                  <a:ea typeface="微软雅黑" panose="020B0503020204020204" pitchFamily="34" charset="-122"/>
                </a:rPr>
                <a:t>轻点此处输入文字内容，</a:t>
              </a:r>
              <a:r>
                <a:rPr lang="en-US" altLang="zh-CN" sz="1000" dirty="0">
                  <a:solidFill>
                    <a:schemeClr val="tx1"/>
                  </a:solidFill>
                  <a:latin typeface="微软雅黑" panose="020B0503020204020204" pitchFamily="34" charset="-122"/>
                  <a:ea typeface="微软雅黑" panose="020B0503020204020204" pitchFamily="34" charset="-122"/>
                </a:rPr>
                <a:t>PPT</a:t>
              </a:r>
              <a:r>
                <a:rPr lang="zh-CN" altLang="en-US" sz="1000" dirty="0">
                  <a:solidFill>
                    <a:schemeClr val="tx1"/>
                  </a:solidFill>
                  <a:latin typeface="微软雅黑" panose="020B0503020204020204" pitchFamily="34" charset="-122"/>
                  <a:ea typeface="微软雅黑" panose="020B0503020204020204" pitchFamily="34" charset="-122"/>
                </a:rPr>
                <a:t>模板所有文字图片都可编辑，数据图表都可以修改颜色大小形状。</a:t>
              </a:r>
            </a:p>
          </p:txBody>
        </p:sp>
        <p:sp>
          <p:nvSpPr>
            <p:cNvPr id="30" name="矩形 27"/>
            <p:cNvSpPr/>
            <p:nvPr/>
          </p:nvSpPr>
          <p:spPr>
            <a:xfrm>
              <a:off x="2323293" y="2725958"/>
              <a:ext cx="1371160" cy="307777"/>
            </a:xfrm>
            <a:prstGeom prst="rect">
              <a:avLst/>
            </a:prstGeom>
          </p:spPr>
          <p:txBody>
            <a:bodyPr wrap="none">
              <a:spAutoFit/>
            </a:bodyPr>
            <a:lstStyle/>
            <a:p>
              <a:pPr algn="r">
                <a:defRPr/>
              </a:pPr>
              <a:r>
                <a:rPr lang="zh-CN" altLang="en-US" sz="1400" dirty="0">
                  <a:solidFill>
                    <a:schemeClr val="tx1"/>
                  </a:solidFill>
                  <a:latin typeface="微软雅黑" panose="020B0503020204020204" pitchFamily="34" charset="-122"/>
                  <a:ea typeface="微软雅黑" panose="020B0503020204020204" pitchFamily="34" charset="-122"/>
                </a:rPr>
                <a:t>点击添加标题</a:t>
              </a:r>
              <a:endParaRPr lang="en-US" altLang="zh-CN" sz="1400" dirty="0">
                <a:solidFill>
                  <a:schemeClr val="tx1"/>
                </a:solidFill>
                <a:latin typeface="微软雅黑" panose="020B0503020204020204" pitchFamily="34" charset="-122"/>
                <a:ea typeface="微软雅黑" panose="020B0503020204020204" pitchFamily="34" charset="-122"/>
              </a:endParaRPr>
            </a:p>
          </p:txBody>
        </p:sp>
      </p:grpSp>
      <p:sp>
        <p:nvSpPr>
          <p:cNvPr id="31" name="标题 78"/>
          <p:cNvSpPr txBox="1">
            <a:spLocks/>
          </p:cNvSpPr>
          <p:nvPr/>
        </p:nvSpPr>
        <p:spPr>
          <a:xfrm>
            <a:off x="41982" y="-96627"/>
            <a:ext cx="6861212" cy="884466"/>
          </a:xfrm>
          <a:prstGeom prst="rect">
            <a:avLst/>
          </a:prstGeom>
        </p:spPr>
        <p:txBody>
          <a:bodyPr anchor="ctr"/>
          <a:lstStyle>
            <a:lvl1pPr algn="l" defTabSz="914400" rtl="0" eaLnBrk="1" latinLnBrk="1" hangingPunct="1">
              <a:spcBef>
                <a:spcPct val="0"/>
              </a:spcBef>
              <a:buNone/>
              <a:defRPr sz="3600" b="1" kern="1200">
                <a:solidFill>
                  <a:schemeClr val="bg1"/>
                </a:solidFill>
                <a:latin typeface="Arial" pitchFamily="34" charset="0"/>
                <a:ea typeface="+mj-ea"/>
                <a:cs typeface="Arial" pitchFamily="34" charset="0"/>
              </a:defRPr>
            </a:lvl1pPr>
          </a:lstStyle>
          <a:p>
            <a:r>
              <a:rPr lang="en-US" altLang="zh-CN" sz="3000" dirty="0">
                <a:latin typeface="黑体" panose="02010609060101010101" pitchFamily="49" charset="-122"/>
                <a:ea typeface="黑体" panose="02010609060101010101" pitchFamily="49" charset="-122"/>
              </a:rPr>
              <a:t>03 </a:t>
            </a:r>
            <a:r>
              <a:rPr lang="zh-CN" altLang="en-US" sz="3000" dirty="0">
                <a:latin typeface="黑体" panose="02010609060101010101" pitchFamily="49" charset="-122"/>
                <a:ea typeface="黑体" panose="02010609060101010101" pitchFamily="49" charset="-122"/>
              </a:rPr>
              <a:t>基地篇</a:t>
            </a:r>
          </a:p>
        </p:txBody>
      </p:sp>
      <p:sp>
        <p:nvSpPr>
          <p:cNvPr id="32" name="文本框 31"/>
          <p:cNvSpPr txBox="1"/>
          <p:nvPr/>
        </p:nvSpPr>
        <p:spPr>
          <a:xfrm>
            <a:off x="8667932" y="101856"/>
            <a:ext cx="504056" cy="523220"/>
          </a:xfrm>
          <a:prstGeom prst="rect">
            <a:avLst/>
          </a:prstGeom>
          <a:noFill/>
        </p:spPr>
        <p:txBody>
          <a:bodyPr wrap="square" rtlCol="0">
            <a:spAutoFit/>
          </a:bodyPr>
          <a:lstStyle/>
          <a:p>
            <a:pPr algn="ctr"/>
            <a:r>
              <a:rPr lang="en-US" altLang="zh-CN" sz="1400" b="1" dirty="0">
                <a:solidFill>
                  <a:srgbClr val="002D7C"/>
                </a:solidFill>
                <a:latin typeface="方正大黑简体" panose="03000509000000000000" pitchFamily="65" charset="-122"/>
                <a:ea typeface="方正大黑简体" panose="03000509000000000000" pitchFamily="65" charset="-122"/>
              </a:rPr>
              <a:t>LOGO</a:t>
            </a:r>
            <a:endParaRPr lang="zh-CN" altLang="en-US" sz="1400" b="1" dirty="0">
              <a:solidFill>
                <a:srgbClr val="002D7C"/>
              </a:solidFill>
              <a:latin typeface="方正大黑简体" panose="03000509000000000000" pitchFamily="65" charset="-122"/>
              <a:ea typeface="方正大黑简体" panose="03000509000000000000" pitchFamily="65" charset="-122"/>
            </a:endParaRPr>
          </a:p>
        </p:txBody>
      </p:sp>
    </p:spTree>
    <p:extLst>
      <p:ext uri="{BB962C8B-B14F-4D97-AF65-F5344CB8AC3E}">
        <p14:creationId xmlns:p14="http://schemas.microsoft.com/office/powerpoint/2010/main" val="32684071"/>
      </p:ext>
    </p:extLst>
  </p:cSld>
  <p:clrMapOvr>
    <a:masterClrMapping/>
  </p:clrMapOvr>
  <mc:AlternateContent xmlns:mc="http://schemas.openxmlformats.org/markup-compatibility/2006" xmlns:p14="http://schemas.microsoft.com/office/powerpoint/2010/main">
    <mc:Choice Requires="p14">
      <p:transition spd="slow" p14:dur="1200" advClick="0" advTm="0">
        <p14:prism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3"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1+#ppt_w/2"/>
                                          </p:val>
                                        </p:tav>
                                        <p:tav tm="100000">
                                          <p:val>
                                            <p:strVal val="#ppt_x"/>
                                          </p:val>
                                        </p:tav>
                                      </p:tavLst>
                                    </p:anim>
                                    <p:anim calcmode="lin" valueType="num">
                                      <p:cBhvr additive="base">
                                        <p:cTn id="13" dur="500" fill="hold"/>
                                        <p:tgtEl>
                                          <p:spTgt spid="10"/>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2"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0-#ppt_w/2"/>
                                          </p:val>
                                        </p:tav>
                                        <p:tav tm="100000">
                                          <p:val>
                                            <p:strVal val="#ppt_x"/>
                                          </p:val>
                                        </p:tav>
                                      </p:tavLst>
                                    </p:anim>
                                    <p:anim calcmode="lin" valueType="num">
                                      <p:cBhvr additive="base">
                                        <p:cTn id="18" dur="500" fill="hold"/>
                                        <p:tgtEl>
                                          <p:spTgt spid="13"/>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6" fill="hold" nodeType="after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additive="base">
                                        <p:cTn id="22" dur="500" fill="hold"/>
                                        <p:tgtEl>
                                          <p:spTgt spid="16"/>
                                        </p:tgtEl>
                                        <p:attrNameLst>
                                          <p:attrName>ppt_x</p:attrName>
                                        </p:attrNameLst>
                                      </p:cBhvr>
                                      <p:tavLst>
                                        <p:tav tm="0">
                                          <p:val>
                                            <p:strVal val="1+#ppt_w/2"/>
                                          </p:val>
                                        </p:tav>
                                        <p:tav tm="100000">
                                          <p:val>
                                            <p:strVal val="#ppt_x"/>
                                          </p:val>
                                        </p:tav>
                                      </p:tavLst>
                                    </p:anim>
                                    <p:anim calcmode="lin" valueType="num">
                                      <p:cBhvr additive="base">
                                        <p:cTn id="23" dur="500" fill="hold"/>
                                        <p:tgtEl>
                                          <p:spTgt spid="16"/>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2" decel="100000" fill="hold" nodeType="afterEffect">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cBhvr additive="base">
                                        <p:cTn id="27" dur="500" fill="hold"/>
                                        <p:tgtEl>
                                          <p:spTgt spid="25"/>
                                        </p:tgtEl>
                                        <p:attrNameLst>
                                          <p:attrName>ppt_x</p:attrName>
                                        </p:attrNameLst>
                                      </p:cBhvr>
                                      <p:tavLst>
                                        <p:tav tm="0">
                                          <p:val>
                                            <p:strVal val="1+#ppt_w/2"/>
                                          </p:val>
                                        </p:tav>
                                        <p:tav tm="100000">
                                          <p:val>
                                            <p:strVal val="#ppt_x"/>
                                          </p:val>
                                        </p:tav>
                                      </p:tavLst>
                                    </p:anim>
                                    <p:anim calcmode="lin" valueType="num">
                                      <p:cBhvr additive="base">
                                        <p:cTn id="28" dur="500" fill="hold"/>
                                        <p:tgtEl>
                                          <p:spTgt spid="25"/>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decel="100000" fill="hold" nodeType="afterEffect">
                                  <p:stCondLst>
                                    <p:cond delay="0"/>
                                  </p:stCondLst>
                                  <p:childTnLst>
                                    <p:set>
                                      <p:cBhvr>
                                        <p:cTn id="31" dur="1" fill="hold">
                                          <p:stCondLst>
                                            <p:cond delay="0"/>
                                          </p:stCondLst>
                                        </p:cTn>
                                        <p:tgtEl>
                                          <p:spTgt spid="28"/>
                                        </p:tgtEl>
                                        <p:attrNameLst>
                                          <p:attrName>style.visibility</p:attrName>
                                        </p:attrNameLst>
                                      </p:cBhvr>
                                      <p:to>
                                        <p:strVal val="visible"/>
                                      </p:to>
                                    </p:set>
                                    <p:anim calcmode="lin" valueType="num">
                                      <p:cBhvr additive="base">
                                        <p:cTn id="32" dur="500" fill="hold"/>
                                        <p:tgtEl>
                                          <p:spTgt spid="28"/>
                                        </p:tgtEl>
                                        <p:attrNameLst>
                                          <p:attrName>ppt_x</p:attrName>
                                        </p:attrNameLst>
                                      </p:cBhvr>
                                      <p:tavLst>
                                        <p:tav tm="0">
                                          <p:val>
                                            <p:strVal val="1+#ppt_w/2"/>
                                          </p:val>
                                        </p:tav>
                                        <p:tav tm="100000">
                                          <p:val>
                                            <p:strVal val="#ppt_x"/>
                                          </p:val>
                                        </p:tav>
                                      </p:tavLst>
                                    </p:anim>
                                    <p:anim calcmode="lin" valueType="num">
                                      <p:cBhvr additive="base">
                                        <p:cTn id="33" dur="500" fill="hold"/>
                                        <p:tgtEl>
                                          <p:spTgt spid="28"/>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8" decel="100000" fill="hold" nodeType="after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500" fill="hold"/>
                                        <p:tgtEl>
                                          <p:spTgt spid="19"/>
                                        </p:tgtEl>
                                        <p:attrNameLst>
                                          <p:attrName>ppt_x</p:attrName>
                                        </p:attrNameLst>
                                      </p:cBhvr>
                                      <p:tavLst>
                                        <p:tav tm="0">
                                          <p:val>
                                            <p:strVal val="0-#ppt_w/2"/>
                                          </p:val>
                                        </p:tav>
                                        <p:tav tm="100000">
                                          <p:val>
                                            <p:strVal val="#ppt_x"/>
                                          </p:val>
                                        </p:tav>
                                      </p:tavLst>
                                    </p:anim>
                                    <p:anim calcmode="lin" valueType="num">
                                      <p:cBhvr additive="base">
                                        <p:cTn id="38" dur="500" fill="hold"/>
                                        <p:tgtEl>
                                          <p:spTgt spid="19"/>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8" decel="100000" fill="hold" nodeType="afterEffect">
                                  <p:stCondLst>
                                    <p:cond delay="0"/>
                                  </p:stCondLst>
                                  <p:childTnLst>
                                    <p:set>
                                      <p:cBhvr>
                                        <p:cTn id="41" dur="1" fill="hold">
                                          <p:stCondLst>
                                            <p:cond delay="0"/>
                                          </p:stCondLst>
                                        </p:cTn>
                                        <p:tgtEl>
                                          <p:spTgt spid="22"/>
                                        </p:tgtEl>
                                        <p:attrNameLst>
                                          <p:attrName>style.visibility</p:attrName>
                                        </p:attrNameLst>
                                      </p:cBhvr>
                                      <p:to>
                                        <p:strVal val="visible"/>
                                      </p:to>
                                    </p:set>
                                    <p:anim calcmode="lin" valueType="num">
                                      <p:cBhvr additive="base">
                                        <p:cTn id="42" dur="500" fill="hold"/>
                                        <p:tgtEl>
                                          <p:spTgt spid="22"/>
                                        </p:tgtEl>
                                        <p:attrNameLst>
                                          <p:attrName>ppt_x</p:attrName>
                                        </p:attrNameLst>
                                      </p:cBhvr>
                                      <p:tavLst>
                                        <p:tav tm="0">
                                          <p:val>
                                            <p:strVal val="0-#ppt_w/2"/>
                                          </p:val>
                                        </p:tav>
                                        <p:tav tm="100000">
                                          <p:val>
                                            <p:strVal val="#ppt_x"/>
                                          </p:val>
                                        </p:tav>
                                      </p:tavLst>
                                    </p:anim>
                                    <p:anim calcmode="lin" valueType="num">
                                      <p:cBhvr additive="base">
                                        <p:cTn id="43"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41"/>
          <p:cNvSpPr txBox="1">
            <a:spLocks noChangeArrowheads="1"/>
          </p:cNvSpPr>
          <p:nvPr/>
        </p:nvSpPr>
        <p:spPr bwMode="auto">
          <a:xfrm>
            <a:off x="4306730" y="4298603"/>
            <a:ext cx="492443" cy="461665"/>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200" b="1" dirty="0">
                <a:solidFill>
                  <a:schemeClr val="tx1"/>
                </a:solidFill>
                <a:latin typeface="微软雅黑" panose="020B0503020204020204" pitchFamily="34" charset="-122"/>
                <a:ea typeface="微软雅黑" panose="020B0503020204020204" pitchFamily="34" charset="-122"/>
              </a:rPr>
              <a:t>添加</a:t>
            </a:r>
            <a:endParaRPr lang="en-US" altLang="zh-CN" sz="1200" b="1" dirty="0">
              <a:solidFill>
                <a:schemeClr val="tx1"/>
              </a:solidFill>
              <a:latin typeface="微软雅黑" panose="020B0503020204020204" pitchFamily="34" charset="-122"/>
              <a:ea typeface="微软雅黑" panose="020B0503020204020204" pitchFamily="34" charset="-122"/>
            </a:endParaRPr>
          </a:p>
          <a:p>
            <a:pPr algn="ctr"/>
            <a:r>
              <a:rPr lang="zh-CN" altLang="en-US" sz="1200" b="1" dirty="0">
                <a:solidFill>
                  <a:schemeClr val="tx1"/>
                </a:solidFill>
                <a:latin typeface="微软雅黑" panose="020B0503020204020204" pitchFamily="34" charset="-122"/>
                <a:ea typeface="微软雅黑" panose="020B0503020204020204" pitchFamily="34" charset="-122"/>
              </a:rPr>
              <a:t>内容</a:t>
            </a:r>
            <a:endParaRPr lang="en-US" altLang="ko-KR" sz="1200" b="1" dirty="0">
              <a:solidFill>
                <a:schemeClr val="tx1"/>
              </a:solidFill>
              <a:latin typeface="微软雅黑" panose="020B0503020204020204" pitchFamily="34" charset="-122"/>
              <a:ea typeface="微软雅黑" panose="020B0503020204020204" pitchFamily="34" charset="-122"/>
            </a:endParaRPr>
          </a:p>
        </p:txBody>
      </p:sp>
      <p:grpSp>
        <p:nvGrpSpPr>
          <p:cNvPr id="8" name="Group 37"/>
          <p:cNvGrpSpPr/>
          <p:nvPr/>
        </p:nvGrpSpPr>
        <p:grpSpPr>
          <a:xfrm>
            <a:off x="1019175" y="1345763"/>
            <a:ext cx="1712098" cy="1513131"/>
            <a:chOff x="1057275" y="1583888"/>
            <a:chExt cx="1712098" cy="1513131"/>
          </a:xfrm>
        </p:grpSpPr>
        <p:sp>
          <p:nvSpPr>
            <p:cNvPr id="9" name="圆角矩形 9"/>
            <p:cNvSpPr/>
            <p:nvPr/>
          </p:nvSpPr>
          <p:spPr>
            <a:xfrm>
              <a:off x="1057275" y="1583888"/>
              <a:ext cx="1712098" cy="1513131"/>
            </a:xfrm>
            <a:prstGeom prst="roundRect">
              <a:avLst>
                <a:gd name="adj" fmla="val 6371"/>
              </a:avLst>
            </a:prstGeom>
            <a:solidFill>
              <a:srgbClr val="282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Light" pitchFamily="34" charset="-122"/>
                <a:ea typeface="微软雅黑 Light" pitchFamily="34" charset="-122"/>
              </a:endParaRPr>
            </a:p>
          </p:txBody>
        </p:sp>
        <p:sp>
          <p:nvSpPr>
            <p:cNvPr id="10" name="圆角矩形 10"/>
            <p:cNvSpPr/>
            <p:nvPr/>
          </p:nvSpPr>
          <p:spPr>
            <a:xfrm>
              <a:off x="1097436" y="1622223"/>
              <a:ext cx="1620675" cy="1172170"/>
            </a:xfrm>
            <a:prstGeom prst="roundRect">
              <a:avLst>
                <a:gd name="adj" fmla="val 637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Light" pitchFamily="34" charset="-122"/>
                <a:ea typeface="微软雅黑 Light" pitchFamily="34" charset="-122"/>
              </a:endParaRPr>
            </a:p>
          </p:txBody>
        </p:sp>
        <p:sp>
          <p:nvSpPr>
            <p:cNvPr id="11" name="Text Box 41"/>
            <p:cNvSpPr txBox="1">
              <a:spLocks noChangeArrowheads="1"/>
            </p:cNvSpPr>
            <p:nvPr/>
          </p:nvSpPr>
          <p:spPr bwMode="auto">
            <a:xfrm>
              <a:off x="1097436" y="1815163"/>
              <a:ext cx="1620675" cy="794064"/>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lnSpc>
                  <a:spcPct val="114000"/>
                </a:lnSpc>
              </a:pPr>
              <a:r>
                <a:rPr lang="zh-CN" altLang="en-US" sz="1000" dirty="0">
                  <a:solidFill>
                    <a:schemeClr val="tx1"/>
                  </a:solidFill>
                  <a:latin typeface="微软雅黑" panose="020B0503020204020204" pitchFamily="34" charset="-122"/>
                  <a:ea typeface="微软雅黑" panose="020B0503020204020204" pitchFamily="34" charset="-122"/>
                </a:rPr>
                <a:t>轻点此处输入文字内容，</a:t>
              </a:r>
              <a:r>
                <a:rPr lang="en-US" altLang="zh-CN" sz="1000" dirty="0">
                  <a:solidFill>
                    <a:schemeClr val="tx1"/>
                  </a:solidFill>
                  <a:latin typeface="微软雅黑" panose="020B0503020204020204" pitchFamily="34" charset="-122"/>
                  <a:ea typeface="微软雅黑" panose="020B0503020204020204" pitchFamily="34" charset="-122"/>
                </a:rPr>
                <a:t>PPT</a:t>
              </a:r>
              <a:r>
                <a:rPr lang="zh-CN" altLang="en-US" sz="1000" dirty="0">
                  <a:solidFill>
                    <a:schemeClr val="tx1"/>
                  </a:solidFill>
                  <a:latin typeface="微软雅黑" panose="020B0503020204020204" pitchFamily="34" charset="-122"/>
                  <a:ea typeface="微软雅黑" panose="020B0503020204020204" pitchFamily="34" charset="-122"/>
                </a:rPr>
                <a:t>模板所有文字图片都可编辑，数据图表都可以修改颜色大小形状</a:t>
              </a:r>
            </a:p>
          </p:txBody>
        </p:sp>
        <p:sp>
          <p:nvSpPr>
            <p:cNvPr id="12" name="矩形 27"/>
            <p:cNvSpPr/>
            <p:nvPr/>
          </p:nvSpPr>
          <p:spPr>
            <a:xfrm>
              <a:off x="1522068" y="2806203"/>
              <a:ext cx="800219" cy="276999"/>
            </a:xfrm>
            <a:prstGeom prst="rect">
              <a:avLst/>
            </a:prstGeom>
          </p:spPr>
          <p:txBody>
            <a:bodyPr wrap="none">
              <a:spAutoFit/>
            </a:bodyPr>
            <a:lstStyle/>
            <a:p>
              <a:pPr algn="ctr"/>
              <a:r>
                <a:rPr lang="zh-CN" altLang="en-US" sz="1200" b="1" dirty="0">
                  <a:solidFill>
                    <a:schemeClr val="bg1"/>
                  </a:solidFill>
                  <a:latin typeface="微软雅黑 Light" pitchFamily="34" charset="-122"/>
                  <a:ea typeface="微软雅黑 Light" pitchFamily="34" charset="-122"/>
                </a:rPr>
                <a:t>添加内容</a:t>
              </a:r>
              <a:endParaRPr lang="en-US" altLang="ko-KR" sz="1200" b="1" dirty="0">
                <a:solidFill>
                  <a:schemeClr val="bg1"/>
                </a:solidFill>
                <a:latin typeface="微软雅黑 Light" pitchFamily="34" charset="-122"/>
                <a:ea typeface="微软雅黑 Light" pitchFamily="34" charset="-122"/>
              </a:endParaRPr>
            </a:p>
          </p:txBody>
        </p:sp>
      </p:grpSp>
      <p:grpSp>
        <p:nvGrpSpPr>
          <p:cNvPr id="13" name="Group 43"/>
          <p:cNvGrpSpPr/>
          <p:nvPr/>
        </p:nvGrpSpPr>
        <p:grpSpPr>
          <a:xfrm>
            <a:off x="2792420" y="1353176"/>
            <a:ext cx="1712098" cy="1513131"/>
            <a:chOff x="2830520" y="1591301"/>
            <a:chExt cx="1712098" cy="1513131"/>
          </a:xfrm>
        </p:grpSpPr>
        <p:sp>
          <p:nvSpPr>
            <p:cNvPr id="14" name="圆角矩形 11"/>
            <p:cNvSpPr/>
            <p:nvPr/>
          </p:nvSpPr>
          <p:spPr>
            <a:xfrm>
              <a:off x="2830520" y="1591301"/>
              <a:ext cx="1712098" cy="1513131"/>
            </a:xfrm>
            <a:prstGeom prst="roundRect">
              <a:avLst>
                <a:gd name="adj" fmla="val 6371"/>
              </a:avLst>
            </a:prstGeom>
            <a:solidFill>
              <a:srgbClr val="282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Light" pitchFamily="34" charset="-122"/>
                <a:ea typeface="微软雅黑 Light" pitchFamily="34" charset="-122"/>
              </a:endParaRPr>
            </a:p>
          </p:txBody>
        </p:sp>
        <p:sp>
          <p:nvSpPr>
            <p:cNvPr id="15" name="圆角矩形 12"/>
            <p:cNvSpPr/>
            <p:nvPr/>
          </p:nvSpPr>
          <p:spPr>
            <a:xfrm>
              <a:off x="2870680" y="1629636"/>
              <a:ext cx="1620675" cy="1172170"/>
            </a:xfrm>
            <a:prstGeom prst="roundRect">
              <a:avLst>
                <a:gd name="adj" fmla="val 637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Light" pitchFamily="34" charset="-122"/>
                <a:ea typeface="微软雅黑 Light" pitchFamily="34" charset="-122"/>
              </a:endParaRPr>
            </a:p>
          </p:txBody>
        </p:sp>
        <p:sp>
          <p:nvSpPr>
            <p:cNvPr id="16" name="矩形 28"/>
            <p:cNvSpPr/>
            <p:nvPr/>
          </p:nvSpPr>
          <p:spPr>
            <a:xfrm>
              <a:off x="3293527" y="2806203"/>
              <a:ext cx="800219" cy="276999"/>
            </a:xfrm>
            <a:prstGeom prst="rect">
              <a:avLst/>
            </a:prstGeom>
          </p:spPr>
          <p:txBody>
            <a:bodyPr wrap="none">
              <a:spAutoFit/>
            </a:bodyPr>
            <a:lstStyle/>
            <a:p>
              <a:pPr algn="ctr"/>
              <a:r>
                <a:rPr lang="zh-CN" altLang="en-US" sz="1200" b="1" dirty="0">
                  <a:solidFill>
                    <a:schemeClr val="bg1"/>
                  </a:solidFill>
                  <a:latin typeface="微软雅黑 Light" pitchFamily="34" charset="-122"/>
                  <a:ea typeface="微软雅黑 Light" pitchFamily="34" charset="-122"/>
                </a:rPr>
                <a:t>添加内容</a:t>
              </a:r>
              <a:endParaRPr lang="en-US" altLang="ko-KR" sz="1200" b="1" dirty="0">
                <a:solidFill>
                  <a:schemeClr val="bg1"/>
                </a:solidFill>
                <a:latin typeface="微软雅黑 Light" pitchFamily="34" charset="-122"/>
                <a:ea typeface="微软雅黑 Light" pitchFamily="34" charset="-122"/>
              </a:endParaRPr>
            </a:p>
          </p:txBody>
        </p:sp>
        <p:sp>
          <p:nvSpPr>
            <p:cNvPr id="17" name="Text Box 41"/>
            <p:cNvSpPr txBox="1">
              <a:spLocks noChangeArrowheads="1"/>
            </p:cNvSpPr>
            <p:nvPr/>
          </p:nvSpPr>
          <p:spPr bwMode="auto">
            <a:xfrm>
              <a:off x="2870511" y="1815163"/>
              <a:ext cx="1620675" cy="794064"/>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lnSpc>
                  <a:spcPct val="114000"/>
                </a:lnSpc>
              </a:pPr>
              <a:r>
                <a:rPr lang="zh-CN" altLang="en-US" sz="1000" dirty="0">
                  <a:solidFill>
                    <a:schemeClr val="tx1"/>
                  </a:solidFill>
                  <a:latin typeface="微软雅黑" panose="020B0503020204020204" pitchFamily="34" charset="-122"/>
                  <a:ea typeface="微软雅黑" panose="020B0503020204020204" pitchFamily="34" charset="-122"/>
                </a:rPr>
                <a:t>轻点此处输入文字内容，</a:t>
              </a:r>
              <a:r>
                <a:rPr lang="en-US" altLang="zh-CN" sz="1000" dirty="0">
                  <a:solidFill>
                    <a:schemeClr val="tx1"/>
                  </a:solidFill>
                  <a:latin typeface="微软雅黑" panose="020B0503020204020204" pitchFamily="34" charset="-122"/>
                  <a:ea typeface="微软雅黑" panose="020B0503020204020204" pitchFamily="34" charset="-122"/>
                </a:rPr>
                <a:t>PPT</a:t>
              </a:r>
              <a:r>
                <a:rPr lang="zh-CN" altLang="en-US" sz="1000" dirty="0">
                  <a:solidFill>
                    <a:schemeClr val="tx1"/>
                  </a:solidFill>
                  <a:latin typeface="微软雅黑" panose="020B0503020204020204" pitchFamily="34" charset="-122"/>
                  <a:ea typeface="微软雅黑" panose="020B0503020204020204" pitchFamily="34" charset="-122"/>
                </a:rPr>
                <a:t>模板所有文字图片都可编辑，数据图表都可以修改颜色大小形状</a:t>
              </a:r>
            </a:p>
          </p:txBody>
        </p:sp>
      </p:grpSp>
      <p:grpSp>
        <p:nvGrpSpPr>
          <p:cNvPr id="18" name="Group 48"/>
          <p:cNvGrpSpPr/>
          <p:nvPr/>
        </p:nvGrpSpPr>
        <p:grpSpPr>
          <a:xfrm>
            <a:off x="4565664" y="1356149"/>
            <a:ext cx="1712098" cy="1513131"/>
            <a:chOff x="4603764" y="1594274"/>
            <a:chExt cx="1712098" cy="1513131"/>
          </a:xfrm>
        </p:grpSpPr>
        <p:sp>
          <p:nvSpPr>
            <p:cNvPr id="19" name="圆角矩形 13"/>
            <p:cNvSpPr/>
            <p:nvPr/>
          </p:nvSpPr>
          <p:spPr>
            <a:xfrm>
              <a:off x="4603764" y="1594274"/>
              <a:ext cx="1712098" cy="1513131"/>
            </a:xfrm>
            <a:prstGeom prst="roundRect">
              <a:avLst>
                <a:gd name="adj" fmla="val 6371"/>
              </a:avLst>
            </a:prstGeom>
            <a:solidFill>
              <a:srgbClr val="282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Light" pitchFamily="34" charset="-122"/>
                <a:ea typeface="微软雅黑 Light" pitchFamily="34" charset="-122"/>
              </a:endParaRPr>
            </a:p>
          </p:txBody>
        </p:sp>
        <p:sp>
          <p:nvSpPr>
            <p:cNvPr id="20" name="圆角矩形 14"/>
            <p:cNvSpPr/>
            <p:nvPr/>
          </p:nvSpPr>
          <p:spPr>
            <a:xfrm>
              <a:off x="4643925" y="1632610"/>
              <a:ext cx="1620675" cy="1172170"/>
            </a:xfrm>
            <a:prstGeom prst="roundRect">
              <a:avLst>
                <a:gd name="adj" fmla="val 637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Light" pitchFamily="34" charset="-122"/>
                <a:ea typeface="微软雅黑 Light" pitchFamily="34" charset="-122"/>
              </a:endParaRPr>
            </a:p>
          </p:txBody>
        </p:sp>
        <p:sp>
          <p:nvSpPr>
            <p:cNvPr id="21" name="矩形 29"/>
            <p:cNvSpPr/>
            <p:nvPr/>
          </p:nvSpPr>
          <p:spPr>
            <a:xfrm>
              <a:off x="5034970" y="2806203"/>
              <a:ext cx="800219" cy="276999"/>
            </a:xfrm>
            <a:prstGeom prst="rect">
              <a:avLst/>
            </a:prstGeom>
          </p:spPr>
          <p:txBody>
            <a:bodyPr wrap="none">
              <a:spAutoFit/>
            </a:bodyPr>
            <a:lstStyle/>
            <a:p>
              <a:pPr algn="ctr"/>
              <a:r>
                <a:rPr lang="zh-CN" altLang="en-US" sz="1200" b="1" dirty="0">
                  <a:solidFill>
                    <a:schemeClr val="bg1"/>
                  </a:solidFill>
                  <a:latin typeface="微软雅黑 Light" pitchFamily="34" charset="-122"/>
                  <a:ea typeface="微软雅黑 Light" pitchFamily="34" charset="-122"/>
                </a:rPr>
                <a:t>添加内容</a:t>
              </a:r>
              <a:endParaRPr lang="en-US" altLang="ko-KR" sz="1200" b="1" dirty="0">
                <a:solidFill>
                  <a:schemeClr val="bg1"/>
                </a:solidFill>
                <a:latin typeface="微软雅黑 Light" pitchFamily="34" charset="-122"/>
                <a:ea typeface="微软雅黑 Light" pitchFamily="34" charset="-122"/>
              </a:endParaRPr>
            </a:p>
          </p:txBody>
        </p:sp>
        <p:sp>
          <p:nvSpPr>
            <p:cNvPr id="22" name="Text Box 41"/>
            <p:cNvSpPr txBox="1">
              <a:spLocks noChangeArrowheads="1"/>
            </p:cNvSpPr>
            <p:nvPr/>
          </p:nvSpPr>
          <p:spPr bwMode="auto">
            <a:xfrm>
              <a:off x="4632636" y="1824688"/>
              <a:ext cx="1620675" cy="794064"/>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lnSpc>
                  <a:spcPct val="114000"/>
                </a:lnSpc>
              </a:pPr>
              <a:r>
                <a:rPr lang="zh-CN" altLang="en-US" sz="1000" dirty="0">
                  <a:solidFill>
                    <a:schemeClr val="tx1"/>
                  </a:solidFill>
                  <a:latin typeface="微软雅黑" panose="020B0503020204020204" pitchFamily="34" charset="-122"/>
                  <a:ea typeface="微软雅黑" panose="020B0503020204020204" pitchFamily="34" charset="-122"/>
                </a:rPr>
                <a:t>轻点此处输入文字内容，</a:t>
              </a:r>
              <a:r>
                <a:rPr lang="en-US" altLang="zh-CN" sz="1000" dirty="0">
                  <a:solidFill>
                    <a:schemeClr val="tx1"/>
                  </a:solidFill>
                  <a:latin typeface="微软雅黑" panose="020B0503020204020204" pitchFamily="34" charset="-122"/>
                  <a:ea typeface="微软雅黑" panose="020B0503020204020204" pitchFamily="34" charset="-122"/>
                </a:rPr>
                <a:t>PPT</a:t>
              </a:r>
              <a:r>
                <a:rPr lang="zh-CN" altLang="en-US" sz="1000" dirty="0">
                  <a:solidFill>
                    <a:schemeClr val="tx1"/>
                  </a:solidFill>
                  <a:latin typeface="微软雅黑" panose="020B0503020204020204" pitchFamily="34" charset="-122"/>
                  <a:ea typeface="微软雅黑" panose="020B0503020204020204" pitchFamily="34" charset="-122"/>
                </a:rPr>
                <a:t>模板所有文字图片都可编辑，数据图表都可以修改颜色大小形状</a:t>
              </a:r>
            </a:p>
          </p:txBody>
        </p:sp>
      </p:grpSp>
      <p:grpSp>
        <p:nvGrpSpPr>
          <p:cNvPr id="23" name="Group 53"/>
          <p:cNvGrpSpPr/>
          <p:nvPr/>
        </p:nvGrpSpPr>
        <p:grpSpPr>
          <a:xfrm>
            <a:off x="6329026" y="1356149"/>
            <a:ext cx="1712098" cy="1513131"/>
            <a:chOff x="6367126" y="1594274"/>
            <a:chExt cx="1712098" cy="1513131"/>
          </a:xfrm>
        </p:grpSpPr>
        <p:sp>
          <p:nvSpPr>
            <p:cNvPr id="24" name="圆角矩形 15"/>
            <p:cNvSpPr/>
            <p:nvPr/>
          </p:nvSpPr>
          <p:spPr>
            <a:xfrm>
              <a:off x="6367126" y="1594274"/>
              <a:ext cx="1712098" cy="1513131"/>
            </a:xfrm>
            <a:prstGeom prst="roundRect">
              <a:avLst>
                <a:gd name="adj" fmla="val 6371"/>
              </a:avLst>
            </a:prstGeom>
            <a:solidFill>
              <a:srgbClr val="282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Light" pitchFamily="34" charset="-122"/>
                <a:ea typeface="微软雅黑 Light" pitchFamily="34" charset="-122"/>
              </a:endParaRPr>
            </a:p>
          </p:txBody>
        </p:sp>
        <p:sp>
          <p:nvSpPr>
            <p:cNvPr id="25" name="圆角矩形 16"/>
            <p:cNvSpPr/>
            <p:nvPr/>
          </p:nvSpPr>
          <p:spPr>
            <a:xfrm>
              <a:off x="6407286" y="1632610"/>
              <a:ext cx="1620675" cy="1172170"/>
            </a:xfrm>
            <a:prstGeom prst="roundRect">
              <a:avLst>
                <a:gd name="adj" fmla="val 637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Light" pitchFamily="34" charset="-122"/>
                <a:ea typeface="微软雅黑 Light" pitchFamily="34" charset="-122"/>
              </a:endParaRPr>
            </a:p>
          </p:txBody>
        </p:sp>
        <p:sp>
          <p:nvSpPr>
            <p:cNvPr id="26" name="矩形 30"/>
            <p:cNvSpPr/>
            <p:nvPr/>
          </p:nvSpPr>
          <p:spPr>
            <a:xfrm>
              <a:off x="6823065" y="2806203"/>
              <a:ext cx="800219" cy="276999"/>
            </a:xfrm>
            <a:prstGeom prst="rect">
              <a:avLst/>
            </a:prstGeom>
          </p:spPr>
          <p:txBody>
            <a:bodyPr wrap="none">
              <a:spAutoFit/>
            </a:bodyPr>
            <a:lstStyle/>
            <a:p>
              <a:pPr algn="ctr"/>
              <a:r>
                <a:rPr lang="zh-CN" altLang="en-US" sz="1200" b="1" dirty="0">
                  <a:solidFill>
                    <a:schemeClr val="bg1"/>
                  </a:solidFill>
                  <a:latin typeface="微软雅黑 Light" pitchFamily="34" charset="-122"/>
                  <a:ea typeface="微软雅黑 Light" pitchFamily="34" charset="-122"/>
                </a:rPr>
                <a:t>添加内容</a:t>
              </a:r>
              <a:endParaRPr lang="en-US" altLang="ko-KR" sz="1200" b="1" dirty="0">
                <a:solidFill>
                  <a:schemeClr val="bg1"/>
                </a:solidFill>
                <a:latin typeface="微软雅黑 Light" pitchFamily="34" charset="-122"/>
                <a:ea typeface="微软雅黑 Light" pitchFamily="34" charset="-122"/>
              </a:endParaRPr>
            </a:p>
          </p:txBody>
        </p:sp>
        <p:sp>
          <p:nvSpPr>
            <p:cNvPr id="27" name="Text Box 41"/>
            <p:cNvSpPr txBox="1">
              <a:spLocks noChangeArrowheads="1"/>
            </p:cNvSpPr>
            <p:nvPr/>
          </p:nvSpPr>
          <p:spPr bwMode="auto">
            <a:xfrm>
              <a:off x="6458549" y="1834213"/>
              <a:ext cx="1620675" cy="794064"/>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lnSpc>
                  <a:spcPct val="114000"/>
                </a:lnSpc>
              </a:pPr>
              <a:r>
                <a:rPr lang="zh-CN" altLang="en-US" sz="1000" dirty="0">
                  <a:solidFill>
                    <a:schemeClr val="tx1"/>
                  </a:solidFill>
                  <a:latin typeface="微软雅黑" panose="020B0503020204020204" pitchFamily="34" charset="-122"/>
                  <a:ea typeface="微软雅黑" panose="020B0503020204020204" pitchFamily="34" charset="-122"/>
                </a:rPr>
                <a:t>轻点此处输入文字内容，</a:t>
              </a:r>
              <a:r>
                <a:rPr lang="en-US" altLang="zh-CN" sz="1000" dirty="0">
                  <a:solidFill>
                    <a:schemeClr val="tx1"/>
                  </a:solidFill>
                  <a:latin typeface="微软雅黑" panose="020B0503020204020204" pitchFamily="34" charset="-122"/>
                  <a:ea typeface="微软雅黑" panose="020B0503020204020204" pitchFamily="34" charset="-122"/>
                </a:rPr>
                <a:t>PPT</a:t>
              </a:r>
              <a:r>
                <a:rPr lang="zh-CN" altLang="en-US" sz="1000" dirty="0">
                  <a:solidFill>
                    <a:schemeClr val="tx1"/>
                  </a:solidFill>
                  <a:latin typeface="微软雅黑" panose="020B0503020204020204" pitchFamily="34" charset="-122"/>
                  <a:ea typeface="微软雅黑" panose="020B0503020204020204" pitchFamily="34" charset="-122"/>
                </a:rPr>
                <a:t>模板所有文字图片都可编辑，数据图表都可以修改颜色大小形状</a:t>
              </a:r>
            </a:p>
          </p:txBody>
        </p:sp>
      </p:grpSp>
      <p:grpSp>
        <p:nvGrpSpPr>
          <p:cNvPr id="28" name="Group 58"/>
          <p:cNvGrpSpPr/>
          <p:nvPr/>
        </p:nvGrpSpPr>
        <p:grpSpPr>
          <a:xfrm>
            <a:off x="2953612" y="3349506"/>
            <a:ext cx="3123871" cy="3092138"/>
            <a:chOff x="2953610" y="3349505"/>
            <a:chExt cx="3123871" cy="3092138"/>
          </a:xfrm>
          <a:gradFill>
            <a:gsLst>
              <a:gs pos="0">
                <a:srgbClr val="AD2402"/>
              </a:gs>
              <a:gs pos="100000">
                <a:srgbClr val="E8363E"/>
              </a:gs>
            </a:gsLst>
            <a:lin ang="5400000" scaled="1"/>
          </a:gradFill>
        </p:grpSpPr>
        <p:grpSp>
          <p:nvGrpSpPr>
            <p:cNvPr id="29" name="Group 109"/>
            <p:cNvGrpSpPr/>
            <p:nvPr/>
          </p:nvGrpSpPr>
          <p:grpSpPr>
            <a:xfrm>
              <a:off x="2953610" y="3349506"/>
              <a:ext cx="3123870" cy="3092137"/>
              <a:chOff x="2953610" y="3349506"/>
              <a:chExt cx="3123870" cy="3092137"/>
            </a:xfrm>
            <a:grpFill/>
          </p:grpSpPr>
          <p:sp>
            <p:nvSpPr>
              <p:cNvPr id="60" name="空心弧 6"/>
              <p:cNvSpPr/>
              <p:nvPr/>
            </p:nvSpPr>
            <p:spPr>
              <a:xfrm rot="13253830">
                <a:off x="2953610" y="3349506"/>
                <a:ext cx="3123870" cy="3092137"/>
              </a:xfrm>
              <a:prstGeom prst="blockArc">
                <a:avLst>
                  <a:gd name="adj1" fmla="val 19149915"/>
                  <a:gd name="adj2" fmla="val 0"/>
                  <a:gd name="adj3" fmla="val 25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Light" pitchFamily="34" charset="-122"/>
                  <a:ea typeface="微软雅黑 Light" pitchFamily="34" charset="-122"/>
                </a:endParaRPr>
              </a:p>
            </p:txBody>
          </p:sp>
          <p:grpSp>
            <p:nvGrpSpPr>
              <p:cNvPr id="61" name="组合 41"/>
              <p:cNvGrpSpPr/>
              <p:nvPr/>
            </p:nvGrpSpPr>
            <p:grpSpPr>
              <a:xfrm>
                <a:off x="3241207" y="4327342"/>
                <a:ext cx="366085" cy="301752"/>
                <a:chOff x="5146675" y="766763"/>
                <a:chExt cx="1590676" cy="1338263"/>
              </a:xfrm>
              <a:grpFill/>
            </p:grpSpPr>
            <p:sp>
              <p:nvSpPr>
                <p:cNvPr id="62" name="Oval 18"/>
                <p:cNvSpPr>
                  <a:spLocks noChangeArrowheads="1"/>
                </p:cNvSpPr>
                <p:nvPr/>
              </p:nvSpPr>
              <p:spPr bwMode="auto">
                <a:xfrm>
                  <a:off x="5675313" y="766763"/>
                  <a:ext cx="533400" cy="5349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19"/>
                <p:cNvSpPr/>
                <p:nvPr/>
              </p:nvSpPr>
              <p:spPr bwMode="auto">
                <a:xfrm>
                  <a:off x="5511800" y="1344613"/>
                  <a:ext cx="860425" cy="760413"/>
                </a:xfrm>
                <a:custGeom>
                  <a:avLst/>
                  <a:gdLst>
                    <a:gd name="T0" fmla="*/ 201 w 301"/>
                    <a:gd name="T1" fmla="*/ 0 h 266"/>
                    <a:gd name="T2" fmla="*/ 151 w 301"/>
                    <a:gd name="T3" fmla="*/ 67 h 266"/>
                    <a:gd name="T4" fmla="*/ 101 w 301"/>
                    <a:gd name="T5" fmla="*/ 0 h 266"/>
                    <a:gd name="T6" fmla="*/ 0 w 301"/>
                    <a:gd name="T7" fmla="*/ 144 h 266"/>
                    <a:gd name="T8" fmla="*/ 0 w 301"/>
                    <a:gd name="T9" fmla="*/ 235 h 266"/>
                    <a:gd name="T10" fmla="*/ 0 w 301"/>
                    <a:gd name="T11" fmla="*/ 235 h 266"/>
                    <a:gd name="T12" fmla="*/ 151 w 301"/>
                    <a:gd name="T13" fmla="*/ 266 h 266"/>
                    <a:gd name="T14" fmla="*/ 301 w 301"/>
                    <a:gd name="T15" fmla="*/ 235 h 266"/>
                    <a:gd name="T16" fmla="*/ 301 w 301"/>
                    <a:gd name="T17" fmla="*/ 235 h 266"/>
                    <a:gd name="T18" fmla="*/ 301 w 301"/>
                    <a:gd name="T19" fmla="*/ 144 h 266"/>
                    <a:gd name="T20" fmla="*/ 201 w 301"/>
                    <a:gd name="T21"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1" h="266">
                      <a:moveTo>
                        <a:pt x="201" y="0"/>
                      </a:moveTo>
                      <a:cubicBezTo>
                        <a:pt x="151" y="67"/>
                        <a:pt x="151" y="67"/>
                        <a:pt x="151" y="67"/>
                      </a:cubicBezTo>
                      <a:cubicBezTo>
                        <a:pt x="101" y="0"/>
                        <a:pt x="101" y="0"/>
                        <a:pt x="101" y="0"/>
                      </a:cubicBezTo>
                      <a:cubicBezTo>
                        <a:pt x="42" y="21"/>
                        <a:pt x="0" y="78"/>
                        <a:pt x="0" y="144"/>
                      </a:cubicBezTo>
                      <a:cubicBezTo>
                        <a:pt x="0" y="235"/>
                        <a:pt x="0" y="235"/>
                        <a:pt x="0" y="235"/>
                      </a:cubicBezTo>
                      <a:cubicBezTo>
                        <a:pt x="0" y="235"/>
                        <a:pt x="0" y="235"/>
                        <a:pt x="0" y="235"/>
                      </a:cubicBezTo>
                      <a:cubicBezTo>
                        <a:pt x="3" y="252"/>
                        <a:pt x="69" y="266"/>
                        <a:pt x="151" y="266"/>
                      </a:cubicBezTo>
                      <a:cubicBezTo>
                        <a:pt x="232" y="266"/>
                        <a:pt x="298" y="252"/>
                        <a:pt x="301" y="235"/>
                      </a:cubicBezTo>
                      <a:cubicBezTo>
                        <a:pt x="301" y="235"/>
                        <a:pt x="301" y="235"/>
                        <a:pt x="301" y="235"/>
                      </a:cubicBezTo>
                      <a:cubicBezTo>
                        <a:pt x="301" y="144"/>
                        <a:pt x="301" y="144"/>
                        <a:pt x="301" y="144"/>
                      </a:cubicBezTo>
                      <a:cubicBezTo>
                        <a:pt x="301" y="78"/>
                        <a:pt x="259" y="21"/>
                        <a:pt x="20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20"/>
                <p:cNvSpPr/>
                <p:nvPr/>
              </p:nvSpPr>
              <p:spPr bwMode="auto">
                <a:xfrm>
                  <a:off x="5900738" y="1319213"/>
                  <a:ext cx="85725" cy="50800"/>
                </a:xfrm>
                <a:custGeom>
                  <a:avLst/>
                  <a:gdLst>
                    <a:gd name="T0" fmla="*/ 30 w 30"/>
                    <a:gd name="T1" fmla="*/ 1 h 18"/>
                    <a:gd name="T2" fmla="*/ 15 w 30"/>
                    <a:gd name="T3" fmla="*/ 0 h 18"/>
                    <a:gd name="T4" fmla="*/ 1 w 30"/>
                    <a:gd name="T5" fmla="*/ 1 h 18"/>
                    <a:gd name="T6" fmla="*/ 7 w 30"/>
                    <a:gd name="T7" fmla="*/ 18 h 18"/>
                    <a:gd name="T8" fmla="*/ 24 w 30"/>
                    <a:gd name="T9" fmla="*/ 18 h 18"/>
                    <a:gd name="T10" fmla="*/ 30 w 30"/>
                    <a:gd name="T11" fmla="*/ 1 h 18"/>
                  </a:gdLst>
                  <a:ahLst/>
                  <a:cxnLst>
                    <a:cxn ang="0">
                      <a:pos x="T0" y="T1"/>
                    </a:cxn>
                    <a:cxn ang="0">
                      <a:pos x="T2" y="T3"/>
                    </a:cxn>
                    <a:cxn ang="0">
                      <a:pos x="T4" y="T5"/>
                    </a:cxn>
                    <a:cxn ang="0">
                      <a:pos x="T6" y="T7"/>
                    </a:cxn>
                    <a:cxn ang="0">
                      <a:pos x="T8" y="T9"/>
                    </a:cxn>
                    <a:cxn ang="0">
                      <a:pos x="T10" y="T11"/>
                    </a:cxn>
                  </a:cxnLst>
                  <a:rect l="0" t="0" r="r" b="b"/>
                  <a:pathLst>
                    <a:path w="30" h="18">
                      <a:moveTo>
                        <a:pt x="30" y="1"/>
                      </a:moveTo>
                      <a:cubicBezTo>
                        <a:pt x="25" y="0"/>
                        <a:pt x="20" y="0"/>
                        <a:pt x="15" y="0"/>
                      </a:cubicBezTo>
                      <a:cubicBezTo>
                        <a:pt x="10" y="0"/>
                        <a:pt x="6" y="0"/>
                        <a:pt x="1" y="1"/>
                      </a:cubicBezTo>
                      <a:cubicBezTo>
                        <a:pt x="1" y="1"/>
                        <a:pt x="0" y="11"/>
                        <a:pt x="7" y="18"/>
                      </a:cubicBezTo>
                      <a:cubicBezTo>
                        <a:pt x="7" y="18"/>
                        <a:pt x="18" y="18"/>
                        <a:pt x="24" y="18"/>
                      </a:cubicBezTo>
                      <a:cubicBezTo>
                        <a:pt x="24" y="18"/>
                        <a:pt x="30" y="12"/>
                        <a:pt x="3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21"/>
                <p:cNvSpPr/>
                <p:nvPr/>
              </p:nvSpPr>
              <p:spPr bwMode="auto">
                <a:xfrm>
                  <a:off x="5894388" y="1377951"/>
                  <a:ext cx="95250" cy="130175"/>
                </a:xfrm>
                <a:custGeom>
                  <a:avLst/>
                  <a:gdLst>
                    <a:gd name="T0" fmla="*/ 15 w 60"/>
                    <a:gd name="T1" fmla="*/ 0 h 82"/>
                    <a:gd name="T2" fmla="*/ 47 w 60"/>
                    <a:gd name="T3" fmla="*/ 0 h 82"/>
                    <a:gd name="T4" fmla="*/ 60 w 60"/>
                    <a:gd name="T5" fmla="*/ 47 h 82"/>
                    <a:gd name="T6" fmla="*/ 31 w 60"/>
                    <a:gd name="T7" fmla="*/ 82 h 82"/>
                    <a:gd name="T8" fmla="*/ 0 w 60"/>
                    <a:gd name="T9" fmla="*/ 47 h 82"/>
                    <a:gd name="T10" fmla="*/ 15 w 60"/>
                    <a:gd name="T11" fmla="*/ 0 h 82"/>
                  </a:gdLst>
                  <a:ahLst/>
                  <a:cxnLst>
                    <a:cxn ang="0">
                      <a:pos x="T0" y="T1"/>
                    </a:cxn>
                    <a:cxn ang="0">
                      <a:pos x="T2" y="T3"/>
                    </a:cxn>
                    <a:cxn ang="0">
                      <a:pos x="T4" y="T5"/>
                    </a:cxn>
                    <a:cxn ang="0">
                      <a:pos x="T6" y="T7"/>
                    </a:cxn>
                    <a:cxn ang="0">
                      <a:pos x="T8" y="T9"/>
                    </a:cxn>
                    <a:cxn ang="0">
                      <a:pos x="T10" y="T11"/>
                    </a:cxn>
                  </a:cxnLst>
                  <a:rect l="0" t="0" r="r" b="b"/>
                  <a:pathLst>
                    <a:path w="60" h="82">
                      <a:moveTo>
                        <a:pt x="15" y="0"/>
                      </a:moveTo>
                      <a:lnTo>
                        <a:pt x="47" y="0"/>
                      </a:lnTo>
                      <a:lnTo>
                        <a:pt x="60" y="47"/>
                      </a:lnTo>
                      <a:lnTo>
                        <a:pt x="31" y="82"/>
                      </a:lnTo>
                      <a:lnTo>
                        <a:pt x="0" y="47"/>
                      </a:lnTo>
                      <a:lnTo>
                        <a:pt x="1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22"/>
                <p:cNvSpPr/>
                <p:nvPr/>
              </p:nvSpPr>
              <p:spPr bwMode="auto">
                <a:xfrm>
                  <a:off x="5432425" y="1427163"/>
                  <a:ext cx="71438" cy="96838"/>
                </a:xfrm>
                <a:custGeom>
                  <a:avLst/>
                  <a:gdLst>
                    <a:gd name="T0" fmla="*/ 23 w 45"/>
                    <a:gd name="T1" fmla="*/ 61 h 61"/>
                    <a:gd name="T2" fmla="*/ 45 w 45"/>
                    <a:gd name="T3" fmla="*/ 34 h 61"/>
                    <a:gd name="T4" fmla="*/ 34 w 45"/>
                    <a:gd name="T5" fmla="*/ 0 h 61"/>
                    <a:gd name="T6" fmla="*/ 11 w 45"/>
                    <a:gd name="T7" fmla="*/ 0 h 61"/>
                    <a:gd name="T8" fmla="*/ 0 w 45"/>
                    <a:gd name="T9" fmla="*/ 34 h 61"/>
                    <a:gd name="T10" fmla="*/ 23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3" y="61"/>
                      </a:moveTo>
                      <a:lnTo>
                        <a:pt x="45" y="34"/>
                      </a:lnTo>
                      <a:lnTo>
                        <a:pt x="34" y="0"/>
                      </a:lnTo>
                      <a:lnTo>
                        <a:pt x="11" y="0"/>
                      </a:lnTo>
                      <a:lnTo>
                        <a:pt x="0" y="34"/>
                      </a:lnTo>
                      <a:lnTo>
                        <a:pt x="23"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23"/>
                <p:cNvSpPr/>
                <p:nvPr/>
              </p:nvSpPr>
              <p:spPr bwMode="auto">
                <a:xfrm>
                  <a:off x="5146675" y="1401763"/>
                  <a:ext cx="465138" cy="568325"/>
                </a:xfrm>
                <a:custGeom>
                  <a:avLst/>
                  <a:gdLst>
                    <a:gd name="T0" fmla="*/ 150 w 163"/>
                    <a:gd name="T1" fmla="*/ 0 h 199"/>
                    <a:gd name="T2" fmla="*/ 113 w 163"/>
                    <a:gd name="T3" fmla="*/ 50 h 199"/>
                    <a:gd name="T4" fmla="*/ 75 w 163"/>
                    <a:gd name="T5" fmla="*/ 0 h 199"/>
                    <a:gd name="T6" fmla="*/ 0 w 163"/>
                    <a:gd name="T7" fmla="*/ 108 h 199"/>
                    <a:gd name="T8" fmla="*/ 0 w 163"/>
                    <a:gd name="T9" fmla="*/ 176 h 199"/>
                    <a:gd name="T10" fmla="*/ 0 w 163"/>
                    <a:gd name="T11" fmla="*/ 176 h 199"/>
                    <a:gd name="T12" fmla="*/ 113 w 163"/>
                    <a:gd name="T13" fmla="*/ 199 h 199"/>
                    <a:gd name="T14" fmla="*/ 114 w 163"/>
                    <a:gd name="T15" fmla="*/ 199 h 199"/>
                    <a:gd name="T16" fmla="*/ 114 w 163"/>
                    <a:gd name="T17" fmla="*/ 124 h 199"/>
                    <a:gd name="T18" fmla="*/ 163 w 163"/>
                    <a:gd name="T19" fmla="*/ 6 h 199"/>
                    <a:gd name="T20" fmla="*/ 150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150" y="0"/>
                      </a:moveTo>
                      <a:cubicBezTo>
                        <a:pt x="113" y="50"/>
                        <a:pt x="113" y="50"/>
                        <a:pt x="113" y="50"/>
                      </a:cubicBezTo>
                      <a:cubicBezTo>
                        <a:pt x="75" y="0"/>
                        <a:pt x="75" y="0"/>
                        <a:pt x="75" y="0"/>
                      </a:cubicBezTo>
                      <a:cubicBezTo>
                        <a:pt x="31" y="16"/>
                        <a:pt x="0" y="58"/>
                        <a:pt x="0" y="108"/>
                      </a:cubicBezTo>
                      <a:cubicBezTo>
                        <a:pt x="0" y="176"/>
                        <a:pt x="0" y="176"/>
                        <a:pt x="0" y="176"/>
                      </a:cubicBezTo>
                      <a:cubicBezTo>
                        <a:pt x="0" y="176"/>
                        <a:pt x="0" y="176"/>
                        <a:pt x="0" y="176"/>
                      </a:cubicBezTo>
                      <a:cubicBezTo>
                        <a:pt x="2" y="189"/>
                        <a:pt x="52" y="199"/>
                        <a:pt x="113" y="199"/>
                      </a:cubicBezTo>
                      <a:cubicBezTo>
                        <a:pt x="113" y="199"/>
                        <a:pt x="114" y="199"/>
                        <a:pt x="114" y="199"/>
                      </a:cubicBezTo>
                      <a:cubicBezTo>
                        <a:pt x="114" y="124"/>
                        <a:pt x="114" y="124"/>
                        <a:pt x="114" y="124"/>
                      </a:cubicBezTo>
                      <a:cubicBezTo>
                        <a:pt x="114" y="78"/>
                        <a:pt x="133" y="36"/>
                        <a:pt x="163" y="6"/>
                      </a:cubicBezTo>
                      <a:cubicBezTo>
                        <a:pt x="159" y="3"/>
                        <a:pt x="155" y="2"/>
                        <a:pt x="15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24"/>
                <p:cNvSpPr/>
                <p:nvPr/>
              </p:nvSpPr>
              <p:spPr bwMode="auto">
                <a:xfrm>
                  <a:off x="5438775" y="1381126"/>
                  <a:ext cx="61913" cy="41275"/>
                </a:xfrm>
                <a:custGeom>
                  <a:avLst/>
                  <a:gdLst>
                    <a:gd name="T0" fmla="*/ 18 w 22"/>
                    <a:gd name="T1" fmla="*/ 14 h 14"/>
                    <a:gd name="T2" fmla="*/ 22 w 22"/>
                    <a:gd name="T3" fmla="*/ 1 h 14"/>
                    <a:gd name="T4" fmla="*/ 11 w 22"/>
                    <a:gd name="T5" fmla="*/ 0 h 14"/>
                    <a:gd name="T6" fmla="*/ 0 w 22"/>
                    <a:gd name="T7" fmla="*/ 1 h 14"/>
                    <a:gd name="T8" fmla="*/ 5 w 22"/>
                    <a:gd name="T9" fmla="*/ 14 h 14"/>
                    <a:gd name="T10" fmla="*/ 18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8" y="14"/>
                      </a:moveTo>
                      <a:cubicBezTo>
                        <a:pt x="18" y="14"/>
                        <a:pt x="22" y="9"/>
                        <a:pt x="22" y="1"/>
                      </a:cubicBezTo>
                      <a:cubicBezTo>
                        <a:pt x="18" y="0"/>
                        <a:pt x="15" y="0"/>
                        <a:pt x="11" y="0"/>
                      </a:cubicBezTo>
                      <a:cubicBezTo>
                        <a:pt x="7" y="0"/>
                        <a:pt x="4" y="0"/>
                        <a:pt x="0" y="1"/>
                      </a:cubicBezTo>
                      <a:cubicBezTo>
                        <a:pt x="0" y="1"/>
                        <a:pt x="0" y="8"/>
                        <a:pt x="5" y="14"/>
                      </a:cubicBezTo>
                      <a:cubicBezTo>
                        <a:pt x="5" y="14"/>
                        <a:pt x="13" y="14"/>
                        <a:pt x="18"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Oval 25"/>
                <p:cNvSpPr>
                  <a:spLocks noChangeArrowheads="1"/>
                </p:cNvSpPr>
                <p:nvPr/>
              </p:nvSpPr>
              <p:spPr bwMode="auto">
                <a:xfrm>
                  <a:off x="5267325" y="966788"/>
                  <a:ext cx="401638" cy="403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26"/>
                <p:cNvSpPr/>
                <p:nvPr/>
              </p:nvSpPr>
              <p:spPr bwMode="auto">
                <a:xfrm>
                  <a:off x="6386513" y="1381126"/>
                  <a:ext cx="61913" cy="41275"/>
                </a:xfrm>
                <a:custGeom>
                  <a:avLst/>
                  <a:gdLst>
                    <a:gd name="T0" fmla="*/ 17 w 22"/>
                    <a:gd name="T1" fmla="*/ 14 h 14"/>
                    <a:gd name="T2" fmla="*/ 22 w 22"/>
                    <a:gd name="T3" fmla="*/ 1 h 14"/>
                    <a:gd name="T4" fmla="*/ 11 w 22"/>
                    <a:gd name="T5" fmla="*/ 0 h 14"/>
                    <a:gd name="T6" fmla="*/ 0 w 22"/>
                    <a:gd name="T7" fmla="*/ 1 h 14"/>
                    <a:gd name="T8" fmla="*/ 5 w 22"/>
                    <a:gd name="T9" fmla="*/ 14 h 14"/>
                    <a:gd name="T10" fmla="*/ 17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7" y="14"/>
                      </a:moveTo>
                      <a:cubicBezTo>
                        <a:pt x="17" y="14"/>
                        <a:pt x="22" y="9"/>
                        <a:pt x="22" y="1"/>
                      </a:cubicBezTo>
                      <a:cubicBezTo>
                        <a:pt x="18" y="0"/>
                        <a:pt x="15" y="0"/>
                        <a:pt x="11" y="0"/>
                      </a:cubicBezTo>
                      <a:cubicBezTo>
                        <a:pt x="7" y="0"/>
                        <a:pt x="4" y="0"/>
                        <a:pt x="0" y="1"/>
                      </a:cubicBezTo>
                      <a:cubicBezTo>
                        <a:pt x="0" y="1"/>
                        <a:pt x="0" y="8"/>
                        <a:pt x="5" y="14"/>
                      </a:cubicBezTo>
                      <a:cubicBezTo>
                        <a:pt x="5" y="14"/>
                        <a:pt x="13" y="14"/>
                        <a:pt x="17"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27"/>
                <p:cNvSpPr/>
                <p:nvPr/>
              </p:nvSpPr>
              <p:spPr bwMode="auto">
                <a:xfrm>
                  <a:off x="6380163" y="1427163"/>
                  <a:ext cx="71438" cy="96838"/>
                </a:xfrm>
                <a:custGeom>
                  <a:avLst/>
                  <a:gdLst>
                    <a:gd name="T0" fmla="*/ 24 w 45"/>
                    <a:gd name="T1" fmla="*/ 61 h 61"/>
                    <a:gd name="T2" fmla="*/ 45 w 45"/>
                    <a:gd name="T3" fmla="*/ 34 h 61"/>
                    <a:gd name="T4" fmla="*/ 34 w 45"/>
                    <a:gd name="T5" fmla="*/ 0 h 61"/>
                    <a:gd name="T6" fmla="*/ 11 w 45"/>
                    <a:gd name="T7" fmla="*/ 0 h 61"/>
                    <a:gd name="T8" fmla="*/ 0 w 45"/>
                    <a:gd name="T9" fmla="*/ 34 h 61"/>
                    <a:gd name="T10" fmla="*/ 24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4" y="61"/>
                      </a:moveTo>
                      <a:lnTo>
                        <a:pt x="45" y="34"/>
                      </a:lnTo>
                      <a:lnTo>
                        <a:pt x="34" y="0"/>
                      </a:lnTo>
                      <a:lnTo>
                        <a:pt x="11" y="0"/>
                      </a:lnTo>
                      <a:lnTo>
                        <a:pt x="0" y="34"/>
                      </a:lnTo>
                      <a:lnTo>
                        <a:pt x="24"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Oval 28"/>
                <p:cNvSpPr>
                  <a:spLocks noChangeArrowheads="1"/>
                </p:cNvSpPr>
                <p:nvPr/>
              </p:nvSpPr>
              <p:spPr bwMode="auto">
                <a:xfrm>
                  <a:off x="6215063" y="966788"/>
                  <a:ext cx="403225" cy="403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29"/>
                <p:cNvSpPr/>
                <p:nvPr/>
              </p:nvSpPr>
              <p:spPr bwMode="auto">
                <a:xfrm>
                  <a:off x="6272213" y="1401763"/>
                  <a:ext cx="465138" cy="568325"/>
                </a:xfrm>
                <a:custGeom>
                  <a:avLst/>
                  <a:gdLst>
                    <a:gd name="T0" fmla="*/ 88 w 163"/>
                    <a:gd name="T1" fmla="*/ 0 h 199"/>
                    <a:gd name="T2" fmla="*/ 51 w 163"/>
                    <a:gd name="T3" fmla="*/ 50 h 199"/>
                    <a:gd name="T4" fmla="*/ 13 w 163"/>
                    <a:gd name="T5" fmla="*/ 0 h 199"/>
                    <a:gd name="T6" fmla="*/ 0 w 163"/>
                    <a:gd name="T7" fmla="*/ 6 h 199"/>
                    <a:gd name="T8" fmla="*/ 49 w 163"/>
                    <a:gd name="T9" fmla="*/ 124 h 199"/>
                    <a:gd name="T10" fmla="*/ 49 w 163"/>
                    <a:gd name="T11" fmla="*/ 199 h 199"/>
                    <a:gd name="T12" fmla="*/ 51 w 163"/>
                    <a:gd name="T13" fmla="*/ 199 h 199"/>
                    <a:gd name="T14" fmla="*/ 163 w 163"/>
                    <a:gd name="T15" fmla="*/ 176 h 199"/>
                    <a:gd name="T16" fmla="*/ 163 w 163"/>
                    <a:gd name="T17" fmla="*/ 176 h 199"/>
                    <a:gd name="T18" fmla="*/ 163 w 163"/>
                    <a:gd name="T19" fmla="*/ 108 h 199"/>
                    <a:gd name="T20" fmla="*/ 88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88" y="0"/>
                      </a:moveTo>
                      <a:cubicBezTo>
                        <a:pt x="51" y="50"/>
                        <a:pt x="51" y="50"/>
                        <a:pt x="51" y="50"/>
                      </a:cubicBezTo>
                      <a:cubicBezTo>
                        <a:pt x="13" y="0"/>
                        <a:pt x="13" y="0"/>
                        <a:pt x="13" y="0"/>
                      </a:cubicBezTo>
                      <a:cubicBezTo>
                        <a:pt x="9" y="2"/>
                        <a:pt x="4" y="3"/>
                        <a:pt x="0" y="6"/>
                      </a:cubicBezTo>
                      <a:cubicBezTo>
                        <a:pt x="30" y="36"/>
                        <a:pt x="49" y="78"/>
                        <a:pt x="49" y="124"/>
                      </a:cubicBezTo>
                      <a:cubicBezTo>
                        <a:pt x="49" y="199"/>
                        <a:pt x="49" y="199"/>
                        <a:pt x="49" y="199"/>
                      </a:cubicBezTo>
                      <a:cubicBezTo>
                        <a:pt x="50" y="199"/>
                        <a:pt x="50" y="199"/>
                        <a:pt x="51" y="199"/>
                      </a:cubicBezTo>
                      <a:cubicBezTo>
                        <a:pt x="112" y="199"/>
                        <a:pt x="161" y="189"/>
                        <a:pt x="163" y="176"/>
                      </a:cubicBezTo>
                      <a:cubicBezTo>
                        <a:pt x="163" y="176"/>
                        <a:pt x="163" y="176"/>
                        <a:pt x="163" y="176"/>
                      </a:cubicBezTo>
                      <a:cubicBezTo>
                        <a:pt x="163" y="108"/>
                        <a:pt x="163" y="108"/>
                        <a:pt x="163" y="108"/>
                      </a:cubicBezTo>
                      <a:cubicBezTo>
                        <a:pt x="163" y="58"/>
                        <a:pt x="132" y="16"/>
                        <a:pt x="8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30" name="Group 110"/>
            <p:cNvGrpSpPr/>
            <p:nvPr/>
          </p:nvGrpSpPr>
          <p:grpSpPr>
            <a:xfrm>
              <a:off x="2953611" y="3349505"/>
              <a:ext cx="3123870" cy="3092137"/>
              <a:chOff x="2953611" y="3349505"/>
              <a:chExt cx="3123870" cy="3092137"/>
            </a:xfrm>
            <a:grpFill/>
          </p:grpSpPr>
          <p:sp>
            <p:nvSpPr>
              <p:cNvPr id="54" name="空心弧 5"/>
              <p:cNvSpPr/>
              <p:nvPr/>
            </p:nvSpPr>
            <p:spPr>
              <a:xfrm rot="16200000">
                <a:off x="2969477" y="3333639"/>
                <a:ext cx="3092137" cy="3123870"/>
              </a:xfrm>
              <a:prstGeom prst="blockArc">
                <a:avLst>
                  <a:gd name="adj1" fmla="val 18701236"/>
                  <a:gd name="adj2" fmla="val 0"/>
                  <a:gd name="adj3" fmla="val 25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Light" pitchFamily="34" charset="-122"/>
                  <a:ea typeface="微软雅黑 Light" pitchFamily="34" charset="-122"/>
                </a:endParaRPr>
              </a:p>
            </p:txBody>
          </p:sp>
          <p:grpSp>
            <p:nvGrpSpPr>
              <p:cNvPr id="55" name="组合 55"/>
              <p:cNvGrpSpPr/>
              <p:nvPr/>
            </p:nvGrpSpPr>
            <p:grpSpPr>
              <a:xfrm>
                <a:off x="3878384" y="3722355"/>
                <a:ext cx="309455" cy="281349"/>
                <a:chOff x="5278438" y="2973388"/>
                <a:chExt cx="1344613" cy="1247775"/>
              </a:xfrm>
              <a:grpFill/>
            </p:grpSpPr>
            <p:sp>
              <p:nvSpPr>
                <p:cNvPr id="56" name="Freeform 67"/>
                <p:cNvSpPr>
                  <a:spLocks noEditPoints="1"/>
                </p:cNvSpPr>
                <p:nvPr/>
              </p:nvSpPr>
              <p:spPr bwMode="auto">
                <a:xfrm>
                  <a:off x="5821363" y="2973388"/>
                  <a:ext cx="801688" cy="806450"/>
                </a:xfrm>
                <a:custGeom>
                  <a:avLst/>
                  <a:gdLst>
                    <a:gd name="T0" fmla="*/ 256 w 281"/>
                    <a:gd name="T1" fmla="*/ 26 h 282"/>
                    <a:gd name="T2" fmla="*/ 163 w 281"/>
                    <a:gd name="T3" fmla="*/ 26 h 282"/>
                    <a:gd name="T4" fmla="*/ 0 w 281"/>
                    <a:gd name="T5" fmla="*/ 190 h 282"/>
                    <a:gd name="T6" fmla="*/ 92 w 281"/>
                    <a:gd name="T7" fmla="*/ 282 h 282"/>
                    <a:gd name="T8" fmla="*/ 256 w 281"/>
                    <a:gd name="T9" fmla="*/ 119 h 282"/>
                    <a:gd name="T10" fmla="*/ 256 w 281"/>
                    <a:gd name="T11" fmla="*/ 26 h 282"/>
                    <a:gd name="T12" fmla="*/ 55 w 281"/>
                    <a:gd name="T13" fmla="*/ 192 h 282"/>
                    <a:gd name="T14" fmla="*/ 44 w 281"/>
                    <a:gd name="T15" fmla="*/ 181 h 282"/>
                    <a:gd name="T16" fmla="*/ 183 w 281"/>
                    <a:gd name="T17" fmla="*/ 42 h 282"/>
                    <a:gd name="T18" fmla="*/ 194 w 281"/>
                    <a:gd name="T19" fmla="*/ 42 h 282"/>
                    <a:gd name="T20" fmla="*/ 194 w 281"/>
                    <a:gd name="T21" fmla="*/ 53 h 282"/>
                    <a:gd name="T22" fmla="*/ 55 w 281"/>
                    <a:gd name="T23" fmla="*/ 192 h 282"/>
                    <a:gd name="T24" fmla="*/ 78 w 281"/>
                    <a:gd name="T25" fmla="*/ 215 h 282"/>
                    <a:gd name="T26" fmla="*/ 67 w 281"/>
                    <a:gd name="T27" fmla="*/ 204 h 282"/>
                    <a:gd name="T28" fmla="*/ 217 w 281"/>
                    <a:gd name="T29" fmla="*/ 54 h 282"/>
                    <a:gd name="T30" fmla="*/ 228 w 281"/>
                    <a:gd name="T31" fmla="*/ 54 h 282"/>
                    <a:gd name="T32" fmla="*/ 228 w 281"/>
                    <a:gd name="T33" fmla="*/ 65 h 282"/>
                    <a:gd name="T34" fmla="*/ 78 w 281"/>
                    <a:gd name="T35" fmla="*/ 215 h 282"/>
                    <a:gd name="T36" fmla="*/ 101 w 281"/>
                    <a:gd name="T37" fmla="*/ 238 h 282"/>
                    <a:gd name="T38" fmla="*/ 90 w 281"/>
                    <a:gd name="T39" fmla="*/ 227 h 282"/>
                    <a:gd name="T40" fmla="*/ 229 w 281"/>
                    <a:gd name="T41" fmla="*/ 88 h 282"/>
                    <a:gd name="T42" fmla="*/ 240 w 281"/>
                    <a:gd name="T43" fmla="*/ 88 h 282"/>
                    <a:gd name="T44" fmla="*/ 240 w 281"/>
                    <a:gd name="T45" fmla="*/ 99 h 282"/>
                    <a:gd name="T46" fmla="*/ 101 w 281"/>
                    <a:gd name="T47" fmla="*/ 238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1" h="282">
                      <a:moveTo>
                        <a:pt x="256" y="26"/>
                      </a:moveTo>
                      <a:cubicBezTo>
                        <a:pt x="230" y="0"/>
                        <a:pt x="189" y="0"/>
                        <a:pt x="163" y="26"/>
                      </a:cubicBezTo>
                      <a:cubicBezTo>
                        <a:pt x="0" y="190"/>
                        <a:pt x="0" y="190"/>
                        <a:pt x="0" y="190"/>
                      </a:cubicBezTo>
                      <a:cubicBezTo>
                        <a:pt x="92" y="282"/>
                        <a:pt x="92" y="282"/>
                        <a:pt x="92" y="282"/>
                      </a:cubicBezTo>
                      <a:cubicBezTo>
                        <a:pt x="256" y="119"/>
                        <a:pt x="256" y="119"/>
                        <a:pt x="256" y="119"/>
                      </a:cubicBezTo>
                      <a:cubicBezTo>
                        <a:pt x="281" y="93"/>
                        <a:pt x="281" y="52"/>
                        <a:pt x="256" y="26"/>
                      </a:cubicBezTo>
                      <a:close/>
                      <a:moveTo>
                        <a:pt x="55" y="192"/>
                      </a:moveTo>
                      <a:cubicBezTo>
                        <a:pt x="44" y="181"/>
                        <a:pt x="44" y="181"/>
                        <a:pt x="44" y="181"/>
                      </a:cubicBezTo>
                      <a:cubicBezTo>
                        <a:pt x="183" y="42"/>
                        <a:pt x="183" y="42"/>
                        <a:pt x="183" y="42"/>
                      </a:cubicBezTo>
                      <a:cubicBezTo>
                        <a:pt x="186" y="39"/>
                        <a:pt x="191" y="39"/>
                        <a:pt x="194" y="42"/>
                      </a:cubicBezTo>
                      <a:cubicBezTo>
                        <a:pt x="197" y="45"/>
                        <a:pt x="197" y="50"/>
                        <a:pt x="194" y="53"/>
                      </a:cubicBezTo>
                      <a:lnTo>
                        <a:pt x="55" y="192"/>
                      </a:lnTo>
                      <a:close/>
                      <a:moveTo>
                        <a:pt x="78" y="215"/>
                      </a:moveTo>
                      <a:cubicBezTo>
                        <a:pt x="67" y="204"/>
                        <a:pt x="67" y="204"/>
                        <a:pt x="67" y="204"/>
                      </a:cubicBezTo>
                      <a:cubicBezTo>
                        <a:pt x="217" y="54"/>
                        <a:pt x="217" y="54"/>
                        <a:pt x="217" y="54"/>
                      </a:cubicBezTo>
                      <a:cubicBezTo>
                        <a:pt x="220" y="51"/>
                        <a:pt x="225" y="51"/>
                        <a:pt x="228" y="54"/>
                      </a:cubicBezTo>
                      <a:cubicBezTo>
                        <a:pt x="231" y="57"/>
                        <a:pt x="231" y="62"/>
                        <a:pt x="228" y="65"/>
                      </a:cubicBezTo>
                      <a:lnTo>
                        <a:pt x="78" y="215"/>
                      </a:lnTo>
                      <a:close/>
                      <a:moveTo>
                        <a:pt x="101" y="238"/>
                      </a:moveTo>
                      <a:cubicBezTo>
                        <a:pt x="90" y="227"/>
                        <a:pt x="90" y="227"/>
                        <a:pt x="90" y="227"/>
                      </a:cubicBezTo>
                      <a:cubicBezTo>
                        <a:pt x="229" y="88"/>
                        <a:pt x="229" y="88"/>
                        <a:pt x="229" y="88"/>
                      </a:cubicBezTo>
                      <a:cubicBezTo>
                        <a:pt x="232" y="85"/>
                        <a:pt x="237" y="85"/>
                        <a:pt x="240" y="88"/>
                      </a:cubicBezTo>
                      <a:cubicBezTo>
                        <a:pt x="243" y="91"/>
                        <a:pt x="243" y="96"/>
                        <a:pt x="240" y="99"/>
                      </a:cubicBezTo>
                      <a:lnTo>
                        <a:pt x="101" y="2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78A6B6"/>
                    </a:solidFill>
                  </a:endParaRPr>
                </a:p>
              </p:txBody>
            </p:sp>
            <p:sp>
              <p:nvSpPr>
                <p:cNvPr id="57" name="Freeform 68"/>
                <p:cNvSpPr/>
                <p:nvPr/>
              </p:nvSpPr>
              <p:spPr bwMode="auto">
                <a:xfrm>
                  <a:off x="5375275" y="3662363"/>
                  <a:ext cx="554038" cy="558800"/>
                </a:xfrm>
                <a:custGeom>
                  <a:avLst/>
                  <a:gdLst>
                    <a:gd name="T0" fmla="*/ 227 w 349"/>
                    <a:gd name="T1" fmla="*/ 209 h 352"/>
                    <a:gd name="T2" fmla="*/ 210 w 349"/>
                    <a:gd name="T3" fmla="*/ 193 h 352"/>
                    <a:gd name="T4" fmla="*/ 349 w 349"/>
                    <a:gd name="T5" fmla="*/ 54 h 352"/>
                    <a:gd name="T6" fmla="*/ 295 w 349"/>
                    <a:gd name="T7" fmla="*/ 0 h 352"/>
                    <a:gd name="T8" fmla="*/ 156 w 349"/>
                    <a:gd name="T9" fmla="*/ 139 h 352"/>
                    <a:gd name="T10" fmla="*/ 142 w 349"/>
                    <a:gd name="T11" fmla="*/ 125 h 352"/>
                    <a:gd name="T12" fmla="*/ 110 w 349"/>
                    <a:gd name="T13" fmla="*/ 141 h 352"/>
                    <a:gd name="T14" fmla="*/ 0 w 349"/>
                    <a:gd name="T15" fmla="*/ 317 h 352"/>
                    <a:gd name="T16" fmla="*/ 32 w 349"/>
                    <a:gd name="T17" fmla="*/ 352 h 352"/>
                    <a:gd name="T18" fmla="*/ 207 w 349"/>
                    <a:gd name="T19" fmla="*/ 242 h 352"/>
                    <a:gd name="T20" fmla="*/ 227 w 349"/>
                    <a:gd name="T21" fmla="*/ 209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9" h="352">
                      <a:moveTo>
                        <a:pt x="227" y="209"/>
                      </a:moveTo>
                      <a:lnTo>
                        <a:pt x="210" y="193"/>
                      </a:lnTo>
                      <a:lnTo>
                        <a:pt x="349" y="54"/>
                      </a:lnTo>
                      <a:lnTo>
                        <a:pt x="295" y="0"/>
                      </a:lnTo>
                      <a:lnTo>
                        <a:pt x="156" y="139"/>
                      </a:lnTo>
                      <a:lnTo>
                        <a:pt x="142" y="125"/>
                      </a:lnTo>
                      <a:lnTo>
                        <a:pt x="110" y="141"/>
                      </a:lnTo>
                      <a:lnTo>
                        <a:pt x="0" y="317"/>
                      </a:lnTo>
                      <a:lnTo>
                        <a:pt x="32" y="352"/>
                      </a:lnTo>
                      <a:lnTo>
                        <a:pt x="207" y="242"/>
                      </a:lnTo>
                      <a:lnTo>
                        <a:pt x="227" y="20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78A6B6"/>
                    </a:solidFill>
                  </a:endParaRPr>
                </a:p>
              </p:txBody>
            </p:sp>
            <p:sp>
              <p:nvSpPr>
                <p:cNvPr id="58" name="Freeform 69"/>
                <p:cNvSpPr/>
                <p:nvPr/>
              </p:nvSpPr>
              <p:spPr bwMode="auto">
                <a:xfrm>
                  <a:off x="5278438" y="2986088"/>
                  <a:ext cx="590550" cy="590550"/>
                </a:xfrm>
                <a:custGeom>
                  <a:avLst/>
                  <a:gdLst>
                    <a:gd name="T0" fmla="*/ 104 w 207"/>
                    <a:gd name="T1" fmla="*/ 0 h 207"/>
                    <a:gd name="T2" fmla="*/ 78 w 207"/>
                    <a:gd name="T3" fmla="*/ 3 h 207"/>
                    <a:gd name="T4" fmla="*/ 81 w 207"/>
                    <a:gd name="T5" fmla="*/ 5 h 207"/>
                    <a:gd name="T6" fmla="*/ 118 w 207"/>
                    <a:gd name="T7" fmla="*/ 43 h 207"/>
                    <a:gd name="T8" fmla="*/ 118 w 207"/>
                    <a:gd name="T9" fmla="*/ 112 h 207"/>
                    <a:gd name="T10" fmla="*/ 49 w 207"/>
                    <a:gd name="T11" fmla="*/ 112 h 207"/>
                    <a:gd name="T12" fmla="*/ 12 w 207"/>
                    <a:gd name="T13" fmla="*/ 74 h 207"/>
                    <a:gd name="T14" fmla="*/ 7 w 207"/>
                    <a:gd name="T15" fmla="*/ 68 h 207"/>
                    <a:gd name="T16" fmla="*/ 0 w 207"/>
                    <a:gd name="T17" fmla="*/ 103 h 207"/>
                    <a:gd name="T18" fmla="*/ 104 w 207"/>
                    <a:gd name="T19" fmla="*/ 207 h 207"/>
                    <a:gd name="T20" fmla="*/ 207 w 207"/>
                    <a:gd name="T21" fmla="*/ 103 h 207"/>
                    <a:gd name="T22" fmla="*/ 104 w 207"/>
                    <a:gd name="T23"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207">
                      <a:moveTo>
                        <a:pt x="104" y="0"/>
                      </a:moveTo>
                      <a:cubicBezTo>
                        <a:pt x="95" y="0"/>
                        <a:pt x="86" y="1"/>
                        <a:pt x="78" y="3"/>
                      </a:cubicBezTo>
                      <a:cubicBezTo>
                        <a:pt x="79" y="4"/>
                        <a:pt x="80" y="5"/>
                        <a:pt x="81" y="5"/>
                      </a:cubicBezTo>
                      <a:cubicBezTo>
                        <a:pt x="118" y="43"/>
                        <a:pt x="118" y="43"/>
                        <a:pt x="118" y="43"/>
                      </a:cubicBezTo>
                      <a:cubicBezTo>
                        <a:pt x="137" y="62"/>
                        <a:pt x="137" y="93"/>
                        <a:pt x="118" y="112"/>
                      </a:cubicBezTo>
                      <a:cubicBezTo>
                        <a:pt x="99" y="131"/>
                        <a:pt x="68" y="131"/>
                        <a:pt x="49" y="112"/>
                      </a:cubicBezTo>
                      <a:cubicBezTo>
                        <a:pt x="12" y="74"/>
                        <a:pt x="12" y="74"/>
                        <a:pt x="12" y="74"/>
                      </a:cubicBezTo>
                      <a:cubicBezTo>
                        <a:pt x="10" y="72"/>
                        <a:pt x="8" y="70"/>
                        <a:pt x="7" y="68"/>
                      </a:cubicBezTo>
                      <a:cubicBezTo>
                        <a:pt x="3" y="79"/>
                        <a:pt x="0" y="91"/>
                        <a:pt x="0" y="103"/>
                      </a:cubicBezTo>
                      <a:cubicBezTo>
                        <a:pt x="0" y="161"/>
                        <a:pt x="47" y="207"/>
                        <a:pt x="104" y="207"/>
                      </a:cubicBezTo>
                      <a:cubicBezTo>
                        <a:pt x="161" y="207"/>
                        <a:pt x="207" y="161"/>
                        <a:pt x="207" y="103"/>
                      </a:cubicBezTo>
                      <a:cubicBezTo>
                        <a:pt x="207" y="46"/>
                        <a:pt x="161" y="0"/>
                        <a:pt x="10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78A6B6"/>
                    </a:solidFill>
                  </a:endParaRPr>
                </a:p>
              </p:txBody>
            </p:sp>
            <p:sp>
              <p:nvSpPr>
                <p:cNvPr id="59" name="Freeform 70"/>
                <p:cNvSpPr>
                  <a:spLocks noEditPoints="1"/>
                </p:cNvSpPr>
                <p:nvPr/>
              </p:nvSpPr>
              <p:spPr bwMode="auto">
                <a:xfrm>
                  <a:off x="6008688" y="3686176"/>
                  <a:ext cx="531813" cy="531813"/>
                </a:xfrm>
                <a:custGeom>
                  <a:avLst/>
                  <a:gdLst>
                    <a:gd name="T0" fmla="*/ 164 w 186"/>
                    <a:gd name="T1" fmla="*/ 164 h 186"/>
                    <a:gd name="T2" fmla="*/ 164 w 186"/>
                    <a:gd name="T3" fmla="*/ 83 h 186"/>
                    <a:gd name="T4" fmla="*/ 81 w 186"/>
                    <a:gd name="T5" fmla="*/ 0 h 186"/>
                    <a:gd name="T6" fmla="*/ 0 w 186"/>
                    <a:gd name="T7" fmla="*/ 81 h 186"/>
                    <a:gd name="T8" fmla="*/ 82 w 186"/>
                    <a:gd name="T9" fmla="*/ 164 h 186"/>
                    <a:gd name="T10" fmla="*/ 164 w 186"/>
                    <a:gd name="T11" fmla="*/ 164 h 186"/>
                    <a:gd name="T12" fmla="*/ 109 w 186"/>
                    <a:gd name="T13" fmla="*/ 109 h 186"/>
                    <a:gd name="T14" fmla="*/ 142 w 186"/>
                    <a:gd name="T15" fmla="*/ 109 h 186"/>
                    <a:gd name="T16" fmla="*/ 142 w 186"/>
                    <a:gd name="T17" fmla="*/ 143 h 186"/>
                    <a:gd name="T18" fmla="*/ 109 w 186"/>
                    <a:gd name="T19" fmla="*/ 143 h 186"/>
                    <a:gd name="T20" fmla="*/ 109 w 186"/>
                    <a:gd name="T21" fmla="*/ 10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6" h="186">
                      <a:moveTo>
                        <a:pt x="164" y="164"/>
                      </a:moveTo>
                      <a:cubicBezTo>
                        <a:pt x="186" y="142"/>
                        <a:pt x="186" y="105"/>
                        <a:pt x="164" y="83"/>
                      </a:cubicBezTo>
                      <a:cubicBezTo>
                        <a:pt x="81" y="0"/>
                        <a:pt x="81" y="0"/>
                        <a:pt x="81" y="0"/>
                      </a:cubicBezTo>
                      <a:cubicBezTo>
                        <a:pt x="0" y="81"/>
                        <a:pt x="0" y="81"/>
                        <a:pt x="0" y="81"/>
                      </a:cubicBezTo>
                      <a:cubicBezTo>
                        <a:pt x="82" y="164"/>
                        <a:pt x="82" y="164"/>
                        <a:pt x="82" y="164"/>
                      </a:cubicBezTo>
                      <a:cubicBezTo>
                        <a:pt x="105" y="186"/>
                        <a:pt x="141" y="186"/>
                        <a:pt x="164" y="164"/>
                      </a:cubicBezTo>
                      <a:close/>
                      <a:moveTo>
                        <a:pt x="109" y="109"/>
                      </a:moveTo>
                      <a:cubicBezTo>
                        <a:pt x="118" y="100"/>
                        <a:pt x="133" y="100"/>
                        <a:pt x="142" y="109"/>
                      </a:cubicBezTo>
                      <a:cubicBezTo>
                        <a:pt x="152" y="118"/>
                        <a:pt x="152" y="133"/>
                        <a:pt x="142" y="143"/>
                      </a:cubicBezTo>
                      <a:cubicBezTo>
                        <a:pt x="133" y="152"/>
                        <a:pt x="118" y="152"/>
                        <a:pt x="109" y="143"/>
                      </a:cubicBezTo>
                      <a:cubicBezTo>
                        <a:pt x="99" y="133"/>
                        <a:pt x="99" y="118"/>
                        <a:pt x="109" y="1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78A6B6"/>
                    </a:solidFill>
                  </a:endParaRPr>
                </a:p>
              </p:txBody>
            </p:sp>
          </p:grpSp>
        </p:grpSp>
        <p:grpSp>
          <p:nvGrpSpPr>
            <p:cNvPr id="31" name="Group 111"/>
            <p:cNvGrpSpPr/>
            <p:nvPr/>
          </p:nvGrpSpPr>
          <p:grpSpPr>
            <a:xfrm>
              <a:off x="2953610" y="3349506"/>
              <a:ext cx="3123870" cy="3092137"/>
              <a:chOff x="2953610" y="3349506"/>
              <a:chExt cx="3123870" cy="3092137"/>
            </a:xfrm>
            <a:grpFill/>
          </p:grpSpPr>
          <p:sp>
            <p:nvSpPr>
              <p:cNvPr id="43" name="空心弧 4"/>
              <p:cNvSpPr/>
              <p:nvPr/>
            </p:nvSpPr>
            <p:spPr>
              <a:xfrm rot="19070819">
                <a:off x="2953610" y="3349506"/>
                <a:ext cx="3123870" cy="3092137"/>
              </a:xfrm>
              <a:prstGeom prst="blockArc">
                <a:avLst>
                  <a:gd name="adj1" fmla="val 18792979"/>
                  <a:gd name="adj2" fmla="val 0"/>
                  <a:gd name="adj3" fmla="val 25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Light" pitchFamily="34" charset="-122"/>
                  <a:ea typeface="微软雅黑 Light" pitchFamily="34" charset="-122"/>
                </a:endParaRPr>
              </a:p>
            </p:txBody>
          </p:sp>
          <p:grpSp>
            <p:nvGrpSpPr>
              <p:cNvPr id="44" name="组合 60"/>
              <p:cNvGrpSpPr/>
              <p:nvPr/>
            </p:nvGrpSpPr>
            <p:grpSpPr>
              <a:xfrm>
                <a:off x="4881163" y="3654428"/>
                <a:ext cx="271828" cy="348560"/>
                <a:chOff x="2951163" y="2495550"/>
                <a:chExt cx="1208088" cy="1581150"/>
              </a:xfrm>
              <a:grpFill/>
            </p:grpSpPr>
            <p:sp>
              <p:nvSpPr>
                <p:cNvPr id="45" name="Freeform 29"/>
                <p:cNvSpPr/>
                <p:nvPr/>
              </p:nvSpPr>
              <p:spPr bwMode="auto">
                <a:xfrm>
                  <a:off x="2978150" y="2911475"/>
                  <a:ext cx="230188" cy="306388"/>
                </a:xfrm>
                <a:custGeom>
                  <a:avLst/>
                  <a:gdLst>
                    <a:gd name="T0" fmla="*/ 69 w 79"/>
                    <a:gd name="T1" fmla="*/ 40 h 105"/>
                    <a:gd name="T2" fmla="*/ 70 w 79"/>
                    <a:gd name="T3" fmla="*/ 3 h 105"/>
                    <a:gd name="T4" fmla="*/ 52 w 79"/>
                    <a:gd name="T5" fmla="*/ 0 h 105"/>
                    <a:gd name="T6" fmla="*/ 0 w 79"/>
                    <a:gd name="T7" fmla="*/ 52 h 105"/>
                    <a:gd name="T8" fmla="*/ 52 w 79"/>
                    <a:gd name="T9" fmla="*/ 105 h 105"/>
                    <a:gd name="T10" fmla="*/ 79 w 79"/>
                    <a:gd name="T11" fmla="*/ 97 h 105"/>
                    <a:gd name="T12" fmla="*/ 69 w 79"/>
                    <a:gd name="T13" fmla="*/ 40 h 105"/>
                  </a:gdLst>
                  <a:ahLst/>
                  <a:cxnLst>
                    <a:cxn ang="0">
                      <a:pos x="T0" y="T1"/>
                    </a:cxn>
                    <a:cxn ang="0">
                      <a:pos x="T2" y="T3"/>
                    </a:cxn>
                    <a:cxn ang="0">
                      <a:pos x="T4" y="T5"/>
                    </a:cxn>
                    <a:cxn ang="0">
                      <a:pos x="T6" y="T7"/>
                    </a:cxn>
                    <a:cxn ang="0">
                      <a:pos x="T8" y="T9"/>
                    </a:cxn>
                    <a:cxn ang="0">
                      <a:pos x="T10" y="T11"/>
                    </a:cxn>
                    <a:cxn ang="0">
                      <a:pos x="T12" y="T13"/>
                    </a:cxn>
                  </a:cxnLst>
                  <a:rect l="0" t="0" r="r" b="b"/>
                  <a:pathLst>
                    <a:path w="79" h="105">
                      <a:moveTo>
                        <a:pt x="69" y="40"/>
                      </a:moveTo>
                      <a:cubicBezTo>
                        <a:pt x="69" y="25"/>
                        <a:pt x="62" y="15"/>
                        <a:pt x="70" y="3"/>
                      </a:cubicBezTo>
                      <a:cubicBezTo>
                        <a:pt x="65" y="1"/>
                        <a:pt x="59" y="0"/>
                        <a:pt x="52" y="0"/>
                      </a:cubicBezTo>
                      <a:cubicBezTo>
                        <a:pt x="23" y="0"/>
                        <a:pt x="0" y="24"/>
                        <a:pt x="0" y="52"/>
                      </a:cubicBezTo>
                      <a:cubicBezTo>
                        <a:pt x="0" y="81"/>
                        <a:pt x="23" y="105"/>
                        <a:pt x="52" y="105"/>
                      </a:cubicBezTo>
                      <a:cubicBezTo>
                        <a:pt x="62" y="105"/>
                        <a:pt x="71" y="102"/>
                        <a:pt x="79" y="97"/>
                      </a:cubicBezTo>
                      <a:cubicBezTo>
                        <a:pt x="75" y="84"/>
                        <a:pt x="69" y="60"/>
                        <a:pt x="69"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30"/>
                <p:cNvSpPr/>
                <p:nvPr/>
              </p:nvSpPr>
              <p:spPr bwMode="auto">
                <a:xfrm>
                  <a:off x="3900488" y="2911475"/>
                  <a:ext cx="228600" cy="306388"/>
                </a:xfrm>
                <a:custGeom>
                  <a:avLst/>
                  <a:gdLst>
                    <a:gd name="T0" fmla="*/ 10 w 79"/>
                    <a:gd name="T1" fmla="*/ 40 h 105"/>
                    <a:gd name="T2" fmla="*/ 9 w 79"/>
                    <a:gd name="T3" fmla="*/ 3 h 105"/>
                    <a:gd name="T4" fmla="*/ 27 w 79"/>
                    <a:gd name="T5" fmla="*/ 0 h 105"/>
                    <a:gd name="T6" fmla="*/ 79 w 79"/>
                    <a:gd name="T7" fmla="*/ 52 h 105"/>
                    <a:gd name="T8" fmla="*/ 27 w 79"/>
                    <a:gd name="T9" fmla="*/ 105 h 105"/>
                    <a:gd name="T10" fmla="*/ 0 w 79"/>
                    <a:gd name="T11" fmla="*/ 97 h 105"/>
                    <a:gd name="T12" fmla="*/ 10 w 79"/>
                    <a:gd name="T13" fmla="*/ 40 h 105"/>
                  </a:gdLst>
                  <a:ahLst/>
                  <a:cxnLst>
                    <a:cxn ang="0">
                      <a:pos x="T0" y="T1"/>
                    </a:cxn>
                    <a:cxn ang="0">
                      <a:pos x="T2" y="T3"/>
                    </a:cxn>
                    <a:cxn ang="0">
                      <a:pos x="T4" y="T5"/>
                    </a:cxn>
                    <a:cxn ang="0">
                      <a:pos x="T6" y="T7"/>
                    </a:cxn>
                    <a:cxn ang="0">
                      <a:pos x="T8" y="T9"/>
                    </a:cxn>
                    <a:cxn ang="0">
                      <a:pos x="T10" y="T11"/>
                    </a:cxn>
                    <a:cxn ang="0">
                      <a:pos x="T12" y="T13"/>
                    </a:cxn>
                  </a:cxnLst>
                  <a:rect l="0" t="0" r="r" b="b"/>
                  <a:pathLst>
                    <a:path w="79" h="105">
                      <a:moveTo>
                        <a:pt x="10" y="40"/>
                      </a:moveTo>
                      <a:cubicBezTo>
                        <a:pt x="10" y="25"/>
                        <a:pt x="17" y="15"/>
                        <a:pt x="9" y="3"/>
                      </a:cubicBezTo>
                      <a:cubicBezTo>
                        <a:pt x="15" y="1"/>
                        <a:pt x="21" y="0"/>
                        <a:pt x="27" y="0"/>
                      </a:cubicBezTo>
                      <a:cubicBezTo>
                        <a:pt x="56" y="0"/>
                        <a:pt x="79" y="24"/>
                        <a:pt x="79" y="52"/>
                      </a:cubicBezTo>
                      <a:cubicBezTo>
                        <a:pt x="79" y="81"/>
                        <a:pt x="56" y="105"/>
                        <a:pt x="27" y="105"/>
                      </a:cubicBezTo>
                      <a:cubicBezTo>
                        <a:pt x="17" y="105"/>
                        <a:pt x="8" y="102"/>
                        <a:pt x="0" y="97"/>
                      </a:cubicBezTo>
                      <a:cubicBezTo>
                        <a:pt x="4" y="84"/>
                        <a:pt x="10" y="60"/>
                        <a:pt x="10"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31"/>
                <p:cNvSpPr/>
                <p:nvPr/>
              </p:nvSpPr>
              <p:spPr bwMode="auto">
                <a:xfrm>
                  <a:off x="3481388" y="3570288"/>
                  <a:ext cx="147638" cy="328613"/>
                </a:xfrm>
                <a:custGeom>
                  <a:avLst/>
                  <a:gdLst>
                    <a:gd name="T0" fmla="*/ 25 w 93"/>
                    <a:gd name="T1" fmla="*/ 0 h 207"/>
                    <a:gd name="T2" fmla="*/ 0 w 93"/>
                    <a:gd name="T3" fmla="*/ 145 h 207"/>
                    <a:gd name="T4" fmla="*/ 47 w 93"/>
                    <a:gd name="T5" fmla="*/ 207 h 207"/>
                    <a:gd name="T6" fmla="*/ 93 w 93"/>
                    <a:gd name="T7" fmla="*/ 143 h 207"/>
                    <a:gd name="T8" fmla="*/ 68 w 93"/>
                    <a:gd name="T9" fmla="*/ 0 h 207"/>
                    <a:gd name="T10" fmla="*/ 25 w 93"/>
                    <a:gd name="T11" fmla="*/ 0 h 207"/>
                  </a:gdLst>
                  <a:ahLst/>
                  <a:cxnLst>
                    <a:cxn ang="0">
                      <a:pos x="T0" y="T1"/>
                    </a:cxn>
                    <a:cxn ang="0">
                      <a:pos x="T2" y="T3"/>
                    </a:cxn>
                    <a:cxn ang="0">
                      <a:pos x="T4" y="T5"/>
                    </a:cxn>
                    <a:cxn ang="0">
                      <a:pos x="T6" y="T7"/>
                    </a:cxn>
                    <a:cxn ang="0">
                      <a:pos x="T8" y="T9"/>
                    </a:cxn>
                    <a:cxn ang="0">
                      <a:pos x="T10" y="T11"/>
                    </a:cxn>
                  </a:cxnLst>
                  <a:rect l="0" t="0" r="r" b="b"/>
                  <a:pathLst>
                    <a:path w="93" h="207">
                      <a:moveTo>
                        <a:pt x="25" y="0"/>
                      </a:moveTo>
                      <a:lnTo>
                        <a:pt x="0" y="145"/>
                      </a:lnTo>
                      <a:lnTo>
                        <a:pt x="47" y="207"/>
                      </a:lnTo>
                      <a:lnTo>
                        <a:pt x="93" y="143"/>
                      </a:lnTo>
                      <a:lnTo>
                        <a:pt x="68" y="0"/>
                      </a:lnTo>
                      <a:lnTo>
                        <a:pt x="2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32"/>
                <p:cNvSpPr/>
                <p:nvPr/>
              </p:nvSpPr>
              <p:spPr bwMode="auto">
                <a:xfrm>
                  <a:off x="3471863" y="3433763"/>
                  <a:ext cx="166688" cy="115888"/>
                </a:xfrm>
                <a:custGeom>
                  <a:avLst/>
                  <a:gdLst>
                    <a:gd name="T0" fmla="*/ 21 w 57"/>
                    <a:gd name="T1" fmla="*/ 7 h 40"/>
                    <a:gd name="T2" fmla="*/ 0 w 57"/>
                    <a:gd name="T3" fmla="*/ 5 h 40"/>
                    <a:gd name="T4" fmla="*/ 0 w 57"/>
                    <a:gd name="T5" fmla="*/ 14 h 40"/>
                    <a:gd name="T6" fmla="*/ 1 w 57"/>
                    <a:gd name="T7" fmla="*/ 13 h 40"/>
                    <a:gd name="T8" fmla="*/ 18 w 57"/>
                    <a:gd name="T9" fmla="*/ 40 h 40"/>
                    <a:gd name="T10" fmla="*/ 40 w 57"/>
                    <a:gd name="T11" fmla="*/ 40 h 40"/>
                    <a:gd name="T12" fmla="*/ 56 w 57"/>
                    <a:gd name="T13" fmla="*/ 15 h 40"/>
                    <a:gd name="T14" fmla="*/ 57 w 57"/>
                    <a:gd name="T15" fmla="*/ 0 h 40"/>
                    <a:gd name="T16" fmla="*/ 21 w 57"/>
                    <a:gd name="T17" fmla="*/ 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40">
                      <a:moveTo>
                        <a:pt x="21" y="7"/>
                      </a:moveTo>
                      <a:cubicBezTo>
                        <a:pt x="14" y="7"/>
                        <a:pt x="7" y="7"/>
                        <a:pt x="0" y="5"/>
                      </a:cubicBezTo>
                      <a:cubicBezTo>
                        <a:pt x="0" y="8"/>
                        <a:pt x="0" y="11"/>
                        <a:pt x="0" y="14"/>
                      </a:cubicBezTo>
                      <a:cubicBezTo>
                        <a:pt x="0" y="13"/>
                        <a:pt x="1" y="13"/>
                        <a:pt x="1" y="13"/>
                      </a:cubicBezTo>
                      <a:cubicBezTo>
                        <a:pt x="18" y="40"/>
                        <a:pt x="18" y="40"/>
                        <a:pt x="18" y="40"/>
                      </a:cubicBezTo>
                      <a:cubicBezTo>
                        <a:pt x="40" y="40"/>
                        <a:pt x="40" y="40"/>
                        <a:pt x="40" y="40"/>
                      </a:cubicBezTo>
                      <a:cubicBezTo>
                        <a:pt x="56" y="15"/>
                        <a:pt x="56" y="15"/>
                        <a:pt x="56" y="15"/>
                      </a:cubicBezTo>
                      <a:cubicBezTo>
                        <a:pt x="56" y="10"/>
                        <a:pt x="56" y="5"/>
                        <a:pt x="57" y="0"/>
                      </a:cubicBezTo>
                      <a:cubicBezTo>
                        <a:pt x="46" y="5"/>
                        <a:pt x="34" y="7"/>
                        <a:pt x="2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33"/>
                <p:cNvSpPr>
                  <a:spLocks noEditPoints="1"/>
                </p:cNvSpPr>
                <p:nvPr/>
              </p:nvSpPr>
              <p:spPr bwMode="auto">
                <a:xfrm>
                  <a:off x="3140075" y="2582863"/>
                  <a:ext cx="827088" cy="827088"/>
                </a:xfrm>
                <a:custGeom>
                  <a:avLst/>
                  <a:gdLst>
                    <a:gd name="T0" fmla="*/ 0 w 284"/>
                    <a:gd name="T1" fmla="*/ 142 h 284"/>
                    <a:gd name="T2" fmla="*/ 142 w 284"/>
                    <a:gd name="T3" fmla="*/ 0 h 284"/>
                    <a:gd name="T4" fmla="*/ 142 w 284"/>
                    <a:gd name="T5" fmla="*/ 0 h 284"/>
                    <a:gd name="T6" fmla="*/ 284 w 284"/>
                    <a:gd name="T7" fmla="*/ 142 h 284"/>
                    <a:gd name="T8" fmla="*/ 284 w 284"/>
                    <a:gd name="T9" fmla="*/ 142 h 284"/>
                    <a:gd name="T10" fmla="*/ 142 w 284"/>
                    <a:gd name="T11" fmla="*/ 284 h 284"/>
                    <a:gd name="T12" fmla="*/ 142 w 284"/>
                    <a:gd name="T13" fmla="*/ 284 h 284"/>
                    <a:gd name="T14" fmla="*/ 0 w 284"/>
                    <a:gd name="T15" fmla="*/ 142 h 284"/>
                    <a:gd name="T16" fmla="*/ 25 w 284"/>
                    <a:gd name="T17" fmla="*/ 142 h 284"/>
                    <a:gd name="T18" fmla="*/ 142 w 284"/>
                    <a:gd name="T19" fmla="*/ 260 h 284"/>
                    <a:gd name="T20" fmla="*/ 142 w 284"/>
                    <a:gd name="T21" fmla="*/ 260 h 284"/>
                    <a:gd name="T22" fmla="*/ 260 w 284"/>
                    <a:gd name="T23" fmla="*/ 142 h 284"/>
                    <a:gd name="T24" fmla="*/ 260 w 284"/>
                    <a:gd name="T25" fmla="*/ 142 h 284"/>
                    <a:gd name="T26" fmla="*/ 142 w 284"/>
                    <a:gd name="T27" fmla="*/ 24 h 284"/>
                    <a:gd name="T28" fmla="*/ 142 w 284"/>
                    <a:gd name="T29" fmla="*/ 24 h 284"/>
                    <a:gd name="T30" fmla="*/ 25 w 284"/>
                    <a:gd name="T31" fmla="*/ 142 h 284"/>
                    <a:gd name="T32" fmla="*/ 25 w 284"/>
                    <a:gd name="T33" fmla="*/ 142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142"/>
                      </a:moveTo>
                      <a:cubicBezTo>
                        <a:pt x="0" y="63"/>
                        <a:pt x="64" y="0"/>
                        <a:pt x="142" y="0"/>
                      </a:cubicBezTo>
                      <a:cubicBezTo>
                        <a:pt x="142" y="0"/>
                        <a:pt x="142" y="0"/>
                        <a:pt x="142" y="0"/>
                      </a:cubicBezTo>
                      <a:cubicBezTo>
                        <a:pt x="221" y="0"/>
                        <a:pt x="284" y="63"/>
                        <a:pt x="284" y="142"/>
                      </a:cubicBezTo>
                      <a:cubicBezTo>
                        <a:pt x="284" y="142"/>
                        <a:pt x="284" y="142"/>
                        <a:pt x="284" y="142"/>
                      </a:cubicBezTo>
                      <a:cubicBezTo>
                        <a:pt x="284" y="220"/>
                        <a:pt x="221" y="284"/>
                        <a:pt x="142" y="284"/>
                      </a:cubicBezTo>
                      <a:cubicBezTo>
                        <a:pt x="142" y="284"/>
                        <a:pt x="142" y="284"/>
                        <a:pt x="142" y="284"/>
                      </a:cubicBezTo>
                      <a:cubicBezTo>
                        <a:pt x="64" y="284"/>
                        <a:pt x="0" y="220"/>
                        <a:pt x="0" y="142"/>
                      </a:cubicBezTo>
                      <a:close/>
                      <a:moveTo>
                        <a:pt x="25" y="142"/>
                      </a:moveTo>
                      <a:cubicBezTo>
                        <a:pt x="25" y="207"/>
                        <a:pt x="77" y="259"/>
                        <a:pt x="142" y="260"/>
                      </a:cubicBezTo>
                      <a:cubicBezTo>
                        <a:pt x="142" y="260"/>
                        <a:pt x="142" y="260"/>
                        <a:pt x="142" y="260"/>
                      </a:cubicBezTo>
                      <a:cubicBezTo>
                        <a:pt x="207" y="259"/>
                        <a:pt x="260" y="207"/>
                        <a:pt x="260" y="142"/>
                      </a:cubicBezTo>
                      <a:cubicBezTo>
                        <a:pt x="260" y="142"/>
                        <a:pt x="260" y="142"/>
                        <a:pt x="260" y="142"/>
                      </a:cubicBezTo>
                      <a:cubicBezTo>
                        <a:pt x="260" y="77"/>
                        <a:pt x="207" y="24"/>
                        <a:pt x="142" y="24"/>
                      </a:cubicBezTo>
                      <a:cubicBezTo>
                        <a:pt x="142" y="24"/>
                        <a:pt x="142" y="24"/>
                        <a:pt x="142" y="24"/>
                      </a:cubicBezTo>
                      <a:cubicBezTo>
                        <a:pt x="77" y="24"/>
                        <a:pt x="25" y="77"/>
                        <a:pt x="25" y="142"/>
                      </a:cubicBezTo>
                      <a:cubicBezTo>
                        <a:pt x="25" y="142"/>
                        <a:pt x="25" y="142"/>
                        <a:pt x="25" y="1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34"/>
                <p:cNvSpPr/>
                <p:nvPr/>
              </p:nvSpPr>
              <p:spPr bwMode="auto">
                <a:xfrm>
                  <a:off x="3068638" y="2495550"/>
                  <a:ext cx="971550" cy="454025"/>
                </a:xfrm>
                <a:custGeom>
                  <a:avLst/>
                  <a:gdLst>
                    <a:gd name="T0" fmla="*/ 0 w 334"/>
                    <a:gd name="T1" fmla="*/ 155 h 156"/>
                    <a:gd name="T2" fmla="*/ 167 w 334"/>
                    <a:gd name="T3" fmla="*/ 0 h 156"/>
                    <a:gd name="T4" fmla="*/ 167 w 334"/>
                    <a:gd name="T5" fmla="*/ 0 h 156"/>
                    <a:gd name="T6" fmla="*/ 334 w 334"/>
                    <a:gd name="T7" fmla="*/ 155 h 156"/>
                    <a:gd name="T8" fmla="*/ 334 w 334"/>
                    <a:gd name="T9" fmla="*/ 155 h 156"/>
                    <a:gd name="T10" fmla="*/ 322 w 334"/>
                    <a:gd name="T11" fmla="*/ 155 h 156"/>
                    <a:gd name="T12" fmla="*/ 167 w 334"/>
                    <a:gd name="T13" fmla="*/ 12 h 156"/>
                    <a:gd name="T14" fmla="*/ 167 w 334"/>
                    <a:gd name="T15" fmla="*/ 12 h 156"/>
                    <a:gd name="T16" fmla="*/ 12 w 334"/>
                    <a:gd name="T17" fmla="*/ 156 h 156"/>
                    <a:gd name="T18" fmla="*/ 12 w 334"/>
                    <a:gd name="T19" fmla="*/ 156 h 156"/>
                    <a:gd name="T20" fmla="*/ 0 w 334"/>
                    <a:gd name="T21" fmla="*/ 155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4" h="156">
                      <a:moveTo>
                        <a:pt x="0" y="155"/>
                      </a:moveTo>
                      <a:cubicBezTo>
                        <a:pt x="7" y="68"/>
                        <a:pt x="79" y="0"/>
                        <a:pt x="167" y="0"/>
                      </a:cubicBezTo>
                      <a:cubicBezTo>
                        <a:pt x="167" y="0"/>
                        <a:pt x="167" y="0"/>
                        <a:pt x="167" y="0"/>
                      </a:cubicBezTo>
                      <a:cubicBezTo>
                        <a:pt x="255" y="0"/>
                        <a:pt x="328" y="68"/>
                        <a:pt x="334" y="155"/>
                      </a:cubicBezTo>
                      <a:cubicBezTo>
                        <a:pt x="334" y="155"/>
                        <a:pt x="334" y="155"/>
                        <a:pt x="334" y="155"/>
                      </a:cubicBezTo>
                      <a:cubicBezTo>
                        <a:pt x="322" y="155"/>
                        <a:pt x="322" y="155"/>
                        <a:pt x="322" y="155"/>
                      </a:cubicBezTo>
                      <a:cubicBezTo>
                        <a:pt x="316" y="75"/>
                        <a:pt x="249" y="12"/>
                        <a:pt x="167" y="12"/>
                      </a:cubicBezTo>
                      <a:cubicBezTo>
                        <a:pt x="167" y="12"/>
                        <a:pt x="167" y="12"/>
                        <a:pt x="167" y="12"/>
                      </a:cubicBezTo>
                      <a:cubicBezTo>
                        <a:pt x="85" y="12"/>
                        <a:pt x="18" y="75"/>
                        <a:pt x="12" y="156"/>
                      </a:cubicBezTo>
                      <a:cubicBezTo>
                        <a:pt x="12" y="156"/>
                        <a:pt x="12" y="156"/>
                        <a:pt x="12" y="156"/>
                      </a:cubicBezTo>
                      <a:cubicBezTo>
                        <a:pt x="0" y="155"/>
                        <a:pt x="0" y="155"/>
                        <a:pt x="0" y="1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35"/>
                <p:cNvSpPr/>
                <p:nvPr/>
              </p:nvSpPr>
              <p:spPr bwMode="auto">
                <a:xfrm>
                  <a:off x="2951163" y="3378200"/>
                  <a:ext cx="1208088" cy="698500"/>
                </a:xfrm>
                <a:custGeom>
                  <a:avLst/>
                  <a:gdLst>
                    <a:gd name="T0" fmla="*/ 382 w 415"/>
                    <a:gd name="T1" fmla="*/ 223 h 240"/>
                    <a:gd name="T2" fmla="*/ 326 w 415"/>
                    <a:gd name="T3" fmla="*/ 80 h 240"/>
                    <a:gd name="T4" fmla="*/ 326 w 415"/>
                    <a:gd name="T5" fmla="*/ 80 h 240"/>
                    <a:gd name="T6" fmla="*/ 207 w 415"/>
                    <a:gd name="T7" fmla="*/ 33 h 240"/>
                    <a:gd name="T8" fmla="*/ 207 w 415"/>
                    <a:gd name="T9" fmla="*/ 33 h 240"/>
                    <a:gd name="T10" fmla="*/ 161 w 415"/>
                    <a:gd name="T11" fmla="*/ 39 h 240"/>
                    <a:gd name="T12" fmla="*/ 161 w 415"/>
                    <a:gd name="T13" fmla="*/ 39 h 240"/>
                    <a:gd name="T14" fmla="*/ 60 w 415"/>
                    <a:gd name="T15" fmla="*/ 114 h 240"/>
                    <a:gd name="T16" fmla="*/ 60 w 415"/>
                    <a:gd name="T17" fmla="*/ 114 h 240"/>
                    <a:gd name="T18" fmla="*/ 33 w 415"/>
                    <a:gd name="T19" fmla="*/ 223 h 240"/>
                    <a:gd name="T20" fmla="*/ 33 w 415"/>
                    <a:gd name="T21" fmla="*/ 223 h 240"/>
                    <a:gd name="T22" fmla="*/ 16 w 415"/>
                    <a:gd name="T23" fmla="*/ 240 h 240"/>
                    <a:gd name="T24" fmla="*/ 16 w 415"/>
                    <a:gd name="T25" fmla="*/ 240 h 240"/>
                    <a:gd name="T26" fmla="*/ 0 w 415"/>
                    <a:gd name="T27" fmla="*/ 223 h 240"/>
                    <a:gd name="T28" fmla="*/ 0 w 415"/>
                    <a:gd name="T29" fmla="*/ 223 h 240"/>
                    <a:gd name="T30" fmla="*/ 32 w 415"/>
                    <a:gd name="T31" fmla="*/ 97 h 240"/>
                    <a:gd name="T32" fmla="*/ 32 w 415"/>
                    <a:gd name="T33" fmla="*/ 97 h 240"/>
                    <a:gd name="T34" fmla="*/ 152 w 415"/>
                    <a:gd name="T35" fmla="*/ 8 h 240"/>
                    <a:gd name="T36" fmla="*/ 152 w 415"/>
                    <a:gd name="T37" fmla="*/ 8 h 240"/>
                    <a:gd name="T38" fmla="*/ 207 w 415"/>
                    <a:gd name="T39" fmla="*/ 0 h 240"/>
                    <a:gd name="T40" fmla="*/ 207 w 415"/>
                    <a:gd name="T41" fmla="*/ 0 h 240"/>
                    <a:gd name="T42" fmla="*/ 349 w 415"/>
                    <a:gd name="T43" fmla="*/ 56 h 240"/>
                    <a:gd name="T44" fmla="*/ 349 w 415"/>
                    <a:gd name="T45" fmla="*/ 56 h 240"/>
                    <a:gd name="T46" fmla="*/ 414 w 415"/>
                    <a:gd name="T47" fmla="*/ 223 h 240"/>
                    <a:gd name="T48" fmla="*/ 414 w 415"/>
                    <a:gd name="T49" fmla="*/ 223 h 240"/>
                    <a:gd name="T50" fmla="*/ 398 w 415"/>
                    <a:gd name="T51" fmla="*/ 240 h 240"/>
                    <a:gd name="T52" fmla="*/ 398 w 415"/>
                    <a:gd name="T53" fmla="*/ 240 h 240"/>
                    <a:gd name="T54" fmla="*/ 382 w 415"/>
                    <a:gd name="T55" fmla="*/ 223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15" h="240">
                      <a:moveTo>
                        <a:pt x="382" y="223"/>
                      </a:moveTo>
                      <a:cubicBezTo>
                        <a:pt x="382" y="167"/>
                        <a:pt x="367" y="118"/>
                        <a:pt x="326" y="80"/>
                      </a:cubicBezTo>
                      <a:cubicBezTo>
                        <a:pt x="326" y="80"/>
                        <a:pt x="326" y="80"/>
                        <a:pt x="326" y="80"/>
                      </a:cubicBezTo>
                      <a:cubicBezTo>
                        <a:pt x="294" y="49"/>
                        <a:pt x="250" y="33"/>
                        <a:pt x="207" y="33"/>
                      </a:cubicBezTo>
                      <a:cubicBezTo>
                        <a:pt x="207" y="33"/>
                        <a:pt x="207" y="33"/>
                        <a:pt x="207" y="33"/>
                      </a:cubicBezTo>
                      <a:cubicBezTo>
                        <a:pt x="191" y="33"/>
                        <a:pt x="176" y="35"/>
                        <a:pt x="161" y="39"/>
                      </a:cubicBezTo>
                      <a:cubicBezTo>
                        <a:pt x="161" y="39"/>
                        <a:pt x="161" y="39"/>
                        <a:pt x="161" y="39"/>
                      </a:cubicBezTo>
                      <a:cubicBezTo>
                        <a:pt x="119" y="51"/>
                        <a:pt x="83" y="78"/>
                        <a:pt x="60" y="114"/>
                      </a:cubicBezTo>
                      <a:cubicBezTo>
                        <a:pt x="60" y="114"/>
                        <a:pt x="60" y="114"/>
                        <a:pt x="60" y="114"/>
                      </a:cubicBezTo>
                      <a:cubicBezTo>
                        <a:pt x="39" y="147"/>
                        <a:pt x="33" y="183"/>
                        <a:pt x="33" y="223"/>
                      </a:cubicBezTo>
                      <a:cubicBezTo>
                        <a:pt x="33" y="223"/>
                        <a:pt x="33" y="223"/>
                        <a:pt x="33" y="223"/>
                      </a:cubicBezTo>
                      <a:cubicBezTo>
                        <a:pt x="33" y="232"/>
                        <a:pt x="25" y="240"/>
                        <a:pt x="16" y="240"/>
                      </a:cubicBezTo>
                      <a:cubicBezTo>
                        <a:pt x="16" y="240"/>
                        <a:pt x="16" y="240"/>
                        <a:pt x="16" y="240"/>
                      </a:cubicBezTo>
                      <a:cubicBezTo>
                        <a:pt x="7" y="240"/>
                        <a:pt x="0" y="232"/>
                        <a:pt x="0" y="223"/>
                      </a:cubicBezTo>
                      <a:cubicBezTo>
                        <a:pt x="0" y="223"/>
                        <a:pt x="0" y="223"/>
                        <a:pt x="0" y="223"/>
                      </a:cubicBezTo>
                      <a:cubicBezTo>
                        <a:pt x="0" y="180"/>
                        <a:pt x="7" y="136"/>
                        <a:pt x="32" y="97"/>
                      </a:cubicBezTo>
                      <a:cubicBezTo>
                        <a:pt x="32" y="97"/>
                        <a:pt x="32" y="97"/>
                        <a:pt x="32" y="97"/>
                      </a:cubicBezTo>
                      <a:cubicBezTo>
                        <a:pt x="59" y="53"/>
                        <a:pt x="102" y="21"/>
                        <a:pt x="152" y="8"/>
                      </a:cubicBezTo>
                      <a:cubicBezTo>
                        <a:pt x="152" y="8"/>
                        <a:pt x="152" y="8"/>
                        <a:pt x="152" y="8"/>
                      </a:cubicBezTo>
                      <a:cubicBezTo>
                        <a:pt x="170" y="3"/>
                        <a:pt x="188" y="0"/>
                        <a:pt x="207" y="0"/>
                      </a:cubicBezTo>
                      <a:cubicBezTo>
                        <a:pt x="207" y="0"/>
                        <a:pt x="207" y="0"/>
                        <a:pt x="207" y="0"/>
                      </a:cubicBezTo>
                      <a:cubicBezTo>
                        <a:pt x="259" y="0"/>
                        <a:pt x="310" y="20"/>
                        <a:pt x="349" y="56"/>
                      </a:cubicBezTo>
                      <a:cubicBezTo>
                        <a:pt x="349" y="56"/>
                        <a:pt x="349" y="56"/>
                        <a:pt x="349" y="56"/>
                      </a:cubicBezTo>
                      <a:cubicBezTo>
                        <a:pt x="397" y="101"/>
                        <a:pt x="415" y="161"/>
                        <a:pt x="414" y="223"/>
                      </a:cubicBezTo>
                      <a:cubicBezTo>
                        <a:pt x="414" y="223"/>
                        <a:pt x="414" y="223"/>
                        <a:pt x="414" y="223"/>
                      </a:cubicBezTo>
                      <a:cubicBezTo>
                        <a:pt x="414" y="232"/>
                        <a:pt x="407" y="240"/>
                        <a:pt x="398" y="240"/>
                      </a:cubicBezTo>
                      <a:cubicBezTo>
                        <a:pt x="398" y="240"/>
                        <a:pt x="398" y="240"/>
                        <a:pt x="398" y="240"/>
                      </a:cubicBezTo>
                      <a:cubicBezTo>
                        <a:pt x="389" y="240"/>
                        <a:pt x="382" y="232"/>
                        <a:pt x="382" y="2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36"/>
                <p:cNvSpPr/>
                <p:nvPr/>
              </p:nvSpPr>
              <p:spPr bwMode="auto">
                <a:xfrm>
                  <a:off x="3446463" y="3189288"/>
                  <a:ext cx="165100" cy="88900"/>
                </a:xfrm>
                <a:custGeom>
                  <a:avLst/>
                  <a:gdLst>
                    <a:gd name="T0" fmla="*/ 57 w 57"/>
                    <a:gd name="T1" fmla="*/ 15 h 31"/>
                    <a:gd name="T2" fmla="*/ 41 w 57"/>
                    <a:gd name="T3" fmla="*/ 31 h 31"/>
                    <a:gd name="T4" fmla="*/ 16 w 57"/>
                    <a:gd name="T5" fmla="*/ 31 h 31"/>
                    <a:gd name="T6" fmla="*/ 0 w 57"/>
                    <a:gd name="T7" fmla="*/ 15 h 31"/>
                    <a:gd name="T8" fmla="*/ 0 w 57"/>
                    <a:gd name="T9" fmla="*/ 15 h 31"/>
                    <a:gd name="T10" fmla="*/ 16 w 57"/>
                    <a:gd name="T11" fmla="*/ 0 h 31"/>
                    <a:gd name="T12" fmla="*/ 41 w 57"/>
                    <a:gd name="T13" fmla="*/ 0 h 31"/>
                    <a:gd name="T14" fmla="*/ 57 w 57"/>
                    <a:gd name="T15" fmla="*/ 15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31">
                      <a:moveTo>
                        <a:pt x="57" y="15"/>
                      </a:moveTo>
                      <a:cubicBezTo>
                        <a:pt x="57" y="24"/>
                        <a:pt x="50" y="31"/>
                        <a:pt x="41" y="31"/>
                      </a:cubicBezTo>
                      <a:cubicBezTo>
                        <a:pt x="16" y="31"/>
                        <a:pt x="16" y="31"/>
                        <a:pt x="16" y="31"/>
                      </a:cubicBezTo>
                      <a:cubicBezTo>
                        <a:pt x="7" y="31"/>
                        <a:pt x="0" y="24"/>
                        <a:pt x="0" y="15"/>
                      </a:cubicBezTo>
                      <a:cubicBezTo>
                        <a:pt x="0" y="15"/>
                        <a:pt x="0" y="15"/>
                        <a:pt x="0" y="15"/>
                      </a:cubicBezTo>
                      <a:cubicBezTo>
                        <a:pt x="0" y="7"/>
                        <a:pt x="7" y="0"/>
                        <a:pt x="16" y="0"/>
                      </a:cubicBezTo>
                      <a:cubicBezTo>
                        <a:pt x="41" y="0"/>
                        <a:pt x="41" y="0"/>
                        <a:pt x="41" y="0"/>
                      </a:cubicBezTo>
                      <a:cubicBezTo>
                        <a:pt x="50" y="0"/>
                        <a:pt x="57" y="7"/>
                        <a:pt x="57"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37"/>
                <p:cNvSpPr/>
                <p:nvPr/>
              </p:nvSpPr>
              <p:spPr bwMode="auto">
                <a:xfrm>
                  <a:off x="3117850" y="3168650"/>
                  <a:ext cx="349250" cy="92075"/>
                </a:xfrm>
                <a:custGeom>
                  <a:avLst/>
                  <a:gdLst>
                    <a:gd name="T0" fmla="*/ 34 w 120"/>
                    <a:gd name="T1" fmla="*/ 32 h 32"/>
                    <a:gd name="T2" fmla="*/ 0 w 120"/>
                    <a:gd name="T3" fmla="*/ 2 h 32"/>
                    <a:gd name="T4" fmla="*/ 0 w 120"/>
                    <a:gd name="T5" fmla="*/ 2 h 32"/>
                    <a:gd name="T6" fmla="*/ 12 w 120"/>
                    <a:gd name="T7" fmla="*/ 0 h 32"/>
                    <a:gd name="T8" fmla="*/ 34 w 120"/>
                    <a:gd name="T9" fmla="*/ 20 h 32"/>
                    <a:gd name="T10" fmla="*/ 34 w 120"/>
                    <a:gd name="T11" fmla="*/ 20 h 32"/>
                    <a:gd name="T12" fmla="*/ 120 w 120"/>
                    <a:gd name="T13" fmla="*/ 20 h 32"/>
                    <a:gd name="T14" fmla="*/ 120 w 120"/>
                    <a:gd name="T15" fmla="*/ 20 h 32"/>
                    <a:gd name="T16" fmla="*/ 120 w 120"/>
                    <a:gd name="T17" fmla="*/ 32 h 32"/>
                    <a:gd name="T18" fmla="*/ 34 w 120"/>
                    <a:gd name="T19"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0" h="32">
                      <a:moveTo>
                        <a:pt x="34" y="32"/>
                      </a:moveTo>
                      <a:cubicBezTo>
                        <a:pt x="16" y="32"/>
                        <a:pt x="2" y="19"/>
                        <a:pt x="0" y="2"/>
                      </a:cubicBezTo>
                      <a:cubicBezTo>
                        <a:pt x="0" y="2"/>
                        <a:pt x="0" y="2"/>
                        <a:pt x="0" y="2"/>
                      </a:cubicBezTo>
                      <a:cubicBezTo>
                        <a:pt x="12" y="0"/>
                        <a:pt x="12" y="0"/>
                        <a:pt x="12" y="0"/>
                      </a:cubicBezTo>
                      <a:cubicBezTo>
                        <a:pt x="13" y="11"/>
                        <a:pt x="22" y="20"/>
                        <a:pt x="34" y="20"/>
                      </a:cubicBezTo>
                      <a:cubicBezTo>
                        <a:pt x="34" y="20"/>
                        <a:pt x="34" y="20"/>
                        <a:pt x="34" y="20"/>
                      </a:cubicBezTo>
                      <a:cubicBezTo>
                        <a:pt x="120" y="20"/>
                        <a:pt x="120" y="20"/>
                        <a:pt x="120" y="20"/>
                      </a:cubicBezTo>
                      <a:cubicBezTo>
                        <a:pt x="120" y="20"/>
                        <a:pt x="120" y="20"/>
                        <a:pt x="120" y="20"/>
                      </a:cubicBezTo>
                      <a:cubicBezTo>
                        <a:pt x="120" y="32"/>
                        <a:pt x="120" y="32"/>
                        <a:pt x="120" y="32"/>
                      </a:cubicBezTo>
                      <a:cubicBezTo>
                        <a:pt x="34" y="32"/>
                        <a:pt x="34" y="32"/>
                        <a:pt x="34"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32" name="Group 112"/>
            <p:cNvGrpSpPr/>
            <p:nvPr/>
          </p:nvGrpSpPr>
          <p:grpSpPr>
            <a:xfrm>
              <a:off x="2953610" y="3349506"/>
              <a:ext cx="3123870" cy="3092137"/>
              <a:chOff x="2953610" y="3349506"/>
              <a:chExt cx="3123870" cy="3092137"/>
            </a:xfrm>
            <a:grpFill/>
          </p:grpSpPr>
          <p:sp>
            <p:nvSpPr>
              <p:cNvPr id="33" name="空心弧 3"/>
              <p:cNvSpPr/>
              <p:nvPr/>
            </p:nvSpPr>
            <p:spPr>
              <a:xfrm>
                <a:off x="2953610" y="3349506"/>
                <a:ext cx="3123870" cy="3092137"/>
              </a:xfrm>
              <a:prstGeom prst="blockArc">
                <a:avLst>
                  <a:gd name="adj1" fmla="val 19121810"/>
                  <a:gd name="adj2" fmla="val 0"/>
                  <a:gd name="adj3" fmla="val 25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Light" pitchFamily="34" charset="-122"/>
                  <a:ea typeface="微软雅黑 Light" pitchFamily="34" charset="-122"/>
                </a:endParaRPr>
              </a:p>
            </p:txBody>
          </p:sp>
          <p:grpSp>
            <p:nvGrpSpPr>
              <p:cNvPr id="34" name="组合 75"/>
              <p:cNvGrpSpPr/>
              <p:nvPr/>
            </p:nvGrpSpPr>
            <p:grpSpPr>
              <a:xfrm>
                <a:off x="5448768" y="4312063"/>
                <a:ext cx="337639" cy="371790"/>
                <a:chOff x="279401" y="2698750"/>
                <a:chExt cx="1473200" cy="1655763"/>
              </a:xfrm>
              <a:grpFill/>
            </p:grpSpPr>
            <p:sp>
              <p:nvSpPr>
                <p:cNvPr id="35" name="Freeform 45"/>
                <p:cNvSpPr>
                  <a:spLocks noEditPoints="1"/>
                </p:cNvSpPr>
                <p:nvPr/>
              </p:nvSpPr>
              <p:spPr bwMode="auto">
                <a:xfrm>
                  <a:off x="279401" y="2884488"/>
                  <a:ext cx="1473200" cy="1470025"/>
                </a:xfrm>
                <a:custGeom>
                  <a:avLst/>
                  <a:gdLst>
                    <a:gd name="T0" fmla="*/ 250 w 501"/>
                    <a:gd name="T1" fmla="*/ 0 h 501"/>
                    <a:gd name="T2" fmla="*/ 0 w 501"/>
                    <a:gd name="T3" fmla="*/ 251 h 501"/>
                    <a:gd name="T4" fmla="*/ 250 w 501"/>
                    <a:gd name="T5" fmla="*/ 501 h 501"/>
                    <a:gd name="T6" fmla="*/ 501 w 501"/>
                    <a:gd name="T7" fmla="*/ 251 h 501"/>
                    <a:gd name="T8" fmla="*/ 250 w 501"/>
                    <a:gd name="T9" fmla="*/ 0 h 501"/>
                    <a:gd name="T10" fmla="*/ 455 w 501"/>
                    <a:gd name="T11" fmla="*/ 267 h 501"/>
                    <a:gd name="T12" fmla="*/ 446 w 501"/>
                    <a:gd name="T13" fmla="*/ 267 h 501"/>
                    <a:gd name="T14" fmla="*/ 389 w 501"/>
                    <a:gd name="T15" fmla="*/ 390 h 501"/>
                    <a:gd name="T16" fmla="*/ 267 w 501"/>
                    <a:gd name="T17" fmla="*/ 447 h 501"/>
                    <a:gd name="T18" fmla="*/ 267 w 501"/>
                    <a:gd name="T19" fmla="*/ 455 h 501"/>
                    <a:gd name="T20" fmla="*/ 250 w 501"/>
                    <a:gd name="T21" fmla="*/ 471 h 501"/>
                    <a:gd name="T22" fmla="*/ 234 w 501"/>
                    <a:gd name="T23" fmla="*/ 455 h 501"/>
                    <a:gd name="T24" fmla="*/ 234 w 501"/>
                    <a:gd name="T25" fmla="*/ 447 h 501"/>
                    <a:gd name="T26" fmla="*/ 111 w 501"/>
                    <a:gd name="T27" fmla="*/ 390 h 501"/>
                    <a:gd name="T28" fmla="*/ 54 w 501"/>
                    <a:gd name="T29" fmla="*/ 267 h 501"/>
                    <a:gd name="T30" fmla="*/ 46 w 501"/>
                    <a:gd name="T31" fmla="*/ 267 h 501"/>
                    <a:gd name="T32" fmla="*/ 30 w 501"/>
                    <a:gd name="T33" fmla="*/ 251 h 501"/>
                    <a:gd name="T34" fmla="*/ 46 w 501"/>
                    <a:gd name="T35" fmla="*/ 234 h 501"/>
                    <a:gd name="T36" fmla="*/ 54 w 501"/>
                    <a:gd name="T37" fmla="*/ 234 h 501"/>
                    <a:gd name="T38" fmla="*/ 111 w 501"/>
                    <a:gd name="T39" fmla="*/ 111 h 501"/>
                    <a:gd name="T40" fmla="*/ 234 w 501"/>
                    <a:gd name="T41" fmla="*/ 54 h 501"/>
                    <a:gd name="T42" fmla="*/ 234 w 501"/>
                    <a:gd name="T43" fmla="*/ 46 h 501"/>
                    <a:gd name="T44" fmla="*/ 250 w 501"/>
                    <a:gd name="T45" fmla="*/ 30 h 501"/>
                    <a:gd name="T46" fmla="*/ 267 w 501"/>
                    <a:gd name="T47" fmla="*/ 46 h 501"/>
                    <a:gd name="T48" fmla="*/ 267 w 501"/>
                    <a:gd name="T49" fmla="*/ 54 h 501"/>
                    <a:gd name="T50" fmla="*/ 389 w 501"/>
                    <a:gd name="T51" fmla="*/ 111 h 501"/>
                    <a:gd name="T52" fmla="*/ 446 w 501"/>
                    <a:gd name="T53" fmla="*/ 234 h 501"/>
                    <a:gd name="T54" fmla="*/ 455 w 501"/>
                    <a:gd name="T55" fmla="*/ 234 h 501"/>
                    <a:gd name="T56" fmla="*/ 471 w 501"/>
                    <a:gd name="T57" fmla="*/ 251 h 501"/>
                    <a:gd name="T58" fmla="*/ 455 w 501"/>
                    <a:gd name="T59" fmla="*/ 267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01" h="501">
                      <a:moveTo>
                        <a:pt x="250" y="0"/>
                      </a:moveTo>
                      <a:cubicBezTo>
                        <a:pt x="112" y="0"/>
                        <a:pt x="0" y="112"/>
                        <a:pt x="0" y="251"/>
                      </a:cubicBezTo>
                      <a:cubicBezTo>
                        <a:pt x="0" y="389"/>
                        <a:pt x="112" y="501"/>
                        <a:pt x="250" y="501"/>
                      </a:cubicBezTo>
                      <a:cubicBezTo>
                        <a:pt x="389" y="501"/>
                        <a:pt x="501" y="389"/>
                        <a:pt x="501" y="251"/>
                      </a:cubicBezTo>
                      <a:cubicBezTo>
                        <a:pt x="501" y="112"/>
                        <a:pt x="389" y="0"/>
                        <a:pt x="250" y="0"/>
                      </a:cubicBezTo>
                      <a:close/>
                      <a:moveTo>
                        <a:pt x="455" y="267"/>
                      </a:moveTo>
                      <a:cubicBezTo>
                        <a:pt x="446" y="267"/>
                        <a:pt x="446" y="267"/>
                        <a:pt x="446" y="267"/>
                      </a:cubicBezTo>
                      <a:cubicBezTo>
                        <a:pt x="442" y="315"/>
                        <a:pt x="421" y="358"/>
                        <a:pt x="389" y="390"/>
                      </a:cubicBezTo>
                      <a:cubicBezTo>
                        <a:pt x="357" y="422"/>
                        <a:pt x="315" y="443"/>
                        <a:pt x="267" y="447"/>
                      </a:cubicBezTo>
                      <a:cubicBezTo>
                        <a:pt x="267" y="455"/>
                        <a:pt x="267" y="455"/>
                        <a:pt x="267" y="455"/>
                      </a:cubicBezTo>
                      <a:cubicBezTo>
                        <a:pt x="267" y="464"/>
                        <a:pt x="259" y="471"/>
                        <a:pt x="250" y="471"/>
                      </a:cubicBezTo>
                      <a:cubicBezTo>
                        <a:pt x="241" y="471"/>
                        <a:pt x="234" y="464"/>
                        <a:pt x="234" y="455"/>
                      </a:cubicBezTo>
                      <a:cubicBezTo>
                        <a:pt x="234" y="447"/>
                        <a:pt x="234" y="447"/>
                        <a:pt x="234" y="447"/>
                      </a:cubicBezTo>
                      <a:cubicBezTo>
                        <a:pt x="186" y="443"/>
                        <a:pt x="143" y="422"/>
                        <a:pt x="111" y="390"/>
                      </a:cubicBezTo>
                      <a:cubicBezTo>
                        <a:pt x="79" y="358"/>
                        <a:pt x="58" y="315"/>
                        <a:pt x="54" y="267"/>
                      </a:cubicBezTo>
                      <a:cubicBezTo>
                        <a:pt x="46" y="267"/>
                        <a:pt x="46" y="267"/>
                        <a:pt x="46" y="267"/>
                      </a:cubicBezTo>
                      <a:cubicBezTo>
                        <a:pt x="37" y="267"/>
                        <a:pt x="30" y="260"/>
                        <a:pt x="30" y="251"/>
                      </a:cubicBezTo>
                      <a:cubicBezTo>
                        <a:pt x="30" y="241"/>
                        <a:pt x="37" y="234"/>
                        <a:pt x="46" y="234"/>
                      </a:cubicBezTo>
                      <a:cubicBezTo>
                        <a:pt x="54" y="234"/>
                        <a:pt x="54" y="234"/>
                        <a:pt x="54" y="234"/>
                      </a:cubicBezTo>
                      <a:cubicBezTo>
                        <a:pt x="58" y="186"/>
                        <a:pt x="79" y="143"/>
                        <a:pt x="111" y="111"/>
                      </a:cubicBezTo>
                      <a:cubicBezTo>
                        <a:pt x="143" y="79"/>
                        <a:pt x="186" y="58"/>
                        <a:pt x="234" y="54"/>
                      </a:cubicBezTo>
                      <a:cubicBezTo>
                        <a:pt x="234" y="46"/>
                        <a:pt x="234" y="46"/>
                        <a:pt x="234" y="46"/>
                      </a:cubicBezTo>
                      <a:cubicBezTo>
                        <a:pt x="234" y="37"/>
                        <a:pt x="241" y="30"/>
                        <a:pt x="250" y="30"/>
                      </a:cubicBezTo>
                      <a:cubicBezTo>
                        <a:pt x="259" y="30"/>
                        <a:pt x="267" y="37"/>
                        <a:pt x="267" y="46"/>
                      </a:cubicBezTo>
                      <a:cubicBezTo>
                        <a:pt x="267" y="54"/>
                        <a:pt x="267" y="54"/>
                        <a:pt x="267" y="54"/>
                      </a:cubicBezTo>
                      <a:cubicBezTo>
                        <a:pt x="315" y="58"/>
                        <a:pt x="357" y="79"/>
                        <a:pt x="389" y="111"/>
                      </a:cubicBezTo>
                      <a:cubicBezTo>
                        <a:pt x="421" y="143"/>
                        <a:pt x="442" y="186"/>
                        <a:pt x="446" y="234"/>
                      </a:cubicBezTo>
                      <a:cubicBezTo>
                        <a:pt x="455" y="234"/>
                        <a:pt x="455" y="234"/>
                        <a:pt x="455" y="234"/>
                      </a:cubicBezTo>
                      <a:cubicBezTo>
                        <a:pt x="464" y="234"/>
                        <a:pt x="471" y="241"/>
                        <a:pt x="471" y="251"/>
                      </a:cubicBezTo>
                      <a:cubicBezTo>
                        <a:pt x="471" y="260"/>
                        <a:pt x="464" y="267"/>
                        <a:pt x="455" y="2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46"/>
                <p:cNvSpPr/>
                <p:nvPr/>
              </p:nvSpPr>
              <p:spPr bwMode="auto">
                <a:xfrm>
                  <a:off x="966788" y="3043238"/>
                  <a:ext cx="96838" cy="117475"/>
                </a:xfrm>
                <a:custGeom>
                  <a:avLst/>
                  <a:gdLst>
                    <a:gd name="T0" fmla="*/ 16 w 33"/>
                    <a:gd name="T1" fmla="*/ 40 h 40"/>
                    <a:gd name="T2" fmla="*/ 33 w 33"/>
                    <a:gd name="T3" fmla="*/ 24 h 40"/>
                    <a:gd name="T4" fmla="*/ 33 w 33"/>
                    <a:gd name="T5" fmla="*/ 0 h 40"/>
                    <a:gd name="T6" fmla="*/ 16 w 33"/>
                    <a:gd name="T7" fmla="*/ 0 h 40"/>
                    <a:gd name="T8" fmla="*/ 0 w 33"/>
                    <a:gd name="T9" fmla="*/ 0 h 40"/>
                    <a:gd name="T10" fmla="*/ 0 w 33"/>
                    <a:gd name="T11" fmla="*/ 24 h 40"/>
                    <a:gd name="T12" fmla="*/ 16 w 33"/>
                    <a:gd name="T13" fmla="*/ 40 h 40"/>
                  </a:gdLst>
                  <a:ahLst/>
                  <a:cxnLst>
                    <a:cxn ang="0">
                      <a:pos x="T0" y="T1"/>
                    </a:cxn>
                    <a:cxn ang="0">
                      <a:pos x="T2" y="T3"/>
                    </a:cxn>
                    <a:cxn ang="0">
                      <a:pos x="T4" y="T5"/>
                    </a:cxn>
                    <a:cxn ang="0">
                      <a:pos x="T6" y="T7"/>
                    </a:cxn>
                    <a:cxn ang="0">
                      <a:pos x="T8" y="T9"/>
                    </a:cxn>
                    <a:cxn ang="0">
                      <a:pos x="T10" y="T11"/>
                    </a:cxn>
                    <a:cxn ang="0">
                      <a:pos x="T12" y="T13"/>
                    </a:cxn>
                  </a:cxnLst>
                  <a:rect l="0" t="0" r="r" b="b"/>
                  <a:pathLst>
                    <a:path w="33" h="40">
                      <a:moveTo>
                        <a:pt x="16" y="40"/>
                      </a:moveTo>
                      <a:cubicBezTo>
                        <a:pt x="25" y="40"/>
                        <a:pt x="33" y="33"/>
                        <a:pt x="33" y="24"/>
                      </a:cubicBezTo>
                      <a:cubicBezTo>
                        <a:pt x="33" y="0"/>
                        <a:pt x="33" y="0"/>
                        <a:pt x="33" y="0"/>
                      </a:cubicBezTo>
                      <a:cubicBezTo>
                        <a:pt x="27" y="0"/>
                        <a:pt x="22" y="0"/>
                        <a:pt x="16" y="0"/>
                      </a:cubicBezTo>
                      <a:cubicBezTo>
                        <a:pt x="11" y="0"/>
                        <a:pt x="5" y="0"/>
                        <a:pt x="0" y="0"/>
                      </a:cubicBezTo>
                      <a:cubicBezTo>
                        <a:pt x="0" y="24"/>
                        <a:pt x="0" y="24"/>
                        <a:pt x="0" y="24"/>
                      </a:cubicBezTo>
                      <a:cubicBezTo>
                        <a:pt x="0" y="33"/>
                        <a:pt x="7" y="40"/>
                        <a:pt x="16"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47"/>
                <p:cNvSpPr/>
                <p:nvPr/>
              </p:nvSpPr>
              <p:spPr bwMode="auto">
                <a:xfrm>
                  <a:off x="966788" y="4079875"/>
                  <a:ext cx="96838" cy="115888"/>
                </a:xfrm>
                <a:custGeom>
                  <a:avLst/>
                  <a:gdLst>
                    <a:gd name="T0" fmla="*/ 16 w 33"/>
                    <a:gd name="T1" fmla="*/ 0 h 40"/>
                    <a:gd name="T2" fmla="*/ 0 w 33"/>
                    <a:gd name="T3" fmla="*/ 17 h 40"/>
                    <a:gd name="T4" fmla="*/ 0 w 33"/>
                    <a:gd name="T5" fmla="*/ 40 h 40"/>
                    <a:gd name="T6" fmla="*/ 16 w 33"/>
                    <a:gd name="T7" fmla="*/ 40 h 40"/>
                    <a:gd name="T8" fmla="*/ 33 w 33"/>
                    <a:gd name="T9" fmla="*/ 40 h 40"/>
                    <a:gd name="T10" fmla="*/ 33 w 33"/>
                    <a:gd name="T11" fmla="*/ 17 h 40"/>
                    <a:gd name="T12" fmla="*/ 16 w 33"/>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33" h="40">
                      <a:moveTo>
                        <a:pt x="16" y="0"/>
                      </a:moveTo>
                      <a:cubicBezTo>
                        <a:pt x="7" y="0"/>
                        <a:pt x="0" y="7"/>
                        <a:pt x="0" y="17"/>
                      </a:cubicBezTo>
                      <a:cubicBezTo>
                        <a:pt x="0" y="40"/>
                        <a:pt x="0" y="40"/>
                        <a:pt x="0" y="40"/>
                      </a:cubicBezTo>
                      <a:cubicBezTo>
                        <a:pt x="5" y="40"/>
                        <a:pt x="11" y="40"/>
                        <a:pt x="16" y="40"/>
                      </a:cubicBezTo>
                      <a:cubicBezTo>
                        <a:pt x="22" y="40"/>
                        <a:pt x="27" y="40"/>
                        <a:pt x="33" y="40"/>
                      </a:cubicBezTo>
                      <a:cubicBezTo>
                        <a:pt x="33" y="17"/>
                        <a:pt x="33" y="17"/>
                        <a:pt x="33" y="17"/>
                      </a:cubicBezTo>
                      <a:cubicBezTo>
                        <a:pt x="33" y="7"/>
                        <a:pt x="25" y="0"/>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48"/>
                <p:cNvSpPr/>
                <p:nvPr/>
              </p:nvSpPr>
              <p:spPr bwMode="auto">
                <a:xfrm>
                  <a:off x="434976" y="3571875"/>
                  <a:ext cx="120650" cy="96838"/>
                </a:xfrm>
                <a:custGeom>
                  <a:avLst/>
                  <a:gdLst>
                    <a:gd name="T0" fmla="*/ 41 w 41"/>
                    <a:gd name="T1" fmla="*/ 17 h 33"/>
                    <a:gd name="T2" fmla="*/ 24 w 41"/>
                    <a:gd name="T3" fmla="*/ 0 h 33"/>
                    <a:gd name="T4" fmla="*/ 1 w 41"/>
                    <a:gd name="T5" fmla="*/ 0 h 33"/>
                    <a:gd name="T6" fmla="*/ 0 w 41"/>
                    <a:gd name="T7" fmla="*/ 17 h 33"/>
                    <a:gd name="T8" fmla="*/ 1 w 41"/>
                    <a:gd name="T9" fmla="*/ 33 h 33"/>
                    <a:gd name="T10" fmla="*/ 24 w 41"/>
                    <a:gd name="T11" fmla="*/ 33 h 33"/>
                    <a:gd name="T12" fmla="*/ 41 w 41"/>
                    <a:gd name="T13" fmla="*/ 17 h 33"/>
                  </a:gdLst>
                  <a:ahLst/>
                  <a:cxnLst>
                    <a:cxn ang="0">
                      <a:pos x="T0" y="T1"/>
                    </a:cxn>
                    <a:cxn ang="0">
                      <a:pos x="T2" y="T3"/>
                    </a:cxn>
                    <a:cxn ang="0">
                      <a:pos x="T4" y="T5"/>
                    </a:cxn>
                    <a:cxn ang="0">
                      <a:pos x="T6" y="T7"/>
                    </a:cxn>
                    <a:cxn ang="0">
                      <a:pos x="T8" y="T9"/>
                    </a:cxn>
                    <a:cxn ang="0">
                      <a:pos x="T10" y="T11"/>
                    </a:cxn>
                    <a:cxn ang="0">
                      <a:pos x="T12" y="T13"/>
                    </a:cxn>
                  </a:cxnLst>
                  <a:rect l="0" t="0" r="r" b="b"/>
                  <a:pathLst>
                    <a:path w="41" h="33">
                      <a:moveTo>
                        <a:pt x="41" y="17"/>
                      </a:moveTo>
                      <a:cubicBezTo>
                        <a:pt x="41" y="7"/>
                        <a:pt x="33" y="0"/>
                        <a:pt x="24" y="0"/>
                      </a:cubicBezTo>
                      <a:cubicBezTo>
                        <a:pt x="1" y="0"/>
                        <a:pt x="1" y="0"/>
                        <a:pt x="1" y="0"/>
                      </a:cubicBezTo>
                      <a:cubicBezTo>
                        <a:pt x="1" y="6"/>
                        <a:pt x="0" y="11"/>
                        <a:pt x="0" y="17"/>
                      </a:cubicBezTo>
                      <a:cubicBezTo>
                        <a:pt x="0" y="22"/>
                        <a:pt x="1" y="28"/>
                        <a:pt x="1" y="33"/>
                      </a:cubicBezTo>
                      <a:cubicBezTo>
                        <a:pt x="24" y="33"/>
                        <a:pt x="24" y="33"/>
                        <a:pt x="24" y="33"/>
                      </a:cubicBezTo>
                      <a:cubicBezTo>
                        <a:pt x="33" y="33"/>
                        <a:pt x="41" y="26"/>
                        <a:pt x="4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49"/>
                <p:cNvSpPr/>
                <p:nvPr/>
              </p:nvSpPr>
              <p:spPr bwMode="auto">
                <a:xfrm>
                  <a:off x="1474788" y="3571875"/>
                  <a:ext cx="119063" cy="96838"/>
                </a:xfrm>
                <a:custGeom>
                  <a:avLst/>
                  <a:gdLst>
                    <a:gd name="T0" fmla="*/ 39 w 40"/>
                    <a:gd name="T1" fmla="*/ 0 h 33"/>
                    <a:gd name="T2" fmla="*/ 16 w 40"/>
                    <a:gd name="T3" fmla="*/ 0 h 33"/>
                    <a:gd name="T4" fmla="*/ 0 w 40"/>
                    <a:gd name="T5" fmla="*/ 17 h 33"/>
                    <a:gd name="T6" fmla="*/ 16 w 40"/>
                    <a:gd name="T7" fmla="*/ 33 h 33"/>
                    <a:gd name="T8" fmla="*/ 39 w 40"/>
                    <a:gd name="T9" fmla="*/ 33 h 33"/>
                    <a:gd name="T10" fmla="*/ 40 w 40"/>
                    <a:gd name="T11" fmla="*/ 17 h 33"/>
                    <a:gd name="T12" fmla="*/ 39 w 40"/>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40" h="33">
                      <a:moveTo>
                        <a:pt x="39" y="0"/>
                      </a:moveTo>
                      <a:cubicBezTo>
                        <a:pt x="16" y="0"/>
                        <a:pt x="16" y="0"/>
                        <a:pt x="16" y="0"/>
                      </a:cubicBezTo>
                      <a:cubicBezTo>
                        <a:pt x="7" y="0"/>
                        <a:pt x="0" y="7"/>
                        <a:pt x="0" y="17"/>
                      </a:cubicBezTo>
                      <a:cubicBezTo>
                        <a:pt x="0" y="26"/>
                        <a:pt x="7" y="33"/>
                        <a:pt x="16" y="33"/>
                      </a:cubicBezTo>
                      <a:cubicBezTo>
                        <a:pt x="39" y="33"/>
                        <a:pt x="39" y="33"/>
                        <a:pt x="39" y="33"/>
                      </a:cubicBezTo>
                      <a:cubicBezTo>
                        <a:pt x="40" y="28"/>
                        <a:pt x="40" y="22"/>
                        <a:pt x="40" y="17"/>
                      </a:cubicBezTo>
                      <a:cubicBezTo>
                        <a:pt x="40" y="11"/>
                        <a:pt x="40" y="6"/>
                        <a:pt x="3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Oval 50"/>
                <p:cNvSpPr>
                  <a:spLocks noChangeArrowheads="1"/>
                </p:cNvSpPr>
                <p:nvPr/>
              </p:nvSpPr>
              <p:spPr bwMode="auto">
                <a:xfrm>
                  <a:off x="925513" y="3532188"/>
                  <a:ext cx="176213" cy="1746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51"/>
                <p:cNvSpPr>
                  <a:spLocks noEditPoints="1"/>
                </p:cNvSpPr>
                <p:nvPr/>
              </p:nvSpPr>
              <p:spPr bwMode="auto">
                <a:xfrm>
                  <a:off x="652463" y="3254375"/>
                  <a:ext cx="723900" cy="730250"/>
                </a:xfrm>
                <a:custGeom>
                  <a:avLst/>
                  <a:gdLst>
                    <a:gd name="T0" fmla="*/ 106 w 246"/>
                    <a:gd name="T1" fmla="*/ 86 h 249"/>
                    <a:gd name="T2" fmla="*/ 109 w 246"/>
                    <a:gd name="T3" fmla="*/ 89 h 249"/>
                    <a:gd name="T4" fmla="*/ 123 w 246"/>
                    <a:gd name="T5" fmla="*/ 86 h 249"/>
                    <a:gd name="T6" fmla="*/ 162 w 246"/>
                    <a:gd name="T7" fmla="*/ 125 h 249"/>
                    <a:gd name="T8" fmla="*/ 159 w 246"/>
                    <a:gd name="T9" fmla="*/ 139 h 249"/>
                    <a:gd name="T10" fmla="*/ 162 w 246"/>
                    <a:gd name="T11" fmla="*/ 142 h 249"/>
                    <a:gd name="T12" fmla="*/ 246 w 246"/>
                    <a:gd name="T13" fmla="*/ 0 h 249"/>
                    <a:gd name="T14" fmla="*/ 106 w 246"/>
                    <a:gd name="T15" fmla="*/ 86 h 249"/>
                    <a:gd name="T16" fmla="*/ 123 w 246"/>
                    <a:gd name="T17" fmla="*/ 163 h 249"/>
                    <a:gd name="T18" fmla="*/ 84 w 246"/>
                    <a:gd name="T19" fmla="*/ 125 h 249"/>
                    <a:gd name="T20" fmla="*/ 87 w 246"/>
                    <a:gd name="T21" fmla="*/ 110 h 249"/>
                    <a:gd name="T22" fmla="*/ 85 w 246"/>
                    <a:gd name="T23" fmla="*/ 107 h 249"/>
                    <a:gd name="T24" fmla="*/ 0 w 246"/>
                    <a:gd name="T25" fmla="*/ 249 h 249"/>
                    <a:gd name="T26" fmla="*/ 140 w 246"/>
                    <a:gd name="T27" fmla="*/ 163 h 249"/>
                    <a:gd name="T28" fmla="*/ 138 w 246"/>
                    <a:gd name="T29" fmla="*/ 160 h 249"/>
                    <a:gd name="T30" fmla="*/ 123 w 246"/>
                    <a:gd name="T31" fmla="*/ 163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6" h="249">
                      <a:moveTo>
                        <a:pt x="106" y="86"/>
                      </a:moveTo>
                      <a:cubicBezTo>
                        <a:pt x="109" y="89"/>
                        <a:pt x="109" y="89"/>
                        <a:pt x="109" y="89"/>
                      </a:cubicBezTo>
                      <a:cubicBezTo>
                        <a:pt x="113" y="87"/>
                        <a:pt x="118" y="86"/>
                        <a:pt x="123" y="86"/>
                      </a:cubicBezTo>
                      <a:cubicBezTo>
                        <a:pt x="145" y="86"/>
                        <a:pt x="162" y="103"/>
                        <a:pt x="162" y="125"/>
                      </a:cubicBezTo>
                      <a:cubicBezTo>
                        <a:pt x="162" y="130"/>
                        <a:pt x="161" y="135"/>
                        <a:pt x="159" y="139"/>
                      </a:cubicBezTo>
                      <a:cubicBezTo>
                        <a:pt x="162" y="142"/>
                        <a:pt x="162" y="142"/>
                        <a:pt x="162" y="142"/>
                      </a:cubicBezTo>
                      <a:cubicBezTo>
                        <a:pt x="246" y="0"/>
                        <a:pt x="246" y="0"/>
                        <a:pt x="246" y="0"/>
                      </a:cubicBezTo>
                      <a:lnTo>
                        <a:pt x="106" y="86"/>
                      </a:lnTo>
                      <a:close/>
                      <a:moveTo>
                        <a:pt x="123" y="163"/>
                      </a:moveTo>
                      <a:cubicBezTo>
                        <a:pt x="102" y="163"/>
                        <a:pt x="84" y="146"/>
                        <a:pt x="84" y="125"/>
                      </a:cubicBezTo>
                      <a:cubicBezTo>
                        <a:pt x="84" y="119"/>
                        <a:pt x="86" y="114"/>
                        <a:pt x="87" y="110"/>
                      </a:cubicBezTo>
                      <a:cubicBezTo>
                        <a:pt x="85" y="107"/>
                        <a:pt x="85" y="107"/>
                        <a:pt x="85" y="107"/>
                      </a:cubicBezTo>
                      <a:cubicBezTo>
                        <a:pt x="0" y="249"/>
                        <a:pt x="0" y="249"/>
                        <a:pt x="0" y="249"/>
                      </a:cubicBezTo>
                      <a:cubicBezTo>
                        <a:pt x="140" y="163"/>
                        <a:pt x="140" y="163"/>
                        <a:pt x="140" y="163"/>
                      </a:cubicBezTo>
                      <a:cubicBezTo>
                        <a:pt x="138" y="160"/>
                        <a:pt x="138" y="160"/>
                        <a:pt x="138" y="160"/>
                      </a:cubicBezTo>
                      <a:cubicBezTo>
                        <a:pt x="133" y="162"/>
                        <a:pt x="128" y="163"/>
                        <a:pt x="123" y="1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52"/>
                <p:cNvSpPr/>
                <p:nvPr/>
              </p:nvSpPr>
              <p:spPr bwMode="auto">
                <a:xfrm>
                  <a:off x="935038" y="2698750"/>
                  <a:ext cx="158750" cy="158750"/>
                </a:xfrm>
                <a:custGeom>
                  <a:avLst/>
                  <a:gdLst>
                    <a:gd name="T0" fmla="*/ 27 w 54"/>
                    <a:gd name="T1" fmla="*/ 0 h 54"/>
                    <a:gd name="T2" fmla="*/ 0 w 54"/>
                    <a:gd name="T3" fmla="*/ 27 h 54"/>
                    <a:gd name="T4" fmla="*/ 0 w 54"/>
                    <a:gd name="T5" fmla="*/ 54 h 54"/>
                    <a:gd name="T6" fmla="*/ 29 w 54"/>
                    <a:gd name="T7" fmla="*/ 52 h 54"/>
                    <a:gd name="T8" fmla="*/ 29 w 54"/>
                    <a:gd name="T9" fmla="*/ 52 h 54"/>
                    <a:gd name="T10" fmla="*/ 54 w 54"/>
                    <a:gd name="T11" fmla="*/ 53 h 54"/>
                    <a:gd name="T12" fmla="*/ 54 w 54"/>
                    <a:gd name="T13" fmla="*/ 27 h 54"/>
                    <a:gd name="T14" fmla="*/ 27 w 54"/>
                    <a:gd name="T15" fmla="*/ 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54">
                      <a:moveTo>
                        <a:pt x="27" y="0"/>
                      </a:moveTo>
                      <a:cubicBezTo>
                        <a:pt x="12" y="0"/>
                        <a:pt x="0" y="12"/>
                        <a:pt x="0" y="27"/>
                      </a:cubicBezTo>
                      <a:cubicBezTo>
                        <a:pt x="0" y="54"/>
                        <a:pt x="0" y="54"/>
                        <a:pt x="0" y="54"/>
                      </a:cubicBezTo>
                      <a:cubicBezTo>
                        <a:pt x="10" y="53"/>
                        <a:pt x="19" y="52"/>
                        <a:pt x="29" y="52"/>
                      </a:cubicBezTo>
                      <a:cubicBezTo>
                        <a:pt x="29" y="52"/>
                        <a:pt x="29" y="52"/>
                        <a:pt x="29" y="52"/>
                      </a:cubicBezTo>
                      <a:cubicBezTo>
                        <a:pt x="38" y="52"/>
                        <a:pt x="46" y="52"/>
                        <a:pt x="54" y="53"/>
                      </a:cubicBezTo>
                      <a:cubicBezTo>
                        <a:pt x="54" y="27"/>
                        <a:pt x="54" y="27"/>
                        <a:pt x="54" y="27"/>
                      </a:cubicBezTo>
                      <a:cubicBezTo>
                        <a:pt x="54" y="12"/>
                        <a:pt x="42" y="0"/>
                        <a:pt x="2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sp>
        <p:nvSpPr>
          <p:cNvPr id="74" name="标题 78"/>
          <p:cNvSpPr txBox="1">
            <a:spLocks/>
          </p:cNvSpPr>
          <p:nvPr/>
        </p:nvSpPr>
        <p:spPr>
          <a:xfrm>
            <a:off x="41982" y="-96627"/>
            <a:ext cx="6861212" cy="884466"/>
          </a:xfrm>
          <a:prstGeom prst="rect">
            <a:avLst/>
          </a:prstGeom>
        </p:spPr>
        <p:txBody>
          <a:bodyPr anchor="ctr"/>
          <a:lstStyle>
            <a:lvl1pPr algn="l" defTabSz="914400" rtl="0" eaLnBrk="1" latinLnBrk="1" hangingPunct="1">
              <a:spcBef>
                <a:spcPct val="0"/>
              </a:spcBef>
              <a:buNone/>
              <a:defRPr sz="3600" b="1" kern="1200">
                <a:solidFill>
                  <a:schemeClr val="bg1"/>
                </a:solidFill>
                <a:latin typeface="Arial" pitchFamily="34" charset="0"/>
                <a:ea typeface="+mj-ea"/>
                <a:cs typeface="Arial" pitchFamily="34" charset="0"/>
              </a:defRPr>
            </a:lvl1pPr>
          </a:lstStyle>
          <a:p>
            <a:r>
              <a:rPr lang="en-US" altLang="zh-CN" sz="3000" dirty="0">
                <a:latin typeface="黑体" panose="02010609060101010101" pitchFamily="49" charset="-122"/>
                <a:ea typeface="黑体" panose="02010609060101010101" pitchFamily="49" charset="-122"/>
              </a:rPr>
              <a:t>03 </a:t>
            </a:r>
            <a:r>
              <a:rPr lang="zh-CN" altLang="en-US" sz="3000" dirty="0">
                <a:latin typeface="黑体" panose="02010609060101010101" pitchFamily="49" charset="-122"/>
                <a:ea typeface="黑体" panose="02010609060101010101" pitchFamily="49" charset="-122"/>
              </a:rPr>
              <a:t>基地篇</a:t>
            </a:r>
          </a:p>
        </p:txBody>
      </p:sp>
      <p:sp>
        <p:nvSpPr>
          <p:cNvPr id="75" name="文本框 74"/>
          <p:cNvSpPr txBox="1"/>
          <p:nvPr/>
        </p:nvSpPr>
        <p:spPr>
          <a:xfrm>
            <a:off x="8667932" y="101856"/>
            <a:ext cx="504056" cy="523220"/>
          </a:xfrm>
          <a:prstGeom prst="rect">
            <a:avLst/>
          </a:prstGeom>
          <a:noFill/>
        </p:spPr>
        <p:txBody>
          <a:bodyPr wrap="square" rtlCol="0">
            <a:spAutoFit/>
          </a:bodyPr>
          <a:lstStyle/>
          <a:p>
            <a:pPr algn="ctr"/>
            <a:r>
              <a:rPr lang="en-US" altLang="zh-CN" sz="1400" b="1" dirty="0">
                <a:solidFill>
                  <a:srgbClr val="002D7C"/>
                </a:solidFill>
                <a:latin typeface="方正大黑简体" panose="03000509000000000000" pitchFamily="65" charset="-122"/>
                <a:ea typeface="方正大黑简体" panose="03000509000000000000" pitchFamily="65" charset="-122"/>
              </a:rPr>
              <a:t>LOGO</a:t>
            </a:r>
            <a:endParaRPr lang="zh-CN" altLang="en-US" sz="1400" b="1" dirty="0">
              <a:solidFill>
                <a:srgbClr val="002D7C"/>
              </a:solidFill>
              <a:latin typeface="方正大黑简体" panose="03000509000000000000" pitchFamily="65" charset="-122"/>
              <a:ea typeface="方正大黑简体" panose="03000509000000000000" pitchFamily="65" charset="-122"/>
            </a:endParaRPr>
          </a:p>
        </p:txBody>
      </p:sp>
    </p:spTree>
    <p:extLst>
      <p:ext uri="{BB962C8B-B14F-4D97-AF65-F5344CB8AC3E}">
        <p14:creationId xmlns:p14="http://schemas.microsoft.com/office/powerpoint/2010/main" val="1661055673"/>
      </p:ext>
    </p:extLst>
  </p:cSld>
  <p:clrMapOvr>
    <a:masterClrMapping/>
  </p:clrMapOvr>
  <mc:AlternateContent xmlns:mc="http://schemas.openxmlformats.org/markup-compatibility/2006" xmlns:p14="http://schemas.microsoft.com/office/powerpoint/2010/main">
    <mc:Choice Requires="p14">
      <p:transition spd="slow" p14:dur="1200" advClick="0" advTm="0">
        <p14:prism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9" presetClass="entr" presetSubtype="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1000" fill="hold"/>
                                        <p:tgtEl>
                                          <p:spTgt spid="8"/>
                                        </p:tgtEl>
                                        <p:attrNameLst>
                                          <p:attrName>ppt_x</p:attrName>
                                        </p:attrNameLst>
                                      </p:cBhvr>
                                      <p:tavLst>
                                        <p:tav tm="0">
                                          <p:val>
                                            <p:strVal val="#ppt_x-.2"/>
                                          </p:val>
                                        </p:tav>
                                        <p:tav tm="100000">
                                          <p:val>
                                            <p:strVal val="#ppt_x"/>
                                          </p:val>
                                        </p:tav>
                                      </p:tavLst>
                                    </p:anim>
                                    <p:anim calcmode="lin" valueType="num">
                                      <p:cBhvr>
                                        <p:cTn id="18"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19" dur="1000"/>
                                        <p:tgtEl>
                                          <p:spTgt spid="8"/>
                                        </p:tgtEl>
                                      </p:cBhvr>
                                    </p:animEffect>
                                  </p:childTnLst>
                                </p:cTn>
                              </p:par>
                            </p:childTnLst>
                          </p:cTn>
                        </p:par>
                        <p:par>
                          <p:cTn id="20" fill="hold">
                            <p:stCondLst>
                              <p:cond delay="2000"/>
                            </p:stCondLst>
                            <p:childTnLst>
                              <p:par>
                                <p:cTn id="21" presetID="29" presetClass="entr" presetSubtype="0"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1000" fill="hold"/>
                                        <p:tgtEl>
                                          <p:spTgt spid="13"/>
                                        </p:tgtEl>
                                        <p:attrNameLst>
                                          <p:attrName>ppt_x</p:attrName>
                                        </p:attrNameLst>
                                      </p:cBhvr>
                                      <p:tavLst>
                                        <p:tav tm="0">
                                          <p:val>
                                            <p:strVal val="#ppt_x-.2"/>
                                          </p:val>
                                        </p:tav>
                                        <p:tav tm="100000">
                                          <p:val>
                                            <p:strVal val="#ppt_x"/>
                                          </p:val>
                                        </p:tav>
                                      </p:tavLst>
                                    </p:anim>
                                    <p:anim calcmode="lin" valueType="num">
                                      <p:cBhvr>
                                        <p:cTn id="24"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5" dur="1000"/>
                                        <p:tgtEl>
                                          <p:spTgt spid="13"/>
                                        </p:tgtEl>
                                      </p:cBhvr>
                                    </p:animEffect>
                                  </p:childTnLst>
                                </p:cTn>
                              </p:par>
                            </p:childTnLst>
                          </p:cTn>
                        </p:par>
                        <p:par>
                          <p:cTn id="26" fill="hold">
                            <p:stCondLst>
                              <p:cond delay="3000"/>
                            </p:stCondLst>
                            <p:childTnLst>
                              <p:par>
                                <p:cTn id="27" presetID="29" presetClass="entr" presetSubtype="0" fill="hold" nodeType="after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p:cTn id="29" dur="1000" fill="hold"/>
                                        <p:tgtEl>
                                          <p:spTgt spid="18"/>
                                        </p:tgtEl>
                                        <p:attrNameLst>
                                          <p:attrName>ppt_x</p:attrName>
                                        </p:attrNameLst>
                                      </p:cBhvr>
                                      <p:tavLst>
                                        <p:tav tm="0">
                                          <p:val>
                                            <p:strVal val="#ppt_x-.2"/>
                                          </p:val>
                                        </p:tav>
                                        <p:tav tm="100000">
                                          <p:val>
                                            <p:strVal val="#ppt_x"/>
                                          </p:val>
                                        </p:tav>
                                      </p:tavLst>
                                    </p:anim>
                                    <p:anim calcmode="lin" valueType="num">
                                      <p:cBhvr>
                                        <p:cTn id="30" dur="1000" fill="hold"/>
                                        <p:tgtEl>
                                          <p:spTgt spid="18"/>
                                        </p:tgtEl>
                                        <p:attrNameLst>
                                          <p:attrName>ppt_y</p:attrName>
                                        </p:attrNameLst>
                                      </p:cBhvr>
                                      <p:tavLst>
                                        <p:tav tm="0">
                                          <p:val>
                                            <p:strVal val="#ppt_y"/>
                                          </p:val>
                                        </p:tav>
                                        <p:tav tm="100000">
                                          <p:val>
                                            <p:strVal val="#ppt_y"/>
                                          </p:val>
                                        </p:tav>
                                      </p:tavLst>
                                    </p:anim>
                                    <p:animEffect transition="in" filter="wipe(right)" prLst="gradientSize: 0.1">
                                      <p:cBhvr>
                                        <p:cTn id="31" dur="1000"/>
                                        <p:tgtEl>
                                          <p:spTgt spid="18"/>
                                        </p:tgtEl>
                                      </p:cBhvr>
                                    </p:animEffect>
                                  </p:childTnLst>
                                </p:cTn>
                              </p:par>
                            </p:childTnLst>
                          </p:cTn>
                        </p:par>
                        <p:par>
                          <p:cTn id="32" fill="hold">
                            <p:stCondLst>
                              <p:cond delay="4000"/>
                            </p:stCondLst>
                            <p:childTnLst>
                              <p:par>
                                <p:cTn id="33" presetID="29" presetClass="entr" presetSubtype="0" fill="hold" nodeType="afterEffect">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cBhvr>
                                        <p:cTn id="35" dur="1000" fill="hold"/>
                                        <p:tgtEl>
                                          <p:spTgt spid="23"/>
                                        </p:tgtEl>
                                        <p:attrNameLst>
                                          <p:attrName>ppt_x</p:attrName>
                                        </p:attrNameLst>
                                      </p:cBhvr>
                                      <p:tavLst>
                                        <p:tav tm="0">
                                          <p:val>
                                            <p:strVal val="#ppt_x-.2"/>
                                          </p:val>
                                        </p:tav>
                                        <p:tav tm="100000">
                                          <p:val>
                                            <p:strVal val="#ppt_x"/>
                                          </p:val>
                                        </p:tav>
                                      </p:tavLst>
                                    </p:anim>
                                    <p:anim calcmode="lin" valueType="num">
                                      <p:cBhvr>
                                        <p:cTn id="36" dur="1000" fill="hold"/>
                                        <p:tgtEl>
                                          <p:spTgt spid="23"/>
                                        </p:tgtEl>
                                        <p:attrNameLst>
                                          <p:attrName>ppt_y</p:attrName>
                                        </p:attrNameLst>
                                      </p:cBhvr>
                                      <p:tavLst>
                                        <p:tav tm="0">
                                          <p:val>
                                            <p:strVal val="#ppt_y"/>
                                          </p:val>
                                        </p:tav>
                                        <p:tav tm="100000">
                                          <p:val>
                                            <p:strVal val="#ppt_y"/>
                                          </p:val>
                                        </p:tav>
                                      </p:tavLst>
                                    </p:anim>
                                    <p:animEffect transition="in" filter="wipe(right)" prLst="gradientSize: 0.1">
                                      <p:cBhvr>
                                        <p:cTn id="37"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5"/>
          <p:cNvSpPr>
            <a:spLocks/>
          </p:cNvSpPr>
          <p:nvPr/>
        </p:nvSpPr>
        <p:spPr bwMode="auto">
          <a:xfrm>
            <a:off x="1292854" y="1432191"/>
            <a:ext cx="1525874" cy="1388518"/>
          </a:xfrm>
          <a:custGeom>
            <a:avLst/>
            <a:gdLst>
              <a:gd name="T0" fmla="*/ 880 w 6731"/>
              <a:gd name="T1" fmla="*/ 3869 h 6127"/>
              <a:gd name="T2" fmla="*/ 993 w 6731"/>
              <a:gd name="T3" fmla="*/ 3899 h 6127"/>
              <a:gd name="T4" fmla="*/ 1079 w 6731"/>
              <a:gd name="T5" fmla="*/ 3810 h 6127"/>
              <a:gd name="T6" fmla="*/ 1221 w 6731"/>
              <a:gd name="T7" fmla="*/ 3447 h 6127"/>
              <a:gd name="T8" fmla="*/ 1355 w 6731"/>
              <a:gd name="T9" fmla="*/ 3188 h 6127"/>
              <a:gd name="T10" fmla="*/ 1531 w 6731"/>
              <a:gd name="T11" fmla="*/ 2995 h 6127"/>
              <a:gd name="T12" fmla="*/ 1749 w 6731"/>
              <a:gd name="T13" fmla="*/ 2877 h 6127"/>
              <a:gd name="T14" fmla="*/ 1979 w 6731"/>
              <a:gd name="T15" fmla="*/ 2831 h 6127"/>
              <a:gd name="T16" fmla="*/ 2234 w 6731"/>
              <a:gd name="T17" fmla="*/ 2851 h 6127"/>
              <a:gd name="T18" fmla="*/ 2484 w 6731"/>
              <a:gd name="T19" fmla="*/ 2945 h 6127"/>
              <a:gd name="T20" fmla="*/ 2727 w 6731"/>
              <a:gd name="T21" fmla="*/ 3112 h 6127"/>
              <a:gd name="T22" fmla="*/ 2930 w 6731"/>
              <a:gd name="T23" fmla="*/ 3317 h 6127"/>
              <a:gd name="T24" fmla="*/ 3098 w 6731"/>
              <a:gd name="T25" fmla="*/ 3559 h 6127"/>
              <a:gd name="T26" fmla="*/ 3192 w 6731"/>
              <a:gd name="T27" fmla="*/ 3810 h 6127"/>
              <a:gd name="T28" fmla="*/ 3211 w 6731"/>
              <a:gd name="T29" fmla="*/ 4064 h 6127"/>
              <a:gd name="T30" fmla="*/ 3167 w 6731"/>
              <a:gd name="T31" fmla="*/ 4294 h 6127"/>
              <a:gd name="T32" fmla="*/ 3049 w 6731"/>
              <a:gd name="T33" fmla="*/ 4512 h 6127"/>
              <a:gd name="T34" fmla="*/ 2856 w 6731"/>
              <a:gd name="T35" fmla="*/ 4688 h 6127"/>
              <a:gd name="T36" fmla="*/ 2597 w 6731"/>
              <a:gd name="T37" fmla="*/ 4823 h 6127"/>
              <a:gd name="T38" fmla="*/ 2234 w 6731"/>
              <a:gd name="T39" fmla="*/ 4965 h 6127"/>
              <a:gd name="T40" fmla="*/ 2145 w 6731"/>
              <a:gd name="T41" fmla="*/ 5050 h 6127"/>
              <a:gd name="T42" fmla="*/ 2187 w 6731"/>
              <a:gd name="T43" fmla="*/ 5205 h 6127"/>
              <a:gd name="T44" fmla="*/ 2335 w 6731"/>
              <a:gd name="T45" fmla="*/ 5393 h 6127"/>
              <a:gd name="T46" fmla="*/ 2778 w 6731"/>
              <a:gd name="T47" fmla="*/ 5764 h 6127"/>
              <a:gd name="T48" fmla="*/ 3278 w 6731"/>
              <a:gd name="T49" fmla="*/ 6115 h 6127"/>
              <a:gd name="T50" fmla="*/ 3413 w 6731"/>
              <a:gd name="T51" fmla="*/ 6108 h 6127"/>
              <a:gd name="T52" fmla="*/ 3646 w 6731"/>
              <a:gd name="T53" fmla="*/ 5800 h 6127"/>
              <a:gd name="T54" fmla="*/ 4122 w 6731"/>
              <a:gd name="T55" fmla="*/ 5189 h 6127"/>
              <a:gd name="T56" fmla="*/ 4463 w 6731"/>
              <a:gd name="T57" fmla="*/ 4881 h 6127"/>
              <a:gd name="T58" fmla="*/ 4665 w 6731"/>
              <a:gd name="T59" fmla="*/ 4780 h 6127"/>
              <a:gd name="T60" fmla="*/ 4860 w 6731"/>
              <a:gd name="T61" fmla="*/ 4748 h 6127"/>
              <a:gd name="T62" fmla="*/ 5037 w 6731"/>
              <a:gd name="T63" fmla="*/ 4780 h 6127"/>
              <a:gd name="T64" fmla="*/ 5220 w 6731"/>
              <a:gd name="T65" fmla="*/ 4900 h 6127"/>
              <a:gd name="T66" fmla="*/ 5362 w 6731"/>
              <a:gd name="T67" fmla="*/ 5112 h 6127"/>
              <a:gd name="T68" fmla="*/ 5518 w 6731"/>
              <a:gd name="T69" fmla="*/ 5512 h 6127"/>
              <a:gd name="T70" fmla="*/ 5703 w 6731"/>
              <a:gd name="T71" fmla="*/ 5763 h 6127"/>
              <a:gd name="T72" fmla="*/ 5912 w 6731"/>
              <a:gd name="T73" fmla="*/ 5821 h 6127"/>
              <a:gd name="T74" fmla="*/ 6212 w 6731"/>
              <a:gd name="T75" fmla="*/ 5731 h 6127"/>
              <a:gd name="T76" fmla="*/ 6485 w 6731"/>
              <a:gd name="T77" fmla="*/ 5495 h 6127"/>
              <a:gd name="T78" fmla="*/ 6661 w 6731"/>
              <a:gd name="T79" fmla="*/ 5188 h 6127"/>
              <a:gd name="T80" fmla="*/ 6661 w 6731"/>
              <a:gd name="T81" fmla="*/ 4943 h 6127"/>
              <a:gd name="T82" fmla="*/ 6514 w 6731"/>
              <a:gd name="T83" fmla="*/ 4741 h 6127"/>
              <a:gd name="T84" fmla="*/ 6178 w 6731"/>
              <a:gd name="T85" fmla="*/ 4589 h 6127"/>
              <a:gd name="T86" fmla="*/ 5827 w 6731"/>
              <a:gd name="T87" fmla="*/ 4424 h 6127"/>
              <a:gd name="T88" fmla="*/ 5682 w 6731"/>
              <a:gd name="T89" fmla="*/ 4271 h 6127"/>
              <a:gd name="T90" fmla="*/ 5609 w 6731"/>
              <a:gd name="T91" fmla="*/ 4069 h 6127"/>
              <a:gd name="T92" fmla="*/ 5640 w 6731"/>
              <a:gd name="T93" fmla="*/ 3814 h 6127"/>
              <a:gd name="T94" fmla="*/ 5783 w 6731"/>
              <a:gd name="T95" fmla="*/ 3567 h 6127"/>
              <a:gd name="T96" fmla="*/ 6191 w 6731"/>
              <a:gd name="T97" fmla="*/ 3174 h 6127"/>
              <a:gd name="T98" fmla="*/ 6684 w 6731"/>
              <a:gd name="T99" fmla="*/ 2771 h 6127"/>
              <a:gd name="T100" fmla="*/ 6726 w 6731"/>
              <a:gd name="T101" fmla="*/ 2594 h 6127"/>
              <a:gd name="T102" fmla="*/ 4616 w 6731"/>
              <a:gd name="T103" fmla="*/ 449 h 6127"/>
              <a:gd name="T104" fmla="*/ 4298 w 6731"/>
              <a:gd name="T105" fmla="*/ 220 h 6127"/>
              <a:gd name="T106" fmla="*/ 3946 w 6731"/>
              <a:gd name="T107" fmla="*/ 72 h 6127"/>
              <a:gd name="T108" fmla="*/ 3575 w 6731"/>
              <a:gd name="T109" fmla="*/ 4 h 6127"/>
              <a:gd name="T110" fmla="*/ 3199 w 6731"/>
              <a:gd name="T111" fmla="*/ 18 h 6127"/>
              <a:gd name="T112" fmla="*/ 2833 w 6731"/>
              <a:gd name="T113" fmla="*/ 113 h 6127"/>
              <a:gd name="T114" fmla="*/ 2491 w 6731"/>
              <a:gd name="T115" fmla="*/ 287 h 6127"/>
              <a:gd name="T116" fmla="*/ 58 w 6731"/>
              <a:gd name="T117" fmla="*/ 2670 h 6127"/>
              <a:gd name="T118" fmla="*/ 1 w 6731"/>
              <a:gd name="T119" fmla="*/ 2795 h 6127"/>
              <a:gd name="T120" fmla="*/ 39 w 6731"/>
              <a:gd name="T121" fmla="*/ 2929 h 6127"/>
              <a:gd name="T122" fmla="*/ 590 w 6731"/>
              <a:gd name="T123" fmla="*/ 3606 h 6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731" h="6127">
                <a:moveTo>
                  <a:pt x="699" y="3723"/>
                </a:moveTo>
                <a:lnTo>
                  <a:pt x="699" y="3723"/>
                </a:lnTo>
                <a:lnTo>
                  <a:pt x="731" y="3753"/>
                </a:lnTo>
                <a:lnTo>
                  <a:pt x="761" y="3780"/>
                </a:lnTo>
                <a:lnTo>
                  <a:pt x="788" y="3804"/>
                </a:lnTo>
                <a:lnTo>
                  <a:pt x="814" y="3825"/>
                </a:lnTo>
                <a:lnTo>
                  <a:pt x="838" y="3842"/>
                </a:lnTo>
                <a:lnTo>
                  <a:pt x="860" y="3857"/>
                </a:lnTo>
                <a:lnTo>
                  <a:pt x="880" y="3869"/>
                </a:lnTo>
                <a:lnTo>
                  <a:pt x="899" y="3879"/>
                </a:lnTo>
                <a:lnTo>
                  <a:pt x="915" y="3887"/>
                </a:lnTo>
                <a:lnTo>
                  <a:pt x="930" y="3893"/>
                </a:lnTo>
                <a:lnTo>
                  <a:pt x="944" y="3896"/>
                </a:lnTo>
                <a:lnTo>
                  <a:pt x="957" y="3900"/>
                </a:lnTo>
                <a:lnTo>
                  <a:pt x="968" y="3901"/>
                </a:lnTo>
                <a:lnTo>
                  <a:pt x="978" y="3901"/>
                </a:lnTo>
                <a:lnTo>
                  <a:pt x="986" y="3900"/>
                </a:lnTo>
                <a:lnTo>
                  <a:pt x="993" y="3899"/>
                </a:lnTo>
                <a:lnTo>
                  <a:pt x="993" y="3899"/>
                </a:lnTo>
                <a:lnTo>
                  <a:pt x="1005" y="3894"/>
                </a:lnTo>
                <a:lnTo>
                  <a:pt x="1016" y="3888"/>
                </a:lnTo>
                <a:lnTo>
                  <a:pt x="1027" y="3880"/>
                </a:lnTo>
                <a:lnTo>
                  <a:pt x="1038" y="3869"/>
                </a:lnTo>
                <a:lnTo>
                  <a:pt x="1048" y="3857"/>
                </a:lnTo>
                <a:lnTo>
                  <a:pt x="1058" y="3843"/>
                </a:lnTo>
                <a:lnTo>
                  <a:pt x="1068" y="3827"/>
                </a:lnTo>
                <a:lnTo>
                  <a:pt x="1079" y="3810"/>
                </a:lnTo>
                <a:lnTo>
                  <a:pt x="1088" y="3790"/>
                </a:lnTo>
                <a:lnTo>
                  <a:pt x="1098" y="3768"/>
                </a:lnTo>
                <a:lnTo>
                  <a:pt x="1118" y="3722"/>
                </a:lnTo>
                <a:lnTo>
                  <a:pt x="1138" y="3669"/>
                </a:lnTo>
                <a:lnTo>
                  <a:pt x="1159" y="3609"/>
                </a:lnTo>
                <a:lnTo>
                  <a:pt x="1159" y="3609"/>
                </a:lnTo>
                <a:lnTo>
                  <a:pt x="1178" y="3556"/>
                </a:lnTo>
                <a:lnTo>
                  <a:pt x="1199" y="3502"/>
                </a:lnTo>
                <a:lnTo>
                  <a:pt x="1221" y="3447"/>
                </a:lnTo>
                <a:lnTo>
                  <a:pt x="1243" y="3390"/>
                </a:lnTo>
                <a:lnTo>
                  <a:pt x="1243" y="3390"/>
                </a:lnTo>
                <a:lnTo>
                  <a:pt x="1259" y="3359"/>
                </a:lnTo>
                <a:lnTo>
                  <a:pt x="1274" y="3327"/>
                </a:lnTo>
                <a:lnTo>
                  <a:pt x="1289" y="3298"/>
                </a:lnTo>
                <a:lnTo>
                  <a:pt x="1304" y="3269"/>
                </a:lnTo>
                <a:lnTo>
                  <a:pt x="1320" y="3241"/>
                </a:lnTo>
                <a:lnTo>
                  <a:pt x="1338" y="3214"/>
                </a:lnTo>
                <a:lnTo>
                  <a:pt x="1355" y="3188"/>
                </a:lnTo>
                <a:lnTo>
                  <a:pt x="1372" y="3162"/>
                </a:lnTo>
                <a:lnTo>
                  <a:pt x="1391" y="3138"/>
                </a:lnTo>
                <a:lnTo>
                  <a:pt x="1409" y="3115"/>
                </a:lnTo>
                <a:lnTo>
                  <a:pt x="1428" y="3092"/>
                </a:lnTo>
                <a:lnTo>
                  <a:pt x="1447" y="3071"/>
                </a:lnTo>
                <a:lnTo>
                  <a:pt x="1468" y="3050"/>
                </a:lnTo>
                <a:lnTo>
                  <a:pt x="1488" y="3031"/>
                </a:lnTo>
                <a:lnTo>
                  <a:pt x="1509" y="3012"/>
                </a:lnTo>
                <a:lnTo>
                  <a:pt x="1531" y="2995"/>
                </a:lnTo>
                <a:lnTo>
                  <a:pt x="1553" y="2978"/>
                </a:lnTo>
                <a:lnTo>
                  <a:pt x="1575" y="2962"/>
                </a:lnTo>
                <a:lnTo>
                  <a:pt x="1599" y="2947"/>
                </a:lnTo>
                <a:lnTo>
                  <a:pt x="1623" y="2933"/>
                </a:lnTo>
                <a:lnTo>
                  <a:pt x="1646" y="2920"/>
                </a:lnTo>
                <a:lnTo>
                  <a:pt x="1671" y="2908"/>
                </a:lnTo>
                <a:lnTo>
                  <a:pt x="1696" y="2896"/>
                </a:lnTo>
                <a:lnTo>
                  <a:pt x="1722" y="2887"/>
                </a:lnTo>
                <a:lnTo>
                  <a:pt x="1749" y="2877"/>
                </a:lnTo>
                <a:lnTo>
                  <a:pt x="1775" y="2868"/>
                </a:lnTo>
                <a:lnTo>
                  <a:pt x="1804" y="2860"/>
                </a:lnTo>
                <a:lnTo>
                  <a:pt x="1832" y="2853"/>
                </a:lnTo>
                <a:lnTo>
                  <a:pt x="1861" y="2847"/>
                </a:lnTo>
                <a:lnTo>
                  <a:pt x="1890" y="2842"/>
                </a:lnTo>
                <a:lnTo>
                  <a:pt x="1920" y="2838"/>
                </a:lnTo>
                <a:lnTo>
                  <a:pt x="1951" y="2833"/>
                </a:lnTo>
                <a:lnTo>
                  <a:pt x="1951" y="2833"/>
                </a:lnTo>
                <a:lnTo>
                  <a:pt x="1979" y="2831"/>
                </a:lnTo>
                <a:lnTo>
                  <a:pt x="2007" y="2830"/>
                </a:lnTo>
                <a:lnTo>
                  <a:pt x="2037" y="2829"/>
                </a:lnTo>
                <a:lnTo>
                  <a:pt x="2065" y="2830"/>
                </a:lnTo>
                <a:lnTo>
                  <a:pt x="2093" y="2831"/>
                </a:lnTo>
                <a:lnTo>
                  <a:pt x="2121" y="2833"/>
                </a:lnTo>
                <a:lnTo>
                  <a:pt x="2149" y="2837"/>
                </a:lnTo>
                <a:lnTo>
                  <a:pt x="2177" y="2840"/>
                </a:lnTo>
                <a:lnTo>
                  <a:pt x="2206" y="2845"/>
                </a:lnTo>
                <a:lnTo>
                  <a:pt x="2234" y="2851"/>
                </a:lnTo>
                <a:lnTo>
                  <a:pt x="2262" y="2858"/>
                </a:lnTo>
                <a:lnTo>
                  <a:pt x="2290" y="2866"/>
                </a:lnTo>
                <a:lnTo>
                  <a:pt x="2318" y="2875"/>
                </a:lnTo>
                <a:lnTo>
                  <a:pt x="2345" y="2883"/>
                </a:lnTo>
                <a:lnTo>
                  <a:pt x="2374" y="2894"/>
                </a:lnTo>
                <a:lnTo>
                  <a:pt x="2401" y="2905"/>
                </a:lnTo>
                <a:lnTo>
                  <a:pt x="2429" y="2918"/>
                </a:lnTo>
                <a:lnTo>
                  <a:pt x="2456" y="2931"/>
                </a:lnTo>
                <a:lnTo>
                  <a:pt x="2484" y="2945"/>
                </a:lnTo>
                <a:lnTo>
                  <a:pt x="2511" y="2960"/>
                </a:lnTo>
                <a:lnTo>
                  <a:pt x="2538" y="2975"/>
                </a:lnTo>
                <a:lnTo>
                  <a:pt x="2565" y="2993"/>
                </a:lnTo>
                <a:lnTo>
                  <a:pt x="2592" y="3010"/>
                </a:lnTo>
                <a:lnTo>
                  <a:pt x="2619" y="3028"/>
                </a:lnTo>
                <a:lnTo>
                  <a:pt x="2647" y="3048"/>
                </a:lnTo>
                <a:lnTo>
                  <a:pt x="2674" y="3069"/>
                </a:lnTo>
                <a:lnTo>
                  <a:pt x="2701" y="3090"/>
                </a:lnTo>
                <a:lnTo>
                  <a:pt x="2727" y="3112"/>
                </a:lnTo>
                <a:lnTo>
                  <a:pt x="2754" y="3136"/>
                </a:lnTo>
                <a:lnTo>
                  <a:pt x="2780" y="3160"/>
                </a:lnTo>
                <a:lnTo>
                  <a:pt x="2807" y="3184"/>
                </a:lnTo>
                <a:lnTo>
                  <a:pt x="2833" y="3210"/>
                </a:lnTo>
                <a:lnTo>
                  <a:pt x="2833" y="3210"/>
                </a:lnTo>
                <a:lnTo>
                  <a:pt x="2859" y="3236"/>
                </a:lnTo>
                <a:lnTo>
                  <a:pt x="2884" y="3262"/>
                </a:lnTo>
                <a:lnTo>
                  <a:pt x="2908" y="3290"/>
                </a:lnTo>
                <a:lnTo>
                  <a:pt x="2930" y="3317"/>
                </a:lnTo>
                <a:lnTo>
                  <a:pt x="2953" y="3343"/>
                </a:lnTo>
                <a:lnTo>
                  <a:pt x="2974" y="3370"/>
                </a:lnTo>
                <a:lnTo>
                  <a:pt x="2994" y="3397"/>
                </a:lnTo>
                <a:lnTo>
                  <a:pt x="3014" y="3424"/>
                </a:lnTo>
                <a:lnTo>
                  <a:pt x="3033" y="3451"/>
                </a:lnTo>
                <a:lnTo>
                  <a:pt x="3051" y="3478"/>
                </a:lnTo>
                <a:lnTo>
                  <a:pt x="3067" y="3505"/>
                </a:lnTo>
                <a:lnTo>
                  <a:pt x="3083" y="3532"/>
                </a:lnTo>
                <a:lnTo>
                  <a:pt x="3098" y="3559"/>
                </a:lnTo>
                <a:lnTo>
                  <a:pt x="3112" y="3588"/>
                </a:lnTo>
                <a:lnTo>
                  <a:pt x="3125" y="3615"/>
                </a:lnTo>
                <a:lnTo>
                  <a:pt x="3137" y="3642"/>
                </a:lnTo>
                <a:lnTo>
                  <a:pt x="3149" y="3670"/>
                </a:lnTo>
                <a:lnTo>
                  <a:pt x="3159" y="3698"/>
                </a:lnTo>
                <a:lnTo>
                  <a:pt x="3169" y="3725"/>
                </a:lnTo>
                <a:lnTo>
                  <a:pt x="3177" y="3753"/>
                </a:lnTo>
                <a:lnTo>
                  <a:pt x="3185" y="3781"/>
                </a:lnTo>
                <a:lnTo>
                  <a:pt x="3192" y="3810"/>
                </a:lnTo>
                <a:lnTo>
                  <a:pt x="3198" y="3837"/>
                </a:lnTo>
                <a:lnTo>
                  <a:pt x="3202" y="3865"/>
                </a:lnTo>
                <a:lnTo>
                  <a:pt x="3207" y="3893"/>
                </a:lnTo>
                <a:lnTo>
                  <a:pt x="3210" y="3922"/>
                </a:lnTo>
                <a:lnTo>
                  <a:pt x="3212" y="3951"/>
                </a:lnTo>
                <a:lnTo>
                  <a:pt x="3213" y="3979"/>
                </a:lnTo>
                <a:lnTo>
                  <a:pt x="3213" y="4007"/>
                </a:lnTo>
                <a:lnTo>
                  <a:pt x="3213" y="4035"/>
                </a:lnTo>
                <a:lnTo>
                  <a:pt x="3211" y="4064"/>
                </a:lnTo>
                <a:lnTo>
                  <a:pt x="3209" y="4092"/>
                </a:lnTo>
                <a:lnTo>
                  <a:pt x="3209" y="4092"/>
                </a:lnTo>
                <a:lnTo>
                  <a:pt x="3206" y="4123"/>
                </a:lnTo>
                <a:lnTo>
                  <a:pt x="3201" y="4153"/>
                </a:lnTo>
                <a:lnTo>
                  <a:pt x="3196" y="4182"/>
                </a:lnTo>
                <a:lnTo>
                  <a:pt x="3189" y="4212"/>
                </a:lnTo>
                <a:lnTo>
                  <a:pt x="3183" y="4240"/>
                </a:lnTo>
                <a:lnTo>
                  <a:pt x="3175" y="4267"/>
                </a:lnTo>
                <a:lnTo>
                  <a:pt x="3167" y="4294"/>
                </a:lnTo>
                <a:lnTo>
                  <a:pt x="3157" y="4321"/>
                </a:lnTo>
                <a:lnTo>
                  <a:pt x="3146" y="4346"/>
                </a:lnTo>
                <a:lnTo>
                  <a:pt x="3135" y="4372"/>
                </a:lnTo>
                <a:lnTo>
                  <a:pt x="3123" y="4397"/>
                </a:lnTo>
                <a:lnTo>
                  <a:pt x="3110" y="4421"/>
                </a:lnTo>
                <a:lnTo>
                  <a:pt x="3096" y="4445"/>
                </a:lnTo>
                <a:lnTo>
                  <a:pt x="3081" y="4467"/>
                </a:lnTo>
                <a:lnTo>
                  <a:pt x="3065" y="4490"/>
                </a:lnTo>
                <a:lnTo>
                  <a:pt x="3049" y="4512"/>
                </a:lnTo>
                <a:lnTo>
                  <a:pt x="3030" y="4533"/>
                </a:lnTo>
                <a:lnTo>
                  <a:pt x="3012" y="4555"/>
                </a:lnTo>
                <a:lnTo>
                  <a:pt x="2992" y="4576"/>
                </a:lnTo>
                <a:lnTo>
                  <a:pt x="2972" y="4595"/>
                </a:lnTo>
                <a:lnTo>
                  <a:pt x="2951" y="4615"/>
                </a:lnTo>
                <a:lnTo>
                  <a:pt x="2928" y="4634"/>
                </a:lnTo>
                <a:lnTo>
                  <a:pt x="2906" y="4653"/>
                </a:lnTo>
                <a:lnTo>
                  <a:pt x="2881" y="4671"/>
                </a:lnTo>
                <a:lnTo>
                  <a:pt x="2856" y="4688"/>
                </a:lnTo>
                <a:lnTo>
                  <a:pt x="2830" y="4706"/>
                </a:lnTo>
                <a:lnTo>
                  <a:pt x="2803" y="4722"/>
                </a:lnTo>
                <a:lnTo>
                  <a:pt x="2774" y="4738"/>
                </a:lnTo>
                <a:lnTo>
                  <a:pt x="2745" y="4754"/>
                </a:lnTo>
                <a:lnTo>
                  <a:pt x="2715" y="4770"/>
                </a:lnTo>
                <a:lnTo>
                  <a:pt x="2684" y="4785"/>
                </a:lnTo>
                <a:lnTo>
                  <a:pt x="2652" y="4799"/>
                </a:lnTo>
                <a:lnTo>
                  <a:pt x="2652" y="4799"/>
                </a:lnTo>
                <a:lnTo>
                  <a:pt x="2597" y="4823"/>
                </a:lnTo>
                <a:lnTo>
                  <a:pt x="2541" y="4844"/>
                </a:lnTo>
                <a:lnTo>
                  <a:pt x="2487" y="4864"/>
                </a:lnTo>
                <a:lnTo>
                  <a:pt x="2433" y="4883"/>
                </a:lnTo>
                <a:lnTo>
                  <a:pt x="2433" y="4883"/>
                </a:lnTo>
                <a:lnTo>
                  <a:pt x="2375" y="4905"/>
                </a:lnTo>
                <a:lnTo>
                  <a:pt x="2322" y="4926"/>
                </a:lnTo>
                <a:lnTo>
                  <a:pt x="2275" y="4945"/>
                </a:lnTo>
                <a:lnTo>
                  <a:pt x="2253" y="4955"/>
                </a:lnTo>
                <a:lnTo>
                  <a:pt x="2234" y="4965"/>
                </a:lnTo>
                <a:lnTo>
                  <a:pt x="2216" y="4974"/>
                </a:lnTo>
                <a:lnTo>
                  <a:pt x="2200" y="4984"/>
                </a:lnTo>
                <a:lnTo>
                  <a:pt x="2186" y="4995"/>
                </a:lnTo>
                <a:lnTo>
                  <a:pt x="2173" y="5005"/>
                </a:lnTo>
                <a:lnTo>
                  <a:pt x="2163" y="5016"/>
                </a:lnTo>
                <a:lnTo>
                  <a:pt x="2155" y="5026"/>
                </a:lnTo>
                <a:lnTo>
                  <a:pt x="2148" y="5038"/>
                </a:lnTo>
                <a:lnTo>
                  <a:pt x="2145" y="5050"/>
                </a:lnTo>
                <a:lnTo>
                  <a:pt x="2145" y="5050"/>
                </a:lnTo>
                <a:lnTo>
                  <a:pt x="2142" y="5063"/>
                </a:lnTo>
                <a:lnTo>
                  <a:pt x="2142" y="5077"/>
                </a:lnTo>
                <a:lnTo>
                  <a:pt x="2143" y="5093"/>
                </a:lnTo>
                <a:lnTo>
                  <a:pt x="2146" y="5110"/>
                </a:lnTo>
                <a:lnTo>
                  <a:pt x="2150" y="5127"/>
                </a:lnTo>
                <a:lnTo>
                  <a:pt x="2157" y="5146"/>
                </a:lnTo>
                <a:lnTo>
                  <a:pt x="2165" y="5164"/>
                </a:lnTo>
                <a:lnTo>
                  <a:pt x="2175" y="5185"/>
                </a:lnTo>
                <a:lnTo>
                  <a:pt x="2187" y="5205"/>
                </a:lnTo>
                <a:lnTo>
                  <a:pt x="2200" y="5227"/>
                </a:lnTo>
                <a:lnTo>
                  <a:pt x="2214" y="5249"/>
                </a:lnTo>
                <a:lnTo>
                  <a:pt x="2230" y="5271"/>
                </a:lnTo>
                <a:lnTo>
                  <a:pt x="2248" y="5294"/>
                </a:lnTo>
                <a:lnTo>
                  <a:pt x="2267" y="5318"/>
                </a:lnTo>
                <a:lnTo>
                  <a:pt x="2288" y="5343"/>
                </a:lnTo>
                <a:lnTo>
                  <a:pt x="2310" y="5367"/>
                </a:lnTo>
                <a:lnTo>
                  <a:pt x="2310" y="5367"/>
                </a:lnTo>
                <a:lnTo>
                  <a:pt x="2335" y="5393"/>
                </a:lnTo>
                <a:lnTo>
                  <a:pt x="2364" y="5422"/>
                </a:lnTo>
                <a:lnTo>
                  <a:pt x="2400" y="5454"/>
                </a:lnTo>
                <a:lnTo>
                  <a:pt x="2440" y="5491"/>
                </a:lnTo>
                <a:lnTo>
                  <a:pt x="2485" y="5530"/>
                </a:lnTo>
                <a:lnTo>
                  <a:pt x="2535" y="5573"/>
                </a:lnTo>
                <a:lnTo>
                  <a:pt x="2589" y="5617"/>
                </a:lnTo>
                <a:lnTo>
                  <a:pt x="2648" y="5665"/>
                </a:lnTo>
                <a:lnTo>
                  <a:pt x="2710" y="5713"/>
                </a:lnTo>
                <a:lnTo>
                  <a:pt x="2778" y="5764"/>
                </a:lnTo>
                <a:lnTo>
                  <a:pt x="2848" y="5817"/>
                </a:lnTo>
                <a:lnTo>
                  <a:pt x="2922" y="5872"/>
                </a:lnTo>
                <a:lnTo>
                  <a:pt x="3000" y="5928"/>
                </a:lnTo>
                <a:lnTo>
                  <a:pt x="3080" y="5984"/>
                </a:lnTo>
                <a:lnTo>
                  <a:pt x="3163" y="6042"/>
                </a:lnTo>
                <a:lnTo>
                  <a:pt x="3249" y="6100"/>
                </a:lnTo>
                <a:lnTo>
                  <a:pt x="3249" y="6100"/>
                </a:lnTo>
                <a:lnTo>
                  <a:pt x="3263" y="6109"/>
                </a:lnTo>
                <a:lnTo>
                  <a:pt x="3278" y="6115"/>
                </a:lnTo>
                <a:lnTo>
                  <a:pt x="3292" y="6121"/>
                </a:lnTo>
                <a:lnTo>
                  <a:pt x="3308" y="6124"/>
                </a:lnTo>
                <a:lnTo>
                  <a:pt x="3323" y="6126"/>
                </a:lnTo>
                <a:lnTo>
                  <a:pt x="3339" y="6127"/>
                </a:lnTo>
                <a:lnTo>
                  <a:pt x="3354" y="6126"/>
                </a:lnTo>
                <a:lnTo>
                  <a:pt x="3369" y="6124"/>
                </a:lnTo>
                <a:lnTo>
                  <a:pt x="3383" y="6120"/>
                </a:lnTo>
                <a:lnTo>
                  <a:pt x="3399" y="6114"/>
                </a:lnTo>
                <a:lnTo>
                  <a:pt x="3413" y="6108"/>
                </a:lnTo>
                <a:lnTo>
                  <a:pt x="3426" y="6100"/>
                </a:lnTo>
                <a:lnTo>
                  <a:pt x="3438" y="6090"/>
                </a:lnTo>
                <a:lnTo>
                  <a:pt x="3449" y="6081"/>
                </a:lnTo>
                <a:lnTo>
                  <a:pt x="3460" y="6069"/>
                </a:lnTo>
                <a:lnTo>
                  <a:pt x="3470" y="6056"/>
                </a:lnTo>
                <a:lnTo>
                  <a:pt x="3470" y="6056"/>
                </a:lnTo>
                <a:lnTo>
                  <a:pt x="3529" y="5968"/>
                </a:lnTo>
                <a:lnTo>
                  <a:pt x="3587" y="5884"/>
                </a:lnTo>
                <a:lnTo>
                  <a:pt x="3646" y="5800"/>
                </a:lnTo>
                <a:lnTo>
                  <a:pt x="3704" y="5719"/>
                </a:lnTo>
                <a:lnTo>
                  <a:pt x="3762" y="5641"/>
                </a:lnTo>
                <a:lnTo>
                  <a:pt x="3818" y="5566"/>
                </a:lnTo>
                <a:lnTo>
                  <a:pt x="3872" y="5493"/>
                </a:lnTo>
                <a:lnTo>
                  <a:pt x="3926" y="5425"/>
                </a:lnTo>
                <a:lnTo>
                  <a:pt x="3978" y="5360"/>
                </a:lnTo>
                <a:lnTo>
                  <a:pt x="4028" y="5298"/>
                </a:lnTo>
                <a:lnTo>
                  <a:pt x="4077" y="5242"/>
                </a:lnTo>
                <a:lnTo>
                  <a:pt x="4122" y="5189"/>
                </a:lnTo>
                <a:lnTo>
                  <a:pt x="4166" y="5141"/>
                </a:lnTo>
                <a:lnTo>
                  <a:pt x="4206" y="5098"/>
                </a:lnTo>
                <a:lnTo>
                  <a:pt x="4243" y="5060"/>
                </a:lnTo>
                <a:lnTo>
                  <a:pt x="4276" y="5029"/>
                </a:lnTo>
                <a:lnTo>
                  <a:pt x="4276" y="5029"/>
                </a:lnTo>
                <a:lnTo>
                  <a:pt x="4323" y="4986"/>
                </a:lnTo>
                <a:lnTo>
                  <a:pt x="4370" y="4948"/>
                </a:lnTo>
                <a:lnTo>
                  <a:pt x="4416" y="4913"/>
                </a:lnTo>
                <a:lnTo>
                  <a:pt x="4463" y="4881"/>
                </a:lnTo>
                <a:lnTo>
                  <a:pt x="4485" y="4867"/>
                </a:lnTo>
                <a:lnTo>
                  <a:pt x="4508" y="4853"/>
                </a:lnTo>
                <a:lnTo>
                  <a:pt x="4531" y="4840"/>
                </a:lnTo>
                <a:lnTo>
                  <a:pt x="4554" y="4828"/>
                </a:lnTo>
                <a:lnTo>
                  <a:pt x="4576" y="4817"/>
                </a:lnTo>
                <a:lnTo>
                  <a:pt x="4598" y="4807"/>
                </a:lnTo>
                <a:lnTo>
                  <a:pt x="4621" y="4797"/>
                </a:lnTo>
                <a:lnTo>
                  <a:pt x="4643" y="4788"/>
                </a:lnTo>
                <a:lnTo>
                  <a:pt x="4665" y="4780"/>
                </a:lnTo>
                <a:lnTo>
                  <a:pt x="4687" y="4774"/>
                </a:lnTo>
                <a:lnTo>
                  <a:pt x="4710" y="4767"/>
                </a:lnTo>
                <a:lnTo>
                  <a:pt x="4731" y="4762"/>
                </a:lnTo>
                <a:lnTo>
                  <a:pt x="4753" y="4758"/>
                </a:lnTo>
                <a:lnTo>
                  <a:pt x="4775" y="4754"/>
                </a:lnTo>
                <a:lnTo>
                  <a:pt x="4796" y="4751"/>
                </a:lnTo>
                <a:lnTo>
                  <a:pt x="4818" y="4749"/>
                </a:lnTo>
                <a:lnTo>
                  <a:pt x="4839" y="4748"/>
                </a:lnTo>
                <a:lnTo>
                  <a:pt x="4860" y="4748"/>
                </a:lnTo>
                <a:lnTo>
                  <a:pt x="4881" y="4749"/>
                </a:lnTo>
                <a:lnTo>
                  <a:pt x="4902" y="4750"/>
                </a:lnTo>
                <a:lnTo>
                  <a:pt x="4923" y="4752"/>
                </a:lnTo>
                <a:lnTo>
                  <a:pt x="4944" y="4756"/>
                </a:lnTo>
                <a:lnTo>
                  <a:pt x="4964" y="4760"/>
                </a:lnTo>
                <a:lnTo>
                  <a:pt x="4985" y="4764"/>
                </a:lnTo>
                <a:lnTo>
                  <a:pt x="4985" y="4764"/>
                </a:lnTo>
                <a:lnTo>
                  <a:pt x="5012" y="4772"/>
                </a:lnTo>
                <a:lnTo>
                  <a:pt x="5037" y="4780"/>
                </a:lnTo>
                <a:lnTo>
                  <a:pt x="5061" y="4790"/>
                </a:lnTo>
                <a:lnTo>
                  <a:pt x="5084" y="4801"/>
                </a:lnTo>
                <a:lnTo>
                  <a:pt x="5106" y="4813"/>
                </a:lnTo>
                <a:lnTo>
                  <a:pt x="5128" y="4825"/>
                </a:lnTo>
                <a:lnTo>
                  <a:pt x="5147" y="4838"/>
                </a:lnTo>
                <a:lnTo>
                  <a:pt x="5167" y="4853"/>
                </a:lnTo>
                <a:lnTo>
                  <a:pt x="5185" y="4867"/>
                </a:lnTo>
                <a:lnTo>
                  <a:pt x="5204" y="4883"/>
                </a:lnTo>
                <a:lnTo>
                  <a:pt x="5220" y="4900"/>
                </a:lnTo>
                <a:lnTo>
                  <a:pt x="5236" y="4917"/>
                </a:lnTo>
                <a:lnTo>
                  <a:pt x="5251" y="4934"/>
                </a:lnTo>
                <a:lnTo>
                  <a:pt x="5267" y="4953"/>
                </a:lnTo>
                <a:lnTo>
                  <a:pt x="5281" y="4971"/>
                </a:lnTo>
                <a:lnTo>
                  <a:pt x="5294" y="4990"/>
                </a:lnTo>
                <a:lnTo>
                  <a:pt x="5307" y="5009"/>
                </a:lnTo>
                <a:lnTo>
                  <a:pt x="5319" y="5030"/>
                </a:lnTo>
                <a:lnTo>
                  <a:pt x="5341" y="5070"/>
                </a:lnTo>
                <a:lnTo>
                  <a:pt x="5362" y="5112"/>
                </a:lnTo>
                <a:lnTo>
                  <a:pt x="5380" y="5154"/>
                </a:lnTo>
                <a:lnTo>
                  <a:pt x="5398" y="5197"/>
                </a:lnTo>
                <a:lnTo>
                  <a:pt x="5415" y="5239"/>
                </a:lnTo>
                <a:lnTo>
                  <a:pt x="5444" y="5321"/>
                </a:lnTo>
                <a:lnTo>
                  <a:pt x="5444" y="5321"/>
                </a:lnTo>
                <a:lnTo>
                  <a:pt x="5480" y="5418"/>
                </a:lnTo>
                <a:lnTo>
                  <a:pt x="5498" y="5465"/>
                </a:lnTo>
                <a:lnTo>
                  <a:pt x="5518" y="5512"/>
                </a:lnTo>
                <a:lnTo>
                  <a:pt x="5518" y="5512"/>
                </a:lnTo>
                <a:lnTo>
                  <a:pt x="5537" y="5554"/>
                </a:lnTo>
                <a:lnTo>
                  <a:pt x="5557" y="5592"/>
                </a:lnTo>
                <a:lnTo>
                  <a:pt x="5577" y="5627"/>
                </a:lnTo>
                <a:lnTo>
                  <a:pt x="5597" y="5657"/>
                </a:lnTo>
                <a:lnTo>
                  <a:pt x="5618" y="5684"/>
                </a:lnTo>
                <a:lnTo>
                  <a:pt x="5638" y="5709"/>
                </a:lnTo>
                <a:lnTo>
                  <a:pt x="5660" y="5730"/>
                </a:lnTo>
                <a:lnTo>
                  <a:pt x="5682" y="5748"/>
                </a:lnTo>
                <a:lnTo>
                  <a:pt x="5703" y="5763"/>
                </a:lnTo>
                <a:lnTo>
                  <a:pt x="5726" y="5777"/>
                </a:lnTo>
                <a:lnTo>
                  <a:pt x="5750" y="5788"/>
                </a:lnTo>
                <a:lnTo>
                  <a:pt x="5775" y="5797"/>
                </a:lnTo>
                <a:lnTo>
                  <a:pt x="5800" y="5804"/>
                </a:lnTo>
                <a:lnTo>
                  <a:pt x="5825" y="5811"/>
                </a:lnTo>
                <a:lnTo>
                  <a:pt x="5852" y="5815"/>
                </a:lnTo>
                <a:lnTo>
                  <a:pt x="5880" y="5819"/>
                </a:lnTo>
                <a:lnTo>
                  <a:pt x="5880" y="5819"/>
                </a:lnTo>
                <a:lnTo>
                  <a:pt x="5912" y="5821"/>
                </a:lnTo>
                <a:lnTo>
                  <a:pt x="5945" y="5820"/>
                </a:lnTo>
                <a:lnTo>
                  <a:pt x="5977" y="5817"/>
                </a:lnTo>
                <a:lnTo>
                  <a:pt x="6011" y="5812"/>
                </a:lnTo>
                <a:lnTo>
                  <a:pt x="6043" y="5804"/>
                </a:lnTo>
                <a:lnTo>
                  <a:pt x="6077" y="5795"/>
                </a:lnTo>
                <a:lnTo>
                  <a:pt x="6111" y="5782"/>
                </a:lnTo>
                <a:lnTo>
                  <a:pt x="6145" y="5768"/>
                </a:lnTo>
                <a:lnTo>
                  <a:pt x="6179" y="5750"/>
                </a:lnTo>
                <a:lnTo>
                  <a:pt x="6212" y="5731"/>
                </a:lnTo>
                <a:lnTo>
                  <a:pt x="6247" y="5709"/>
                </a:lnTo>
                <a:lnTo>
                  <a:pt x="6282" y="5684"/>
                </a:lnTo>
                <a:lnTo>
                  <a:pt x="6315" y="5658"/>
                </a:lnTo>
                <a:lnTo>
                  <a:pt x="6350" y="5629"/>
                </a:lnTo>
                <a:lnTo>
                  <a:pt x="6385" y="5597"/>
                </a:lnTo>
                <a:lnTo>
                  <a:pt x="6420" y="5564"/>
                </a:lnTo>
                <a:lnTo>
                  <a:pt x="6420" y="5564"/>
                </a:lnTo>
                <a:lnTo>
                  <a:pt x="6454" y="5529"/>
                </a:lnTo>
                <a:lnTo>
                  <a:pt x="6485" y="5495"/>
                </a:lnTo>
                <a:lnTo>
                  <a:pt x="6514" y="5460"/>
                </a:lnTo>
                <a:lnTo>
                  <a:pt x="6541" y="5425"/>
                </a:lnTo>
                <a:lnTo>
                  <a:pt x="6565" y="5391"/>
                </a:lnTo>
                <a:lnTo>
                  <a:pt x="6587" y="5357"/>
                </a:lnTo>
                <a:lnTo>
                  <a:pt x="6607" y="5322"/>
                </a:lnTo>
                <a:lnTo>
                  <a:pt x="6623" y="5289"/>
                </a:lnTo>
                <a:lnTo>
                  <a:pt x="6638" y="5255"/>
                </a:lnTo>
                <a:lnTo>
                  <a:pt x="6650" y="5221"/>
                </a:lnTo>
                <a:lnTo>
                  <a:pt x="6661" y="5188"/>
                </a:lnTo>
                <a:lnTo>
                  <a:pt x="6669" y="5154"/>
                </a:lnTo>
                <a:lnTo>
                  <a:pt x="6673" y="5121"/>
                </a:lnTo>
                <a:lnTo>
                  <a:pt x="6676" y="5088"/>
                </a:lnTo>
                <a:lnTo>
                  <a:pt x="6676" y="5056"/>
                </a:lnTo>
                <a:lnTo>
                  <a:pt x="6674" y="5023"/>
                </a:lnTo>
                <a:lnTo>
                  <a:pt x="6674" y="5023"/>
                </a:lnTo>
                <a:lnTo>
                  <a:pt x="6671" y="4995"/>
                </a:lnTo>
                <a:lnTo>
                  <a:pt x="6666" y="4969"/>
                </a:lnTo>
                <a:lnTo>
                  <a:pt x="6661" y="4943"/>
                </a:lnTo>
                <a:lnTo>
                  <a:pt x="6653" y="4918"/>
                </a:lnTo>
                <a:lnTo>
                  <a:pt x="6645" y="4893"/>
                </a:lnTo>
                <a:lnTo>
                  <a:pt x="6633" y="4870"/>
                </a:lnTo>
                <a:lnTo>
                  <a:pt x="6620" y="4848"/>
                </a:lnTo>
                <a:lnTo>
                  <a:pt x="6605" y="4825"/>
                </a:lnTo>
                <a:lnTo>
                  <a:pt x="6586" y="4803"/>
                </a:lnTo>
                <a:lnTo>
                  <a:pt x="6565" y="4783"/>
                </a:lnTo>
                <a:lnTo>
                  <a:pt x="6541" y="4761"/>
                </a:lnTo>
                <a:lnTo>
                  <a:pt x="6514" y="4741"/>
                </a:lnTo>
                <a:lnTo>
                  <a:pt x="6483" y="4721"/>
                </a:lnTo>
                <a:lnTo>
                  <a:pt x="6449" y="4701"/>
                </a:lnTo>
                <a:lnTo>
                  <a:pt x="6411" y="4681"/>
                </a:lnTo>
                <a:lnTo>
                  <a:pt x="6368" y="4661"/>
                </a:lnTo>
                <a:lnTo>
                  <a:pt x="6368" y="4661"/>
                </a:lnTo>
                <a:lnTo>
                  <a:pt x="6322" y="4642"/>
                </a:lnTo>
                <a:lnTo>
                  <a:pt x="6274" y="4623"/>
                </a:lnTo>
                <a:lnTo>
                  <a:pt x="6178" y="4589"/>
                </a:lnTo>
                <a:lnTo>
                  <a:pt x="6178" y="4589"/>
                </a:lnTo>
                <a:lnTo>
                  <a:pt x="6095" y="4558"/>
                </a:lnTo>
                <a:lnTo>
                  <a:pt x="6053" y="4542"/>
                </a:lnTo>
                <a:lnTo>
                  <a:pt x="6011" y="4525"/>
                </a:lnTo>
                <a:lnTo>
                  <a:pt x="5969" y="4505"/>
                </a:lnTo>
                <a:lnTo>
                  <a:pt x="5926" y="4485"/>
                </a:lnTo>
                <a:lnTo>
                  <a:pt x="5886" y="4462"/>
                </a:lnTo>
                <a:lnTo>
                  <a:pt x="5866" y="4450"/>
                </a:lnTo>
                <a:lnTo>
                  <a:pt x="5846" y="4437"/>
                </a:lnTo>
                <a:lnTo>
                  <a:pt x="5827" y="4424"/>
                </a:lnTo>
                <a:lnTo>
                  <a:pt x="5808" y="4410"/>
                </a:lnTo>
                <a:lnTo>
                  <a:pt x="5791" y="4395"/>
                </a:lnTo>
                <a:lnTo>
                  <a:pt x="5773" y="4380"/>
                </a:lnTo>
                <a:lnTo>
                  <a:pt x="5756" y="4363"/>
                </a:lnTo>
                <a:lnTo>
                  <a:pt x="5739" y="4347"/>
                </a:lnTo>
                <a:lnTo>
                  <a:pt x="5724" y="4330"/>
                </a:lnTo>
                <a:lnTo>
                  <a:pt x="5709" y="4311"/>
                </a:lnTo>
                <a:lnTo>
                  <a:pt x="5695" y="4292"/>
                </a:lnTo>
                <a:lnTo>
                  <a:pt x="5682" y="4271"/>
                </a:lnTo>
                <a:lnTo>
                  <a:pt x="5669" y="4250"/>
                </a:lnTo>
                <a:lnTo>
                  <a:pt x="5658" y="4228"/>
                </a:lnTo>
                <a:lnTo>
                  <a:pt x="5647" y="4205"/>
                </a:lnTo>
                <a:lnTo>
                  <a:pt x="5637" y="4180"/>
                </a:lnTo>
                <a:lnTo>
                  <a:pt x="5628" y="4155"/>
                </a:lnTo>
                <a:lnTo>
                  <a:pt x="5621" y="4129"/>
                </a:lnTo>
                <a:lnTo>
                  <a:pt x="5621" y="4129"/>
                </a:lnTo>
                <a:lnTo>
                  <a:pt x="5614" y="4099"/>
                </a:lnTo>
                <a:lnTo>
                  <a:pt x="5609" y="4069"/>
                </a:lnTo>
                <a:lnTo>
                  <a:pt x="5607" y="4038"/>
                </a:lnTo>
                <a:lnTo>
                  <a:pt x="5606" y="4009"/>
                </a:lnTo>
                <a:lnTo>
                  <a:pt x="5606" y="3980"/>
                </a:lnTo>
                <a:lnTo>
                  <a:pt x="5608" y="3951"/>
                </a:lnTo>
                <a:lnTo>
                  <a:pt x="5612" y="3922"/>
                </a:lnTo>
                <a:lnTo>
                  <a:pt x="5618" y="3894"/>
                </a:lnTo>
                <a:lnTo>
                  <a:pt x="5624" y="3867"/>
                </a:lnTo>
                <a:lnTo>
                  <a:pt x="5632" y="3840"/>
                </a:lnTo>
                <a:lnTo>
                  <a:pt x="5640" y="3814"/>
                </a:lnTo>
                <a:lnTo>
                  <a:pt x="5650" y="3788"/>
                </a:lnTo>
                <a:lnTo>
                  <a:pt x="5661" y="3763"/>
                </a:lnTo>
                <a:lnTo>
                  <a:pt x="5673" y="3738"/>
                </a:lnTo>
                <a:lnTo>
                  <a:pt x="5685" y="3714"/>
                </a:lnTo>
                <a:lnTo>
                  <a:pt x="5698" y="3692"/>
                </a:lnTo>
                <a:lnTo>
                  <a:pt x="5712" y="3669"/>
                </a:lnTo>
                <a:lnTo>
                  <a:pt x="5726" y="3647"/>
                </a:lnTo>
                <a:lnTo>
                  <a:pt x="5754" y="3606"/>
                </a:lnTo>
                <a:lnTo>
                  <a:pt x="5783" y="3567"/>
                </a:lnTo>
                <a:lnTo>
                  <a:pt x="5813" y="3532"/>
                </a:lnTo>
                <a:lnTo>
                  <a:pt x="5840" y="3501"/>
                </a:lnTo>
                <a:lnTo>
                  <a:pt x="5866" y="3474"/>
                </a:lnTo>
                <a:lnTo>
                  <a:pt x="5908" y="3430"/>
                </a:lnTo>
                <a:lnTo>
                  <a:pt x="5908" y="3430"/>
                </a:lnTo>
                <a:lnTo>
                  <a:pt x="5956" y="3384"/>
                </a:lnTo>
                <a:lnTo>
                  <a:pt x="6020" y="3324"/>
                </a:lnTo>
                <a:lnTo>
                  <a:pt x="6099" y="3254"/>
                </a:lnTo>
                <a:lnTo>
                  <a:pt x="6191" y="3174"/>
                </a:lnTo>
                <a:lnTo>
                  <a:pt x="6293" y="3086"/>
                </a:lnTo>
                <a:lnTo>
                  <a:pt x="6405" y="2994"/>
                </a:lnTo>
                <a:lnTo>
                  <a:pt x="6465" y="2946"/>
                </a:lnTo>
                <a:lnTo>
                  <a:pt x="6526" y="2897"/>
                </a:lnTo>
                <a:lnTo>
                  <a:pt x="6588" y="2850"/>
                </a:lnTo>
                <a:lnTo>
                  <a:pt x="6652" y="2801"/>
                </a:lnTo>
                <a:lnTo>
                  <a:pt x="6652" y="2801"/>
                </a:lnTo>
                <a:lnTo>
                  <a:pt x="6669" y="2786"/>
                </a:lnTo>
                <a:lnTo>
                  <a:pt x="6684" y="2771"/>
                </a:lnTo>
                <a:lnTo>
                  <a:pt x="6697" y="2753"/>
                </a:lnTo>
                <a:lnTo>
                  <a:pt x="6708" y="2735"/>
                </a:lnTo>
                <a:lnTo>
                  <a:pt x="6716" y="2716"/>
                </a:lnTo>
                <a:lnTo>
                  <a:pt x="6724" y="2697"/>
                </a:lnTo>
                <a:lnTo>
                  <a:pt x="6728" y="2676"/>
                </a:lnTo>
                <a:lnTo>
                  <a:pt x="6730" y="2656"/>
                </a:lnTo>
                <a:lnTo>
                  <a:pt x="6731" y="2635"/>
                </a:lnTo>
                <a:lnTo>
                  <a:pt x="6729" y="2615"/>
                </a:lnTo>
                <a:lnTo>
                  <a:pt x="6726" y="2594"/>
                </a:lnTo>
                <a:lnTo>
                  <a:pt x="6720" y="2574"/>
                </a:lnTo>
                <a:lnTo>
                  <a:pt x="6711" y="2555"/>
                </a:lnTo>
                <a:lnTo>
                  <a:pt x="6701" y="2537"/>
                </a:lnTo>
                <a:lnTo>
                  <a:pt x="6688" y="2518"/>
                </a:lnTo>
                <a:lnTo>
                  <a:pt x="6673" y="2502"/>
                </a:lnTo>
                <a:lnTo>
                  <a:pt x="4681" y="510"/>
                </a:lnTo>
                <a:lnTo>
                  <a:pt x="4681" y="510"/>
                </a:lnTo>
                <a:lnTo>
                  <a:pt x="4650" y="479"/>
                </a:lnTo>
                <a:lnTo>
                  <a:pt x="4616" y="449"/>
                </a:lnTo>
                <a:lnTo>
                  <a:pt x="4584" y="419"/>
                </a:lnTo>
                <a:lnTo>
                  <a:pt x="4549" y="391"/>
                </a:lnTo>
                <a:lnTo>
                  <a:pt x="4515" y="363"/>
                </a:lnTo>
                <a:lnTo>
                  <a:pt x="4480" y="337"/>
                </a:lnTo>
                <a:lnTo>
                  <a:pt x="4444" y="312"/>
                </a:lnTo>
                <a:lnTo>
                  <a:pt x="4408" y="287"/>
                </a:lnTo>
                <a:lnTo>
                  <a:pt x="4372" y="263"/>
                </a:lnTo>
                <a:lnTo>
                  <a:pt x="4335" y="242"/>
                </a:lnTo>
                <a:lnTo>
                  <a:pt x="4298" y="220"/>
                </a:lnTo>
                <a:lnTo>
                  <a:pt x="4260" y="199"/>
                </a:lnTo>
                <a:lnTo>
                  <a:pt x="4222" y="180"/>
                </a:lnTo>
                <a:lnTo>
                  <a:pt x="4183" y="161"/>
                </a:lnTo>
                <a:lnTo>
                  <a:pt x="4145" y="144"/>
                </a:lnTo>
                <a:lnTo>
                  <a:pt x="4105" y="128"/>
                </a:lnTo>
                <a:lnTo>
                  <a:pt x="4066" y="113"/>
                </a:lnTo>
                <a:lnTo>
                  <a:pt x="4026" y="98"/>
                </a:lnTo>
                <a:lnTo>
                  <a:pt x="3986" y="85"/>
                </a:lnTo>
                <a:lnTo>
                  <a:pt x="3946" y="72"/>
                </a:lnTo>
                <a:lnTo>
                  <a:pt x="3906" y="61"/>
                </a:lnTo>
                <a:lnTo>
                  <a:pt x="3864" y="50"/>
                </a:lnTo>
                <a:lnTo>
                  <a:pt x="3823" y="40"/>
                </a:lnTo>
                <a:lnTo>
                  <a:pt x="3782" y="31"/>
                </a:lnTo>
                <a:lnTo>
                  <a:pt x="3741" y="25"/>
                </a:lnTo>
                <a:lnTo>
                  <a:pt x="3700" y="18"/>
                </a:lnTo>
                <a:lnTo>
                  <a:pt x="3659" y="13"/>
                </a:lnTo>
                <a:lnTo>
                  <a:pt x="3616" y="8"/>
                </a:lnTo>
                <a:lnTo>
                  <a:pt x="3575" y="4"/>
                </a:lnTo>
                <a:lnTo>
                  <a:pt x="3533" y="2"/>
                </a:lnTo>
                <a:lnTo>
                  <a:pt x="3492" y="0"/>
                </a:lnTo>
                <a:lnTo>
                  <a:pt x="3449" y="0"/>
                </a:lnTo>
                <a:lnTo>
                  <a:pt x="3408" y="0"/>
                </a:lnTo>
                <a:lnTo>
                  <a:pt x="3366" y="2"/>
                </a:lnTo>
                <a:lnTo>
                  <a:pt x="3324" y="4"/>
                </a:lnTo>
                <a:lnTo>
                  <a:pt x="3283" y="8"/>
                </a:lnTo>
                <a:lnTo>
                  <a:pt x="3241" y="13"/>
                </a:lnTo>
                <a:lnTo>
                  <a:pt x="3199" y="18"/>
                </a:lnTo>
                <a:lnTo>
                  <a:pt x="3158" y="25"/>
                </a:lnTo>
                <a:lnTo>
                  <a:pt x="3117" y="31"/>
                </a:lnTo>
                <a:lnTo>
                  <a:pt x="3076" y="40"/>
                </a:lnTo>
                <a:lnTo>
                  <a:pt x="3034" y="50"/>
                </a:lnTo>
                <a:lnTo>
                  <a:pt x="2994" y="61"/>
                </a:lnTo>
                <a:lnTo>
                  <a:pt x="2953" y="72"/>
                </a:lnTo>
                <a:lnTo>
                  <a:pt x="2913" y="85"/>
                </a:lnTo>
                <a:lnTo>
                  <a:pt x="2873" y="98"/>
                </a:lnTo>
                <a:lnTo>
                  <a:pt x="2833" y="113"/>
                </a:lnTo>
                <a:lnTo>
                  <a:pt x="2794" y="128"/>
                </a:lnTo>
                <a:lnTo>
                  <a:pt x="2755" y="144"/>
                </a:lnTo>
                <a:lnTo>
                  <a:pt x="2716" y="161"/>
                </a:lnTo>
                <a:lnTo>
                  <a:pt x="2677" y="180"/>
                </a:lnTo>
                <a:lnTo>
                  <a:pt x="2639" y="199"/>
                </a:lnTo>
                <a:lnTo>
                  <a:pt x="2601" y="220"/>
                </a:lnTo>
                <a:lnTo>
                  <a:pt x="2564" y="242"/>
                </a:lnTo>
                <a:lnTo>
                  <a:pt x="2527" y="263"/>
                </a:lnTo>
                <a:lnTo>
                  <a:pt x="2491" y="287"/>
                </a:lnTo>
                <a:lnTo>
                  <a:pt x="2455" y="312"/>
                </a:lnTo>
                <a:lnTo>
                  <a:pt x="2419" y="337"/>
                </a:lnTo>
                <a:lnTo>
                  <a:pt x="2384" y="363"/>
                </a:lnTo>
                <a:lnTo>
                  <a:pt x="2350" y="391"/>
                </a:lnTo>
                <a:lnTo>
                  <a:pt x="2316" y="419"/>
                </a:lnTo>
                <a:lnTo>
                  <a:pt x="2283" y="449"/>
                </a:lnTo>
                <a:lnTo>
                  <a:pt x="2250" y="479"/>
                </a:lnTo>
                <a:lnTo>
                  <a:pt x="2217" y="510"/>
                </a:lnTo>
                <a:lnTo>
                  <a:pt x="58" y="2670"/>
                </a:lnTo>
                <a:lnTo>
                  <a:pt x="58" y="2670"/>
                </a:lnTo>
                <a:lnTo>
                  <a:pt x="45" y="2684"/>
                </a:lnTo>
                <a:lnTo>
                  <a:pt x="34" y="2698"/>
                </a:lnTo>
                <a:lnTo>
                  <a:pt x="26" y="2713"/>
                </a:lnTo>
                <a:lnTo>
                  <a:pt x="17" y="2728"/>
                </a:lnTo>
                <a:lnTo>
                  <a:pt x="10" y="2745"/>
                </a:lnTo>
                <a:lnTo>
                  <a:pt x="6" y="2762"/>
                </a:lnTo>
                <a:lnTo>
                  <a:pt x="2" y="2778"/>
                </a:lnTo>
                <a:lnTo>
                  <a:pt x="1" y="2795"/>
                </a:lnTo>
                <a:lnTo>
                  <a:pt x="0" y="2813"/>
                </a:lnTo>
                <a:lnTo>
                  <a:pt x="1" y="2830"/>
                </a:lnTo>
                <a:lnTo>
                  <a:pt x="3" y="2847"/>
                </a:lnTo>
                <a:lnTo>
                  <a:pt x="7" y="2865"/>
                </a:lnTo>
                <a:lnTo>
                  <a:pt x="13" y="2881"/>
                </a:lnTo>
                <a:lnTo>
                  <a:pt x="20" y="2897"/>
                </a:lnTo>
                <a:lnTo>
                  <a:pt x="28" y="2914"/>
                </a:lnTo>
                <a:lnTo>
                  <a:pt x="39" y="2929"/>
                </a:lnTo>
                <a:lnTo>
                  <a:pt x="39" y="2929"/>
                </a:lnTo>
                <a:lnTo>
                  <a:pt x="88" y="2996"/>
                </a:lnTo>
                <a:lnTo>
                  <a:pt x="138" y="3062"/>
                </a:lnTo>
                <a:lnTo>
                  <a:pt x="189" y="3127"/>
                </a:lnTo>
                <a:lnTo>
                  <a:pt x="239" y="3191"/>
                </a:lnTo>
                <a:lnTo>
                  <a:pt x="288" y="3253"/>
                </a:lnTo>
                <a:lnTo>
                  <a:pt x="337" y="3311"/>
                </a:lnTo>
                <a:lnTo>
                  <a:pt x="430" y="3423"/>
                </a:lnTo>
                <a:lnTo>
                  <a:pt x="514" y="3521"/>
                </a:lnTo>
                <a:lnTo>
                  <a:pt x="590" y="3606"/>
                </a:lnTo>
                <a:lnTo>
                  <a:pt x="652" y="3673"/>
                </a:lnTo>
                <a:lnTo>
                  <a:pt x="699" y="3723"/>
                </a:lnTo>
                <a:lnTo>
                  <a:pt x="699" y="3723"/>
                </a:lnTo>
                <a:close/>
              </a:path>
            </a:pathLst>
          </a:custGeom>
          <a:gradFill>
            <a:gsLst>
              <a:gs pos="0">
                <a:srgbClr val="AD2402"/>
              </a:gs>
              <a:gs pos="100000">
                <a:srgbClr val="E8363E"/>
              </a:gs>
            </a:gsLst>
            <a:lin ang="5400000" scaled="1"/>
          </a:gradFill>
          <a:ln>
            <a:noFill/>
          </a:ln>
        </p:spPr>
        <p:txBody>
          <a:bodyPr vert="horz" wrap="square" lIns="68580" tIns="34290" rIns="68580" bIns="34290" numCol="1" anchor="t" anchorCtr="0" compatLnSpc="1">
            <a:prstTxWarp prst="textNoShape">
              <a:avLst/>
            </a:prstTxWarp>
          </a:bodyPr>
          <a:lstStyle/>
          <a:p>
            <a:endParaRPr lang="zh-CN" altLang="en-US" sz="1013"/>
          </a:p>
        </p:txBody>
      </p:sp>
      <p:sp>
        <p:nvSpPr>
          <p:cNvPr id="8" name="Freeform 8"/>
          <p:cNvSpPr>
            <a:spLocks/>
          </p:cNvSpPr>
          <p:nvPr/>
        </p:nvSpPr>
        <p:spPr bwMode="auto">
          <a:xfrm>
            <a:off x="1330933" y="2981183"/>
            <a:ext cx="1525874" cy="1388518"/>
          </a:xfrm>
          <a:custGeom>
            <a:avLst/>
            <a:gdLst>
              <a:gd name="T0" fmla="*/ 5851 w 6730"/>
              <a:gd name="T1" fmla="*/ 2257 h 6126"/>
              <a:gd name="T2" fmla="*/ 5737 w 6730"/>
              <a:gd name="T3" fmla="*/ 2227 h 6126"/>
              <a:gd name="T4" fmla="*/ 5652 w 6730"/>
              <a:gd name="T5" fmla="*/ 2316 h 6126"/>
              <a:gd name="T6" fmla="*/ 5510 w 6730"/>
              <a:gd name="T7" fmla="*/ 2678 h 6126"/>
              <a:gd name="T8" fmla="*/ 5376 w 6730"/>
              <a:gd name="T9" fmla="*/ 2938 h 6126"/>
              <a:gd name="T10" fmla="*/ 5199 w 6730"/>
              <a:gd name="T11" fmla="*/ 3131 h 6126"/>
              <a:gd name="T12" fmla="*/ 4982 w 6730"/>
              <a:gd name="T13" fmla="*/ 3249 h 6126"/>
              <a:gd name="T14" fmla="*/ 4751 w 6730"/>
              <a:gd name="T15" fmla="*/ 3295 h 6126"/>
              <a:gd name="T16" fmla="*/ 4496 w 6730"/>
              <a:gd name="T17" fmla="*/ 3275 h 6126"/>
              <a:gd name="T18" fmla="*/ 4247 w 6730"/>
              <a:gd name="T19" fmla="*/ 3181 h 6126"/>
              <a:gd name="T20" fmla="*/ 4003 w 6730"/>
              <a:gd name="T21" fmla="*/ 3014 h 6126"/>
              <a:gd name="T22" fmla="*/ 3799 w 6730"/>
              <a:gd name="T23" fmla="*/ 2809 h 6126"/>
              <a:gd name="T24" fmla="*/ 3633 w 6730"/>
              <a:gd name="T25" fmla="*/ 2567 h 6126"/>
              <a:gd name="T26" fmla="*/ 3538 w 6730"/>
              <a:gd name="T27" fmla="*/ 2316 h 6126"/>
              <a:gd name="T28" fmla="*/ 3519 w 6730"/>
              <a:gd name="T29" fmla="*/ 2062 h 6126"/>
              <a:gd name="T30" fmla="*/ 3564 w 6730"/>
              <a:gd name="T31" fmla="*/ 1832 h 6126"/>
              <a:gd name="T32" fmla="*/ 3682 w 6730"/>
              <a:gd name="T33" fmla="*/ 1614 h 6126"/>
              <a:gd name="T34" fmla="*/ 3874 w 6730"/>
              <a:gd name="T35" fmla="*/ 1438 h 6126"/>
              <a:gd name="T36" fmla="*/ 4134 w 6730"/>
              <a:gd name="T37" fmla="*/ 1303 h 6126"/>
              <a:gd name="T38" fmla="*/ 4496 w 6730"/>
              <a:gd name="T39" fmla="*/ 1161 h 6126"/>
              <a:gd name="T40" fmla="*/ 4586 w 6730"/>
              <a:gd name="T41" fmla="*/ 1076 h 6126"/>
              <a:gd name="T42" fmla="*/ 4544 w 6730"/>
              <a:gd name="T43" fmla="*/ 915 h 6126"/>
              <a:gd name="T44" fmla="*/ 4403 w 6730"/>
              <a:gd name="T45" fmla="*/ 742 h 6126"/>
              <a:gd name="T46" fmla="*/ 3957 w 6730"/>
              <a:gd name="T47" fmla="*/ 370 h 6126"/>
              <a:gd name="T48" fmla="*/ 3452 w 6730"/>
              <a:gd name="T49" fmla="*/ 12 h 6126"/>
              <a:gd name="T50" fmla="*/ 3317 w 6730"/>
              <a:gd name="T51" fmla="*/ 18 h 6126"/>
              <a:gd name="T52" fmla="*/ 3070 w 6730"/>
              <a:gd name="T53" fmla="*/ 341 h 6126"/>
              <a:gd name="T54" fmla="*/ 2591 w 6730"/>
              <a:gd name="T55" fmla="*/ 949 h 6126"/>
              <a:gd name="T56" fmla="*/ 2348 w 6730"/>
              <a:gd name="T57" fmla="*/ 1192 h 6126"/>
              <a:gd name="T58" fmla="*/ 2083 w 6730"/>
              <a:gd name="T59" fmla="*/ 1341 h 6126"/>
              <a:gd name="T60" fmla="*/ 1834 w 6730"/>
              <a:gd name="T61" fmla="*/ 1376 h 6126"/>
              <a:gd name="T62" fmla="*/ 1624 w 6730"/>
              <a:gd name="T63" fmla="*/ 1313 h 6126"/>
              <a:gd name="T64" fmla="*/ 1464 w 6730"/>
              <a:gd name="T65" fmla="*/ 1173 h 6126"/>
              <a:gd name="T66" fmla="*/ 1316 w 6730"/>
              <a:gd name="T67" fmla="*/ 887 h 6126"/>
              <a:gd name="T68" fmla="*/ 1154 w 6730"/>
              <a:gd name="T69" fmla="*/ 499 h 6126"/>
              <a:gd name="T70" fmla="*/ 956 w 6730"/>
              <a:gd name="T71" fmla="*/ 329 h 6126"/>
              <a:gd name="T72" fmla="*/ 720 w 6730"/>
              <a:gd name="T73" fmla="*/ 314 h 6126"/>
              <a:gd name="T74" fmla="*/ 415 w 6730"/>
              <a:gd name="T75" fmla="*/ 468 h 6126"/>
              <a:gd name="T76" fmla="*/ 165 w 6730"/>
              <a:gd name="T77" fmla="*/ 735 h 6126"/>
              <a:gd name="T78" fmla="*/ 54 w 6730"/>
              <a:gd name="T79" fmla="*/ 1038 h 6126"/>
              <a:gd name="T80" fmla="*/ 97 w 6730"/>
              <a:gd name="T81" fmla="*/ 1256 h 6126"/>
              <a:gd name="T82" fmla="*/ 320 w 6730"/>
              <a:gd name="T83" fmla="*/ 1444 h 6126"/>
              <a:gd name="T84" fmla="*/ 720 w 6730"/>
              <a:gd name="T85" fmla="*/ 1601 h 6126"/>
              <a:gd name="T86" fmla="*/ 957 w 6730"/>
              <a:gd name="T87" fmla="*/ 1746 h 6126"/>
              <a:gd name="T88" fmla="*/ 1084 w 6730"/>
              <a:gd name="T89" fmla="*/ 1921 h 6126"/>
              <a:gd name="T90" fmla="*/ 1124 w 6730"/>
              <a:gd name="T91" fmla="*/ 2146 h 6126"/>
              <a:gd name="T92" fmla="*/ 1057 w 6730"/>
              <a:gd name="T93" fmla="*/ 2388 h 6126"/>
              <a:gd name="T94" fmla="*/ 865 w 6730"/>
              <a:gd name="T95" fmla="*/ 2652 h 6126"/>
              <a:gd name="T96" fmla="*/ 266 w 6730"/>
              <a:gd name="T97" fmla="*/ 3180 h 6126"/>
              <a:gd name="T98" fmla="*/ 14 w 6730"/>
              <a:gd name="T99" fmla="*/ 3410 h 6126"/>
              <a:gd name="T100" fmla="*/ 30 w 6730"/>
              <a:gd name="T101" fmla="*/ 3589 h 6126"/>
              <a:gd name="T102" fmla="*/ 2215 w 6730"/>
              <a:gd name="T103" fmla="*/ 5763 h 6126"/>
              <a:gd name="T104" fmla="*/ 2547 w 6730"/>
              <a:gd name="T105" fmla="*/ 5965 h 6126"/>
              <a:gd name="T106" fmla="*/ 2907 w 6730"/>
              <a:gd name="T107" fmla="*/ 6086 h 6126"/>
              <a:gd name="T108" fmla="*/ 3280 w 6730"/>
              <a:gd name="T109" fmla="*/ 6126 h 6126"/>
              <a:gd name="T110" fmla="*/ 3654 w 6730"/>
              <a:gd name="T111" fmla="*/ 6086 h 6126"/>
              <a:gd name="T112" fmla="*/ 4014 w 6730"/>
              <a:gd name="T113" fmla="*/ 5965 h 6126"/>
              <a:gd name="T114" fmla="*/ 4346 w 6730"/>
              <a:gd name="T115" fmla="*/ 5763 h 6126"/>
              <a:gd name="T116" fmla="*/ 6696 w 6730"/>
              <a:gd name="T117" fmla="*/ 3428 h 6126"/>
              <a:gd name="T118" fmla="*/ 6727 w 6730"/>
              <a:gd name="T119" fmla="*/ 3279 h 6126"/>
              <a:gd name="T120" fmla="*/ 6542 w 6730"/>
              <a:gd name="T121" fmla="*/ 2999 h 6126"/>
              <a:gd name="T122" fmla="*/ 6030 w 6730"/>
              <a:gd name="T123" fmla="*/ 2403 h 6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730" h="6126">
                <a:moveTo>
                  <a:pt x="6030" y="2403"/>
                </a:moveTo>
                <a:lnTo>
                  <a:pt x="6030" y="2403"/>
                </a:lnTo>
                <a:lnTo>
                  <a:pt x="5999" y="2373"/>
                </a:lnTo>
                <a:lnTo>
                  <a:pt x="5970" y="2346"/>
                </a:lnTo>
                <a:lnTo>
                  <a:pt x="5942" y="2322"/>
                </a:lnTo>
                <a:lnTo>
                  <a:pt x="5917" y="2301"/>
                </a:lnTo>
                <a:lnTo>
                  <a:pt x="5893" y="2284"/>
                </a:lnTo>
                <a:lnTo>
                  <a:pt x="5870" y="2269"/>
                </a:lnTo>
                <a:lnTo>
                  <a:pt x="5851" y="2257"/>
                </a:lnTo>
                <a:lnTo>
                  <a:pt x="5832" y="2247"/>
                </a:lnTo>
                <a:lnTo>
                  <a:pt x="5815" y="2239"/>
                </a:lnTo>
                <a:lnTo>
                  <a:pt x="5800" y="2233"/>
                </a:lnTo>
                <a:lnTo>
                  <a:pt x="5786" y="2229"/>
                </a:lnTo>
                <a:lnTo>
                  <a:pt x="5774" y="2226"/>
                </a:lnTo>
                <a:lnTo>
                  <a:pt x="5763" y="2225"/>
                </a:lnTo>
                <a:lnTo>
                  <a:pt x="5753" y="2225"/>
                </a:lnTo>
                <a:lnTo>
                  <a:pt x="5744" y="2226"/>
                </a:lnTo>
                <a:lnTo>
                  <a:pt x="5737" y="2227"/>
                </a:lnTo>
                <a:lnTo>
                  <a:pt x="5737" y="2227"/>
                </a:lnTo>
                <a:lnTo>
                  <a:pt x="5726" y="2232"/>
                </a:lnTo>
                <a:lnTo>
                  <a:pt x="5714" y="2238"/>
                </a:lnTo>
                <a:lnTo>
                  <a:pt x="5703" y="2246"/>
                </a:lnTo>
                <a:lnTo>
                  <a:pt x="5692" y="2257"/>
                </a:lnTo>
                <a:lnTo>
                  <a:pt x="5682" y="2269"/>
                </a:lnTo>
                <a:lnTo>
                  <a:pt x="5672" y="2283"/>
                </a:lnTo>
                <a:lnTo>
                  <a:pt x="5662" y="2299"/>
                </a:lnTo>
                <a:lnTo>
                  <a:pt x="5652" y="2316"/>
                </a:lnTo>
                <a:lnTo>
                  <a:pt x="5643" y="2336"/>
                </a:lnTo>
                <a:lnTo>
                  <a:pt x="5633" y="2358"/>
                </a:lnTo>
                <a:lnTo>
                  <a:pt x="5612" y="2404"/>
                </a:lnTo>
                <a:lnTo>
                  <a:pt x="5593" y="2457"/>
                </a:lnTo>
                <a:lnTo>
                  <a:pt x="5571" y="2517"/>
                </a:lnTo>
                <a:lnTo>
                  <a:pt x="5571" y="2517"/>
                </a:lnTo>
                <a:lnTo>
                  <a:pt x="5553" y="2569"/>
                </a:lnTo>
                <a:lnTo>
                  <a:pt x="5532" y="2623"/>
                </a:lnTo>
                <a:lnTo>
                  <a:pt x="5510" y="2678"/>
                </a:lnTo>
                <a:lnTo>
                  <a:pt x="5487" y="2736"/>
                </a:lnTo>
                <a:lnTo>
                  <a:pt x="5487" y="2736"/>
                </a:lnTo>
                <a:lnTo>
                  <a:pt x="5472" y="2767"/>
                </a:lnTo>
                <a:lnTo>
                  <a:pt x="5457" y="2799"/>
                </a:lnTo>
                <a:lnTo>
                  <a:pt x="5442" y="2828"/>
                </a:lnTo>
                <a:lnTo>
                  <a:pt x="5426" y="2857"/>
                </a:lnTo>
                <a:lnTo>
                  <a:pt x="5410" y="2885"/>
                </a:lnTo>
                <a:lnTo>
                  <a:pt x="5393" y="2912"/>
                </a:lnTo>
                <a:lnTo>
                  <a:pt x="5376" y="2938"/>
                </a:lnTo>
                <a:lnTo>
                  <a:pt x="5358" y="2964"/>
                </a:lnTo>
                <a:lnTo>
                  <a:pt x="5340" y="2988"/>
                </a:lnTo>
                <a:lnTo>
                  <a:pt x="5322" y="3011"/>
                </a:lnTo>
                <a:lnTo>
                  <a:pt x="5302" y="3034"/>
                </a:lnTo>
                <a:lnTo>
                  <a:pt x="5283" y="3055"/>
                </a:lnTo>
                <a:lnTo>
                  <a:pt x="5262" y="3076"/>
                </a:lnTo>
                <a:lnTo>
                  <a:pt x="5242" y="3095"/>
                </a:lnTo>
                <a:lnTo>
                  <a:pt x="5221" y="3114"/>
                </a:lnTo>
                <a:lnTo>
                  <a:pt x="5199" y="3131"/>
                </a:lnTo>
                <a:lnTo>
                  <a:pt x="5178" y="3148"/>
                </a:lnTo>
                <a:lnTo>
                  <a:pt x="5155" y="3164"/>
                </a:lnTo>
                <a:lnTo>
                  <a:pt x="5132" y="3179"/>
                </a:lnTo>
                <a:lnTo>
                  <a:pt x="5108" y="3193"/>
                </a:lnTo>
                <a:lnTo>
                  <a:pt x="5083" y="3206"/>
                </a:lnTo>
                <a:lnTo>
                  <a:pt x="5059" y="3218"/>
                </a:lnTo>
                <a:lnTo>
                  <a:pt x="5034" y="3230"/>
                </a:lnTo>
                <a:lnTo>
                  <a:pt x="5008" y="3239"/>
                </a:lnTo>
                <a:lnTo>
                  <a:pt x="4982" y="3249"/>
                </a:lnTo>
                <a:lnTo>
                  <a:pt x="4954" y="3258"/>
                </a:lnTo>
                <a:lnTo>
                  <a:pt x="4926" y="3266"/>
                </a:lnTo>
                <a:lnTo>
                  <a:pt x="4898" y="3273"/>
                </a:lnTo>
                <a:lnTo>
                  <a:pt x="4870" y="3279"/>
                </a:lnTo>
                <a:lnTo>
                  <a:pt x="4841" y="3284"/>
                </a:lnTo>
                <a:lnTo>
                  <a:pt x="4810" y="3288"/>
                </a:lnTo>
                <a:lnTo>
                  <a:pt x="4780" y="3293"/>
                </a:lnTo>
                <a:lnTo>
                  <a:pt x="4780" y="3293"/>
                </a:lnTo>
                <a:lnTo>
                  <a:pt x="4751" y="3295"/>
                </a:lnTo>
                <a:lnTo>
                  <a:pt x="4723" y="3296"/>
                </a:lnTo>
                <a:lnTo>
                  <a:pt x="4694" y="3297"/>
                </a:lnTo>
                <a:lnTo>
                  <a:pt x="4666" y="3296"/>
                </a:lnTo>
                <a:lnTo>
                  <a:pt x="4637" y="3295"/>
                </a:lnTo>
                <a:lnTo>
                  <a:pt x="4609" y="3293"/>
                </a:lnTo>
                <a:lnTo>
                  <a:pt x="4581" y="3289"/>
                </a:lnTo>
                <a:lnTo>
                  <a:pt x="4553" y="3286"/>
                </a:lnTo>
                <a:lnTo>
                  <a:pt x="4524" y="3281"/>
                </a:lnTo>
                <a:lnTo>
                  <a:pt x="4496" y="3275"/>
                </a:lnTo>
                <a:lnTo>
                  <a:pt x="4468" y="3269"/>
                </a:lnTo>
                <a:lnTo>
                  <a:pt x="4441" y="3260"/>
                </a:lnTo>
                <a:lnTo>
                  <a:pt x="4413" y="3253"/>
                </a:lnTo>
                <a:lnTo>
                  <a:pt x="4385" y="3243"/>
                </a:lnTo>
                <a:lnTo>
                  <a:pt x="4357" y="3232"/>
                </a:lnTo>
                <a:lnTo>
                  <a:pt x="4329" y="3221"/>
                </a:lnTo>
                <a:lnTo>
                  <a:pt x="4302" y="3208"/>
                </a:lnTo>
                <a:lnTo>
                  <a:pt x="4274" y="3195"/>
                </a:lnTo>
                <a:lnTo>
                  <a:pt x="4247" y="3181"/>
                </a:lnTo>
                <a:lnTo>
                  <a:pt x="4220" y="3166"/>
                </a:lnTo>
                <a:lnTo>
                  <a:pt x="4192" y="3151"/>
                </a:lnTo>
                <a:lnTo>
                  <a:pt x="4165" y="3133"/>
                </a:lnTo>
                <a:lnTo>
                  <a:pt x="4138" y="3116"/>
                </a:lnTo>
                <a:lnTo>
                  <a:pt x="4110" y="3098"/>
                </a:lnTo>
                <a:lnTo>
                  <a:pt x="4083" y="3078"/>
                </a:lnTo>
                <a:lnTo>
                  <a:pt x="4057" y="3057"/>
                </a:lnTo>
                <a:lnTo>
                  <a:pt x="4030" y="3036"/>
                </a:lnTo>
                <a:lnTo>
                  <a:pt x="4003" y="3014"/>
                </a:lnTo>
                <a:lnTo>
                  <a:pt x="3977" y="2990"/>
                </a:lnTo>
                <a:lnTo>
                  <a:pt x="3950" y="2966"/>
                </a:lnTo>
                <a:lnTo>
                  <a:pt x="3924" y="2942"/>
                </a:lnTo>
                <a:lnTo>
                  <a:pt x="3897" y="2916"/>
                </a:lnTo>
                <a:lnTo>
                  <a:pt x="3897" y="2916"/>
                </a:lnTo>
                <a:lnTo>
                  <a:pt x="3872" y="2890"/>
                </a:lnTo>
                <a:lnTo>
                  <a:pt x="3847" y="2862"/>
                </a:lnTo>
                <a:lnTo>
                  <a:pt x="3822" y="2836"/>
                </a:lnTo>
                <a:lnTo>
                  <a:pt x="3799" y="2809"/>
                </a:lnTo>
                <a:lnTo>
                  <a:pt x="3778" y="2783"/>
                </a:lnTo>
                <a:lnTo>
                  <a:pt x="3756" y="2756"/>
                </a:lnTo>
                <a:lnTo>
                  <a:pt x="3736" y="2729"/>
                </a:lnTo>
                <a:lnTo>
                  <a:pt x="3716" y="2702"/>
                </a:lnTo>
                <a:lnTo>
                  <a:pt x="3698" y="2675"/>
                </a:lnTo>
                <a:lnTo>
                  <a:pt x="3679" y="2648"/>
                </a:lnTo>
                <a:lnTo>
                  <a:pt x="3663" y="2621"/>
                </a:lnTo>
                <a:lnTo>
                  <a:pt x="3647" y="2594"/>
                </a:lnTo>
                <a:lnTo>
                  <a:pt x="3633" y="2567"/>
                </a:lnTo>
                <a:lnTo>
                  <a:pt x="3619" y="2538"/>
                </a:lnTo>
                <a:lnTo>
                  <a:pt x="3604" y="2511"/>
                </a:lnTo>
                <a:lnTo>
                  <a:pt x="3593" y="2484"/>
                </a:lnTo>
                <a:lnTo>
                  <a:pt x="3582" y="2456"/>
                </a:lnTo>
                <a:lnTo>
                  <a:pt x="3571" y="2428"/>
                </a:lnTo>
                <a:lnTo>
                  <a:pt x="3561" y="2401"/>
                </a:lnTo>
                <a:lnTo>
                  <a:pt x="3552" y="2373"/>
                </a:lnTo>
                <a:lnTo>
                  <a:pt x="3545" y="2345"/>
                </a:lnTo>
                <a:lnTo>
                  <a:pt x="3538" y="2316"/>
                </a:lnTo>
                <a:lnTo>
                  <a:pt x="3533" y="2288"/>
                </a:lnTo>
                <a:lnTo>
                  <a:pt x="3528" y="2260"/>
                </a:lnTo>
                <a:lnTo>
                  <a:pt x="3523" y="2232"/>
                </a:lnTo>
                <a:lnTo>
                  <a:pt x="3520" y="2204"/>
                </a:lnTo>
                <a:lnTo>
                  <a:pt x="3518" y="2175"/>
                </a:lnTo>
                <a:lnTo>
                  <a:pt x="3517" y="2147"/>
                </a:lnTo>
                <a:lnTo>
                  <a:pt x="3517" y="2119"/>
                </a:lnTo>
                <a:lnTo>
                  <a:pt x="3518" y="2091"/>
                </a:lnTo>
                <a:lnTo>
                  <a:pt x="3519" y="2062"/>
                </a:lnTo>
                <a:lnTo>
                  <a:pt x="3521" y="2034"/>
                </a:lnTo>
                <a:lnTo>
                  <a:pt x="3521" y="2034"/>
                </a:lnTo>
                <a:lnTo>
                  <a:pt x="3524" y="2003"/>
                </a:lnTo>
                <a:lnTo>
                  <a:pt x="3529" y="1973"/>
                </a:lnTo>
                <a:lnTo>
                  <a:pt x="3534" y="1944"/>
                </a:lnTo>
                <a:lnTo>
                  <a:pt x="3541" y="1914"/>
                </a:lnTo>
                <a:lnTo>
                  <a:pt x="3547" y="1886"/>
                </a:lnTo>
                <a:lnTo>
                  <a:pt x="3556" y="1859"/>
                </a:lnTo>
                <a:lnTo>
                  <a:pt x="3564" y="1832"/>
                </a:lnTo>
                <a:lnTo>
                  <a:pt x="3573" y="1805"/>
                </a:lnTo>
                <a:lnTo>
                  <a:pt x="3584" y="1780"/>
                </a:lnTo>
                <a:lnTo>
                  <a:pt x="3595" y="1754"/>
                </a:lnTo>
                <a:lnTo>
                  <a:pt x="3608" y="1729"/>
                </a:lnTo>
                <a:lnTo>
                  <a:pt x="3621" y="1705"/>
                </a:lnTo>
                <a:lnTo>
                  <a:pt x="3635" y="1681"/>
                </a:lnTo>
                <a:lnTo>
                  <a:pt x="3650" y="1659"/>
                </a:lnTo>
                <a:lnTo>
                  <a:pt x="3665" y="1636"/>
                </a:lnTo>
                <a:lnTo>
                  <a:pt x="3682" y="1614"/>
                </a:lnTo>
                <a:lnTo>
                  <a:pt x="3700" y="1593"/>
                </a:lnTo>
                <a:lnTo>
                  <a:pt x="3718" y="1571"/>
                </a:lnTo>
                <a:lnTo>
                  <a:pt x="3738" y="1550"/>
                </a:lnTo>
                <a:lnTo>
                  <a:pt x="3758" y="1531"/>
                </a:lnTo>
                <a:lnTo>
                  <a:pt x="3780" y="1511"/>
                </a:lnTo>
                <a:lnTo>
                  <a:pt x="3802" y="1492"/>
                </a:lnTo>
                <a:lnTo>
                  <a:pt x="3825" y="1473"/>
                </a:lnTo>
                <a:lnTo>
                  <a:pt x="3849" y="1455"/>
                </a:lnTo>
                <a:lnTo>
                  <a:pt x="3874" y="1438"/>
                </a:lnTo>
                <a:lnTo>
                  <a:pt x="3900" y="1420"/>
                </a:lnTo>
                <a:lnTo>
                  <a:pt x="3927" y="1404"/>
                </a:lnTo>
                <a:lnTo>
                  <a:pt x="3955" y="1388"/>
                </a:lnTo>
                <a:lnTo>
                  <a:pt x="3985" y="1372"/>
                </a:lnTo>
                <a:lnTo>
                  <a:pt x="4015" y="1356"/>
                </a:lnTo>
                <a:lnTo>
                  <a:pt x="4047" y="1341"/>
                </a:lnTo>
                <a:lnTo>
                  <a:pt x="4078" y="1327"/>
                </a:lnTo>
                <a:lnTo>
                  <a:pt x="4078" y="1327"/>
                </a:lnTo>
                <a:lnTo>
                  <a:pt x="4134" y="1303"/>
                </a:lnTo>
                <a:lnTo>
                  <a:pt x="4190" y="1282"/>
                </a:lnTo>
                <a:lnTo>
                  <a:pt x="4244" y="1261"/>
                </a:lnTo>
                <a:lnTo>
                  <a:pt x="4297" y="1243"/>
                </a:lnTo>
                <a:lnTo>
                  <a:pt x="4297" y="1243"/>
                </a:lnTo>
                <a:lnTo>
                  <a:pt x="4355" y="1221"/>
                </a:lnTo>
                <a:lnTo>
                  <a:pt x="4408" y="1200"/>
                </a:lnTo>
                <a:lnTo>
                  <a:pt x="4456" y="1181"/>
                </a:lnTo>
                <a:lnTo>
                  <a:pt x="4477" y="1171"/>
                </a:lnTo>
                <a:lnTo>
                  <a:pt x="4496" y="1161"/>
                </a:lnTo>
                <a:lnTo>
                  <a:pt x="4515" y="1152"/>
                </a:lnTo>
                <a:lnTo>
                  <a:pt x="4530" y="1142"/>
                </a:lnTo>
                <a:lnTo>
                  <a:pt x="4545" y="1131"/>
                </a:lnTo>
                <a:lnTo>
                  <a:pt x="4557" y="1121"/>
                </a:lnTo>
                <a:lnTo>
                  <a:pt x="4567" y="1110"/>
                </a:lnTo>
                <a:lnTo>
                  <a:pt x="4575" y="1100"/>
                </a:lnTo>
                <a:lnTo>
                  <a:pt x="4582" y="1088"/>
                </a:lnTo>
                <a:lnTo>
                  <a:pt x="4586" y="1076"/>
                </a:lnTo>
                <a:lnTo>
                  <a:pt x="4586" y="1076"/>
                </a:lnTo>
                <a:lnTo>
                  <a:pt x="4588" y="1062"/>
                </a:lnTo>
                <a:lnTo>
                  <a:pt x="4589" y="1046"/>
                </a:lnTo>
                <a:lnTo>
                  <a:pt x="4587" y="1030"/>
                </a:lnTo>
                <a:lnTo>
                  <a:pt x="4584" y="1013"/>
                </a:lnTo>
                <a:lnTo>
                  <a:pt x="4580" y="996"/>
                </a:lnTo>
                <a:lnTo>
                  <a:pt x="4573" y="976"/>
                </a:lnTo>
                <a:lnTo>
                  <a:pt x="4564" y="957"/>
                </a:lnTo>
                <a:lnTo>
                  <a:pt x="4555" y="936"/>
                </a:lnTo>
                <a:lnTo>
                  <a:pt x="4544" y="915"/>
                </a:lnTo>
                <a:lnTo>
                  <a:pt x="4531" y="895"/>
                </a:lnTo>
                <a:lnTo>
                  <a:pt x="4517" y="873"/>
                </a:lnTo>
                <a:lnTo>
                  <a:pt x="4502" y="851"/>
                </a:lnTo>
                <a:lnTo>
                  <a:pt x="4484" y="830"/>
                </a:lnTo>
                <a:lnTo>
                  <a:pt x="4467" y="808"/>
                </a:lnTo>
                <a:lnTo>
                  <a:pt x="4447" y="786"/>
                </a:lnTo>
                <a:lnTo>
                  <a:pt x="4427" y="766"/>
                </a:lnTo>
                <a:lnTo>
                  <a:pt x="4427" y="766"/>
                </a:lnTo>
                <a:lnTo>
                  <a:pt x="4403" y="742"/>
                </a:lnTo>
                <a:lnTo>
                  <a:pt x="4373" y="715"/>
                </a:lnTo>
                <a:lnTo>
                  <a:pt x="4338" y="682"/>
                </a:lnTo>
                <a:lnTo>
                  <a:pt x="4298" y="647"/>
                </a:lnTo>
                <a:lnTo>
                  <a:pt x="4252" y="608"/>
                </a:lnTo>
                <a:lnTo>
                  <a:pt x="4201" y="565"/>
                </a:lnTo>
                <a:lnTo>
                  <a:pt x="4146" y="521"/>
                </a:lnTo>
                <a:lnTo>
                  <a:pt x="4088" y="472"/>
                </a:lnTo>
                <a:lnTo>
                  <a:pt x="4024" y="422"/>
                </a:lnTo>
                <a:lnTo>
                  <a:pt x="3957" y="370"/>
                </a:lnTo>
                <a:lnTo>
                  <a:pt x="3885" y="315"/>
                </a:lnTo>
                <a:lnTo>
                  <a:pt x="3810" y="260"/>
                </a:lnTo>
                <a:lnTo>
                  <a:pt x="3732" y="202"/>
                </a:lnTo>
                <a:lnTo>
                  <a:pt x="3651" y="145"/>
                </a:lnTo>
                <a:lnTo>
                  <a:pt x="3568" y="85"/>
                </a:lnTo>
                <a:lnTo>
                  <a:pt x="3481" y="27"/>
                </a:lnTo>
                <a:lnTo>
                  <a:pt x="3481" y="27"/>
                </a:lnTo>
                <a:lnTo>
                  <a:pt x="3467" y="18"/>
                </a:lnTo>
                <a:lnTo>
                  <a:pt x="3452" y="12"/>
                </a:lnTo>
                <a:lnTo>
                  <a:pt x="3438" y="6"/>
                </a:lnTo>
                <a:lnTo>
                  <a:pt x="3422" y="3"/>
                </a:lnTo>
                <a:lnTo>
                  <a:pt x="3406" y="0"/>
                </a:lnTo>
                <a:lnTo>
                  <a:pt x="3391" y="0"/>
                </a:lnTo>
                <a:lnTo>
                  <a:pt x="3376" y="1"/>
                </a:lnTo>
                <a:lnTo>
                  <a:pt x="3361" y="3"/>
                </a:lnTo>
                <a:lnTo>
                  <a:pt x="3345" y="6"/>
                </a:lnTo>
                <a:lnTo>
                  <a:pt x="3331" y="12"/>
                </a:lnTo>
                <a:lnTo>
                  <a:pt x="3317" y="18"/>
                </a:lnTo>
                <a:lnTo>
                  <a:pt x="3304" y="26"/>
                </a:lnTo>
                <a:lnTo>
                  <a:pt x="3291" y="36"/>
                </a:lnTo>
                <a:lnTo>
                  <a:pt x="3279" y="45"/>
                </a:lnTo>
                <a:lnTo>
                  <a:pt x="3269" y="57"/>
                </a:lnTo>
                <a:lnTo>
                  <a:pt x="3259" y="70"/>
                </a:lnTo>
                <a:lnTo>
                  <a:pt x="3259" y="70"/>
                </a:lnTo>
                <a:lnTo>
                  <a:pt x="3196" y="163"/>
                </a:lnTo>
                <a:lnTo>
                  <a:pt x="3133" y="253"/>
                </a:lnTo>
                <a:lnTo>
                  <a:pt x="3070" y="341"/>
                </a:lnTo>
                <a:lnTo>
                  <a:pt x="3010" y="425"/>
                </a:lnTo>
                <a:lnTo>
                  <a:pt x="2950" y="505"/>
                </a:lnTo>
                <a:lnTo>
                  <a:pt x="2891" y="582"/>
                </a:lnTo>
                <a:lnTo>
                  <a:pt x="2835" y="653"/>
                </a:lnTo>
                <a:lnTo>
                  <a:pt x="2781" y="721"/>
                </a:lnTo>
                <a:lnTo>
                  <a:pt x="2729" y="785"/>
                </a:lnTo>
                <a:lnTo>
                  <a:pt x="2680" y="845"/>
                </a:lnTo>
                <a:lnTo>
                  <a:pt x="2635" y="899"/>
                </a:lnTo>
                <a:lnTo>
                  <a:pt x="2591" y="949"/>
                </a:lnTo>
                <a:lnTo>
                  <a:pt x="2552" y="993"/>
                </a:lnTo>
                <a:lnTo>
                  <a:pt x="2518" y="1031"/>
                </a:lnTo>
                <a:lnTo>
                  <a:pt x="2487" y="1065"/>
                </a:lnTo>
                <a:lnTo>
                  <a:pt x="2460" y="1092"/>
                </a:lnTo>
                <a:lnTo>
                  <a:pt x="2460" y="1092"/>
                </a:lnTo>
                <a:lnTo>
                  <a:pt x="2439" y="1114"/>
                </a:lnTo>
                <a:lnTo>
                  <a:pt x="2411" y="1137"/>
                </a:lnTo>
                <a:lnTo>
                  <a:pt x="2381" y="1163"/>
                </a:lnTo>
                <a:lnTo>
                  <a:pt x="2348" y="1192"/>
                </a:lnTo>
                <a:lnTo>
                  <a:pt x="2311" y="1219"/>
                </a:lnTo>
                <a:lnTo>
                  <a:pt x="2271" y="1246"/>
                </a:lnTo>
                <a:lnTo>
                  <a:pt x="2227" y="1273"/>
                </a:lnTo>
                <a:lnTo>
                  <a:pt x="2206" y="1286"/>
                </a:lnTo>
                <a:lnTo>
                  <a:pt x="2182" y="1298"/>
                </a:lnTo>
                <a:lnTo>
                  <a:pt x="2158" y="1310"/>
                </a:lnTo>
                <a:lnTo>
                  <a:pt x="2134" y="1321"/>
                </a:lnTo>
                <a:lnTo>
                  <a:pt x="2109" y="1331"/>
                </a:lnTo>
                <a:lnTo>
                  <a:pt x="2083" y="1341"/>
                </a:lnTo>
                <a:lnTo>
                  <a:pt x="2057" y="1350"/>
                </a:lnTo>
                <a:lnTo>
                  <a:pt x="2031" y="1357"/>
                </a:lnTo>
                <a:lnTo>
                  <a:pt x="2004" y="1364"/>
                </a:lnTo>
                <a:lnTo>
                  <a:pt x="1977" y="1369"/>
                </a:lnTo>
                <a:lnTo>
                  <a:pt x="1949" y="1374"/>
                </a:lnTo>
                <a:lnTo>
                  <a:pt x="1921" y="1376"/>
                </a:lnTo>
                <a:lnTo>
                  <a:pt x="1892" y="1378"/>
                </a:lnTo>
                <a:lnTo>
                  <a:pt x="1863" y="1378"/>
                </a:lnTo>
                <a:lnTo>
                  <a:pt x="1834" y="1376"/>
                </a:lnTo>
                <a:lnTo>
                  <a:pt x="1805" y="1373"/>
                </a:lnTo>
                <a:lnTo>
                  <a:pt x="1774" y="1368"/>
                </a:lnTo>
                <a:lnTo>
                  <a:pt x="1745" y="1362"/>
                </a:lnTo>
                <a:lnTo>
                  <a:pt x="1745" y="1362"/>
                </a:lnTo>
                <a:lnTo>
                  <a:pt x="1719" y="1354"/>
                </a:lnTo>
                <a:lnTo>
                  <a:pt x="1693" y="1346"/>
                </a:lnTo>
                <a:lnTo>
                  <a:pt x="1669" y="1336"/>
                </a:lnTo>
                <a:lnTo>
                  <a:pt x="1647" y="1325"/>
                </a:lnTo>
                <a:lnTo>
                  <a:pt x="1624" y="1313"/>
                </a:lnTo>
                <a:lnTo>
                  <a:pt x="1603" y="1301"/>
                </a:lnTo>
                <a:lnTo>
                  <a:pt x="1583" y="1288"/>
                </a:lnTo>
                <a:lnTo>
                  <a:pt x="1563" y="1273"/>
                </a:lnTo>
                <a:lnTo>
                  <a:pt x="1545" y="1259"/>
                </a:lnTo>
                <a:lnTo>
                  <a:pt x="1527" y="1243"/>
                </a:lnTo>
                <a:lnTo>
                  <a:pt x="1510" y="1226"/>
                </a:lnTo>
                <a:lnTo>
                  <a:pt x="1494" y="1209"/>
                </a:lnTo>
                <a:lnTo>
                  <a:pt x="1479" y="1192"/>
                </a:lnTo>
                <a:lnTo>
                  <a:pt x="1464" y="1173"/>
                </a:lnTo>
                <a:lnTo>
                  <a:pt x="1450" y="1155"/>
                </a:lnTo>
                <a:lnTo>
                  <a:pt x="1437" y="1136"/>
                </a:lnTo>
                <a:lnTo>
                  <a:pt x="1424" y="1117"/>
                </a:lnTo>
                <a:lnTo>
                  <a:pt x="1412" y="1096"/>
                </a:lnTo>
                <a:lnTo>
                  <a:pt x="1390" y="1056"/>
                </a:lnTo>
                <a:lnTo>
                  <a:pt x="1369" y="1014"/>
                </a:lnTo>
                <a:lnTo>
                  <a:pt x="1350" y="972"/>
                </a:lnTo>
                <a:lnTo>
                  <a:pt x="1332" y="929"/>
                </a:lnTo>
                <a:lnTo>
                  <a:pt x="1316" y="887"/>
                </a:lnTo>
                <a:lnTo>
                  <a:pt x="1286" y="805"/>
                </a:lnTo>
                <a:lnTo>
                  <a:pt x="1286" y="805"/>
                </a:lnTo>
                <a:lnTo>
                  <a:pt x="1250" y="708"/>
                </a:lnTo>
                <a:lnTo>
                  <a:pt x="1232" y="661"/>
                </a:lnTo>
                <a:lnTo>
                  <a:pt x="1212" y="614"/>
                </a:lnTo>
                <a:lnTo>
                  <a:pt x="1212" y="614"/>
                </a:lnTo>
                <a:lnTo>
                  <a:pt x="1193" y="572"/>
                </a:lnTo>
                <a:lnTo>
                  <a:pt x="1173" y="534"/>
                </a:lnTo>
                <a:lnTo>
                  <a:pt x="1154" y="499"/>
                </a:lnTo>
                <a:lnTo>
                  <a:pt x="1133" y="469"/>
                </a:lnTo>
                <a:lnTo>
                  <a:pt x="1112" y="442"/>
                </a:lnTo>
                <a:lnTo>
                  <a:pt x="1092" y="417"/>
                </a:lnTo>
                <a:lnTo>
                  <a:pt x="1071" y="396"/>
                </a:lnTo>
                <a:lnTo>
                  <a:pt x="1049" y="378"/>
                </a:lnTo>
                <a:lnTo>
                  <a:pt x="1027" y="363"/>
                </a:lnTo>
                <a:lnTo>
                  <a:pt x="1004" y="349"/>
                </a:lnTo>
                <a:lnTo>
                  <a:pt x="980" y="338"/>
                </a:lnTo>
                <a:lnTo>
                  <a:pt x="956" y="329"/>
                </a:lnTo>
                <a:lnTo>
                  <a:pt x="931" y="322"/>
                </a:lnTo>
                <a:lnTo>
                  <a:pt x="905" y="315"/>
                </a:lnTo>
                <a:lnTo>
                  <a:pt x="878" y="311"/>
                </a:lnTo>
                <a:lnTo>
                  <a:pt x="851" y="307"/>
                </a:lnTo>
                <a:lnTo>
                  <a:pt x="851" y="307"/>
                </a:lnTo>
                <a:lnTo>
                  <a:pt x="819" y="305"/>
                </a:lnTo>
                <a:lnTo>
                  <a:pt x="786" y="306"/>
                </a:lnTo>
                <a:lnTo>
                  <a:pt x="753" y="309"/>
                </a:lnTo>
                <a:lnTo>
                  <a:pt x="720" y="314"/>
                </a:lnTo>
                <a:lnTo>
                  <a:pt x="687" y="322"/>
                </a:lnTo>
                <a:lnTo>
                  <a:pt x="653" y="331"/>
                </a:lnTo>
                <a:lnTo>
                  <a:pt x="619" y="344"/>
                </a:lnTo>
                <a:lnTo>
                  <a:pt x="586" y="358"/>
                </a:lnTo>
                <a:lnTo>
                  <a:pt x="552" y="376"/>
                </a:lnTo>
                <a:lnTo>
                  <a:pt x="517" y="395"/>
                </a:lnTo>
                <a:lnTo>
                  <a:pt x="484" y="417"/>
                </a:lnTo>
                <a:lnTo>
                  <a:pt x="449" y="442"/>
                </a:lnTo>
                <a:lnTo>
                  <a:pt x="415" y="468"/>
                </a:lnTo>
                <a:lnTo>
                  <a:pt x="380" y="497"/>
                </a:lnTo>
                <a:lnTo>
                  <a:pt x="345" y="529"/>
                </a:lnTo>
                <a:lnTo>
                  <a:pt x="311" y="562"/>
                </a:lnTo>
                <a:lnTo>
                  <a:pt x="311" y="562"/>
                </a:lnTo>
                <a:lnTo>
                  <a:pt x="277" y="597"/>
                </a:lnTo>
                <a:lnTo>
                  <a:pt x="246" y="631"/>
                </a:lnTo>
                <a:lnTo>
                  <a:pt x="216" y="666"/>
                </a:lnTo>
                <a:lnTo>
                  <a:pt x="189" y="701"/>
                </a:lnTo>
                <a:lnTo>
                  <a:pt x="165" y="735"/>
                </a:lnTo>
                <a:lnTo>
                  <a:pt x="144" y="769"/>
                </a:lnTo>
                <a:lnTo>
                  <a:pt x="124" y="804"/>
                </a:lnTo>
                <a:lnTo>
                  <a:pt x="107" y="837"/>
                </a:lnTo>
                <a:lnTo>
                  <a:pt x="92" y="871"/>
                </a:lnTo>
                <a:lnTo>
                  <a:pt x="80" y="905"/>
                </a:lnTo>
                <a:lnTo>
                  <a:pt x="70" y="938"/>
                </a:lnTo>
                <a:lnTo>
                  <a:pt x="62" y="972"/>
                </a:lnTo>
                <a:lnTo>
                  <a:pt x="57" y="1005"/>
                </a:lnTo>
                <a:lnTo>
                  <a:pt x="54" y="1038"/>
                </a:lnTo>
                <a:lnTo>
                  <a:pt x="54" y="1070"/>
                </a:lnTo>
                <a:lnTo>
                  <a:pt x="56" y="1103"/>
                </a:lnTo>
                <a:lnTo>
                  <a:pt x="56" y="1103"/>
                </a:lnTo>
                <a:lnTo>
                  <a:pt x="59" y="1131"/>
                </a:lnTo>
                <a:lnTo>
                  <a:pt x="63" y="1157"/>
                </a:lnTo>
                <a:lnTo>
                  <a:pt x="70" y="1183"/>
                </a:lnTo>
                <a:lnTo>
                  <a:pt x="76" y="1208"/>
                </a:lnTo>
                <a:lnTo>
                  <a:pt x="86" y="1232"/>
                </a:lnTo>
                <a:lnTo>
                  <a:pt x="97" y="1256"/>
                </a:lnTo>
                <a:lnTo>
                  <a:pt x="110" y="1278"/>
                </a:lnTo>
                <a:lnTo>
                  <a:pt x="126" y="1301"/>
                </a:lnTo>
                <a:lnTo>
                  <a:pt x="145" y="1323"/>
                </a:lnTo>
                <a:lnTo>
                  <a:pt x="165" y="1343"/>
                </a:lnTo>
                <a:lnTo>
                  <a:pt x="189" y="1365"/>
                </a:lnTo>
                <a:lnTo>
                  <a:pt x="216" y="1385"/>
                </a:lnTo>
                <a:lnTo>
                  <a:pt x="248" y="1405"/>
                </a:lnTo>
                <a:lnTo>
                  <a:pt x="281" y="1425"/>
                </a:lnTo>
                <a:lnTo>
                  <a:pt x="320" y="1444"/>
                </a:lnTo>
                <a:lnTo>
                  <a:pt x="361" y="1464"/>
                </a:lnTo>
                <a:lnTo>
                  <a:pt x="361" y="1464"/>
                </a:lnTo>
                <a:lnTo>
                  <a:pt x="409" y="1484"/>
                </a:lnTo>
                <a:lnTo>
                  <a:pt x="457" y="1503"/>
                </a:lnTo>
                <a:lnTo>
                  <a:pt x="552" y="1537"/>
                </a:lnTo>
                <a:lnTo>
                  <a:pt x="552" y="1537"/>
                </a:lnTo>
                <a:lnTo>
                  <a:pt x="636" y="1568"/>
                </a:lnTo>
                <a:lnTo>
                  <a:pt x="678" y="1584"/>
                </a:lnTo>
                <a:lnTo>
                  <a:pt x="720" y="1601"/>
                </a:lnTo>
                <a:lnTo>
                  <a:pt x="762" y="1621"/>
                </a:lnTo>
                <a:lnTo>
                  <a:pt x="804" y="1641"/>
                </a:lnTo>
                <a:lnTo>
                  <a:pt x="845" y="1664"/>
                </a:lnTo>
                <a:lnTo>
                  <a:pt x="864" y="1676"/>
                </a:lnTo>
                <a:lnTo>
                  <a:pt x="884" y="1689"/>
                </a:lnTo>
                <a:lnTo>
                  <a:pt x="903" y="1702"/>
                </a:lnTo>
                <a:lnTo>
                  <a:pt x="922" y="1716"/>
                </a:lnTo>
                <a:lnTo>
                  <a:pt x="940" y="1731"/>
                </a:lnTo>
                <a:lnTo>
                  <a:pt x="957" y="1746"/>
                </a:lnTo>
                <a:lnTo>
                  <a:pt x="975" y="1763"/>
                </a:lnTo>
                <a:lnTo>
                  <a:pt x="991" y="1779"/>
                </a:lnTo>
                <a:lnTo>
                  <a:pt x="1006" y="1796"/>
                </a:lnTo>
                <a:lnTo>
                  <a:pt x="1021" y="1815"/>
                </a:lnTo>
                <a:lnTo>
                  <a:pt x="1035" y="1834"/>
                </a:lnTo>
                <a:lnTo>
                  <a:pt x="1049" y="1855"/>
                </a:lnTo>
                <a:lnTo>
                  <a:pt x="1061" y="1876"/>
                </a:lnTo>
                <a:lnTo>
                  <a:pt x="1073" y="1898"/>
                </a:lnTo>
                <a:lnTo>
                  <a:pt x="1084" y="1921"/>
                </a:lnTo>
                <a:lnTo>
                  <a:pt x="1093" y="1946"/>
                </a:lnTo>
                <a:lnTo>
                  <a:pt x="1101" y="1971"/>
                </a:lnTo>
                <a:lnTo>
                  <a:pt x="1109" y="1997"/>
                </a:lnTo>
                <a:lnTo>
                  <a:pt x="1109" y="1997"/>
                </a:lnTo>
                <a:lnTo>
                  <a:pt x="1117" y="2027"/>
                </a:lnTo>
                <a:lnTo>
                  <a:pt x="1121" y="2057"/>
                </a:lnTo>
                <a:lnTo>
                  <a:pt x="1124" y="2088"/>
                </a:lnTo>
                <a:lnTo>
                  <a:pt x="1125" y="2117"/>
                </a:lnTo>
                <a:lnTo>
                  <a:pt x="1124" y="2146"/>
                </a:lnTo>
                <a:lnTo>
                  <a:pt x="1122" y="2175"/>
                </a:lnTo>
                <a:lnTo>
                  <a:pt x="1119" y="2204"/>
                </a:lnTo>
                <a:lnTo>
                  <a:pt x="1113" y="2231"/>
                </a:lnTo>
                <a:lnTo>
                  <a:pt x="1107" y="2259"/>
                </a:lnTo>
                <a:lnTo>
                  <a:pt x="1098" y="2286"/>
                </a:lnTo>
                <a:lnTo>
                  <a:pt x="1090" y="2312"/>
                </a:lnTo>
                <a:lnTo>
                  <a:pt x="1080" y="2338"/>
                </a:lnTo>
                <a:lnTo>
                  <a:pt x="1069" y="2363"/>
                </a:lnTo>
                <a:lnTo>
                  <a:pt x="1057" y="2388"/>
                </a:lnTo>
                <a:lnTo>
                  <a:pt x="1045" y="2412"/>
                </a:lnTo>
                <a:lnTo>
                  <a:pt x="1032" y="2434"/>
                </a:lnTo>
                <a:lnTo>
                  <a:pt x="1019" y="2457"/>
                </a:lnTo>
                <a:lnTo>
                  <a:pt x="1005" y="2479"/>
                </a:lnTo>
                <a:lnTo>
                  <a:pt x="976" y="2520"/>
                </a:lnTo>
                <a:lnTo>
                  <a:pt x="947" y="2559"/>
                </a:lnTo>
                <a:lnTo>
                  <a:pt x="918" y="2594"/>
                </a:lnTo>
                <a:lnTo>
                  <a:pt x="890" y="2625"/>
                </a:lnTo>
                <a:lnTo>
                  <a:pt x="865" y="2652"/>
                </a:lnTo>
                <a:lnTo>
                  <a:pt x="823" y="2696"/>
                </a:lnTo>
                <a:lnTo>
                  <a:pt x="823" y="2696"/>
                </a:lnTo>
                <a:lnTo>
                  <a:pt x="774" y="2742"/>
                </a:lnTo>
                <a:lnTo>
                  <a:pt x="710" y="2802"/>
                </a:lnTo>
                <a:lnTo>
                  <a:pt x="631" y="2872"/>
                </a:lnTo>
                <a:lnTo>
                  <a:pt x="540" y="2952"/>
                </a:lnTo>
                <a:lnTo>
                  <a:pt x="437" y="3040"/>
                </a:lnTo>
                <a:lnTo>
                  <a:pt x="325" y="3132"/>
                </a:lnTo>
                <a:lnTo>
                  <a:pt x="266" y="3180"/>
                </a:lnTo>
                <a:lnTo>
                  <a:pt x="204" y="3229"/>
                </a:lnTo>
                <a:lnTo>
                  <a:pt x="143" y="3276"/>
                </a:lnTo>
                <a:lnTo>
                  <a:pt x="79" y="3325"/>
                </a:lnTo>
                <a:lnTo>
                  <a:pt x="79" y="3325"/>
                </a:lnTo>
                <a:lnTo>
                  <a:pt x="61" y="3340"/>
                </a:lnTo>
                <a:lnTo>
                  <a:pt x="46" y="3355"/>
                </a:lnTo>
                <a:lnTo>
                  <a:pt x="33" y="3373"/>
                </a:lnTo>
                <a:lnTo>
                  <a:pt x="22" y="3391"/>
                </a:lnTo>
                <a:lnTo>
                  <a:pt x="14" y="3410"/>
                </a:lnTo>
                <a:lnTo>
                  <a:pt x="7" y="3429"/>
                </a:lnTo>
                <a:lnTo>
                  <a:pt x="2" y="3450"/>
                </a:lnTo>
                <a:lnTo>
                  <a:pt x="0" y="3470"/>
                </a:lnTo>
                <a:lnTo>
                  <a:pt x="0" y="3491"/>
                </a:lnTo>
                <a:lnTo>
                  <a:pt x="1" y="3511"/>
                </a:lnTo>
                <a:lnTo>
                  <a:pt x="5" y="3532"/>
                </a:lnTo>
                <a:lnTo>
                  <a:pt x="10" y="3552"/>
                </a:lnTo>
                <a:lnTo>
                  <a:pt x="19" y="3571"/>
                </a:lnTo>
                <a:lnTo>
                  <a:pt x="30" y="3589"/>
                </a:lnTo>
                <a:lnTo>
                  <a:pt x="42" y="3608"/>
                </a:lnTo>
                <a:lnTo>
                  <a:pt x="57" y="3624"/>
                </a:lnTo>
                <a:lnTo>
                  <a:pt x="2048" y="5616"/>
                </a:lnTo>
                <a:lnTo>
                  <a:pt x="2048" y="5616"/>
                </a:lnTo>
                <a:lnTo>
                  <a:pt x="2081" y="5647"/>
                </a:lnTo>
                <a:lnTo>
                  <a:pt x="2114" y="5677"/>
                </a:lnTo>
                <a:lnTo>
                  <a:pt x="2147" y="5707"/>
                </a:lnTo>
                <a:lnTo>
                  <a:pt x="2181" y="5735"/>
                </a:lnTo>
                <a:lnTo>
                  <a:pt x="2215" y="5763"/>
                </a:lnTo>
                <a:lnTo>
                  <a:pt x="2250" y="5789"/>
                </a:lnTo>
                <a:lnTo>
                  <a:pt x="2286" y="5814"/>
                </a:lnTo>
                <a:lnTo>
                  <a:pt x="2322" y="5839"/>
                </a:lnTo>
                <a:lnTo>
                  <a:pt x="2358" y="5863"/>
                </a:lnTo>
                <a:lnTo>
                  <a:pt x="2395" y="5884"/>
                </a:lnTo>
                <a:lnTo>
                  <a:pt x="2432" y="5906"/>
                </a:lnTo>
                <a:lnTo>
                  <a:pt x="2470" y="5927"/>
                </a:lnTo>
                <a:lnTo>
                  <a:pt x="2508" y="5946"/>
                </a:lnTo>
                <a:lnTo>
                  <a:pt x="2547" y="5965"/>
                </a:lnTo>
                <a:lnTo>
                  <a:pt x="2586" y="5982"/>
                </a:lnTo>
                <a:lnTo>
                  <a:pt x="2625" y="5998"/>
                </a:lnTo>
                <a:lnTo>
                  <a:pt x="2664" y="6013"/>
                </a:lnTo>
                <a:lnTo>
                  <a:pt x="2704" y="6028"/>
                </a:lnTo>
                <a:lnTo>
                  <a:pt x="2744" y="6041"/>
                </a:lnTo>
                <a:lnTo>
                  <a:pt x="2784" y="6054"/>
                </a:lnTo>
                <a:lnTo>
                  <a:pt x="2825" y="6065"/>
                </a:lnTo>
                <a:lnTo>
                  <a:pt x="2865" y="6076"/>
                </a:lnTo>
                <a:lnTo>
                  <a:pt x="2907" y="6086"/>
                </a:lnTo>
                <a:lnTo>
                  <a:pt x="2948" y="6095"/>
                </a:lnTo>
                <a:lnTo>
                  <a:pt x="2989" y="6101"/>
                </a:lnTo>
                <a:lnTo>
                  <a:pt x="3030" y="6108"/>
                </a:lnTo>
                <a:lnTo>
                  <a:pt x="3072" y="6113"/>
                </a:lnTo>
                <a:lnTo>
                  <a:pt x="3114" y="6118"/>
                </a:lnTo>
                <a:lnTo>
                  <a:pt x="3155" y="6122"/>
                </a:lnTo>
                <a:lnTo>
                  <a:pt x="3197" y="6124"/>
                </a:lnTo>
                <a:lnTo>
                  <a:pt x="3239" y="6126"/>
                </a:lnTo>
                <a:lnTo>
                  <a:pt x="3280" y="6126"/>
                </a:lnTo>
                <a:lnTo>
                  <a:pt x="3323" y="6126"/>
                </a:lnTo>
                <a:lnTo>
                  <a:pt x="3364" y="6124"/>
                </a:lnTo>
                <a:lnTo>
                  <a:pt x="3406" y="6122"/>
                </a:lnTo>
                <a:lnTo>
                  <a:pt x="3447" y="6118"/>
                </a:lnTo>
                <a:lnTo>
                  <a:pt x="3490" y="6113"/>
                </a:lnTo>
                <a:lnTo>
                  <a:pt x="3531" y="6108"/>
                </a:lnTo>
                <a:lnTo>
                  <a:pt x="3572" y="6101"/>
                </a:lnTo>
                <a:lnTo>
                  <a:pt x="3613" y="6095"/>
                </a:lnTo>
                <a:lnTo>
                  <a:pt x="3654" y="6086"/>
                </a:lnTo>
                <a:lnTo>
                  <a:pt x="3695" y="6076"/>
                </a:lnTo>
                <a:lnTo>
                  <a:pt x="3737" y="6065"/>
                </a:lnTo>
                <a:lnTo>
                  <a:pt x="3777" y="6054"/>
                </a:lnTo>
                <a:lnTo>
                  <a:pt x="3817" y="6041"/>
                </a:lnTo>
                <a:lnTo>
                  <a:pt x="3857" y="6028"/>
                </a:lnTo>
                <a:lnTo>
                  <a:pt x="3897" y="6013"/>
                </a:lnTo>
                <a:lnTo>
                  <a:pt x="3936" y="5998"/>
                </a:lnTo>
                <a:lnTo>
                  <a:pt x="3976" y="5982"/>
                </a:lnTo>
                <a:lnTo>
                  <a:pt x="4014" y="5965"/>
                </a:lnTo>
                <a:lnTo>
                  <a:pt x="4053" y="5946"/>
                </a:lnTo>
                <a:lnTo>
                  <a:pt x="4091" y="5927"/>
                </a:lnTo>
                <a:lnTo>
                  <a:pt x="4129" y="5906"/>
                </a:lnTo>
                <a:lnTo>
                  <a:pt x="4166" y="5884"/>
                </a:lnTo>
                <a:lnTo>
                  <a:pt x="4203" y="5863"/>
                </a:lnTo>
                <a:lnTo>
                  <a:pt x="4239" y="5839"/>
                </a:lnTo>
                <a:lnTo>
                  <a:pt x="4275" y="5814"/>
                </a:lnTo>
                <a:lnTo>
                  <a:pt x="4311" y="5789"/>
                </a:lnTo>
                <a:lnTo>
                  <a:pt x="4346" y="5763"/>
                </a:lnTo>
                <a:lnTo>
                  <a:pt x="4380" y="5735"/>
                </a:lnTo>
                <a:lnTo>
                  <a:pt x="4415" y="5707"/>
                </a:lnTo>
                <a:lnTo>
                  <a:pt x="4447" y="5677"/>
                </a:lnTo>
                <a:lnTo>
                  <a:pt x="4481" y="5647"/>
                </a:lnTo>
                <a:lnTo>
                  <a:pt x="4512" y="5616"/>
                </a:lnTo>
                <a:lnTo>
                  <a:pt x="6673" y="3456"/>
                </a:lnTo>
                <a:lnTo>
                  <a:pt x="6673" y="3456"/>
                </a:lnTo>
                <a:lnTo>
                  <a:pt x="6685" y="3442"/>
                </a:lnTo>
                <a:lnTo>
                  <a:pt x="6696" y="3428"/>
                </a:lnTo>
                <a:lnTo>
                  <a:pt x="6705" y="3413"/>
                </a:lnTo>
                <a:lnTo>
                  <a:pt x="6713" y="3398"/>
                </a:lnTo>
                <a:lnTo>
                  <a:pt x="6720" y="3381"/>
                </a:lnTo>
                <a:lnTo>
                  <a:pt x="6725" y="3364"/>
                </a:lnTo>
                <a:lnTo>
                  <a:pt x="6728" y="3348"/>
                </a:lnTo>
                <a:lnTo>
                  <a:pt x="6730" y="3331"/>
                </a:lnTo>
                <a:lnTo>
                  <a:pt x="6730" y="3313"/>
                </a:lnTo>
                <a:lnTo>
                  <a:pt x="6729" y="3296"/>
                </a:lnTo>
                <a:lnTo>
                  <a:pt x="6727" y="3279"/>
                </a:lnTo>
                <a:lnTo>
                  <a:pt x="6723" y="3261"/>
                </a:lnTo>
                <a:lnTo>
                  <a:pt x="6717" y="3245"/>
                </a:lnTo>
                <a:lnTo>
                  <a:pt x="6711" y="3229"/>
                </a:lnTo>
                <a:lnTo>
                  <a:pt x="6702" y="3212"/>
                </a:lnTo>
                <a:lnTo>
                  <a:pt x="6692" y="3197"/>
                </a:lnTo>
                <a:lnTo>
                  <a:pt x="6692" y="3197"/>
                </a:lnTo>
                <a:lnTo>
                  <a:pt x="6643" y="3130"/>
                </a:lnTo>
                <a:lnTo>
                  <a:pt x="6592" y="3064"/>
                </a:lnTo>
                <a:lnTo>
                  <a:pt x="6542" y="2999"/>
                </a:lnTo>
                <a:lnTo>
                  <a:pt x="6492" y="2935"/>
                </a:lnTo>
                <a:lnTo>
                  <a:pt x="6442" y="2873"/>
                </a:lnTo>
                <a:lnTo>
                  <a:pt x="6393" y="2815"/>
                </a:lnTo>
                <a:lnTo>
                  <a:pt x="6301" y="2703"/>
                </a:lnTo>
                <a:lnTo>
                  <a:pt x="6216" y="2605"/>
                </a:lnTo>
                <a:lnTo>
                  <a:pt x="6141" y="2520"/>
                </a:lnTo>
                <a:lnTo>
                  <a:pt x="6078" y="2453"/>
                </a:lnTo>
                <a:lnTo>
                  <a:pt x="6030" y="2403"/>
                </a:lnTo>
                <a:lnTo>
                  <a:pt x="6030" y="2403"/>
                </a:lnTo>
                <a:close/>
              </a:path>
            </a:pathLst>
          </a:custGeom>
          <a:gradFill>
            <a:gsLst>
              <a:gs pos="0">
                <a:srgbClr val="AD2402"/>
              </a:gs>
              <a:gs pos="100000">
                <a:srgbClr val="E8363E"/>
              </a:gs>
            </a:gsLst>
            <a:lin ang="5400000" scaled="1"/>
          </a:gradFill>
          <a:ln>
            <a:noFill/>
          </a:ln>
        </p:spPr>
        <p:txBody>
          <a:bodyPr vert="horz" wrap="square" lIns="68580" tIns="34290" rIns="68580" bIns="34290" numCol="1" anchor="t" anchorCtr="0" compatLnSpc="1">
            <a:prstTxWarp prst="textNoShape">
              <a:avLst/>
            </a:prstTxWarp>
          </a:bodyPr>
          <a:lstStyle/>
          <a:p>
            <a:endParaRPr lang="zh-CN" altLang="en-US" sz="1013"/>
          </a:p>
        </p:txBody>
      </p:sp>
      <p:sp>
        <p:nvSpPr>
          <p:cNvPr id="9" name="Freeform 7"/>
          <p:cNvSpPr>
            <a:spLocks/>
          </p:cNvSpPr>
          <p:nvPr/>
        </p:nvSpPr>
        <p:spPr bwMode="auto">
          <a:xfrm>
            <a:off x="606075" y="2157049"/>
            <a:ext cx="1388518" cy="1525874"/>
          </a:xfrm>
          <a:custGeom>
            <a:avLst/>
            <a:gdLst>
              <a:gd name="T0" fmla="*/ 3869 w 6125"/>
              <a:gd name="T1" fmla="*/ 5851 h 6731"/>
              <a:gd name="T2" fmla="*/ 3899 w 6125"/>
              <a:gd name="T3" fmla="*/ 5738 h 6731"/>
              <a:gd name="T4" fmla="*/ 3809 w 6125"/>
              <a:gd name="T5" fmla="*/ 5652 h 6731"/>
              <a:gd name="T6" fmla="*/ 3447 w 6125"/>
              <a:gd name="T7" fmla="*/ 5510 h 6731"/>
              <a:gd name="T8" fmla="*/ 3187 w 6125"/>
              <a:gd name="T9" fmla="*/ 5376 h 6731"/>
              <a:gd name="T10" fmla="*/ 2995 w 6125"/>
              <a:gd name="T11" fmla="*/ 5199 h 6731"/>
              <a:gd name="T12" fmla="*/ 2877 w 6125"/>
              <a:gd name="T13" fmla="*/ 4982 h 6731"/>
              <a:gd name="T14" fmla="*/ 2831 w 6125"/>
              <a:gd name="T15" fmla="*/ 4752 h 6731"/>
              <a:gd name="T16" fmla="*/ 2851 w 6125"/>
              <a:gd name="T17" fmla="*/ 4497 h 6731"/>
              <a:gd name="T18" fmla="*/ 2945 w 6125"/>
              <a:gd name="T19" fmla="*/ 4247 h 6731"/>
              <a:gd name="T20" fmla="*/ 3112 w 6125"/>
              <a:gd name="T21" fmla="*/ 4004 h 6731"/>
              <a:gd name="T22" fmla="*/ 3316 w 6125"/>
              <a:gd name="T23" fmla="*/ 3799 h 6731"/>
              <a:gd name="T24" fmla="*/ 3559 w 6125"/>
              <a:gd name="T25" fmla="*/ 3633 h 6731"/>
              <a:gd name="T26" fmla="*/ 3809 w 6125"/>
              <a:gd name="T27" fmla="*/ 3538 h 6731"/>
              <a:gd name="T28" fmla="*/ 4063 w 6125"/>
              <a:gd name="T29" fmla="*/ 3519 h 6731"/>
              <a:gd name="T30" fmla="*/ 4294 w 6125"/>
              <a:gd name="T31" fmla="*/ 3564 h 6731"/>
              <a:gd name="T32" fmla="*/ 4512 w 6125"/>
              <a:gd name="T33" fmla="*/ 3682 h 6731"/>
              <a:gd name="T34" fmla="*/ 4688 w 6125"/>
              <a:gd name="T35" fmla="*/ 3875 h 6731"/>
              <a:gd name="T36" fmla="*/ 4823 w 6125"/>
              <a:gd name="T37" fmla="*/ 4134 h 6731"/>
              <a:gd name="T38" fmla="*/ 4965 w 6125"/>
              <a:gd name="T39" fmla="*/ 4496 h 6731"/>
              <a:gd name="T40" fmla="*/ 5049 w 6125"/>
              <a:gd name="T41" fmla="*/ 4586 h 6731"/>
              <a:gd name="T42" fmla="*/ 5211 w 6125"/>
              <a:gd name="T43" fmla="*/ 4544 h 6731"/>
              <a:gd name="T44" fmla="*/ 5384 w 6125"/>
              <a:gd name="T45" fmla="*/ 4403 h 6731"/>
              <a:gd name="T46" fmla="*/ 5756 w 6125"/>
              <a:gd name="T47" fmla="*/ 3957 h 6731"/>
              <a:gd name="T48" fmla="*/ 6114 w 6125"/>
              <a:gd name="T49" fmla="*/ 3453 h 6731"/>
              <a:gd name="T50" fmla="*/ 6107 w 6125"/>
              <a:gd name="T51" fmla="*/ 3318 h 6731"/>
              <a:gd name="T52" fmla="*/ 5799 w 6125"/>
              <a:gd name="T53" fmla="*/ 3084 h 6731"/>
              <a:gd name="T54" fmla="*/ 5189 w 6125"/>
              <a:gd name="T55" fmla="*/ 2609 h 6731"/>
              <a:gd name="T56" fmla="*/ 4881 w 6125"/>
              <a:gd name="T57" fmla="*/ 2268 h 6731"/>
              <a:gd name="T58" fmla="*/ 4780 w 6125"/>
              <a:gd name="T59" fmla="*/ 2066 h 6731"/>
              <a:gd name="T60" fmla="*/ 4748 w 6125"/>
              <a:gd name="T61" fmla="*/ 1871 h 6731"/>
              <a:gd name="T62" fmla="*/ 4780 w 6125"/>
              <a:gd name="T63" fmla="*/ 1694 h 6731"/>
              <a:gd name="T64" fmla="*/ 4900 w 6125"/>
              <a:gd name="T65" fmla="*/ 1511 h 6731"/>
              <a:gd name="T66" fmla="*/ 5111 w 6125"/>
              <a:gd name="T67" fmla="*/ 1369 h 6731"/>
              <a:gd name="T68" fmla="*/ 5512 w 6125"/>
              <a:gd name="T69" fmla="*/ 1212 h 6731"/>
              <a:gd name="T70" fmla="*/ 5763 w 6125"/>
              <a:gd name="T71" fmla="*/ 1027 h 6731"/>
              <a:gd name="T72" fmla="*/ 5820 w 6125"/>
              <a:gd name="T73" fmla="*/ 819 h 6731"/>
              <a:gd name="T74" fmla="*/ 5731 w 6125"/>
              <a:gd name="T75" fmla="*/ 517 h 6731"/>
              <a:gd name="T76" fmla="*/ 5493 w 6125"/>
              <a:gd name="T77" fmla="*/ 246 h 6731"/>
              <a:gd name="T78" fmla="*/ 5187 w 6125"/>
              <a:gd name="T79" fmla="*/ 70 h 6731"/>
              <a:gd name="T80" fmla="*/ 4943 w 6125"/>
              <a:gd name="T81" fmla="*/ 70 h 6731"/>
              <a:gd name="T82" fmla="*/ 4740 w 6125"/>
              <a:gd name="T83" fmla="*/ 217 h 6731"/>
              <a:gd name="T84" fmla="*/ 4588 w 6125"/>
              <a:gd name="T85" fmla="*/ 553 h 6731"/>
              <a:gd name="T86" fmla="*/ 4424 w 6125"/>
              <a:gd name="T87" fmla="*/ 903 h 6731"/>
              <a:gd name="T88" fmla="*/ 4271 w 6125"/>
              <a:gd name="T89" fmla="*/ 1049 h 6731"/>
              <a:gd name="T90" fmla="*/ 4068 w 6125"/>
              <a:gd name="T91" fmla="*/ 1121 h 6731"/>
              <a:gd name="T92" fmla="*/ 3814 w 6125"/>
              <a:gd name="T93" fmla="*/ 1091 h 6731"/>
              <a:gd name="T94" fmla="*/ 3567 w 6125"/>
              <a:gd name="T95" fmla="*/ 948 h 6731"/>
              <a:gd name="T96" fmla="*/ 3173 w 6125"/>
              <a:gd name="T97" fmla="*/ 540 h 6731"/>
              <a:gd name="T98" fmla="*/ 2753 w 6125"/>
              <a:gd name="T99" fmla="*/ 33 h 6731"/>
              <a:gd name="T100" fmla="*/ 2573 w 6125"/>
              <a:gd name="T101" fmla="*/ 11 h 6731"/>
              <a:gd name="T102" fmla="*/ 419 w 6125"/>
              <a:gd name="T103" fmla="*/ 2147 h 6731"/>
              <a:gd name="T104" fmla="*/ 199 w 6125"/>
              <a:gd name="T105" fmla="*/ 2471 h 6731"/>
              <a:gd name="T106" fmla="*/ 60 w 6125"/>
              <a:gd name="T107" fmla="*/ 2825 h 6731"/>
              <a:gd name="T108" fmla="*/ 2 w 6125"/>
              <a:gd name="T109" fmla="*/ 3197 h 6731"/>
              <a:gd name="T110" fmla="*/ 24 w 6125"/>
              <a:gd name="T111" fmla="*/ 3573 h 6731"/>
              <a:gd name="T112" fmla="*/ 127 w 6125"/>
              <a:gd name="T113" fmla="*/ 3937 h 6731"/>
              <a:gd name="T114" fmla="*/ 311 w 6125"/>
              <a:gd name="T115" fmla="*/ 4276 h 6731"/>
              <a:gd name="T116" fmla="*/ 2670 w 6125"/>
              <a:gd name="T117" fmla="*/ 6673 h 6731"/>
              <a:gd name="T118" fmla="*/ 2813 w 6125"/>
              <a:gd name="T119" fmla="*/ 6731 h 6731"/>
              <a:gd name="T120" fmla="*/ 2996 w 6125"/>
              <a:gd name="T121" fmla="*/ 6643 h 6731"/>
              <a:gd name="T122" fmla="*/ 3673 w 6125"/>
              <a:gd name="T123" fmla="*/ 6078 h 6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125" h="6731">
                <a:moveTo>
                  <a:pt x="3722" y="6032"/>
                </a:moveTo>
                <a:lnTo>
                  <a:pt x="3722" y="6032"/>
                </a:lnTo>
                <a:lnTo>
                  <a:pt x="3753" y="5999"/>
                </a:lnTo>
                <a:lnTo>
                  <a:pt x="3780" y="5970"/>
                </a:lnTo>
                <a:lnTo>
                  <a:pt x="3804" y="5943"/>
                </a:lnTo>
                <a:lnTo>
                  <a:pt x="3825" y="5917"/>
                </a:lnTo>
                <a:lnTo>
                  <a:pt x="3842" y="5893"/>
                </a:lnTo>
                <a:lnTo>
                  <a:pt x="3857" y="5871"/>
                </a:lnTo>
                <a:lnTo>
                  <a:pt x="3869" y="5851"/>
                </a:lnTo>
                <a:lnTo>
                  <a:pt x="3879" y="5832"/>
                </a:lnTo>
                <a:lnTo>
                  <a:pt x="3887" y="5815"/>
                </a:lnTo>
                <a:lnTo>
                  <a:pt x="3892" y="5800"/>
                </a:lnTo>
                <a:lnTo>
                  <a:pt x="3896" y="5786"/>
                </a:lnTo>
                <a:lnTo>
                  <a:pt x="3900" y="5774"/>
                </a:lnTo>
                <a:lnTo>
                  <a:pt x="3901" y="5763"/>
                </a:lnTo>
                <a:lnTo>
                  <a:pt x="3901" y="5753"/>
                </a:lnTo>
                <a:lnTo>
                  <a:pt x="3900" y="5744"/>
                </a:lnTo>
                <a:lnTo>
                  <a:pt x="3899" y="5738"/>
                </a:lnTo>
                <a:lnTo>
                  <a:pt x="3899" y="5738"/>
                </a:lnTo>
                <a:lnTo>
                  <a:pt x="3894" y="5726"/>
                </a:lnTo>
                <a:lnTo>
                  <a:pt x="3888" y="5714"/>
                </a:lnTo>
                <a:lnTo>
                  <a:pt x="3879" y="5703"/>
                </a:lnTo>
                <a:lnTo>
                  <a:pt x="3869" y="5692"/>
                </a:lnTo>
                <a:lnTo>
                  <a:pt x="3857" y="5683"/>
                </a:lnTo>
                <a:lnTo>
                  <a:pt x="3843" y="5672"/>
                </a:lnTo>
                <a:lnTo>
                  <a:pt x="3827" y="5662"/>
                </a:lnTo>
                <a:lnTo>
                  <a:pt x="3809" y="5652"/>
                </a:lnTo>
                <a:lnTo>
                  <a:pt x="3789" y="5643"/>
                </a:lnTo>
                <a:lnTo>
                  <a:pt x="3768" y="5633"/>
                </a:lnTo>
                <a:lnTo>
                  <a:pt x="3721" y="5613"/>
                </a:lnTo>
                <a:lnTo>
                  <a:pt x="3668" y="5593"/>
                </a:lnTo>
                <a:lnTo>
                  <a:pt x="3609" y="5571"/>
                </a:lnTo>
                <a:lnTo>
                  <a:pt x="3609" y="5571"/>
                </a:lnTo>
                <a:lnTo>
                  <a:pt x="3555" y="5552"/>
                </a:lnTo>
                <a:lnTo>
                  <a:pt x="3501" y="5532"/>
                </a:lnTo>
                <a:lnTo>
                  <a:pt x="3447" y="5510"/>
                </a:lnTo>
                <a:lnTo>
                  <a:pt x="3390" y="5487"/>
                </a:lnTo>
                <a:lnTo>
                  <a:pt x="3390" y="5487"/>
                </a:lnTo>
                <a:lnTo>
                  <a:pt x="3359" y="5472"/>
                </a:lnTo>
                <a:lnTo>
                  <a:pt x="3327" y="5457"/>
                </a:lnTo>
                <a:lnTo>
                  <a:pt x="3297" y="5442"/>
                </a:lnTo>
                <a:lnTo>
                  <a:pt x="3268" y="5426"/>
                </a:lnTo>
                <a:lnTo>
                  <a:pt x="3241" y="5410"/>
                </a:lnTo>
                <a:lnTo>
                  <a:pt x="3213" y="5393"/>
                </a:lnTo>
                <a:lnTo>
                  <a:pt x="3187" y="5376"/>
                </a:lnTo>
                <a:lnTo>
                  <a:pt x="3162" y="5359"/>
                </a:lnTo>
                <a:lnTo>
                  <a:pt x="3138" y="5340"/>
                </a:lnTo>
                <a:lnTo>
                  <a:pt x="3114" y="5322"/>
                </a:lnTo>
                <a:lnTo>
                  <a:pt x="3092" y="5302"/>
                </a:lnTo>
                <a:lnTo>
                  <a:pt x="3071" y="5283"/>
                </a:lnTo>
                <a:lnTo>
                  <a:pt x="3050" y="5263"/>
                </a:lnTo>
                <a:lnTo>
                  <a:pt x="3031" y="5243"/>
                </a:lnTo>
                <a:lnTo>
                  <a:pt x="3012" y="5221"/>
                </a:lnTo>
                <a:lnTo>
                  <a:pt x="2995" y="5199"/>
                </a:lnTo>
                <a:lnTo>
                  <a:pt x="2978" y="5178"/>
                </a:lnTo>
                <a:lnTo>
                  <a:pt x="2962" y="5155"/>
                </a:lnTo>
                <a:lnTo>
                  <a:pt x="2947" y="5132"/>
                </a:lnTo>
                <a:lnTo>
                  <a:pt x="2933" y="5108"/>
                </a:lnTo>
                <a:lnTo>
                  <a:pt x="2920" y="5085"/>
                </a:lnTo>
                <a:lnTo>
                  <a:pt x="2907" y="5060"/>
                </a:lnTo>
                <a:lnTo>
                  <a:pt x="2896" y="5034"/>
                </a:lnTo>
                <a:lnTo>
                  <a:pt x="2885" y="5009"/>
                </a:lnTo>
                <a:lnTo>
                  <a:pt x="2877" y="4982"/>
                </a:lnTo>
                <a:lnTo>
                  <a:pt x="2868" y="4954"/>
                </a:lnTo>
                <a:lnTo>
                  <a:pt x="2859" y="4927"/>
                </a:lnTo>
                <a:lnTo>
                  <a:pt x="2853" y="4899"/>
                </a:lnTo>
                <a:lnTo>
                  <a:pt x="2846" y="4870"/>
                </a:lnTo>
                <a:lnTo>
                  <a:pt x="2841" y="4841"/>
                </a:lnTo>
                <a:lnTo>
                  <a:pt x="2837" y="4810"/>
                </a:lnTo>
                <a:lnTo>
                  <a:pt x="2833" y="4780"/>
                </a:lnTo>
                <a:lnTo>
                  <a:pt x="2833" y="4780"/>
                </a:lnTo>
                <a:lnTo>
                  <a:pt x="2831" y="4752"/>
                </a:lnTo>
                <a:lnTo>
                  <a:pt x="2830" y="4723"/>
                </a:lnTo>
                <a:lnTo>
                  <a:pt x="2829" y="4694"/>
                </a:lnTo>
                <a:lnTo>
                  <a:pt x="2829" y="4666"/>
                </a:lnTo>
                <a:lnTo>
                  <a:pt x="2830" y="4638"/>
                </a:lnTo>
                <a:lnTo>
                  <a:pt x="2832" y="4610"/>
                </a:lnTo>
                <a:lnTo>
                  <a:pt x="2836" y="4582"/>
                </a:lnTo>
                <a:lnTo>
                  <a:pt x="2840" y="4553"/>
                </a:lnTo>
                <a:lnTo>
                  <a:pt x="2845" y="4525"/>
                </a:lnTo>
                <a:lnTo>
                  <a:pt x="2851" y="4497"/>
                </a:lnTo>
                <a:lnTo>
                  <a:pt x="2857" y="4469"/>
                </a:lnTo>
                <a:lnTo>
                  <a:pt x="2865" y="4441"/>
                </a:lnTo>
                <a:lnTo>
                  <a:pt x="2873" y="4413"/>
                </a:lnTo>
                <a:lnTo>
                  <a:pt x="2883" y="4386"/>
                </a:lnTo>
                <a:lnTo>
                  <a:pt x="2894" y="4357"/>
                </a:lnTo>
                <a:lnTo>
                  <a:pt x="2905" y="4329"/>
                </a:lnTo>
                <a:lnTo>
                  <a:pt x="2917" y="4302"/>
                </a:lnTo>
                <a:lnTo>
                  <a:pt x="2931" y="4275"/>
                </a:lnTo>
                <a:lnTo>
                  <a:pt x="2945" y="4247"/>
                </a:lnTo>
                <a:lnTo>
                  <a:pt x="2959" y="4220"/>
                </a:lnTo>
                <a:lnTo>
                  <a:pt x="2975" y="4193"/>
                </a:lnTo>
                <a:lnTo>
                  <a:pt x="2993" y="4166"/>
                </a:lnTo>
                <a:lnTo>
                  <a:pt x="3010" y="4139"/>
                </a:lnTo>
                <a:lnTo>
                  <a:pt x="3028" y="4112"/>
                </a:lnTo>
                <a:lnTo>
                  <a:pt x="3048" y="4084"/>
                </a:lnTo>
                <a:lnTo>
                  <a:pt x="3069" y="4057"/>
                </a:lnTo>
                <a:lnTo>
                  <a:pt x="3090" y="4030"/>
                </a:lnTo>
                <a:lnTo>
                  <a:pt x="3112" y="4004"/>
                </a:lnTo>
                <a:lnTo>
                  <a:pt x="3135" y="3977"/>
                </a:lnTo>
                <a:lnTo>
                  <a:pt x="3160" y="3950"/>
                </a:lnTo>
                <a:lnTo>
                  <a:pt x="3184" y="3924"/>
                </a:lnTo>
                <a:lnTo>
                  <a:pt x="3209" y="3898"/>
                </a:lnTo>
                <a:lnTo>
                  <a:pt x="3209" y="3898"/>
                </a:lnTo>
                <a:lnTo>
                  <a:pt x="3236" y="3872"/>
                </a:lnTo>
                <a:lnTo>
                  <a:pt x="3262" y="3847"/>
                </a:lnTo>
                <a:lnTo>
                  <a:pt x="3290" y="3823"/>
                </a:lnTo>
                <a:lnTo>
                  <a:pt x="3316" y="3799"/>
                </a:lnTo>
                <a:lnTo>
                  <a:pt x="3343" y="3778"/>
                </a:lnTo>
                <a:lnTo>
                  <a:pt x="3370" y="3756"/>
                </a:lnTo>
                <a:lnTo>
                  <a:pt x="3396" y="3736"/>
                </a:lnTo>
                <a:lnTo>
                  <a:pt x="3423" y="3716"/>
                </a:lnTo>
                <a:lnTo>
                  <a:pt x="3450" y="3698"/>
                </a:lnTo>
                <a:lnTo>
                  <a:pt x="3477" y="3680"/>
                </a:lnTo>
                <a:lnTo>
                  <a:pt x="3504" y="3663"/>
                </a:lnTo>
                <a:lnTo>
                  <a:pt x="3532" y="3648"/>
                </a:lnTo>
                <a:lnTo>
                  <a:pt x="3559" y="3633"/>
                </a:lnTo>
                <a:lnTo>
                  <a:pt x="3586" y="3619"/>
                </a:lnTo>
                <a:lnTo>
                  <a:pt x="3615" y="3606"/>
                </a:lnTo>
                <a:lnTo>
                  <a:pt x="3642" y="3593"/>
                </a:lnTo>
                <a:lnTo>
                  <a:pt x="3670" y="3582"/>
                </a:lnTo>
                <a:lnTo>
                  <a:pt x="3697" y="3571"/>
                </a:lnTo>
                <a:lnTo>
                  <a:pt x="3725" y="3562"/>
                </a:lnTo>
                <a:lnTo>
                  <a:pt x="3753" y="3554"/>
                </a:lnTo>
                <a:lnTo>
                  <a:pt x="3780" y="3545"/>
                </a:lnTo>
                <a:lnTo>
                  <a:pt x="3809" y="3538"/>
                </a:lnTo>
                <a:lnTo>
                  <a:pt x="3837" y="3533"/>
                </a:lnTo>
                <a:lnTo>
                  <a:pt x="3865" y="3528"/>
                </a:lnTo>
                <a:lnTo>
                  <a:pt x="3893" y="3524"/>
                </a:lnTo>
                <a:lnTo>
                  <a:pt x="3921" y="3521"/>
                </a:lnTo>
                <a:lnTo>
                  <a:pt x="3949" y="3519"/>
                </a:lnTo>
                <a:lnTo>
                  <a:pt x="3979" y="3518"/>
                </a:lnTo>
                <a:lnTo>
                  <a:pt x="4007" y="3517"/>
                </a:lnTo>
                <a:lnTo>
                  <a:pt x="4035" y="3518"/>
                </a:lnTo>
                <a:lnTo>
                  <a:pt x="4063" y="3519"/>
                </a:lnTo>
                <a:lnTo>
                  <a:pt x="4092" y="3521"/>
                </a:lnTo>
                <a:lnTo>
                  <a:pt x="4092" y="3521"/>
                </a:lnTo>
                <a:lnTo>
                  <a:pt x="4123" y="3525"/>
                </a:lnTo>
                <a:lnTo>
                  <a:pt x="4153" y="3530"/>
                </a:lnTo>
                <a:lnTo>
                  <a:pt x="4182" y="3535"/>
                </a:lnTo>
                <a:lnTo>
                  <a:pt x="4211" y="3541"/>
                </a:lnTo>
                <a:lnTo>
                  <a:pt x="4239" y="3548"/>
                </a:lnTo>
                <a:lnTo>
                  <a:pt x="4267" y="3556"/>
                </a:lnTo>
                <a:lnTo>
                  <a:pt x="4294" y="3564"/>
                </a:lnTo>
                <a:lnTo>
                  <a:pt x="4320" y="3574"/>
                </a:lnTo>
                <a:lnTo>
                  <a:pt x="4346" y="3584"/>
                </a:lnTo>
                <a:lnTo>
                  <a:pt x="4371" y="3596"/>
                </a:lnTo>
                <a:lnTo>
                  <a:pt x="4396" y="3608"/>
                </a:lnTo>
                <a:lnTo>
                  <a:pt x="4421" y="3621"/>
                </a:lnTo>
                <a:lnTo>
                  <a:pt x="4445" y="3635"/>
                </a:lnTo>
                <a:lnTo>
                  <a:pt x="4467" y="3650"/>
                </a:lnTo>
                <a:lnTo>
                  <a:pt x="4490" y="3665"/>
                </a:lnTo>
                <a:lnTo>
                  <a:pt x="4512" y="3682"/>
                </a:lnTo>
                <a:lnTo>
                  <a:pt x="4533" y="3700"/>
                </a:lnTo>
                <a:lnTo>
                  <a:pt x="4554" y="3718"/>
                </a:lnTo>
                <a:lnTo>
                  <a:pt x="4575" y="3738"/>
                </a:lnTo>
                <a:lnTo>
                  <a:pt x="4595" y="3758"/>
                </a:lnTo>
                <a:lnTo>
                  <a:pt x="4615" y="3780"/>
                </a:lnTo>
                <a:lnTo>
                  <a:pt x="4634" y="3803"/>
                </a:lnTo>
                <a:lnTo>
                  <a:pt x="4653" y="3825"/>
                </a:lnTo>
                <a:lnTo>
                  <a:pt x="4670" y="3849"/>
                </a:lnTo>
                <a:lnTo>
                  <a:pt x="4688" y="3875"/>
                </a:lnTo>
                <a:lnTo>
                  <a:pt x="4706" y="3901"/>
                </a:lnTo>
                <a:lnTo>
                  <a:pt x="4722" y="3928"/>
                </a:lnTo>
                <a:lnTo>
                  <a:pt x="4738" y="3957"/>
                </a:lnTo>
                <a:lnTo>
                  <a:pt x="4754" y="3985"/>
                </a:lnTo>
                <a:lnTo>
                  <a:pt x="4770" y="4015"/>
                </a:lnTo>
                <a:lnTo>
                  <a:pt x="4785" y="4047"/>
                </a:lnTo>
                <a:lnTo>
                  <a:pt x="4799" y="4078"/>
                </a:lnTo>
                <a:lnTo>
                  <a:pt x="4799" y="4078"/>
                </a:lnTo>
                <a:lnTo>
                  <a:pt x="4823" y="4134"/>
                </a:lnTo>
                <a:lnTo>
                  <a:pt x="4843" y="4188"/>
                </a:lnTo>
                <a:lnTo>
                  <a:pt x="4864" y="4243"/>
                </a:lnTo>
                <a:lnTo>
                  <a:pt x="4882" y="4296"/>
                </a:lnTo>
                <a:lnTo>
                  <a:pt x="4882" y="4296"/>
                </a:lnTo>
                <a:lnTo>
                  <a:pt x="4904" y="4354"/>
                </a:lnTo>
                <a:lnTo>
                  <a:pt x="4925" y="4408"/>
                </a:lnTo>
                <a:lnTo>
                  <a:pt x="4945" y="4456"/>
                </a:lnTo>
                <a:lnTo>
                  <a:pt x="4955" y="4477"/>
                </a:lnTo>
                <a:lnTo>
                  <a:pt x="4965" y="4496"/>
                </a:lnTo>
                <a:lnTo>
                  <a:pt x="4974" y="4515"/>
                </a:lnTo>
                <a:lnTo>
                  <a:pt x="4984" y="4531"/>
                </a:lnTo>
                <a:lnTo>
                  <a:pt x="4994" y="4545"/>
                </a:lnTo>
                <a:lnTo>
                  <a:pt x="5005" y="4557"/>
                </a:lnTo>
                <a:lnTo>
                  <a:pt x="5016" y="4568"/>
                </a:lnTo>
                <a:lnTo>
                  <a:pt x="5026" y="4575"/>
                </a:lnTo>
                <a:lnTo>
                  <a:pt x="5038" y="4582"/>
                </a:lnTo>
                <a:lnTo>
                  <a:pt x="5049" y="4586"/>
                </a:lnTo>
                <a:lnTo>
                  <a:pt x="5049" y="4586"/>
                </a:lnTo>
                <a:lnTo>
                  <a:pt x="5063" y="4588"/>
                </a:lnTo>
                <a:lnTo>
                  <a:pt x="5078" y="4589"/>
                </a:lnTo>
                <a:lnTo>
                  <a:pt x="5095" y="4588"/>
                </a:lnTo>
                <a:lnTo>
                  <a:pt x="5112" y="4585"/>
                </a:lnTo>
                <a:lnTo>
                  <a:pt x="5130" y="4580"/>
                </a:lnTo>
                <a:lnTo>
                  <a:pt x="5150" y="4573"/>
                </a:lnTo>
                <a:lnTo>
                  <a:pt x="5169" y="4566"/>
                </a:lnTo>
                <a:lnTo>
                  <a:pt x="5189" y="4556"/>
                </a:lnTo>
                <a:lnTo>
                  <a:pt x="5211" y="4544"/>
                </a:lnTo>
                <a:lnTo>
                  <a:pt x="5231" y="4532"/>
                </a:lnTo>
                <a:lnTo>
                  <a:pt x="5253" y="4518"/>
                </a:lnTo>
                <a:lnTo>
                  <a:pt x="5275" y="4502"/>
                </a:lnTo>
                <a:lnTo>
                  <a:pt x="5296" y="4485"/>
                </a:lnTo>
                <a:lnTo>
                  <a:pt x="5318" y="4467"/>
                </a:lnTo>
                <a:lnTo>
                  <a:pt x="5339" y="4447"/>
                </a:lnTo>
                <a:lnTo>
                  <a:pt x="5360" y="4427"/>
                </a:lnTo>
                <a:lnTo>
                  <a:pt x="5360" y="4427"/>
                </a:lnTo>
                <a:lnTo>
                  <a:pt x="5384" y="4403"/>
                </a:lnTo>
                <a:lnTo>
                  <a:pt x="5411" y="4374"/>
                </a:lnTo>
                <a:lnTo>
                  <a:pt x="5443" y="4338"/>
                </a:lnTo>
                <a:lnTo>
                  <a:pt x="5478" y="4298"/>
                </a:lnTo>
                <a:lnTo>
                  <a:pt x="5517" y="4252"/>
                </a:lnTo>
                <a:lnTo>
                  <a:pt x="5560" y="4203"/>
                </a:lnTo>
                <a:lnTo>
                  <a:pt x="5605" y="4147"/>
                </a:lnTo>
                <a:lnTo>
                  <a:pt x="5653" y="4088"/>
                </a:lnTo>
                <a:lnTo>
                  <a:pt x="5704" y="4025"/>
                </a:lnTo>
                <a:lnTo>
                  <a:pt x="5756" y="3957"/>
                </a:lnTo>
                <a:lnTo>
                  <a:pt x="5810" y="3886"/>
                </a:lnTo>
                <a:lnTo>
                  <a:pt x="5865" y="3811"/>
                </a:lnTo>
                <a:lnTo>
                  <a:pt x="5923" y="3733"/>
                </a:lnTo>
                <a:lnTo>
                  <a:pt x="5981" y="3652"/>
                </a:lnTo>
                <a:lnTo>
                  <a:pt x="6040" y="3568"/>
                </a:lnTo>
                <a:lnTo>
                  <a:pt x="6098" y="3481"/>
                </a:lnTo>
                <a:lnTo>
                  <a:pt x="6098" y="3481"/>
                </a:lnTo>
                <a:lnTo>
                  <a:pt x="6107" y="3468"/>
                </a:lnTo>
                <a:lnTo>
                  <a:pt x="6114" y="3453"/>
                </a:lnTo>
                <a:lnTo>
                  <a:pt x="6119" y="3438"/>
                </a:lnTo>
                <a:lnTo>
                  <a:pt x="6123" y="3422"/>
                </a:lnTo>
                <a:lnTo>
                  <a:pt x="6125" y="3407"/>
                </a:lnTo>
                <a:lnTo>
                  <a:pt x="6125" y="3392"/>
                </a:lnTo>
                <a:lnTo>
                  <a:pt x="6125" y="3377"/>
                </a:lnTo>
                <a:lnTo>
                  <a:pt x="6122" y="3362"/>
                </a:lnTo>
                <a:lnTo>
                  <a:pt x="6119" y="3347"/>
                </a:lnTo>
                <a:lnTo>
                  <a:pt x="6113" y="3332"/>
                </a:lnTo>
                <a:lnTo>
                  <a:pt x="6107" y="3318"/>
                </a:lnTo>
                <a:lnTo>
                  <a:pt x="6099" y="3304"/>
                </a:lnTo>
                <a:lnTo>
                  <a:pt x="6089" y="3292"/>
                </a:lnTo>
                <a:lnTo>
                  <a:pt x="6080" y="3280"/>
                </a:lnTo>
                <a:lnTo>
                  <a:pt x="6068" y="3270"/>
                </a:lnTo>
                <a:lnTo>
                  <a:pt x="6055" y="3260"/>
                </a:lnTo>
                <a:lnTo>
                  <a:pt x="6055" y="3260"/>
                </a:lnTo>
                <a:lnTo>
                  <a:pt x="5967" y="3201"/>
                </a:lnTo>
                <a:lnTo>
                  <a:pt x="5882" y="3143"/>
                </a:lnTo>
                <a:lnTo>
                  <a:pt x="5799" y="3084"/>
                </a:lnTo>
                <a:lnTo>
                  <a:pt x="5719" y="3026"/>
                </a:lnTo>
                <a:lnTo>
                  <a:pt x="5641" y="2969"/>
                </a:lnTo>
                <a:lnTo>
                  <a:pt x="5565" y="2913"/>
                </a:lnTo>
                <a:lnTo>
                  <a:pt x="5493" y="2858"/>
                </a:lnTo>
                <a:lnTo>
                  <a:pt x="5424" y="2804"/>
                </a:lnTo>
                <a:lnTo>
                  <a:pt x="5359" y="2752"/>
                </a:lnTo>
                <a:lnTo>
                  <a:pt x="5298" y="2702"/>
                </a:lnTo>
                <a:lnTo>
                  <a:pt x="5241" y="2654"/>
                </a:lnTo>
                <a:lnTo>
                  <a:pt x="5189" y="2609"/>
                </a:lnTo>
                <a:lnTo>
                  <a:pt x="5140" y="2565"/>
                </a:lnTo>
                <a:lnTo>
                  <a:pt x="5098" y="2525"/>
                </a:lnTo>
                <a:lnTo>
                  <a:pt x="5060" y="2488"/>
                </a:lnTo>
                <a:lnTo>
                  <a:pt x="5028" y="2455"/>
                </a:lnTo>
                <a:lnTo>
                  <a:pt x="5028" y="2455"/>
                </a:lnTo>
                <a:lnTo>
                  <a:pt x="4986" y="2407"/>
                </a:lnTo>
                <a:lnTo>
                  <a:pt x="4947" y="2361"/>
                </a:lnTo>
                <a:lnTo>
                  <a:pt x="4913" y="2314"/>
                </a:lnTo>
                <a:lnTo>
                  <a:pt x="4881" y="2268"/>
                </a:lnTo>
                <a:lnTo>
                  <a:pt x="4866" y="2246"/>
                </a:lnTo>
                <a:lnTo>
                  <a:pt x="4853" y="2223"/>
                </a:lnTo>
                <a:lnTo>
                  <a:pt x="4840" y="2200"/>
                </a:lnTo>
                <a:lnTo>
                  <a:pt x="4828" y="2177"/>
                </a:lnTo>
                <a:lnTo>
                  <a:pt x="4816" y="2155"/>
                </a:lnTo>
                <a:lnTo>
                  <a:pt x="4807" y="2132"/>
                </a:lnTo>
                <a:lnTo>
                  <a:pt x="4797" y="2110"/>
                </a:lnTo>
                <a:lnTo>
                  <a:pt x="4788" y="2088"/>
                </a:lnTo>
                <a:lnTo>
                  <a:pt x="4780" y="2066"/>
                </a:lnTo>
                <a:lnTo>
                  <a:pt x="4773" y="2043"/>
                </a:lnTo>
                <a:lnTo>
                  <a:pt x="4767" y="2021"/>
                </a:lnTo>
                <a:lnTo>
                  <a:pt x="4762" y="2000"/>
                </a:lnTo>
                <a:lnTo>
                  <a:pt x="4758" y="1978"/>
                </a:lnTo>
                <a:lnTo>
                  <a:pt x="4753" y="1956"/>
                </a:lnTo>
                <a:lnTo>
                  <a:pt x="4751" y="1935"/>
                </a:lnTo>
                <a:lnTo>
                  <a:pt x="4749" y="1913"/>
                </a:lnTo>
                <a:lnTo>
                  <a:pt x="4748" y="1891"/>
                </a:lnTo>
                <a:lnTo>
                  <a:pt x="4748" y="1871"/>
                </a:lnTo>
                <a:lnTo>
                  <a:pt x="4749" y="1849"/>
                </a:lnTo>
                <a:lnTo>
                  <a:pt x="4750" y="1829"/>
                </a:lnTo>
                <a:lnTo>
                  <a:pt x="4752" y="1807"/>
                </a:lnTo>
                <a:lnTo>
                  <a:pt x="4756" y="1786"/>
                </a:lnTo>
                <a:lnTo>
                  <a:pt x="4760" y="1766"/>
                </a:lnTo>
                <a:lnTo>
                  <a:pt x="4764" y="1745"/>
                </a:lnTo>
                <a:lnTo>
                  <a:pt x="4764" y="1745"/>
                </a:lnTo>
                <a:lnTo>
                  <a:pt x="4772" y="1719"/>
                </a:lnTo>
                <a:lnTo>
                  <a:pt x="4780" y="1694"/>
                </a:lnTo>
                <a:lnTo>
                  <a:pt x="4790" y="1669"/>
                </a:lnTo>
                <a:lnTo>
                  <a:pt x="4801" y="1647"/>
                </a:lnTo>
                <a:lnTo>
                  <a:pt x="4812" y="1625"/>
                </a:lnTo>
                <a:lnTo>
                  <a:pt x="4825" y="1603"/>
                </a:lnTo>
                <a:lnTo>
                  <a:pt x="4838" y="1583"/>
                </a:lnTo>
                <a:lnTo>
                  <a:pt x="4852" y="1563"/>
                </a:lnTo>
                <a:lnTo>
                  <a:pt x="4867" y="1545"/>
                </a:lnTo>
                <a:lnTo>
                  <a:pt x="4883" y="1527"/>
                </a:lnTo>
                <a:lnTo>
                  <a:pt x="4900" y="1511"/>
                </a:lnTo>
                <a:lnTo>
                  <a:pt x="4916" y="1495"/>
                </a:lnTo>
                <a:lnTo>
                  <a:pt x="4934" y="1480"/>
                </a:lnTo>
                <a:lnTo>
                  <a:pt x="4952" y="1464"/>
                </a:lnTo>
                <a:lnTo>
                  <a:pt x="4970" y="1450"/>
                </a:lnTo>
                <a:lnTo>
                  <a:pt x="4990" y="1437"/>
                </a:lnTo>
                <a:lnTo>
                  <a:pt x="5009" y="1424"/>
                </a:lnTo>
                <a:lnTo>
                  <a:pt x="5029" y="1412"/>
                </a:lnTo>
                <a:lnTo>
                  <a:pt x="5070" y="1390"/>
                </a:lnTo>
                <a:lnTo>
                  <a:pt x="5111" y="1369"/>
                </a:lnTo>
                <a:lnTo>
                  <a:pt x="5153" y="1350"/>
                </a:lnTo>
                <a:lnTo>
                  <a:pt x="5195" y="1332"/>
                </a:lnTo>
                <a:lnTo>
                  <a:pt x="5238" y="1316"/>
                </a:lnTo>
                <a:lnTo>
                  <a:pt x="5321" y="1286"/>
                </a:lnTo>
                <a:lnTo>
                  <a:pt x="5321" y="1286"/>
                </a:lnTo>
                <a:lnTo>
                  <a:pt x="5417" y="1251"/>
                </a:lnTo>
                <a:lnTo>
                  <a:pt x="5465" y="1233"/>
                </a:lnTo>
                <a:lnTo>
                  <a:pt x="5512" y="1212"/>
                </a:lnTo>
                <a:lnTo>
                  <a:pt x="5512" y="1212"/>
                </a:lnTo>
                <a:lnTo>
                  <a:pt x="5554" y="1193"/>
                </a:lnTo>
                <a:lnTo>
                  <a:pt x="5592" y="1173"/>
                </a:lnTo>
                <a:lnTo>
                  <a:pt x="5627" y="1154"/>
                </a:lnTo>
                <a:lnTo>
                  <a:pt x="5657" y="1133"/>
                </a:lnTo>
                <a:lnTo>
                  <a:pt x="5684" y="1113"/>
                </a:lnTo>
                <a:lnTo>
                  <a:pt x="5708" y="1092"/>
                </a:lnTo>
                <a:lnTo>
                  <a:pt x="5730" y="1071"/>
                </a:lnTo>
                <a:lnTo>
                  <a:pt x="5748" y="1049"/>
                </a:lnTo>
                <a:lnTo>
                  <a:pt x="5763" y="1027"/>
                </a:lnTo>
                <a:lnTo>
                  <a:pt x="5776" y="1004"/>
                </a:lnTo>
                <a:lnTo>
                  <a:pt x="5788" y="980"/>
                </a:lnTo>
                <a:lnTo>
                  <a:pt x="5797" y="956"/>
                </a:lnTo>
                <a:lnTo>
                  <a:pt x="5804" y="931"/>
                </a:lnTo>
                <a:lnTo>
                  <a:pt x="5810" y="905"/>
                </a:lnTo>
                <a:lnTo>
                  <a:pt x="5814" y="879"/>
                </a:lnTo>
                <a:lnTo>
                  <a:pt x="5817" y="851"/>
                </a:lnTo>
                <a:lnTo>
                  <a:pt x="5817" y="851"/>
                </a:lnTo>
                <a:lnTo>
                  <a:pt x="5820" y="819"/>
                </a:lnTo>
                <a:lnTo>
                  <a:pt x="5820" y="786"/>
                </a:lnTo>
                <a:lnTo>
                  <a:pt x="5816" y="754"/>
                </a:lnTo>
                <a:lnTo>
                  <a:pt x="5812" y="720"/>
                </a:lnTo>
                <a:lnTo>
                  <a:pt x="5804" y="687"/>
                </a:lnTo>
                <a:lnTo>
                  <a:pt x="5794" y="653"/>
                </a:lnTo>
                <a:lnTo>
                  <a:pt x="5782" y="619"/>
                </a:lnTo>
                <a:lnTo>
                  <a:pt x="5767" y="586"/>
                </a:lnTo>
                <a:lnTo>
                  <a:pt x="5750" y="552"/>
                </a:lnTo>
                <a:lnTo>
                  <a:pt x="5731" y="517"/>
                </a:lnTo>
                <a:lnTo>
                  <a:pt x="5708" y="484"/>
                </a:lnTo>
                <a:lnTo>
                  <a:pt x="5684" y="449"/>
                </a:lnTo>
                <a:lnTo>
                  <a:pt x="5657" y="415"/>
                </a:lnTo>
                <a:lnTo>
                  <a:pt x="5629" y="380"/>
                </a:lnTo>
                <a:lnTo>
                  <a:pt x="5597" y="345"/>
                </a:lnTo>
                <a:lnTo>
                  <a:pt x="5564" y="311"/>
                </a:lnTo>
                <a:lnTo>
                  <a:pt x="5564" y="311"/>
                </a:lnTo>
                <a:lnTo>
                  <a:pt x="5528" y="277"/>
                </a:lnTo>
                <a:lnTo>
                  <a:pt x="5493" y="246"/>
                </a:lnTo>
                <a:lnTo>
                  <a:pt x="5459" y="216"/>
                </a:lnTo>
                <a:lnTo>
                  <a:pt x="5425" y="190"/>
                </a:lnTo>
                <a:lnTo>
                  <a:pt x="5391" y="165"/>
                </a:lnTo>
                <a:lnTo>
                  <a:pt x="5356" y="144"/>
                </a:lnTo>
                <a:lnTo>
                  <a:pt x="5322" y="124"/>
                </a:lnTo>
                <a:lnTo>
                  <a:pt x="5288" y="107"/>
                </a:lnTo>
                <a:lnTo>
                  <a:pt x="5254" y="93"/>
                </a:lnTo>
                <a:lnTo>
                  <a:pt x="5220" y="80"/>
                </a:lnTo>
                <a:lnTo>
                  <a:pt x="5187" y="70"/>
                </a:lnTo>
                <a:lnTo>
                  <a:pt x="5154" y="62"/>
                </a:lnTo>
                <a:lnTo>
                  <a:pt x="5121" y="57"/>
                </a:lnTo>
                <a:lnTo>
                  <a:pt x="5088" y="55"/>
                </a:lnTo>
                <a:lnTo>
                  <a:pt x="5056" y="54"/>
                </a:lnTo>
                <a:lnTo>
                  <a:pt x="5023" y="56"/>
                </a:lnTo>
                <a:lnTo>
                  <a:pt x="5023" y="56"/>
                </a:lnTo>
                <a:lnTo>
                  <a:pt x="4995" y="59"/>
                </a:lnTo>
                <a:lnTo>
                  <a:pt x="4968" y="63"/>
                </a:lnTo>
                <a:lnTo>
                  <a:pt x="4943" y="70"/>
                </a:lnTo>
                <a:lnTo>
                  <a:pt x="4918" y="78"/>
                </a:lnTo>
                <a:lnTo>
                  <a:pt x="4893" y="86"/>
                </a:lnTo>
                <a:lnTo>
                  <a:pt x="4869" y="97"/>
                </a:lnTo>
                <a:lnTo>
                  <a:pt x="4847" y="111"/>
                </a:lnTo>
                <a:lnTo>
                  <a:pt x="4825" y="126"/>
                </a:lnTo>
                <a:lnTo>
                  <a:pt x="4803" y="145"/>
                </a:lnTo>
                <a:lnTo>
                  <a:pt x="4782" y="165"/>
                </a:lnTo>
                <a:lnTo>
                  <a:pt x="4761" y="190"/>
                </a:lnTo>
                <a:lnTo>
                  <a:pt x="4740" y="217"/>
                </a:lnTo>
                <a:lnTo>
                  <a:pt x="4721" y="248"/>
                </a:lnTo>
                <a:lnTo>
                  <a:pt x="4700" y="282"/>
                </a:lnTo>
                <a:lnTo>
                  <a:pt x="4681" y="320"/>
                </a:lnTo>
                <a:lnTo>
                  <a:pt x="4661" y="363"/>
                </a:lnTo>
                <a:lnTo>
                  <a:pt x="4661" y="363"/>
                </a:lnTo>
                <a:lnTo>
                  <a:pt x="4642" y="409"/>
                </a:lnTo>
                <a:lnTo>
                  <a:pt x="4623" y="457"/>
                </a:lnTo>
                <a:lnTo>
                  <a:pt x="4588" y="553"/>
                </a:lnTo>
                <a:lnTo>
                  <a:pt x="4588" y="553"/>
                </a:lnTo>
                <a:lnTo>
                  <a:pt x="4558" y="636"/>
                </a:lnTo>
                <a:lnTo>
                  <a:pt x="4542" y="678"/>
                </a:lnTo>
                <a:lnTo>
                  <a:pt x="4524" y="720"/>
                </a:lnTo>
                <a:lnTo>
                  <a:pt x="4505" y="762"/>
                </a:lnTo>
                <a:lnTo>
                  <a:pt x="4485" y="805"/>
                </a:lnTo>
                <a:lnTo>
                  <a:pt x="4462" y="845"/>
                </a:lnTo>
                <a:lnTo>
                  <a:pt x="4450" y="865"/>
                </a:lnTo>
                <a:lnTo>
                  <a:pt x="4437" y="885"/>
                </a:lnTo>
                <a:lnTo>
                  <a:pt x="4424" y="903"/>
                </a:lnTo>
                <a:lnTo>
                  <a:pt x="4410" y="922"/>
                </a:lnTo>
                <a:lnTo>
                  <a:pt x="4395" y="940"/>
                </a:lnTo>
                <a:lnTo>
                  <a:pt x="4380" y="957"/>
                </a:lnTo>
                <a:lnTo>
                  <a:pt x="4363" y="975"/>
                </a:lnTo>
                <a:lnTo>
                  <a:pt x="4347" y="991"/>
                </a:lnTo>
                <a:lnTo>
                  <a:pt x="4329" y="1007"/>
                </a:lnTo>
                <a:lnTo>
                  <a:pt x="4310" y="1021"/>
                </a:lnTo>
                <a:lnTo>
                  <a:pt x="4291" y="1036"/>
                </a:lnTo>
                <a:lnTo>
                  <a:pt x="4271" y="1049"/>
                </a:lnTo>
                <a:lnTo>
                  <a:pt x="4250" y="1061"/>
                </a:lnTo>
                <a:lnTo>
                  <a:pt x="4228" y="1073"/>
                </a:lnTo>
                <a:lnTo>
                  <a:pt x="4204" y="1084"/>
                </a:lnTo>
                <a:lnTo>
                  <a:pt x="4180" y="1094"/>
                </a:lnTo>
                <a:lnTo>
                  <a:pt x="4155" y="1103"/>
                </a:lnTo>
                <a:lnTo>
                  <a:pt x="4129" y="1110"/>
                </a:lnTo>
                <a:lnTo>
                  <a:pt x="4129" y="1110"/>
                </a:lnTo>
                <a:lnTo>
                  <a:pt x="4098" y="1117"/>
                </a:lnTo>
                <a:lnTo>
                  <a:pt x="4068" y="1121"/>
                </a:lnTo>
                <a:lnTo>
                  <a:pt x="4038" y="1124"/>
                </a:lnTo>
                <a:lnTo>
                  <a:pt x="4009" y="1125"/>
                </a:lnTo>
                <a:lnTo>
                  <a:pt x="3980" y="1124"/>
                </a:lnTo>
                <a:lnTo>
                  <a:pt x="3951" y="1122"/>
                </a:lnTo>
                <a:lnTo>
                  <a:pt x="3922" y="1119"/>
                </a:lnTo>
                <a:lnTo>
                  <a:pt x="3894" y="1113"/>
                </a:lnTo>
                <a:lnTo>
                  <a:pt x="3867" y="1107"/>
                </a:lnTo>
                <a:lnTo>
                  <a:pt x="3840" y="1099"/>
                </a:lnTo>
                <a:lnTo>
                  <a:pt x="3814" y="1091"/>
                </a:lnTo>
                <a:lnTo>
                  <a:pt x="3788" y="1080"/>
                </a:lnTo>
                <a:lnTo>
                  <a:pt x="3763" y="1069"/>
                </a:lnTo>
                <a:lnTo>
                  <a:pt x="3738" y="1058"/>
                </a:lnTo>
                <a:lnTo>
                  <a:pt x="3714" y="1045"/>
                </a:lnTo>
                <a:lnTo>
                  <a:pt x="3692" y="1032"/>
                </a:lnTo>
                <a:lnTo>
                  <a:pt x="3669" y="1019"/>
                </a:lnTo>
                <a:lnTo>
                  <a:pt x="3647" y="1005"/>
                </a:lnTo>
                <a:lnTo>
                  <a:pt x="3605" y="977"/>
                </a:lnTo>
                <a:lnTo>
                  <a:pt x="3567" y="948"/>
                </a:lnTo>
                <a:lnTo>
                  <a:pt x="3532" y="918"/>
                </a:lnTo>
                <a:lnTo>
                  <a:pt x="3501" y="891"/>
                </a:lnTo>
                <a:lnTo>
                  <a:pt x="3473" y="865"/>
                </a:lnTo>
                <a:lnTo>
                  <a:pt x="3430" y="823"/>
                </a:lnTo>
                <a:lnTo>
                  <a:pt x="3430" y="823"/>
                </a:lnTo>
                <a:lnTo>
                  <a:pt x="3384" y="775"/>
                </a:lnTo>
                <a:lnTo>
                  <a:pt x="3324" y="710"/>
                </a:lnTo>
                <a:lnTo>
                  <a:pt x="3253" y="632"/>
                </a:lnTo>
                <a:lnTo>
                  <a:pt x="3173" y="540"/>
                </a:lnTo>
                <a:lnTo>
                  <a:pt x="3086" y="437"/>
                </a:lnTo>
                <a:lnTo>
                  <a:pt x="2994" y="325"/>
                </a:lnTo>
                <a:lnTo>
                  <a:pt x="2897" y="205"/>
                </a:lnTo>
                <a:lnTo>
                  <a:pt x="2849" y="143"/>
                </a:lnTo>
                <a:lnTo>
                  <a:pt x="2800" y="79"/>
                </a:lnTo>
                <a:lnTo>
                  <a:pt x="2800" y="79"/>
                </a:lnTo>
                <a:lnTo>
                  <a:pt x="2786" y="61"/>
                </a:lnTo>
                <a:lnTo>
                  <a:pt x="2769" y="46"/>
                </a:lnTo>
                <a:lnTo>
                  <a:pt x="2753" y="33"/>
                </a:lnTo>
                <a:lnTo>
                  <a:pt x="2735" y="22"/>
                </a:lnTo>
                <a:lnTo>
                  <a:pt x="2716" y="14"/>
                </a:lnTo>
                <a:lnTo>
                  <a:pt x="2696" y="7"/>
                </a:lnTo>
                <a:lnTo>
                  <a:pt x="2676" y="3"/>
                </a:lnTo>
                <a:lnTo>
                  <a:pt x="2656" y="0"/>
                </a:lnTo>
                <a:lnTo>
                  <a:pt x="2635" y="0"/>
                </a:lnTo>
                <a:lnTo>
                  <a:pt x="2615" y="2"/>
                </a:lnTo>
                <a:lnTo>
                  <a:pt x="2594" y="5"/>
                </a:lnTo>
                <a:lnTo>
                  <a:pt x="2573" y="11"/>
                </a:lnTo>
                <a:lnTo>
                  <a:pt x="2555" y="19"/>
                </a:lnTo>
                <a:lnTo>
                  <a:pt x="2535" y="30"/>
                </a:lnTo>
                <a:lnTo>
                  <a:pt x="2518" y="43"/>
                </a:lnTo>
                <a:lnTo>
                  <a:pt x="2502" y="57"/>
                </a:lnTo>
                <a:lnTo>
                  <a:pt x="510" y="2048"/>
                </a:lnTo>
                <a:lnTo>
                  <a:pt x="510" y="2048"/>
                </a:lnTo>
                <a:lnTo>
                  <a:pt x="479" y="2081"/>
                </a:lnTo>
                <a:lnTo>
                  <a:pt x="449" y="2114"/>
                </a:lnTo>
                <a:lnTo>
                  <a:pt x="419" y="2147"/>
                </a:lnTo>
                <a:lnTo>
                  <a:pt x="390" y="2181"/>
                </a:lnTo>
                <a:lnTo>
                  <a:pt x="363" y="2215"/>
                </a:lnTo>
                <a:lnTo>
                  <a:pt x="337" y="2251"/>
                </a:lnTo>
                <a:lnTo>
                  <a:pt x="311" y="2286"/>
                </a:lnTo>
                <a:lnTo>
                  <a:pt x="287" y="2323"/>
                </a:lnTo>
                <a:lnTo>
                  <a:pt x="263" y="2358"/>
                </a:lnTo>
                <a:lnTo>
                  <a:pt x="241" y="2395"/>
                </a:lnTo>
                <a:lnTo>
                  <a:pt x="220" y="2433"/>
                </a:lnTo>
                <a:lnTo>
                  <a:pt x="199" y="2471"/>
                </a:lnTo>
                <a:lnTo>
                  <a:pt x="180" y="2509"/>
                </a:lnTo>
                <a:lnTo>
                  <a:pt x="161" y="2547"/>
                </a:lnTo>
                <a:lnTo>
                  <a:pt x="144" y="2586"/>
                </a:lnTo>
                <a:lnTo>
                  <a:pt x="127" y="2625"/>
                </a:lnTo>
                <a:lnTo>
                  <a:pt x="112" y="2665"/>
                </a:lnTo>
                <a:lnTo>
                  <a:pt x="98" y="2704"/>
                </a:lnTo>
                <a:lnTo>
                  <a:pt x="83" y="2744"/>
                </a:lnTo>
                <a:lnTo>
                  <a:pt x="72" y="2785"/>
                </a:lnTo>
                <a:lnTo>
                  <a:pt x="60" y="2825"/>
                </a:lnTo>
                <a:lnTo>
                  <a:pt x="50" y="2867"/>
                </a:lnTo>
                <a:lnTo>
                  <a:pt x="40" y="2907"/>
                </a:lnTo>
                <a:lnTo>
                  <a:pt x="31" y="2948"/>
                </a:lnTo>
                <a:lnTo>
                  <a:pt x="24" y="2989"/>
                </a:lnTo>
                <a:lnTo>
                  <a:pt x="17" y="3031"/>
                </a:lnTo>
                <a:lnTo>
                  <a:pt x="12" y="3072"/>
                </a:lnTo>
                <a:lnTo>
                  <a:pt x="8" y="3114"/>
                </a:lnTo>
                <a:lnTo>
                  <a:pt x="4" y="3156"/>
                </a:lnTo>
                <a:lnTo>
                  <a:pt x="2" y="3197"/>
                </a:lnTo>
                <a:lnTo>
                  <a:pt x="0" y="3239"/>
                </a:lnTo>
                <a:lnTo>
                  <a:pt x="0" y="3280"/>
                </a:lnTo>
                <a:lnTo>
                  <a:pt x="0" y="3323"/>
                </a:lnTo>
                <a:lnTo>
                  <a:pt x="2" y="3365"/>
                </a:lnTo>
                <a:lnTo>
                  <a:pt x="4" y="3406"/>
                </a:lnTo>
                <a:lnTo>
                  <a:pt x="8" y="3448"/>
                </a:lnTo>
                <a:lnTo>
                  <a:pt x="12" y="3490"/>
                </a:lnTo>
                <a:lnTo>
                  <a:pt x="17" y="3531"/>
                </a:lnTo>
                <a:lnTo>
                  <a:pt x="24" y="3573"/>
                </a:lnTo>
                <a:lnTo>
                  <a:pt x="31" y="3614"/>
                </a:lnTo>
                <a:lnTo>
                  <a:pt x="40" y="3655"/>
                </a:lnTo>
                <a:lnTo>
                  <a:pt x="50" y="3695"/>
                </a:lnTo>
                <a:lnTo>
                  <a:pt x="60" y="3737"/>
                </a:lnTo>
                <a:lnTo>
                  <a:pt x="72" y="3777"/>
                </a:lnTo>
                <a:lnTo>
                  <a:pt x="83" y="3818"/>
                </a:lnTo>
                <a:lnTo>
                  <a:pt x="98" y="3858"/>
                </a:lnTo>
                <a:lnTo>
                  <a:pt x="112" y="3897"/>
                </a:lnTo>
                <a:lnTo>
                  <a:pt x="127" y="3937"/>
                </a:lnTo>
                <a:lnTo>
                  <a:pt x="144" y="3976"/>
                </a:lnTo>
                <a:lnTo>
                  <a:pt x="161" y="4015"/>
                </a:lnTo>
                <a:lnTo>
                  <a:pt x="180" y="4053"/>
                </a:lnTo>
                <a:lnTo>
                  <a:pt x="199" y="4091"/>
                </a:lnTo>
                <a:lnTo>
                  <a:pt x="220" y="4129"/>
                </a:lnTo>
                <a:lnTo>
                  <a:pt x="241" y="4167"/>
                </a:lnTo>
                <a:lnTo>
                  <a:pt x="263" y="4204"/>
                </a:lnTo>
                <a:lnTo>
                  <a:pt x="287" y="4239"/>
                </a:lnTo>
                <a:lnTo>
                  <a:pt x="311" y="4276"/>
                </a:lnTo>
                <a:lnTo>
                  <a:pt x="337" y="4311"/>
                </a:lnTo>
                <a:lnTo>
                  <a:pt x="363" y="4347"/>
                </a:lnTo>
                <a:lnTo>
                  <a:pt x="390" y="4381"/>
                </a:lnTo>
                <a:lnTo>
                  <a:pt x="419" y="4415"/>
                </a:lnTo>
                <a:lnTo>
                  <a:pt x="449" y="4448"/>
                </a:lnTo>
                <a:lnTo>
                  <a:pt x="479" y="4481"/>
                </a:lnTo>
                <a:lnTo>
                  <a:pt x="510" y="4514"/>
                </a:lnTo>
                <a:lnTo>
                  <a:pt x="2670" y="6673"/>
                </a:lnTo>
                <a:lnTo>
                  <a:pt x="2670" y="6673"/>
                </a:lnTo>
                <a:lnTo>
                  <a:pt x="2684" y="6686"/>
                </a:lnTo>
                <a:lnTo>
                  <a:pt x="2698" y="6697"/>
                </a:lnTo>
                <a:lnTo>
                  <a:pt x="2713" y="6705"/>
                </a:lnTo>
                <a:lnTo>
                  <a:pt x="2728" y="6713"/>
                </a:lnTo>
                <a:lnTo>
                  <a:pt x="2745" y="6720"/>
                </a:lnTo>
                <a:lnTo>
                  <a:pt x="2761" y="6725"/>
                </a:lnTo>
                <a:lnTo>
                  <a:pt x="2778" y="6728"/>
                </a:lnTo>
                <a:lnTo>
                  <a:pt x="2795" y="6730"/>
                </a:lnTo>
                <a:lnTo>
                  <a:pt x="2813" y="6731"/>
                </a:lnTo>
                <a:lnTo>
                  <a:pt x="2830" y="6730"/>
                </a:lnTo>
                <a:lnTo>
                  <a:pt x="2847" y="6727"/>
                </a:lnTo>
                <a:lnTo>
                  <a:pt x="2864" y="6724"/>
                </a:lnTo>
                <a:lnTo>
                  <a:pt x="2881" y="6718"/>
                </a:lnTo>
                <a:lnTo>
                  <a:pt x="2897" y="6711"/>
                </a:lnTo>
                <a:lnTo>
                  <a:pt x="2913" y="6702"/>
                </a:lnTo>
                <a:lnTo>
                  <a:pt x="2928" y="6692"/>
                </a:lnTo>
                <a:lnTo>
                  <a:pt x="2928" y="6692"/>
                </a:lnTo>
                <a:lnTo>
                  <a:pt x="2996" y="6643"/>
                </a:lnTo>
                <a:lnTo>
                  <a:pt x="3062" y="6592"/>
                </a:lnTo>
                <a:lnTo>
                  <a:pt x="3127" y="6542"/>
                </a:lnTo>
                <a:lnTo>
                  <a:pt x="3191" y="6492"/>
                </a:lnTo>
                <a:lnTo>
                  <a:pt x="3252" y="6442"/>
                </a:lnTo>
                <a:lnTo>
                  <a:pt x="3311" y="6394"/>
                </a:lnTo>
                <a:lnTo>
                  <a:pt x="3422" y="6301"/>
                </a:lnTo>
                <a:lnTo>
                  <a:pt x="3521" y="6216"/>
                </a:lnTo>
                <a:lnTo>
                  <a:pt x="3605" y="6141"/>
                </a:lnTo>
                <a:lnTo>
                  <a:pt x="3673" y="6078"/>
                </a:lnTo>
                <a:lnTo>
                  <a:pt x="3722" y="6032"/>
                </a:lnTo>
                <a:lnTo>
                  <a:pt x="3722" y="6032"/>
                </a:lnTo>
                <a:close/>
              </a:path>
            </a:pathLst>
          </a:custGeom>
          <a:solidFill>
            <a:srgbClr val="282828"/>
          </a:solidFill>
          <a:ln>
            <a:noFill/>
          </a:ln>
        </p:spPr>
        <p:txBody>
          <a:bodyPr vert="horz" wrap="square" lIns="68580" tIns="34290" rIns="68580" bIns="34290" numCol="1" anchor="t" anchorCtr="0" compatLnSpc="1">
            <a:prstTxWarp prst="textNoShape">
              <a:avLst/>
            </a:prstTxWarp>
          </a:bodyPr>
          <a:lstStyle/>
          <a:p>
            <a:endParaRPr lang="zh-CN" altLang="en-US" sz="1013"/>
          </a:p>
        </p:txBody>
      </p:sp>
      <p:sp>
        <p:nvSpPr>
          <p:cNvPr id="10" name="Freeform 6"/>
          <p:cNvSpPr>
            <a:spLocks/>
          </p:cNvSpPr>
          <p:nvPr/>
        </p:nvSpPr>
        <p:spPr bwMode="auto">
          <a:xfrm>
            <a:off x="2155068" y="2118969"/>
            <a:ext cx="1388518" cy="1525874"/>
          </a:xfrm>
          <a:custGeom>
            <a:avLst/>
            <a:gdLst>
              <a:gd name="T0" fmla="*/ 500 w 6127"/>
              <a:gd name="T1" fmla="*/ 5577 h 6731"/>
              <a:gd name="T2" fmla="*/ 329 w 6127"/>
              <a:gd name="T3" fmla="*/ 5775 h 6731"/>
              <a:gd name="T4" fmla="*/ 315 w 6127"/>
              <a:gd name="T5" fmla="*/ 6011 h 6731"/>
              <a:gd name="T6" fmla="*/ 469 w 6127"/>
              <a:gd name="T7" fmla="*/ 6316 h 6731"/>
              <a:gd name="T8" fmla="*/ 735 w 6127"/>
              <a:gd name="T9" fmla="*/ 6566 h 6731"/>
              <a:gd name="T10" fmla="*/ 1038 w 6127"/>
              <a:gd name="T11" fmla="*/ 6676 h 6731"/>
              <a:gd name="T12" fmla="*/ 1257 w 6127"/>
              <a:gd name="T13" fmla="*/ 6634 h 6731"/>
              <a:gd name="T14" fmla="*/ 1445 w 6127"/>
              <a:gd name="T15" fmla="*/ 6411 h 6731"/>
              <a:gd name="T16" fmla="*/ 1602 w 6127"/>
              <a:gd name="T17" fmla="*/ 6011 h 6731"/>
              <a:gd name="T18" fmla="*/ 1746 w 6127"/>
              <a:gd name="T19" fmla="*/ 5774 h 6731"/>
              <a:gd name="T20" fmla="*/ 1922 w 6127"/>
              <a:gd name="T21" fmla="*/ 5647 h 6731"/>
              <a:gd name="T22" fmla="*/ 2147 w 6127"/>
              <a:gd name="T23" fmla="*/ 5607 h 6731"/>
              <a:gd name="T24" fmla="*/ 2388 w 6127"/>
              <a:gd name="T25" fmla="*/ 5673 h 6731"/>
              <a:gd name="T26" fmla="*/ 2653 w 6127"/>
              <a:gd name="T27" fmla="*/ 5866 h 6731"/>
              <a:gd name="T28" fmla="*/ 3229 w 6127"/>
              <a:gd name="T29" fmla="*/ 6526 h 6731"/>
              <a:gd name="T30" fmla="*/ 3430 w 6127"/>
              <a:gd name="T31" fmla="*/ 6724 h 6731"/>
              <a:gd name="T32" fmla="*/ 3608 w 6127"/>
              <a:gd name="T33" fmla="*/ 6688 h 6731"/>
              <a:gd name="T34" fmla="*/ 5790 w 6127"/>
              <a:gd name="T35" fmla="*/ 4480 h 6731"/>
              <a:gd name="T36" fmla="*/ 5983 w 6127"/>
              <a:gd name="T37" fmla="*/ 4145 h 6731"/>
              <a:gd name="T38" fmla="*/ 6094 w 6127"/>
              <a:gd name="T39" fmla="*/ 3783 h 6731"/>
              <a:gd name="T40" fmla="*/ 6126 w 6127"/>
              <a:gd name="T41" fmla="*/ 3408 h 6731"/>
              <a:gd name="T42" fmla="*/ 6077 w 6127"/>
              <a:gd name="T43" fmla="*/ 3036 h 6731"/>
              <a:gd name="T44" fmla="*/ 5947 w 6127"/>
              <a:gd name="T45" fmla="*/ 2678 h 6731"/>
              <a:gd name="T46" fmla="*/ 5736 w 6127"/>
              <a:gd name="T47" fmla="*/ 2350 h 6731"/>
              <a:gd name="T48" fmla="*/ 3414 w 6127"/>
              <a:gd name="T49" fmla="*/ 26 h 6731"/>
              <a:gd name="T50" fmla="*/ 3262 w 6127"/>
              <a:gd name="T51" fmla="*/ 7 h 6731"/>
              <a:gd name="T52" fmla="*/ 2936 w 6127"/>
              <a:gd name="T53" fmla="*/ 239 h 6731"/>
              <a:gd name="T54" fmla="*/ 2374 w 6127"/>
              <a:gd name="T55" fmla="*/ 732 h 6731"/>
              <a:gd name="T56" fmla="*/ 2234 w 6127"/>
              <a:gd name="T57" fmla="*/ 931 h 6731"/>
              <a:gd name="T58" fmla="*/ 2238 w 6127"/>
              <a:gd name="T59" fmla="*/ 1017 h 6731"/>
              <a:gd name="T60" fmla="*/ 2405 w 6127"/>
              <a:gd name="T61" fmla="*/ 1118 h 6731"/>
              <a:gd name="T62" fmla="*/ 2768 w 6127"/>
              <a:gd name="T63" fmla="*/ 1259 h 6731"/>
              <a:gd name="T64" fmla="*/ 3012 w 6127"/>
              <a:gd name="T65" fmla="*/ 1409 h 6731"/>
              <a:gd name="T66" fmla="*/ 3180 w 6127"/>
              <a:gd name="T67" fmla="*/ 1599 h 6731"/>
              <a:gd name="T68" fmla="*/ 3273 w 6127"/>
              <a:gd name="T69" fmla="*/ 1832 h 6731"/>
              <a:gd name="T70" fmla="*/ 3297 w 6127"/>
              <a:gd name="T71" fmla="*/ 2065 h 6731"/>
              <a:gd name="T72" fmla="*/ 3252 w 6127"/>
              <a:gd name="T73" fmla="*/ 2318 h 6731"/>
              <a:gd name="T74" fmla="*/ 3134 w 6127"/>
              <a:gd name="T75" fmla="*/ 2565 h 6731"/>
              <a:gd name="T76" fmla="*/ 2943 w 6127"/>
              <a:gd name="T77" fmla="*/ 2807 h 6731"/>
              <a:gd name="T78" fmla="*/ 2730 w 6127"/>
              <a:gd name="T79" fmla="*/ 2995 h 6731"/>
              <a:gd name="T80" fmla="*/ 2484 w 6127"/>
              <a:gd name="T81" fmla="*/ 3138 h 6731"/>
              <a:gd name="T82" fmla="*/ 2233 w 6127"/>
              <a:gd name="T83" fmla="*/ 3207 h 6731"/>
              <a:gd name="T84" fmla="*/ 2003 w 6127"/>
              <a:gd name="T85" fmla="*/ 3206 h 6731"/>
              <a:gd name="T86" fmla="*/ 1755 w 6127"/>
              <a:gd name="T87" fmla="*/ 3135 h 6731"/>
              <a:gd name="T88" fmla="*/ 1551 w 6127"/>
              <a:gd name="T89" fmla="*/ 2993 h 6731"/>
              <a:gd name="T90" fmla="*/ 1388 w 6127"/>
              <a:gd name="T91" fmla="*/ 2774 h 6731"/>
              <a:gd name="T92" fmla="*/ 1244 w 6127"/>
              <a:gd name="T93" fmla="*/ 2435 h 6731"/>
              <a:gd name="T94" fmla="*/ 1132 w 6127"/>
              <a:gd name="T95" fmla="*/ 2186 h 6731"/>
              <a:gd name="T96" fmla="*/ 1033 w 6127"/>
              <a:gd name="T97" fmla="*/ 2144 h 6731"/>
              <a:gd name="T98" fmla="*/ 856 w 6127"/>
              <a:gd name="T99" fmla="*/ 2230 h 6731"/>
              <a:gd name="T100" fmla="*/ 636 w 6127"/>
              <a:gd name="T101" fmla="*/ 2441 h 6731"/>
              <a:gd name="T102" fmla="*/ 199 w 6127"/>
              <a:gd name="T103" fmla="*/ 3000 h 6731"/>
              <a:gd name="T104" fmla="*/ 0 w 6127"/>
              <a:gd name="T105" fmla="*/ 3324 h 6731"/>
              <a:gd name="T106" fmla="*/ 45 w 6127"/>
              <a:gd name="T107" fmla="*/ 3451 h 6731"/>
              <a:gd name="T108" fmla="*/ 582 w 6127"/>
              <a:gd name="T109" fmla="*/ 3838 h 6731"/>
              <a:gd name="T110" fmla="*/ 1065 w 6127"/>
              <a:gd name="T111" fmla="*/ 4244 h 6731"/>
              <a:gd name="T112" fmla="*/ 1274 w 6127"/>
              <a:gd name="T113" fmla="*/ 4503 h 6731"/>
              <a:gd name="T114" fmla="*/ 1365 w 6127"/>
              <a:gd name="T115" fmla="*/ 4727 h 6731"/>
              <a:gd name="T116" fmla="*/ 1362 w 6127"/>
              <a:gd name="T117" fmla="*/ 4986 h 6731"/>
              <a:gd name="T118" fmla="*/ 1274 w 6127"/>
              <a:gd name="T119" fmla="*/ 5167 h 6731"/>
              <a:gd name="T120" fmla="*/ 1117 w 6127"/>
              <a:gd name="T121" fmla="*/ 5307 h 6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127" h="6731">
                <a:moveTo>
                  <a:pt x="806" y="5445"/>
                </a:moveTo>
                <a:lnTo>
                  <a:pt x="806" y="5445"/>
                </a:lnTo>
                <a:lnTo>
                  <a:pt x="709" y="5480"/>
                </a:lnTo>
                <a:lnTo>
                  <a:pt x="662" y="5498"/>
                </a:lnTo>
                <a:lnTo>
                  <a:pt x="614" y="5518"/>
                </a:lnTo>
                <a:lnTo>
                  <a:pt x="614" y="5518"/>
                </a:lnTo>
                <a:lnTo>
                  <a:pt x="573" y="5537"/>
                </a:lnTo>
                <a:lnTo>
                  <a:pt x="534" y="5558"/>
                </a:lnTo>
                <a:lnTo>
                  <a:pt x="500" y="5577"/>
                </a:lnTo>
                <a:lnTo>
                  <a:pt x="469" y="5597"/>
                </a:lnTo>
                <a:lnTo>
                  <a:pt x="442" y="5618"/>
                </a:lnTo>
                <a:lnTo>
                  <a:pt x="418" y="5639"/>
                </a:lnTo>
                <a:lnTo>
                  <a:pt x="397" y="5660"/>
                </a:lnTo>
                <a:lnTo>
                  <a:pt x="379" y="5682"/>
                </a:lnTo>
                <a:lnTo>
                  <a:pt x="363" y="5704"/>
                </a:lnTo>
                <a:lnTo>
                  <a:pt x="350" y="5727"/>
                </a:lnTo>
                <a:lnTo>
                  <a:pt x="339" y="5750"/>
                </a:lnTo>
                <a:lnTo>
                  <a:pt x="329" y="5775"/>
                </a:lnTo>
                <a:lnTo>
                  <a:pt x="323" y="5800"/>
                </a:lnTo>
                <a:lnTo>
                  <a:pt x="316" y="5826"/>
                </a:lnTo>
                <a:lnTo>
                  <a:pt x="312" y="5852"/>
                </a:lnTo>
                <a:lnTo>
                  <a:pt x="308" y="5880"/>
                </a:lnTo>
                <a:lnTo>
                  <a:pt x="308" y="5880"/>
                </a:lnTo>
                <a:lnTo>
                  <a:pt x="306" y="5912"/>
                </a:lnTo>
                <a:lnTo>
                  <a:pt x="306" y="5945"/>
                </a:lnTo>
                <a:lnTo>
                  <a:pt x="310" y="5977"/>
                </a:lnTo>
                <a:lnTo>
                  <a:pt x="315" y="6011"/>
                </a:lnTo>
                <a:lnTo>
                  <a:pt x="323" y="6044"/>
                </a:lnTo>
                <a:lnTo>
                  <a:pt x="332" y="6077"/>
                </a:lnTo>
                <a:lnTo>
                  <a:pt x="344" y="6112"/>
                </a:lnTo>
                <a:lnTo>
                  <a:pt x="359" y="6145"/>
                </a:lnTo>
                <a:lnTo>
                  <a:pt x="377" y="6179"/>
                </a:lnTo>
                <a:lnTo>
                  <a:pt x="396" y="6212"/>
                </a:lnTo>
                <a:lnTo>
                  <a:pt x="418" y="6247"/>
                </a:lnTo>
                <a:lnTo>
                  <a:pt x="442" y="6282"/>
                </a:lnTo>
                <a:lnTo>
                  <a:pt x="469" y="6316"/>
                </a:lnTo>
                <a:lnTo>
                  <a:pt x="498" y="6351"/>
                </a:lnTo>
                <a:lnTo>
                  <a:pt x="530" y="6386"/>
                </a:lnTo>
                <a:lnTo>
                  <a:pt x="563" y="6420"/>
                </a:lnTo>
                <a:lnTo>
                  <a:pt x="563" y="6420"/>
                </a:lnTo>
                <a:lnTo>
                  <a:pt x="598" y="6454"/>
                </a:lnTo>
                <a:lnTo>
                  <a:pt x="632" y="6485"/>
                </a:lnTo>
                <a:lnTo>
                  <a:pt x="667" y="6515"/>
                </a:lnTo>
                <a:lnTo>
                  <a:pt x="702" y="6541"/>
                </a:lnTo>
                <a:lnTo>
                  <a:pt x="735" y="6566"/>
                </a:lnTo>
                <a:lnTo>
                  <a:pt x="770" y="6587"/>
                </a:lnTo>
                <a:lnTo>
                  <a:pt x="805" y="6607"/>
                </a:lnTo>
                <a:lnTo>
                  <a:pt x="838" y="6624"/>
                </a:lnTo>
                <a:lnTo>
                  <a:pt x="872" y="6638"/>
                </a:lnTo>
                <a:lnTo>
                  <a:pt x="906" y="6651"/>
                </a:lnTo>
                <a:lnTo>
                  <a:pt x="939" y="6661"/>
                </a:lnTo>
                <a:lnTo>
                  <a:pt x="973" y="6669"/>
                </a:lnTo>
                <a:lnTo>
                  <a:pt x="1005" y="6674"/>
                </a:lnTo>
                <a:lnTo>
                  <a:pt x="1038" y="6676"/>
                </a:lnTo>
                <a:lnTo>
                  <a:pt x="1071" y="6677"/>
                </a:lnTo>
                <a:lnTo>
                  <a:pt x="1104" y="6675"/>
                </a:lnTo>
                <a:lnTo>
                  <a:pt x="1104" y="6675"/>
                </a:lnTo>
                <a:lnTo>
                  <a:pt x="1131" y="6672"/>
                </a:lnTo>
                <a:lnTo>
                  <a:pt x="1158" y="6666"/>
                </a:lnTo>
                <a:lnTo>
                  <a:pt x="1184" y="6661"/>
                </a:lnTo>
                <a:lnTo>
                  <a:pt x="1209" y="6653"/>
                </a:lnTo>
                <a:lnTo>
                  <a:pt x="1233" y="6645"/>
                </a:lnTo>
                <a:lnTo>
                  <a:pt x="1257" y="6634"/>
                </a:lnTo>
                <a:lnTo>
                  <a:pt x="1279" y="6620"/>
                </a:lnTo>
                <a:lnTo>
                  <a:pt x="1301" y="6605"/>
                </a:lnTo>
                <a:lnTo>
                  <a:pt x="1324" y="6586"/>
                </a:lnTo>
                <a:lnTo>
                  <a:pt x="1344" y="6566"/>
                </a:lnTo>
                <a:lnTo>
                  <a:pt x="1365" y="6541"/>
                </a:lnTo>
                <a:lnTo>
                  <a:pt x="1386" y="6514"/>
                </a:lnTo>
                <a:lnTo>
                  <a:pt x="1406" y="6483"/>
                </a:lnTo>
                <a:lnTo>
                  <a:pt x="1426" y="6449"/>
                </a:lnTo>
                <a:lnTo>
                  <a:pt x="1445" y="6411"/>
                </a:lnTo>
                <a:lnTo>
                  <a:pt x="1465" y="6368"/>
                </a:lnTo>
                <a:lnTo>
                  <a:pt x="1465" y="6368"/>
                </a:lnTo>
                <a:lnTo>
                  <a:pt x="1484" y="6322"/>
                </a:lnTo>
                <a:lnTo>
                  <a:pt x="1504" y="6274"/>
                </a:lnTo>
                <a:lnTo>
                  <a:pt x="1538" y="6178"/>
                </a:lnTo>
                <a:lnTo>
                  <a:pt x="1538" y="6178"/>
                </a:lnTo>
                <a:lnTo>
                  <a:pt x="1569" y="6095"/>
                </a:lnTo>
                <a:lnTo>
                  <a:pt x="1585" y="6053"/>
                </a:lnTo>
                <a:lnTo>
                  <a:pt x="1602" y="6011"/>
                </a:lnTo>
                <a:lnTo>
                  <a:pt x="1622" y="5969"/>
                </a:lnTo>
                <a:lnTo>
                  <a:pt x="1642" y="5926"/>
                </a:lnTo>
                <a:lnTo>
                  <a:pt x="1665" y="5886"/>
                </a:lnTo>
                <a:lnTo>
                  <a:pt x="1677" y="5866"/>
                </a:lnTo>
                <a:lnTo>
                  <a:pt x="1690" y="5846"/>
                </a:lnTo>
                <a:lnTo>
                  <a:pt x="1703" y="5828"/>
                </a:lnTo>
                <a:lnTo>
                  <a:pt x="1717" y="5809"/>
                </a:lnTo>
                <a:lnTo>
                  <a:pt x="1731" y="5791"/>
                </a:lnTo>
                <a:lnTo>
                  <a:pt x="1746" y="5774"/>
                </a:lnTo>
                <a:lnTo>
                  <a:pt x="1763" y="5756"/>
                </a:lnTo>
                <a:lnTo>
                  <a:pt x="1780" y="5740"/>
                </a:lnTo>
                <a:lnTo>
                  <a:pt x="1797" y="5724"/>
                </a:lnTo>
                <a:lnTo>
                  <a:pt x="1816" y="5710"/>
                </a:lnTo>
                <a:lnTo>
                  <a:pt x="1835" y="5695"/>
                </a:lnTo>
                <a:lnTo>
                  <a:pt x="1856" y="5682"/>
                </a:lnTo>
                <a:lnTo>
                  <a:pt x="1876" y="5670"/>
                </a:lnTo>
                <a:lnTo>
                  <a:pt x="1899" y="5658"/>
                </a:lnTo>
                <a:lnTo>
                  <a:pt x="1922" y="5647"/>
                </a:lnTo>
                <a:lnTo>
                  <a:pt x="1946" y="5637"/>
                </a:lnTo>
                <a:lnTo>
                  <a:pt x="1972" y="5628"/>
                </a:lnTo>
                <a:lnTo>
                  <a:pt x="1998" y="5621"/>
                </a:lnTo>
                <a:lnTo>
                  <a:pt x="1998" y="5621"/>
                </a:lnTo>
                <a:lnTo>
                  <a:pt x="2028" y="5614"/>
                </a:lnTo>
                <a:lnTo>
                  <a:pt x="2058" y="5610"/>
                </a:lnTo>
                <a:lnTo>
                  <a:pt x="2089" y="5607"/>
                </a:lnTo>
                <a:lnTo>
                  <a:pt x="2118" y="5606"/>
                </a:lnTo>
                <a:lnTo>
                  <a:pt x="2147" y="5607"/>
                </a:lnTo>
                <a:lnTo>
                  <a:pt x="2175" y="5609"/>
                </a:lnTo>
                <a:lnTo>
                  <a:pt x="2204" y="5612"/>
                </a:lnTo>
                <a:lnTo>
                  <a:pt x="2232" y="5618"/>
                </a:lnTo>
                <a:lnTo>
                  <a:pt x="2259" y="5624"/>
                </a:lnTo>
                <a:lnTo>
                  <a:pt x="2286" y="5632"/>
                </a:lnTo>
                <a:lnTo>
                  <a:pt x="2312" y="5640"/>
                </a:lnTo>
                <a:lnTo>
                  <a:pt x="2338" y="5651"/>
                </a:lnTo>
                <a:lnTo>
                  <a:pt x="2363" y="5662"/>
                </a:lnTo>
                <a:lnTo>
                  <a:pt x="2388" y="5673"/>
                </a:lnTo>
                <a:lnTo>
                  <a:pt x="2412" y="5686"/>
                </a:lnTo>
                <a:lnTo>
                  <a:pt x="2435" y="5699"/>
                </a:lnTo>
                <a:lnTo>
                  <a:pt x="2458" y="5712"/>
                </a:lnTo>
                <a:lnTo>
                  <a:pt x="2480" y="5726"/>
                </a:lnTo>
                <a:lnTo>
                  <a:pt x="2521" y="5755"/>
                </a:lnTo>
                <a:lnTo>
                  <a:pt x="2559" y="5783"/>
                </a:lnTo>
                <a:lnTo>
                  <a:pt x="2595" y="5813"/>
                </a:lnTo>
                <a:lnTo>
                  <a:pt x="2626" y="5840"/>
                </a:lnTo>
                <a:lnTo>
                  <a:pt x="2653" y="5866"/>
                </a:lnTo>
                <a:lnTo>
                  <a:pt x="2697" y="5908"/>
                </a:lnTo>
                <a:lnTo>
                  <a:pt x="2697" y="5908"/>
                </a:lnTo>
                <a:lnTo>
                  <a:pt x="2743" y="5956"/>
                </a:lnTo>
                <a:lnTo>
                  <a:pt x="2803" y="6021"/>
                </a:lnTo>
                <a:lnTo>
                  <a:pt x="2873" y="6099"/>
                </a:lnTo>
                <a:lnTo>
                  <a:pt x="2953" y="6191"/>
                </a:lnTo>
                <a:lnTo>
                  <a:pt x="3040" y="6294"/>
                </a:lnTo>
                <a:lnTo>
                  <a:pt x="3133" y="6406"/>
                </a:lnTo>
                <a:lnTo>
                  <a:pt x="3229" y="6526"/>
                </a:lnTo>
                <a:lnTo>
                  <a:pt x="3277" y="6588"/>
                </a:lnTo>
                <a:lnTo>
                  <a:pt x="3326" y="6652"/>
                </a:lnTo>
                <a:lnTo>
                  <a:pt x="3326" y="6652"/>
                </a:lnTo>
                <a:lnTo>
                  <a:pt x="3340" y="6670"/>
                </a:lnTo>
                <a:lnTo>
                  <a:pt x="3356" y="6685"/>
                </a:lnTo>
                <a:lnTo>
                  <a:pt x="3374" y="6698"/>
                </a:lnTo>
                <a:lnTo>
                  <a:pt x="3391" y="6709"/>
                </a:lnTo>
                <a:lnTo>
                  <a:pt x="3411" y="6717"/>
                </a:lnTo>
                <a:lnTo>
                  <a:pt x="3430" y="6724"/>
                </a:lnTo>
                <a:lnTo>
                  <a:pt x="3451" y="6728"/>
                </a:lnTo>
                <a:lnTo>
                  <a:pt x="3471" y="6731"/>
                </a:lnTo>
                <a:lnTo>
                  <a:pt x="3492" y="6731"/>
                </a:lnTo>
                <a:lnTo>
                  <a:pt x="3512" y="6729"/>
                </a:lnTo>
                <a:lnTo>
                  <a:pt x="3532" y="6726"/>
                </a:lnTo>
                <a:lnTo>
                  <a:pt x="3553" y="6720"/>
                </a:lnTo>
                <a:lnTo>
                  <a:pt x="3572" y="6712"/>
                </a:lnTo>
                <a:lnTo>
                  <a:pt x="3590" y="6701"/>
                </a:lnTo>
                <a:lnTo>
                  <a:pt x="3608" y="6688"/>
                </a:lnTo>
                <a:lnTo>
                  <a:pt x="3625" y="6674"/>
                </a:lnTo>
                <a:lnTo>
                  <a:pt x="5617" y="4683"/>
                </a:lnTo>
                <a:lnTo>
                  <a:pt x="5617" y="4683"/>
                </a:lnTo>
                <a:lnTo>
                  <a:pt x="5648" y="4650"/>
                </a:lnTo>
                <a:lnTo>
                  <a:pt x="5678" y="4617"/>
                </a:lnTo>
                <a:lnTo>
                  <a:pt x="5708" y="4584"/>
                </a:lnTo>
                <a:lnTo>
                  <a:pt x="5736" y="4550"/>
                </a:lnTo>
                <a:lnTo>
                  <a:pt x="5763" y="4516"/>
                </a:lnTo>
                <a:lnTo>
                  <a:pt x="5790" y="4480"/>
                </a:lnTo>
                <a:lnTo>
                  <a:pt x="5815" y="4445"/>
                </a:lnTo>
                <a:lnTo>
                  <a:pt x="5840" y="4408"/>
                </a:lnTo>
                <a:lnTo>
                  <a:pt x="5863" y="4373"/>
                </a:lnTo>
                <a:lnTo>
                  <a:pt x="5885" y="4336"/>
                </a:lnTo>
                <a:lnTo>
                  <a:pt x="5907" y="4298"/>
                </a:lnTo>
                <a:lnTo>
                  <a:pt x="5928" y="4260"/>
                </a:lnTo>
                <a:lnTo>
                  <a:pt x="5947" y="4222"/>
                </a:lnTo>
                <a:lnTo>
                  <a:pt x="5966" y="4184"/>
                </a:lnTo>
                <a:lnTo>
                  <a:pt x="5983" y="4145"/>
                </a:lnTo>
                <a:lnTo>
                  <a:pt x="5999" y="4106"/>
                </a:lnTo>
                <a:lnTo>
                  <a:pt x="6014" y="4066"/>
                </a:lnTo>
                <a:lnTo>
                  <a:pt x="6028" y="4027"/>
                </a:lnTo>
                <a:lnTo>
                  <a:pt x="6042" y="3987"/>
                </a:lnTo>
                <a:lnTo>
                  <a:pt x="6054" y="3946"/>
                </a:lnTo>
                <a:lnTo>
                  <a:pt x="6066" y="3906"/>
                </a:lnTo>
                <a:lnTo>
                  <a:pt x="6077" y="3864"/>
                </a:lnTo>
                <a:lnTo>
                  <a:pt x="6086" y="3824"/>
                </a:lnTo>
                <a:lnTo>
                  <a:pt x="6094" y="3783"/>
                </a:lnTo>
                <a:lnTo>
                  <a:pt x="6102" y="3742"/>
                </a:lnTo>
                <a:lnTo>
                  <a:pt x="6109" y="3700"/>
                </a:lnTo>
                <a:lnTo>
                  <a:pt x="6114" y="3659"/>
                </a:lnTo>
                <a:lnTo>
                  <a:pt x="6118" y="3617"/>
                </a:lnTo>
                <a:lnTo>
                  <a:pt x="6123" y="3575"/>
                </a:lnTo>
                <a:lnTo>
                  <a:pt x="6125" y="3534"/>
                </a:lnTo>
                <a:lnTo>
                  <a:pt x="6126" y="3492"/>
                </a:lnTo>
                <a:lnTo>
                  <a:pt x="6127" y="3449"/>
                </a:lnTo>
                <a:lnTo>
                  <a:pt x="6126" y="3408"/>
                </a:lnTo>
                <a:lnTo>
                  <a:pt x="6125" y="3366"/>
                </a:lnTo>
                <a:lnTo>
                  <a:pt x="6123" y="3325"/>
                </a:lnTo>
                <a:lnTo>
                  <a:pt x="6118" y="3283"/>
                </a:lnTo>
                <a:lnTo>
                  <a:pt x="6114" y="3241"/>
                </a:lnTo>
                <a:lnTo>
                  <a:pt x="6109" y="3200"/>
                </a:lnTo>
                <a:lnTo>
                  <a:pt x="6102" y="3158"/>
                </a:lnTo>
                <a:lnTo>
                  <a:pt x="6094" y="3117"/>
                </a:lnTo>
                <a:lnTo>
                  <a:pt x="6086" y="3076"/>
                </a:lnTo>
                <a:lnTo>
                  <a:pt x="6077" y="3036"/>
                </a:lnTo>
                <a:lnTo>
                  <a:pt x="6066" y="2994"/>
                </a:lnTo>
                <a:lnTo>
                  <a:pt x="6054" y="2954"/>
                </a:lnTo>
                <a:lnTo>
                  <a:pt x="6042" y="2913"/>
                </a:lnTo>
                <a:lnTo>
                  <a:pt x="6028" y="2873"/>
                </a:lnTo>
                <a:lnTo>
                  <a:pt x="6014" y="2834"/>
                </a:lnTo>
                <a:lnTo>
                  <a:pt x="5999" y="2794"/>
                </a:lnTo>
                <a:lnTo>
                  <a:pt x="5983" y="2755"/>
                </a:lnTo>
                <a:lnTo>
                  <a:pt x="5966" y="2716"/>
                </a:lnTo>
                <a:lnTo>
                  <a:pt x="5947" y="2678"/>
                </a:lnTo>
                <a:lnTo>
                  <a:pt x="5928" y="2640"/>
                </a:lnTo>
                <a:lnTo>
                  <a:pt x="5907" y="2602"/>
                </a:lnTo>
                <a:lnTo>
                  <a:pt x="5885" y="2564"/>
                </a:lnTo>
                <a:lnTo>
                  <a:pt x="5863" y="2527"/>
                </a:lnTo>
                <a:lnTo>
                  <a:pt x="5840" y="2492"/>
                </a:lnTo>
                <a:lnTo>
                  <a:pt x="5815" y="2455"/>
                </a:lnTo>
                <a:lnTo>
                  <a:pt x="5790" y="2420"/>
                </a:lnTo>
                <a:lnTo>
                  <a:pt x="5763" y="2384"/>
                </a:lnTo>
                <a:lnTo>
                  <a:pt x="5736" y="2350"/>
                </a:lnTo>
                <a:lnTo>
                  <a:pt x="5708" y="2316"/>
                </a:lnTo>
                <a:lnTo>
                  <a:pt x="5678" y="2283"/>
                </a:lnTo>
                <a:lnTo>
                  <a:pt x="5648" y="2250"/>
                </a:lnTo>
                <a:lnTo>
                  <a:pt x="5617" y="2217"/>
                </a:lnTo>
                <a:lnTo>
                  <a:pt x="3456" y="58"/>
                </a:lnTo>
                <a:lnTo>
                  <a:pt x="3456" y="58"/>
                </a:lnTo>
                <a:lnTo>
                  <a:pt x="3443" y="45"/>
                </a:lnTo>
                <a:lnTo>
                  <a:pt x="3429" y="34"/>
                </a:lnTo>
                <a:lnTo>
                  <a:pt x="3414" y="26"/>
                </a:lnTo>
                <a:lnTo>
                  <a:pt x="3398" y="18"/>
                </a:lnTo>
                <a:lnTo>
                  <a:pt x="3381" y="11"/>
                </a:lnTo>
                <a:lnTo>
                  <a:pt x="3365" y="6"/>
                </a:lnTo>
                <a:lnTo>
                  <a:pt x="3348" y="3"/>
                </a:lnTo>
                <a:lnTo>
                  <a:pt x="3330" y="1"/>
                </a:lnTo>
                <a:lnTo>
                  <a:pt x="3314" y="0"/>
                </a:lnTo>
                <a:lnTo>
                  <a:pt x="3297" y="1"/>
                </a:lnTo>
                <a:lnTo>
                  <a:pt x="3280" y="4"/>
                </a:lnTo>
                <a:lnTo>
                  <a:pt x="3262" y="7"/>
                </a:lnTo>
                <a:lnTo>
                  <a:pt x="3246" y="13"/>
                </a:lnTo>
                <a:lnTo>
                  <a:pt x="3230" y="20"/>
                </a:lnTo>
                <a:lnTo>
                  <a:pt x="3213" y="29"/>
                </a:lnTo>
                <a:lnTo>
                  <a:pt x="3198" y="39"/>
                </a:lnTo>
                <a:lnTo>
                  <a:pt x="3198" y="39"/>
                </a:lnTo>
                <a:lnTo>
                  <a:pt x="3131" y="88"/>
                </a:lnTo>
                <a:lnTo>
                  <a:pt x="3064" y="139"/>
                </a:lnTo>
                <a:lnTo>
                  <a:pt x="2999" y="189"/>
                </a:lnTo>
                <a:lnTo>
                  <a:pt x="2936" y="239"/>
                </a:lnTo>
                <a:lnTo>
                  <a:pt x="2874" y="289"/>
                </a:lnTo>
                <a:lnTo>
                  <a:pt x="2815" y="337"/>
                </a:lnTo>
                <a:lnTo>
                  <a:pt x="2704" y="430"/>
                </a:lnTo>
                <a:lnTo>
                  <a:pt x="2606" y="515"/>
                </a:lnTo>
                <a:lnTo>
                  <a:pt x="2521" y="590"/>
                </a:lnTo>
                <a:lnTo>
                  <a:pt x="2453" y="653"/>
                </a:lnTo>
                <a:lnTo>
                  <a:pt x="2404" y="699"/>
                </a:lnTo>
                <a:lnTo>
                  <a:pt x="2404" y="699"/>
                </a:lnTo>
                <a:lnTo>
                  <a:pt x="2374" y="732"/>
                </a:lnTo>
                <a:lnTo>
                  <a:pt x="2347" y="761"/>
                </a:lnTo>
                <a:lnTo>
                  <a:pt x="2323" y="788"/>
                </a:lnTo>
                <a:lnTo>
                  <a:pt x="2302" y="814"/>
                </a:lnTo>
                <a:lnTo>
                  <a:pt x="2284" y="838"/>
                </a:lnTo>
                <a:lnTo>
                  <a:pt x="2270" y="860"/>
                </a:lnTo>
                <a:lnTo>
                  <a:pt x="2258" y="880"/>
                </a:lnTo>
                <a:lnTo>
                  <a:pt x="2247" y="899"/>
                </a:lnTo>
                <a:lnTo>
                  <a:pt x="2239" y="916"/>
                </a:lnTo>
                <a:lnTo>
                  <a:pt x="2234" y="931"/>
                </a:lnTo>
                <a:lnTo>
                  <a:pt x="2230" y="945"/>
                </a:lnTo>
                <a:lnTo>
                  <a:pt x="2227" y="957"/>
                </a:lnTo>
                <a:lnTo>
                  <a:pt x="2226" y="968"/>
                </a:lnTo>
                <a:lnTo>
                  <a:pt x="2226" y="978"/>
                </a:lnTo>
                <a:lnTo>
                  <a:pt x="2226" y="987"/>
                </a:lnTo>
                <a:lnTo>
                  <a:pt x="2228" y="993"/>
                </a:lnTo>
                <a:lnTo>
                  <a:pt x="2228" y="993"/>
                </a:lnTo>
                <a:lnTo>
                  <a:pt x="2232" y="1005"/>
                </a:lnTo>
                <a:lnTo>
                  <a:pt x="2238" y="1017"/>
                </a:lnTo>
                <a:lnTo>
                  <a:pt x="2247" y="1028"/>
                </a:lnTo>
                <a:lnTo>
                  <a:pt x="2257" y="1039"/>
                </a:lnTo>
                <a:lnTo>
                  <a:pt x="2270" y="1048"/>
                </a:lnTo>
                <a:lnTo>
                  <a:pt x="2284" y="1059"/>
                </a:lnTo>
                <a:lnTo>
                  <a:pt x="2300" y="1069"/>
                </a:lnTo>
                <a:lnTo>
                  <a:pt x="2317" y="1079"/>
                </a:lnTo>
                <a:lnTo>
                  <a:pt x="2337" y="1088"/>
                </a:lnTo>
                <a:lnTo>
                  <a:pt x="2359" y="1098"/>
                </a:lnTo>
                <a:lnTo>
                  <a:pt x="2405" y="1118"/>
                </a:lnTo>
                <a:lnTo>
                  <a:pt x="2458" y="1138"/>
                </a:lnTo>
                <a:lnTo>
                  <a:pt x="2517" y="1160"/>
                </a:lnTo>
                <a:lnTo>
                  <a:pt x="2517" y="1160"/>
                </a:lnTo>
                <a:lnTo>
                  <a:pt x="2571" y="1179"/>
                </a:lnTo>
                <a:lnTo>
                  <a:pt x="2625" y="1199"/>
                </a:lnTo>
                <a:lnTo>
                  <a:pt x="2680" y="1221"/>
                </a:lnTo>
                <a:lnTo>
                  <a:pt x="2736" y="1244"/>
                </a:lnTo>
                <a:lnTo>
                  <a:pt x="2736" y="1244"/>
                </a:lnTo>
                <a:lnTo>
                  <a:pt x="2768" y="1259"/>
                </a:lnTo>
                <a:lnTo>
                  <a:pt x="2798" y="1274"/>
                </a:lnTo>
                <a:lnTo>
                  <a:pt x="2829" y="1289"/>
                </a:lnTo>
                <a:lnTo>
                  <a:pt x="2858" y="1305"/>
                </a:lnTo>
                <a:lnTo>
                  <a:pt x="2886" y="1321"/>
                </a:lnTo>
                <a:lnTo>
                  <a:pt x="2913" y="1338"/>
                </a:lnTo>
                <a:lnTo>
                  <a:pt x="2939" y="1355"/>
                </a:lnTo>
                <a:lnTo>
                  <a:pt x="2964" y="1372"/>
                </a:lnTo>
                <a:lnTo>
                  <a:pt x="2989" y="1391"/>
                </a:lnTo>
                <a:lnTo>
                  <a:pt x="3012" y="1409"/>
                </a:lnTo>
                <a:lnTo>
                  <a:pt x="3035" y="1429"/>
                </a:lnTo>
                <a:lnTo>
                  <a:pt x="3055" y="1448"/>
                </a:lnTo>
                <a:lnTo>
                  <a:pt x="3076" y="1468"/>
                </a:lnTo>
                <a:lnTo>
                  <a:pt x="3095" y="1488"/>
                </a:lnTo>
                <a:lnTo>
                  <a:pt x="3114" y="1510"/>
                </a:lnTo>
                <a:lnTo>
                  <a:pt x="3132" y="1532"/>
                </a:lnTo>
                <a:lnTo>
                  <a:pt x="3148" y="1553"/>
                </a:lnTo>
                <a:lnTo>
                  <a:pt x="3165" y="1576"/>
                </a:lnTo>
                <a:lnTo>
                  <a:pt x="3180" y="1599"/>
                </a:lnTo>
                <a:lnTo>
                  <a:pt x="3193" y="1623"/>
                </a:lnTo>
                <a:lnTo>
                  <a:pt x="3207" y="1646"/>
                </a:lnTo>
                <a:lnTo>
                  <a:pt x="3219" y="1671"/>
                </a:lnTo>
                <a:lnTo>
                  <a:pt x="3230" y="1697"/>
                </a:lnTo>
                <a:lnTo>
                  <a:pt x="3240" y="1722"/>
                </a:lnTo>
                <a:lnTo>
                  <a:pt x="3250" y="1749"/>
                </a:lnTo>
                <a:lnTo>
                  <a:pt x="3259" y="1777"/>
                </a:lnTo>
                <a:lnTo>
                  <a:pt x="3267" y="1804"/>
                </a:lnTo>
                <a:lnTo>
                  <a:pt x="3273" y="1832"/>
                </a:lnTo>
                <a:lnTo>
                  <a:pt x="3280" y="1861"/>
                </a:lnTo>
                <a:lnTo>
                  <a:pt x="3285" y="1890"/>
                </a:lnTo>
                <a:lnTo>
                  <a:pt x="3289" y="1921"/>
                </a:lnTo>
                <a:lnTo>
                  <a:pt x="3293" y="1951"/>
                </a:lnTo>
                <a:lnTo>
                  <a:pt x="3293" y="1951"/>
                </a:lnTo>
                <a:lnTo>
                  <a:pt x="3295" y="1979"/>
                </a:lnTo>
                <a:lnTo>
                  <a:pt x="3297" y="2008"/>
                </a:lnTo>
                <a:lnTo>
                  <a:pt x="3297" y="2037"/>
                </a:lnTo>
                <a:lnTo>
                  <a:pt x="3297" y="2065"/>
                </a:lnTo>
                <a:lnTo>
                  <a:pt x="3296" y="2093"/>
                </a:lnTo>
                <a:lnTo>
                  <a:pt x="3294" y="2121"/>
                </a:lnTo>
                <a:lnTo>
                  <a:pt x="3290" y="2149"/>
                </a:lnTo>
                <a:lnTo>
                  <a:pt x="3286" y="2178"/>
                </a:lnTo>
                <a:lnTo>
                  <a:pt x="3282" y="2206"/>
                </a:lnTo>
                <a:lnTo>
                  <a:pt x="3275" y="2234"/>
                </a:lnTo>
                <a:lnTo>
                  <a:pt x="3269" y="2262"/>
                </a:lnTo>
                <a:lnTo>
                  <a:pt x="3261" y="2290"/>
                </a:lnTo>
                <a:lnTo>
                  <a:pt x="3252" y="2318"/>
                </a:lnTo>
                <a:lnTo>
                  <a:pt x="3243" y="2345"/>
                </a:lnTo>
                <a:lnTo>
                  <a:pt x="3233" y="2374"/>
                </a:lnTo>
                <a:lnTo>
                  <a:pt x="3221" y="2402"/>
                </a:lnTo>
                <a:lnTo>
                  <a:pt x="3209" y="2429"/>
                </a:lnTo>
                <a:lnTo>
                  <a:pt x="3196" y="2456"/>
                </a:lnTo>
                <a:lnTo>
                  <a:pt x="3182" y="2484"/>
                </a:lnTo>
                <a:lnTo>
                  <a:pt x="3167" y="2511"/>
                </a:lnTo>
                <a:lnTo>
                  <a:pt x="3151" y="2538"/>
                </a:lnTo>
                <a:lnTo>
                  <a:pt x="3134" y="2565"/>
                </a:lnTo>
                <a:lnTo>
                  <a:pt x="3116" y="2592"/>
                </a:lnTo>
                <a:lnTo>
                  <a:pt x="3097" y="2619"/>
                </a:lnTo>
                <a:lnTo>
                  <a:pt x="3078" y="2647"/>
                </a:lnTo>
                <a:lnTo>
                  <a:pt x="3057" y="2674"/>
                </a:lnTo>
                <a:lnTo>
                  <a:pt x="3037" y="2701"/>
                </a:lnTo>
                <a:lnTo>
                  <a:pt x="3014" y="2727"/>
                </a:lnTo>
                <a:lnTo>
                  <a:pt x="2991" y="2754"/>
                </a:lnTo>
                <a:lnTo>
                  <a:pt x="2967" y="2781"/>
                </a:lnTo>
                <a:lnTo>
                  <a:pt x="2943" y="2807"/>
                </a:lnTo>
                <a:lnTo>
                  <a:pt x="2917" y="2833"/>
                </a:lnTo>
                <a:lnTo>
                  <a:pt x="2917" y="2833"/>
                </a:lnTo>
                <a:lnTo>
                  <a:pt x="2891" y="2859"/>
                </a:lnTo>
                <a:lnTo>
                  <a:pt x="2863" y="2884"/>
                </a:lnTo>
                <a:lnTo>
                  <a:pt x="2837" y="2908"/>
                </a:lnTo>
                <a:lnTo>
                  <a:pt x="2810" y="2932"/>
                </a:lnTo>
                <a:lnTo>
                  <a:pt x="2784" y="2953"/>
                </a:lnTo>
                <a:lnTo>
                  <a:pt x="2757" y="2975"/>
                </a:lnTo>
                <a:lnTo>
                  <a:pt x="2730" y="2995"/>
                </a:lnTo>
                <a:lnTo>
                  <a:pt x="2703" y="3015"/>
                </a:lnTo>
                <a:lnTo>
                  <a:pt x="2676" y="3033"/>
                </a:lnTo>
                <a:lnTo>
                  <a:pt x="2649" y="3051"/>
                </a:lnTo>
                <a:lnTo>
                  <a:pt x="2622" y="3068"/>
                </a:lnTo>
                <a:lnTo>
                  <a:pt x="2595" y="3083"/>
                </a:lnTo>
                <a:lnTo>
                  <a:pt x="2568" y="3098"/>
                </a:lnTo>
                <a:lnTo>
                  <a:pt x="2539" y="3112"/>
                </a:lnTo>
                <a:lnTo>
                  <a:pt x="2512" y="3125"/>
                </a:lnTo>
                <a:lnTo>
                  <a:pt x="2484" y="3138"/>
                </a:lnTo>
                <a:lnTo>
                  <a:pt x="2457" y="3149"/>
                </a:lnTo>
                <a:lnTo>
                  <a:pt x="2429" y="3160"/>
                </a:lnTo>
                <a:lnTo>
                  <a:pt x="2402" y="3170"/>
                </a:lnTo>
                <a:lnTo>
                  <a:pt x="2374" y="3177"/>
                </a:lnTo>
                <a:lnTo>
                  <a:pt x="2346" y="3186"/>
                </a:lnTo>
                <a:lnTo>
                  <a:pt x="2317" y="3193"/>
                </a:lnTo>
                <a:lnTo>
                  <a:pt x="2289" y="3198"/>
                </a:lnTo>
                <a:lnTo>
                  <a:pt x="2261" y="3203"/>
                </a:lnTo>
                <a:lnTo>
                  <a:pt x="2233" y="3207"/>
                </a:lnTo>
                <a:lnTo>
                  <a:pt x="2205" y="3210"/>
                </a:lnTo>
                <a:lnTo>
                  <a:pt x="2176" y="3212"/>
                </a:lnTo>
                <a:lnTo>
                  <a:pt x="2148" y="3213"/>
                </a:lnTo>
                <a:lnTo>
                  <a:pt x="2120" y="3214"/>
                </a:lnTo>
                <a:lnTo>
                  <a:pt x="2091" y="3213"/>
                </a:lnTo>
                <a:lnTo>
                  <a:pt x="2063" y="3212"/>
                </a:lnTo>
                <a:lnTo>
                  <a:pt x="2035" y="3210"/>
                </a:lnTo>
                <a:lnTo>
                  <a:pt x="2035" y="3210"/>
                </a:lnTo>
                <a:lnTo>
                  <a:pt x="2003" y="3206"/>
                </a:lnTo>
                <a:lnTo>
                  <a:pt x="1974" y="3201"/>
                </a:lnTo>
                <a:lnTo>
                  <a:pt x="1945" y="3196"/>
                </a:lnTo>
                <a:lnTo>
                  <a:pt x="1915" y="3190"/>
                </a:lnTo>
                <a:lnTo>
                  <a:pt x="1887" y="3183"/>
                </a:lnTo>
                <a:lnTo>
                  <a:pt x="1860" y="3175"/>
                </a:lnTo>
                <a:lnTo>
                  <a:pt x="1833" y="3167"/>
                </a:lnTo>
                <a:lnTo>
                  <a:pt x="1806" y="3157"/>
                </a:lnTo>
                <a:lnTo>
                  <a:pt x="1780" y="3147"/>
                </a:lnTo>
                <a:lnTo>
                  <a:pt x="1755" y="3135"/>
                </a:lnTo>
                <a:lnTo>
                  <a:pt x="1730" y="3123"/>
                </a:lnTo>
                <a:lnTo>
                  <a:pt x="1706" y="3110"/>
                </a:lnTo>
                <a:lnTo>
                  <a:pt x="1682" y="3096"/>
                </a:lnTo>
                <a:lnTo>
                  <a:pt x="1659" y="3081"/>
                </a:lnTo>
                <a:lnTo>
                  <a:pt x="1637" y="3066"/>
                </a:lnTo>
                <a:lnTo>
                  <a:pt x="1614" y="3049"/>
                </a:lnTo>
                <a:lnTo>
                  <a:pt x="1592" y="3031"/>
                </a:lnTo>
                <a:lnTo>
                  <a:pt x="1572" y="3013"/>
                </a:lnTo>
                <a:lnTo>
                  <a:pt x="1551" y="2993"/>
                </a:lnTo>
                <a:lnTo>
                  <a:pt x="1531" y="2973"/>
                </a:lnTo>
                <a:lnTo>
                  <a:pt x="1511" y="2951"/>
                </a:lnTo>
                <a:lnTo>
                  <a:pt x="1493" y="2928"/>
                </a:lnTo>
                <a:lnTo>
                  <a:pt x="1474" y="2906"/>
                </a:lnTo>
                <a:lnTo>
                  <a:pt x="1456" y="2882"/>
                </a:lnTo>
                <a:lnTo>
                  <a:pt x="1439" y="2856"/>
                </a:lnTo>
                <a:lnTo>
                  <a:pt x="1421" y="2830"/>
                </a:lnTo>
                <a:lnTo>
                  <a:pt x="1404" y="2803"/>
                </a:lnTo>
                <a:lnTo>
                  <a:pt x="1388" y="2774"/>
                </a:lnTo>
                <a:lnTo>
                  <a:pt x="1373" y="2745"/>
                </a:lnTo>
                <a:lnTo>
                  <a:pt x="1357" y="2716"/>
                </a:lnTo>
                <a:lnTo>
                  <a:pt x="1342" y="2684"/>
                </a:lnTo>
                <a:lnTo>
                  <a:pt x="1327" y="2653"/>
                </a:lnTo>
                <a:lnTo>
                  <a:pt x="1327" y="2653"/>
                </a:lnTo>
                <a:lnTo>
                  <a:pt x="1304" y="2597"/>
                </a:lnTo>
                <a:lnTo>
                  <a:pt x="1283" y="2543"/>
                </a:lnTo>
                <a:lnTo>
                  <a:pt x="1263" y="2488"/>
                </a:lnTo>
                <a:lnTo>
                  <a:pt x="1244" y="2435"/>
                </a:lnTo>
                <a:lnTo>
                  <a:pt x="1244" y="2435"/>
                </a:lnTo>
                <a:lnTo>
                  <a:pt x="1222" y="2377"/>
                </a:lnTo>
                <a:lnTo>
                  <a:pt x="1201" y="2323"/>
                </a:lnTo>
                <a:lnTo>
                  <a:pt x="1182" y="2275"/>
                </a:lnTo>
                <a:lnTo>
                  <a:pt x="1172" y="2254"/>
                </a:lnTo>
                <a:lnTo>
                  <a:pt x="1162" y="2235"/>
                </a:lnTo>
                <a:lnTo>
                  <a:pt x="1153" y="2216"/>
                </a:lnTo>
                <a:lnTo>
                  <a:pt x="1142" y="2200"/>
                </a:lnTo>
                <a:lnTo>
                  <a:pt x="1132" y="2186"/>
                </a:lnTo>
                <a:lnTo>
                  <a:pt x="1121" y="2174"/>
                </a:lnTo>
                <a:lnTo>
                  <a:pt x="1110" y="2163"/>
                </a:lnTo>
                <a:lnTo>
                  <a:pt x="1099" y="2156"/>
                </a:lnTo>
                <a:lnTo>
                  <a:pt x="1089" y="2149"/>
                </a:lnTo>
                <a:lnTo>
                  <a:pt x="1077" y="2145"/>
                </a:lnTo>
                <a:lnTo>
                  <a:pt x="1077" y="2145"/>
                </a:lnTo>
                <a:lnTo>
                  <a:pt x="1064" y="2143"/>
                </a:lnTo>
                <a:lnTo>
                  <a:pt x="1050" y="2142"/>
                </a:lnTo>
                <a:lnTo>
                  <a:pt x="1033" y="2144"/>
                </a:lnTo>
                <a:lnTo>
                  <a:pt x="1017" y="2146"/>
                </a:lnTo>
                <a:lnTo>
                  <a:pt x="1000" y="2151"/>
                </a:lnTo>
                <a:lnTo>
                  <a:pt x="981" y="2158"/>
                </a:lnTo>
                <a:lnTo>
                  <a:pt x="962" y="2165"/>
                </a:lnTo>
                <a:lnTo>
                  <a:pt x="942" y="2175"/>
                </a:lnTo>
                <a:lnTo>
                  <a:pt x="922" y="2187"/>
                </a:lnTo>
                <a:lnTo>
                  <a:pt x="900" y="2200"/>
                </a:lnTo>
                <a:lnTo>
                  <a:pt x="878" y="2214"/>
                </a:lnTo>
                <a:lnTo>
                  <a:pt x="856" y="2230"/>
                </a:lnTo>
                <a:lnTo>
                  <a:pt x="832" y="2249"/>
                </a:lnTo>
                <a:lnTo>
                  <a:pt x="808" y="2267"/>
                </a:lnTo>
                <a:lnTo>
                  <a:pt x="784" y="2288"/>
                </a:lnTo>
                <a:lnTo>
                  <a:pt x="759" y="2310"/>
                </a:lnTo>
                <a:lnTo>
                  <a:pt x="759" y="2310"/>
                </a:lnTo>
                <a:lnTo>
                  <a:pt x="734" y="2335"/>
                </a:lnTo>
                <a:lnTo>
                  <a:pt x="705" y="2365"/>
                </a:lnTo>
                <a:lnTo>
                  <a:pt x="671" y="2400"/>
                </a:lnTo>
                <a:lnTo>
                  <a:pt x="636" y="2441"/>
                </a:lnTo>
                <a:lnTo>
                  <a:pt x="597" y="2485"/>
                </a:lnTo>
                <a:lnTo>
                  <a:pt x="554" y="2535"/>
                </a:lnTo>
                <a:lnTo>
                  <a:pt x="509" y="2590"/>
                </a:lnTo>
                <a:lnTo>
                  <a:pt x="462" y="2649"/>
                </a:lnTo>
                <a:lnTo>
                  <a:pt x="413" y="2712"/>
                </a:lnTo>
                <a:lnTo>
                  <a:pt x="362" y="2779"/>
                </a:lnTo>
                <a:lnTo>
                  <a:pt x="308" y="2849"/>
                </a:lnTo>
                <a:lnTo>
                  <a:pt x="254" y="2923"/>
                </a:lnTo>
                <a:lnTo>
                  <a:pt x="199" y="3000"/>
                </a:lnTo>
                <a:lnTo>
                  <a:pt x="142" y="3081"/>
                </a:lnTo>
                <a:lnTo>
                  <a:pt x="84" y="3164"/>
                </a:lnTo>
                <a:lnTo>
                  <a:pt x="26" y="3250"/>
                </a:lnTo>
                <a:lnTo>
                  <a:pt x="26" y="3250"/>
                </a:lnTo>
                <a:lnTo>
                  <a:pt x="18" y="3264"/>
                </a:lnTo>
                <a:lnTo>
                  <a:pt x="11" y="3278"/>
                </a:lnTo>
                <a:lnTo>
                  <a:pt x="6" y="3293"/>
                </a:lnTo>
                <a:lnTo>
                  <a:pt x="2" y="3309"/>
                </a:lnTo>
                <a:lnTo>
                  <a:pt x="0" y="3324"/>
                </a:lnTo>
                <a:lnTo>
                  <a:pt x="0" y="3339"/>
                </a:lnTo>
                <a:lnTo>
                  <a:pt x="1" y="3354"/>
                </a:lnTo>
                <a:lnTo>
                  <a:pt x="3" y="3369"/>
                </a:lnTo>
                <a:lnTo>
                  <a:pt x="6" y="3384"/>
                </a:lnTo>
                <a:lnTo>
                  <a:pt x="12" y="3399"/>
                </a:lnTo>
                <a:lnTo>
                  <a:pt x="18" y="3413"/>
                </a:lnTo>
                <a:lnTo>
                  <a:pt x="26" y="3426"/>
                </a:lnTo>
                <a:lnTo>
                  <a:pt x="35" y="3439"/>
                </a:lnTo>
                <a:lnTo>
                  <a:pt x="45" y="3451"/>
                </a:lnTo>
                <a:lnTo>
                  <a:pt x="57" y="3461"/>
                </a:lnTo>
                <a:lnTo>
                  <a:pt x="70" y="3471"/>
                </a:lnTo>
                <a:lnTo>
                  <a:pt x="70" y="3471"/>
                </a:lnTo>
                <a:lnTo>
                  <a:pt x="163" y="3534"/>
                </a:lnTo>
                <a:lnTo>
                  <a:pt x="253" y="3597"/>
                </a:lnTo>
                <a:lnTo>
                  <a:pt x="341" y="3660"/>
                </a:lnTo>
                <a:lnTo>
                  <a:pt x="424" y="3720"/>
                </a:lnTo>
                <a:lnTo>
                  <a:pt x="505" y="3781"/>
                </a:lnTo>
                <a:lnTo>
                  <a:pt x="582" y="3838"/>
                </a:lnTo>
                <a:lnTo>
                  <a:pt x="654" y="3895"/>
                </a:lnTo>
                <a:lnTo>
                  <a:pt x="722" y="3949"/>
                </a:lnTo>
                <a:lnTo>
                  <a:pt x="786" y="4001"/>
                </a:lnTo>
                <a:lnTo>
                  <a:pt x="846" y="4050"/>
                </a:lnTo>
                <a:lnTo>
                  <a:pt x="900" y="4096"/>
                </a:lnTo>
                <a:lnTo>
                  <a:pt x="949" y="4139"/>
                </a:lnTo>
                <a:lnTo>
                  <a:pt x="993" y="4178"/>
                </a:lnTo>
                <a:lnTo>
                  <a:pt x="1032" y="4213"/>
                </a:lnTo>
                <a:lnTo>
                  <a:pt x="1065" y="4244"/>
                </a:lnTo>
                <a:lnTo>
                  <a:pt x="1092" y="4270"/>
                </a:lnTo>
                <a:lnTo>
                  <a:pt x="1092" y="4270"/>
                </a:lnTo>
                <a:lnTo>
                  <a:pt x="1114" y="4292"/>
                </a:lnTo>
                <a:lnTo>
                  <a:pt x="1138" y="4318"/>
                </a:lnTo>
                <a:lnTo>
                  <a:pt x="1164" y="4349"/>
                </a:lnTo>
                <a:lnTo>
                  <a:pt x="1192" y="4382"/>
                </a:lnTo>
                <a:lnTo>
                  <a:pt x="1220" y="4419"/>
                </a:lnTo>
                <a:lnTo>
                  <a:pt x="1247" y="4460"/>
                </a:lnTo>
                <a:lnTo>
                  <a:pt x="1274" y="4503"/>
                </a:lnTo>
                <a:lnTo>
                  <a:pt x="1287" y="4525"/>
                </a:lnTo>
                <a:lnTo>
                  <a:pt x="1299" y="4548"/>
                </a:lnTo>
                <a:lnTo>
                  <a:pt x="1311" y="4572"/>
                </a:lnTo>
                <a:lnTo>
                  <a:pt x="1322" y="4597"/>
                </a:lnTo>
                <a:lnTo>
                  <a:pt x="1332" y="4622"/>
                </a:lnTo>
                <a:lnTo>
                  <a:pt x="1341" y="4648"/>
                </a:lnTo>
                <a:lnTo>
                  <a:pt x="1350" y="4674"/>
                </a:lnTo>
                <a:lnTo>
                  <a:pt x="1357" y="4700"/>
                </a:lnTo>
                <a:lnTo>
                  <a:pt x="1365" y="4727"/>
                </a:lnTo>
                <a:lnTo>
                  <a:pt x="1370" y="4754"/>
                </a:lnTo>
                <a:lnTo>
                  <a:pt x="1374" y="4782"/>
                </a:lnTo>
                <a:lnTo>
                  <a:pt x="1377" y="4810"/>
                </a:lnTo>
                <a:lnTo>
                  <a:pt x="1378" y="4839"/>
                </a:lnTo>
                <a:lnTo>
                  <a:pt x="1378" y="4868"/>
                </a:lnTo>
                <a:lnTo>
                  <a:pt x="1377" y="4897"/>
                </a:lnTo>
                <a:lnTo>
                  <a:pt x="1374" y="4926"/>
                </a:lnTo>
                <a:lnTo>
                  <a:pt x="1368" y="4956"/>
                </a:lnTo>
                <a:lnTo>
                  <a:pt x="1362" y="4986"/>
                </a:lnTo>
                <a:lnTo>
                  <a:pt x="1362" y="4986"/>
                </a:lnTo>
                <a:lnTo>
                  <a:pt x="1354" y="5012"/>
                </a:lnTo>
                <a:lnTo>
                  <a:pt x="1345" y="5037"/>
                </a:lnTo>
                <a:lnTo>
                  <a:pt x="1337" y="5062"/>
                </a:lnTo>
                <a:lnTo>
                  <a:pt x="1326" y="5084"/>
                </a:lnTo>
                <a:lnTo>
                  <a:pt x="1314" y="5106"/>
                </a:lnTo>
                <a:lnTo>
                  <a:pt x="1302" y="5128"/>
                </a:lnTo>
                <a:lnTo>
                  <a:pt x="1288" y="5148"/>
                </a:lnTo>
                <a:lnTo>
                  <a:pt x="1274" y="5167"/>
                </a:lnTo>
                <a:lnTo>
                  <a:pt x="1259" y="5186"/>
                </a:lnTo>
                <a:lnTo>
                  <a:pt x="1244" y="5204"/>
                </a:lnTo>
                <a:lnTo>
                  <a:pt x="1227" y="5220"/>
                </a:lnTo>
                <a:lnTo>
                  <a:pt x="1210" y="5236"/>
                </a:lnTo>
                <a:lnTo>
                  <a:pt x="1193" y="5251"/>
                </a:lnTo>
                <a:lnTo>
                  <a:pt x="1174" y="5267"/>
                </a:lnTo>
                <a:lnTo>
                  <a:pt x="1156" y="5281"/>
                </a:lnTo>
                <a:lnTo>
                  <a:pt x="1136" y="5294"/>
                </a:lnTo>
                <a:lnTo>
                  <a:pt x="1117" y="5307"/>
                </a:lnTo>
                <a:lnTo>
                  <a:pt x="1097" y="5319"/>
                </a:lnTo>
                <a:lnTo>
                  <a:pt x="1056" y="5341"/>
                </a:lnTo>
                <a:lnTo>
                  <a:pt x="1015" y="5362"/>
                </a:lnTo>
                <a:lnTo>
                  <a:pt x="973" y="5381"/>
                </a:lnTo>
                <a:lnTo>
                  <a:pt x="930" y="5399"/>
                </a:lnTo>
                <a:lnTo>
                  <a:pt x="888" y="5415"/>
                </a:lnTo>
                <a:lnTo>
                  <a:pt x="806" y="5445"/>
                </a:lnTo>
                <a:lnTo>
                  <a:pt x="806" y="5445"/>
                </a:lnTo>
                <a:close/>
              </a:path>
            </a:pathLst>
          </a:custGeom>
          <a:solidFill>
            <a:srgbClr val="282828"/>
          </a:solidFill>
          <a:ln>
            <a:noFill/>
          </a:ln>
        </p:spPr>
        <p:txBody>
          <a:bodyPr vert="horz" wrap="square" lIns="68580" tIns="34290" rIns="68580" bIns="34290" numCol="1" anchor="t" anchorCtr="0" compatLnSpc="1">
            <a:prstTxWarp prst="textNoShape">
              <a:avLst/>
            </a:prstTxWarp>
          </a:bodyPr>
          <a:lstStyle/>
          <a:p>
            <a:endParaRPr lang="zh-CN" altLang="en-US" sz="1013"/>
          </a:p>
        </p:txBody>
      </p:sp>
      <p:sp>
        <p:nvSpPr>
          <p:cNvPr id="11" name="矩形 10"/>
          <p:cNvSpPr/>
          <p:nvPr/>
        </p:nvSpPr>
        <p:spPr>
          <a:xfrm>
            <a:off x="3995936" y="1059582"/>
            <a:ext cx="4680520" cy="3751027"/>
          </a:xfrm>
          <a:prstGeom prst="rect">
            <a:avLst/>
          </a:prstGeom>
        </p:spPr>
        <p:txBody>
          <a:bodyPr wrap="square">
            <a:spAutoFit/>
          </a:bodyPr>
          <a:lstStyle/>
          <a:p>
            <a:pPr>
              <a:lnSpc>
                <a:spcPct val="150000"/>
              </a:lnSpc>
              <a:defRPr/>
            </a:pPr>
            <a:r>
              <a:rPr lang="zh-CN" altLang="en-US" sz="1400" dirty="0">
                <a:gradFill>
                  <a:gsLst>
                    <a:gs pos="0">
                      <a:srgbClr val="AD2402"/>
                    </a:gs>
                    <a:gs pos="100000">
                      <a:srgbClr val="E8363E"/>
                    </a:gs>
                  </a:gsLst>
                  <a:lin ang="5400000" scaled="1"/>
                </a:gradFill>
                <a:latin typeface="微软雅黑" panose="020B0503020204020204" pitchFamily="34" charset="-122"/>
                <a:ea typeface="微软雅黑" panose="020B0503020204020204" pitchFamily="34" charset="-122"/>
              </a:rPr>
              <a:t>客观性问题</a:t>
            </a:r>
            <a:endParaRPr lang="en-US" altLang="zh-CN" sz="1400" dirty="0">
              <a:gradFill>
                <a:gsLst>
                  <a:gs pos="0">
                    <a:srgbClr val="AD2402"/>
                  </a:gs>
                  <a:gs pos="100000">
                    <a:srgbClr val="E8363E"/>
                  </a:gs>
                </a:gsLst>
                <a:lin ang="5400000" scaled="1"/>
              </a:gradFill>
              <a:latin typeface="微软雅黑" panose="020B0503020204020204" pitchFamily="34" charset="-122"/>
              <a:ea typeface="微软雅黑" panose="020B0503020204020204" pitchFamily="34" charset="-122"/>
            </a:endParaRPr>
          </a:p>
          <a:p>
            <a:pPr algn="just">
              <a:lnSpc>
                <a:spcPct val="150000"/>
              </a:lnSpc>
            </a:pPr>
            <a:r>
              <a:rPr lang="zh-CN" altLang="en-US" sz="1000" dirty="0">
                <a:latin typeface="微软雅黑" panose="020B0503020204020204" pitchFamily="34" charset="-122"/>
                <a:ea typeface="微软雅黑" panose="020B0503020204020204" pitchFamily="34" charset="-122"/>
              </a:rPr>
              <a:t>强调调研活动必须运用科学的方法，符合科学的要求，以求市场分析活动中的各种偏差极小化，保证所获信息的真实性。</a:t>
            </a:r>
          </a:p>
          <a:p>
            <a:pPr algn="just">
              <a:lnSpc>
                <a:spcPct val="150000"/>
              </a:lnSpc>
            </a:pPr>
            <a:endParaRPr lang="zh-CN" altLang="en-US" sz="750" dirty="0">
              <a:solidFill>
                <a:schemeClr val="tx1">
                  <a:lumMod val="75000"/>
                  <a:lumOff val="25000"/>
                </a:schemeClr>
              </a:solidFill>
              <a:latin typeface="+mn-ea"/>
            </a:endParaRPr>
          </a:p>
          <a:p>
            <a:pPr>
              <a:lnSpc>
                <a:spcPct val="150000"/>
              </a:lnSpc>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系统性问题</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1000" dirty="0">
                <a:latin typeface="微软雅黑" panose="020B0503020204020204" pitchFamily="34" charset="-122"/>
                <a:ea typeface="微软雅黑" panose="020B0503020204020204" pitchFamily="34" charset="-122"/>
              </a:rPr>
              <a:t>市场分析是一个计划严密的系统过程，应该按照预定的计划和要求去收集、分析和解释有关资料。</a:t>
            </a:r>
          </a:p>
          <a:p>
            <a:pPr algn="just">
              <a:lnSpc>
                <a:spcPct val="150000"/>
              </a:lnSpc>
            </a:pPr>
            <a:endParaRPr lang="zh-CN" altLang="en-US" sz="750" dirty="0">
              <a:solidFill>
                <a:schemeClr val="tx1">
                  <a:lumMod val="75000"/>
                  <a:lumOff val="25000"/>
                </a:schemeClr>
              </a:solidFill>
              <a:latin typeface="+mn-ea"/>
            </a:endParaRPr>
          </a:p>
          <a:p>
            <a:pPr>
              <a:lnSpc>
                <a:spcPct val="150000"/>
              </a:lnSpc>
              <a:defRPr/>
            </a:pPr>
            <a:r>
              <a:rPr lang="zh-CN" altLang="en-US" sz="1400" dirty="0">
                <a:gradFill>
                  <a:gsLst>
                    <a:gs pos="0">
                      <a:srgbClr val="AD2402"/>
                    </a:gs>
                    <a:gs pos="100000">
                      <a:srgbClr val="E8363E"/>
                    </a:gs>
                  </a:gsLst>
                  <a:lin ang="5400000" scaled="1"/>
                </a:gradFill>
                <a:latin typeface="微软雅黑" panose="020B0503020204020204" pitchFamily="34" charset="-122"/>
                <a:ea typeface="微软雅黑" panose="020B0503020204020204" pitchFamily="34" charset="-122"/>
              </a:rPr>
              <a:t>资料和信息</a:t>
            </a:r>
            <a:endParaRPr lang="en-US" altLang="zh-CN" sz="1400" dirty="0">
              <a:gradFill>
                <a:gsLst>
                  <a:gs pos="0">
                    <a:srgbClr val="AD2402"/>
                  </a:gs>
                  <a:gs pos="100000">
                    <a:srgbClr val="E8363E"/>
                  </a:gs>
                </a:gsLst>
                <a:lin ang="5400000" scaled="1"/>
              </a:gradFill>
              <a:latin typeface="微软雅黑" panose="020B0503020204020204" pitchFamily="34" charset="-122"/>
              <a:ea typeface="微软雅黑" panose="020B0503020204020204" pitchFamily="34" charset="-122"/>
            </a:endParaRPr>
          </a:p>
          <a:p>
            <a:pPr algn="just">
              <a:lnSpc>
                <a:spcPct val="150000"/>
              </a:lnSpc>
            </a:pPr>
            <a:r>
              <a:rPr lang="zh-CN" altLang="en-US" sz="1000" dirty="0">
                <a:latin typeface="微软雅黑" panose="020B0503020204020204" pitchFamily="34" charset="-122"/>
                <a:ea typeface="微软雅黑" panose="020B0503020204020204" pitchFamily="34" charset="-122"/>
              </a:rPr>
              <a:t>市场分析应向决策者提供信息，而非资料。资料是通过营销调研活动所收集到的各种未经处理的事实和数据，它们是形成信息的原料。信息是通过对资料的分析而获得的认识和结论，是对资料进行处理和加工后的产物。</a:t>
            </a:r>
          </a:p>
          <a:p>
            <a:pPr algn="just">
              <a:lnSpc>
                <a:spcPct val="150000"/>
              </a:lnSpc>
            </a:pPr>
            <a:endParaRPr lang="zh-CN" altLang="en-US" sz="750" dirty="0">
              <a:solidFill>
                <a:schemeClr val="tx1">
                  <a:lumMod val="75000"/>
                  <a:lumOff val="25000"/>
                </a:schemeClr>
              </a:solidFill>
              <a:latin typeface="+mn-ea"/>
            </a:endParaRPr>
          </a:p>
          <a:p>
            <a:pPr>
              <a:lnSpc>
                <a:spcPct val="150000"/>
              </a:lnSpc>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决策导向</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1000" dirty="0">
                <a:latin typeface="微软雅黑" panose="020B0503020204020204" pitchFamily="34" charset="-122"/>
                <a:ea typeface="微软雅黑" panose="020B0503020204020204" pitchFamily="34" charset="-122"/>
              </a:rPr>
              <a:t>市场分析是为决策服务的管理工具。 </a:t>
            </a:r>
          </a:p>
        </p:txBody>
      </p:sp>
      <p:sp>
        <p:nvSpPr>
          <p:cNvPr id="12" name="标题 78"/>
          <p:cNvSpPr txBox="1">
            <a:spLocks/>
          </p:cNvSpPr>
          <p:nvPr/>
        </p:nvSpPr>
        <p:spPr>
          <a:xfrm>
            <a:off x="41982" y="-96627"/>
            <a:ext cx="6861212" cy="884466"/>
          </a:xfrm>
          <a:prstGeom prst="rect">
            <a:avLst/>
          </a:prstGeom>
        </p:spPr>
        <p:txBody>
          <a:bodyPr anchor="ctr"/>
          <a:lstStyle>
            <a:lvl1pPr algn="l" defTabSz="914400" rtl="0" eaLnBrk="1" latinLnBrk="1" hangingPunct="1">
              <a:spcBef>
                <a:spcPct val="0"/>
              </a:spcBef>
              <a:buNone/>
              <a:defRPr sz="3600" b="1" kern="1200">
                <a:solidFill>
                  <a:schemeClr val="bg1"/>
                </a:solidFill>
                <a:latin typeface="Arial" pitchFamily="34" charset="0"/>
                <a:ea typeface="+mj-ea"/>
                <a:cs typeface="Arial" pitchFamily="34" charset="0"/>
              </a:defRPr>
            </a:lvl1pPr>
          </a:lstStyle>
          <a:p>
            <a:r>
              <a:rPr lang="en-US" altLang="zh-CN" sz="3000" dirty="0">
                <a:latin typeface="黑体" panose="02010609060101010101" pitchFamily="49" charset="-122"/>
                <a:ea typeface="黑体" panose="02010609060101010101" pitchFamily="49" charset="-122"/>
              </a:rPr>
              <a:t>03 </a:t>
            </a:r>
            <a:r>
              <a:rPr lang="zh-CN" altLang="en-US" sz="3000" dirty="0">
                <a:latin typeface="黑体" panose="02010609060101010101" pitchFamily="49" charset="-122"/>
                <a:ea typeface="黑体" panose="02010609060101010101" pitchFamily="49" charset="-122"/>
              </a:rPr>
              <a:t>基地篇</a:t>
            </a:r>
          </a:p>
        </p:txBody>
      </p:sp>
      <p:sp>
        <p:nvSpPr>
          <p:cNvPr id="13" name="文本框 12"/>
          <p:cNvSpPr txBox="1"/>
          <p:nvPr/>
        </p:nvSpPr>
        <p:spPr>
          <a:xfrm>
            <a:off x="8667932" y="101856"/>
            <a:ext cx="504056" cy="523220"/>
          </a:xfrm>
          <a:prstGeom prst="rect">
            <a:avLst/>
          </a:prstGeom>
          <a:noFill/>
        </p:spPr>
        <p:txBody>
          <a:bodyPr wrap="square" rtlCol="0">
            <a:spAutoFit/>
          </a:bodyPr>
          <a:lstStyle/>
          <a:p>
            <a:pPr algn="ctr"/>
            <a:r>
              <a:rPr lang="en-US" altLang="zh-CN" sz="1400" b="1" dirty="0">
                <a:solidFill>
                  <a:srgbClr val="002D7C"/>
                </a:solidFill>
                <a:latin typeface="方正大黑简体" panose="03000509000000000000" pitchFamily="65" charset="-122"/>
                <a:ea typeface="方正大黑简体" panose="03000509000000000000" pitchFamily="65" charset="-122"/>
              </a:rPr>
              <a:t>LOGO</a:t>
            </a:r>
            <a:endParaRPr lang="zh-CN" altLang="en-US" sz="1400" b="1" dirty="0">
              <a:solidFill>
                <a:srgbClr val="002D7C"/>
              </a:solidFill>
              <a:latin typeface="方正大黑简体" panose="03000509000000000000" pitchFamily="65" charset="-122"/>
              <a:ea typeface="方正大黑简体" panose="03000509000000000000" pitchFamily="65" charset="-122"/>
            </a:endParaRPr>
          </a:p>
        </p:txBody>
      </p:sp>
    </p:spTree>
    <p:extLst>
      <p:ext uri="{BB962C8B-B14F-4D97-AF65-F5344CB8AC3E}">
        <p14:creationId xmlns:p14="http://schemas.microsoft.com/office/powerpoint/2010/main" val="3871396568"/>
      </p:ext>
    </p:extLst>
  </p:cSld>
  <p:clrMapOvr>
    <a:masterClrMapping/>
  </p:clrMapOvr>
  <mc:AlternateContent xmlns:mc="http://schemas.openxmlformats.org/markup-compatibility/2006" xmlns:p14="http://schemas.microsoft.com/office/powerpoint/2010/main">
    <mc:Choice Requires="p14">
      <p:transition spd="slow" p14:dur="1200" advClick="0" advTm="0">
        <p14:prism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grpId="0" nodeType="withEffect">
                                  <p:stCondLst>
                                    <p:cond delay="75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2" fill="hold" nodeType="clickEffect">
                                  <p:stCondLst>
                                    <p:cond delay="0"/>
                                  </p:stCondLst>
                                  <p:childTnLst>
                                    <p:set>
                                      <p:cBhvr>
                                        <p:cTn id="20" dur="1" fill="hold">
                                          <p:stCondLst>
                                            <p:cond delay="0"/>
                                          </p:stCondLst>
                                        </p:cTn>
                                        <p:tgtEl>
                                          <p:spTgt spid="11">
                                            <p:txEl>
                                              <p:pRg st="0" end="0"/>
                                            </p:txEl>
                                          </p:spTgt>
                                        </p:tgtEl>
                                        <p:attrNameLst>
                                          <p:attrName>style.visibility</p:attrName>
                                        </p:attrNameLst>
                                      </p:cBhvr>
                                      <p:to>
                                        <p:strVal val="visible"/>
                                      </p:to>
                                    </p:set>
                                    <p:anim calcmode="lin" valueType="num">
                                      <p:cBhvr additive="base">
                                        <p:cTn id="21" dur="500" fill="hold"/>
                                        <p:tgtEl>
                                          <p:spTgt spid="11">
                                            <p:txEl>
                                              <p:pRg st="0" end="0"/>
                                            </p:txEl>
                                          </p:spTgt>
                                        </p:tgtEl>
                                        <p:attrNameLst>
                                          <p:attrName>ppt_x</p:attrName>
                                        </p:attrNameLst>
                                      </p:cBhvr>
                                      <p:tavLst>
                                        <p:tav tm="0">
                                          <p:val>
                                            <p:strVal val="1+#ppt_w/2"/>
                                          </p:val>
                                        </p:tav>
                                        <p:tav tm="100000">
                                          <p:val>
                                            <p:strVal val="#ppt_x"/>
                                          </p:val>
                                        </p:tav>
                                      </p:tavLst>
                                    </p:anim>
                                    <p:anim calcmode="lin" valueType="num">
                                      <p:cBhvr additive="base">
                                        <p:cTn id="22" dur="500" fill="hold"/>
                                        <p:tgtEl>
                                          <p:spTgt spid="11">
                                            <p:txEl>
                                              <p:pRg st="0" end="0"/>
                                            </p:txEl>
                                          </p:spTgt>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0"/>
                                  </p:stCondLst>
                                  <p:childTnLst>
                                    <p:set>
                                      <p:cBhvr>
                                        <p:cTn id="24" dur="1" fill="hold">
                                          <p:stCondLst>
                                            <p:cond delay="0"/>
                                          </p:stCondLst>
                                        </p:cTn>
                                        <p:tgtEl>
                                          <p:spTgt spid="11">
                                            <p:txEl>
                                              <p:pRg st="1" end="1"/>
                                            </p:txEl>
                                          </p:spTgt>
                                        </p:tgtEl>
                                        <p:attrNameLst>
                                          <p:attrName>style.visibility</p:attrName>
                                        </p:attrNameLst>
                                      </p:cBhvr>
                                      <p:to>
                                        <p:strVal val="visible"/>
                                      </p:to>
                                    </p:set>
                                    <p:anim calcmode="lin" valueType="num">
                                      <p:cBhvr additive="base">
                                        <p:cTn id="25" dur="500" fill="hold"/>
                                        <p:tgtEl>
                                          <p:spTgt spid="11">
                                            <p:txEl>
                                              <p:pRg st="1" end="1"/>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11">
                                            <p:txEl>
                                              <p:pRg st="1" end="1"/>
                                            </p:txEl>
                                          </p:spTgt>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250"/>
                                  </p:stCondLst>
                                  <p:childTnLst>
                                    <p:set>
                                      <p:cBhvr>
                                        <p:cTn id="28" dur="1" fill="hold">
                                          <p:stCondLst>
                                            <p:cond delay="0"/>
                                          </p:stCondLst>
                                        </p:cTn>
                                        <p:tgtEl>
                                          <p:spTgt spid="11">
                                            <p:txEl>
                                              <p:pRg st="3" end="3"/>
                                            </p:txEl>
                                          </p:spTgt>
                                        </p:tgtEl>
                                        <p:attrNameLst>
                                          <p:attrName>style.visibility</p:attrName>
                                        </p:attrNameLst>
                                      </p:cBhvr>
                                      <p:to>
                                        <p:strVal val="visible"/>
                                      </p:to>
                                    </p:set>
                                    <p:anim calcmode="lin" valueType="num">
                                      <p:cBhvr additive="base">
                                        <p:cTn id="29" dur="500" fill="hold"/>
                                        <p:tgtEl>
                                          <p:spTgt spid="11">
                                            <p:txEl>
                                              <p:pRg st="3" end="3"/>
                                            </p:txEl>
                                          </p:spTgt>
                                        </p:tgtEl>
                                        <p:attrNameLst>
                                          <p:attrName>ppt_x</p:attrName>
                                        </p:attrNameLst>
                                      </p:cBhvr>
                                      <p:tavLst>
                                        <p:tav tm="0">
                                          <p:val>
                                            <p:strVal val="1+#ppt_w/2"/>
                                          </p:val>
                                        </p:tav>
                                        <p:tav tm="100000">
                                          <p:val>
                                            <p:strVal val="#ppt_x"/>
                                          </p:val>
                                        </p:tav>
                                      </p:tavLst>
                                    </p:anim>
                                    <p:anim calcmode="lin" valueType="num">
                                      <p:cBhvr additive="base">
                                        <p:cTn id="30" dur="500" fill="hold"/>
                                        <p:tgtEl>
                                          <p:spTgt spid="11">
                                            <p:txEl>
                                              <p:pRg st="3" end="3"/>
                                            </p:txEl>
                                          </p:spTgt>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stCondLst>
                                    <p:cond delay="250"/>
                                  </p:stCondLst>
                                  <p:childTnLst>
                                    <p:set>
                                      <p:cBhvr>
                                        <p:cTn id="32" dur="1" fill="hold">
                                          <p:stCondLst>
                                            <p:cond delay="0"/>
                                          </p:stCondLst>
                                        </p:cTn>
                                        <p:tgtEl>
                                          <p:spTgt spid="11">
                                            <p:txEl>
                                              <p:pRg st="4" end="4"/>
                                            </p:txEl>
                                          </p:spTgt>
                                        </p:tgtEl>
                                        <p:attrNameLst>
                                          <p:attrName>style.visibility</p:attrName>
                                        </p:attrNameLst>
                                      </p:cBhvr>
                                      <p:to>
                                        <p:strVal val="visible"/>
                                      </p:to>
                                    </p:set>
                                    <p:anim calcmode="lin" valueType="num">
                                      <p:cBhvr additive="base">
                                        <p:cTn id="33" dur="500" fill="hold"/>
                                        <p:tgtEl>
                                          <p:spTgt spid="11">
                                            <p:txEl>
                                              <p:pRg st="4" end="4"/>
                                            </p:txEl>
                                          </p:spTgt>
                                        </p:tgtEl>
                                        <p:attrNameLst>
                                          <p:attrName>ppt_x</p:attrName>
                                        </p:attrNameLst>
                                      </p:cBhvr>
                                      <p:tavLst>
                                        <p:tav tm="0">
                                          <p:val>
                                            <p:strVal val="1+#ppt_w/2"/>
                                          </p:val>
                                        </p:tav>
                                        <p:tav tm="100000">
                                          <p:val>
                                            <p:strVal val="#ppt_x"/>
                                          </p:val>
                                        </p:tav>
                                      </p:tavLst>
                                    </p:anim>
                                    <p:anim calcmode="lin" valueType="num">
                                      <p:cBhvr additive="base">
                                        <p:cTn id="34" dur="500" fill="hold"/>
                                        <p:tgtEl>
                                          <p:spTgt spid="11">
                                            <p:txEl>
                                              <p:pRg st="4" end="4"/>
                                            </p:txEl>
                                          </p:spTgt>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500"/>
                                  </p:stCondLst>
                                  <p:childTnLst>
                                    <p:set>
                                      <p:cBhvr>
                                        <p:cTn id="36" dur="1" fill="hold">
                                          <p:stCondLst>
                                            <p:cond delay="0"/>
                                          </p:stCondLst>
                                        </p:cTn>
                                        <p:tgtEl>
                                          <p:spTgt spid="11">
                                            <p:txEl>
                                              <p:pRg st="6" end="6"/>
                                            </p:txEl>
                                          </p:spTgt>
                                        </p:tgtEl>
                                        <p:attrNameLst>
                                          <p:attrName>style.visibility</p:attrName>
                                        </p:attrNameLst>
                                      </p:cBhvr>
                                      <p:to>
                                        <p:strVal val="visible"/>
                                      </p:to>
                                    </p:set>
                                    <p:anim calcmode="lin" valueType="num">
                                      <p:cBhvr additive="base">
                                        <p:cTn id="37" dur="500" fill="hold"/>
                                        <p:tgtEl>
                                          <p:spTgt spid="11">
                                            <p:txEl>
                                              <p:pRg st="6" end="6"/>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11">
                                            <p:txEl>
                                              <p:pRg st="6" end="6"/>
                                            </p:txEl>
                                          </p:spTgt>
                                        </p:tgtEl>
                                        <p:attrNameLst>
                                          <p:attrName>ppt_y</p:attrName>
                                        </p:attrNameLst>
                                      </p:cBhvr>
                                      <p:tavLst>
                                        <p:tav tm="0">
                                          <p:val>
                                            <p:strVal val="#ppt_y"/>
                                          </p:val>
                                        </p:tav>
                                        <p:tav tm="100000">
                                          <p:val>
                                            <p:strVal val="#ppt_y"/>
                                          </p:val>
                                        </p:tav>
                                      </p:tavLst>
                                    </p:anim>
                                  </p:childTnLst>
                                </p:cTn>
                              </p:par>
                              <p:par>
                                <p:cTn id="39" presetID="2" presetClass="entr" presetSubtype="2" fill="hold" nodeType="withEffect">
                                  <p:stCondLst>
                                    <p:cond delay="500"/>
                                  </p:stCondLst>
                                  <p:childTnLst>
                                    <p:set>
                                      <p:cBhvr>
                                        <p:cTn id="40" dur="1" fill="hold">
                                          <p:stCondLst>
                                            <p:cond delay="0"/>
                                          </p:stCondLst>
                                        </p:cTn>
                                        <p:tgtEl>
                                          <p:spTgt spid="11">
                                            <p:txEl>
                                              <p:pRg st="7" end="7"/>
                                            </p:txEl>
                                          </p:spTgt>
                                        </p:tgtEl>
                                        <p:attrNameLst>
                                          <p:attrName>style.visibility</p:attrName>
                                        </p:attrNameLst>
                                      </p:cBhvr>
                                      <p:to>
                                        <p:strVal val="visible"/>
                                      </p:to>
                                    </p:set>
                                    <p:anim calcmode="lin" valueType="num">
                                      <p:cBhvr additive="base">
                                        <p:cTn id="41" dur="500" fill="hold"/>
                                        <p:tgtEl>
                                          <p:spTgt spid="11">
                                            <p:txEl>
                                              <p:pRg st="7" end="7"/>
                                            </p:txEl>
                                          </p:spTgt>
                                        </p:tgtEl>
                                        <p:attrNameLst>
                                          <p:attrName>ppt_x</p:attrName>
                                        </p:attrNameLst>
                                      </p:cBhvr>
                                      <p:tavLst>
                                        <p:tav tm="0">
                                          <p:val>
                                            <p:strVal val="1+#ppt_w/2"/>
                                          </p:val>
                                        </p:tav>
                                        <p:tav tm="100000">
                                          <p:val>
                                            <p:strVal val="#ppt_x"/>
                                          </p:val>
                                        </p:tav>
                                      </p:tavLst>
                                    </p:anim>
                                    <p:anim calcmode="lin" valueType="num">
                                      <p:cBhvr additive="base">
                                        <p:cTn id="42" dur="500" fill="hold"/>
                                        <p:tgtEl>
                                          <p:spTgt spid="11">
                                            <p:txEl>
                                              <p:pRg st="7" end="7"/>
                                            </p:txEl>
                                          </p:spTgt>
                                        </p:tgtEl>
                                        <p:attrNameLst>
                                          <p:attrName>ppt_y</p:attrName>
                                        </p:attrNameLst>
                                      </p:cBhvr>
                                      <p:tavLst>
                                        <p:tav tm="0">
                                          <p:val>
                                            <p:strVal val="#ppt_y"/>
                                          </p:val>
                                        </p:tav>
                                        <p:tav tm="100000">
                                          <p:val>
                                            <p:strVal val="#ppt_y"/>
                                          </p:val>
                                        </p:tav>
                                      </p:tavLst>
                                    </p:anim>
                                  </p:childTnLst>
                                </p:cTn>
                              </p:par>
                              <p:par>
                                <p:cTn id="43" presetID="2" presetClass="entr" presetSubtype="2" fill="hold" nodeType="withEffect">
                                  <p:stCondLst>
                                    <p:cond delay="750"/>
                                  </p:stCondLst>
                                  <p:childTnLst>
                                    <p:set>
                                      <p:cBhvr>
                                        <p:cTn id="44" dur="1" fill="hold">
                                          <p:stCondLst>
                                            <p:cond delay="0"/>
                                          </p:stCondLst>
                                        </p:cTn>
                                        <p:tgtEl>
                                          <p:spTgt spid="11">
                                            <p:txEl>
                                              <p:pRg st="9" end="9"/>
                                            </p:txEl>
                                          </p:spTgt>
                                        </p:tgtEl>
                                        <p:attrNameLst>
                                          <p:attrName>style.visibility</p:attrName>
                                        </p:attrNameLst>
                                      </p:cBhvr>
                                      <p:to>
                                        <p:strVal val="visible"/>
                                      </p:to>
                                    </p:set>
                                    <p:anim calcmode="lin" valueType="num">
                                      <p:cBhvr additive="base">
                                        <p:cTn id="45" dur="500" fill="hold"/>
                                        <p:tgtEl>
                                          <p:spTgt spid="11">
                                            <p:txEl>
                                              <p:pRg st="9" end="9"/>
                                            </p:txEl>
                                          </p:spTgt>
                                        </p:tgtEl>
                                        <p:attrNameLst>
                                          <p:attrName>ppt_x</p:attrName>
                                        </p:attrNameLst>
                                      </p:cBhvr>
                                      <p:tavLst>
                                        <p:tav tm="0">
                                          <p:val>
                                            <p:strVal val="1+#ppt_w/2"/>
                                          </p:val>
                                        </p:tav>
                                        <p:tav tm="100000">
                                          <p:val>
                                            <p:strVal val="#ppt_x"/>
                                          </p:val>
                                        </p:tav>
                                      </p:tavLst>
                                    </p:anim>
                                    <p:anim calcmode="lin" valueType="num">
                                      <p:cBhvr additive="base">
                                        <p:cTn id="46" dur="500" fill="hold"/>
                                        <p:tgtEl>
                                          <p:spTgt spid="11">
                                            <p:txEl>
                                              <p:pRg st="9" end="9"/>
                                            </p:txEl>
                                          </p:spTgt>
                                        </p:tgtEl>
                                        <p:attrNameLst>
                                          <p:attrName>ppt_y</p:attrName>
                                        </p:attrNameLst>
                                      </p:cBhvr>
                                      <p:tavLst>
                                        <p:tav tm="0">
                                          <p:val>
                                            <p:strVal val="#ppt_y"/>
                                          </p:val>
                                        </p:tav>
                                        <p:tav tm="100000">
                                          <p:val>
                                            <p:strVal val="#ppt_y"/>
                                          </p:val>
                                        </p:tav>
                                      </p:tavLst>
                                    </p:anim>
                                  </p:childTnLst>
                                </p:cTn>
                              </p:par>
                              <p:par>
                                <p:cTn id="47" presetID="2" presetClass="entr" presetSubtype="2" fill="hold" nodeType="withEffect">
                                  <p:stCondLst>
                                    <p:cond delay="750"/>
                                  </p:stCondLst>
                                  <p:childTnLst>
                                    <p:set>
                                      <p:cBhvr>
                                        <p:cTn id="48" dur="1" fill="hold">
                                          <p:stCondLst>
                                            <p:cond delay="0"/>
                                          </p:stCondLst>
                                        </p:cTn>
                                        <p:tgtEl>
                                          <p:spTgt spid="11">
                                            <p:txEl>
                                              <p:pRg st="10" end="10"/>
                                            </p:txEl>
                                          </p:spTgt>
                                        </p:tgtEl>
                                        <p:attrNameLst>
                                          <p:attrName>style.visibility</p:attrName>
                                        </p:attrNameLst>
                                      </p:cBhvr>
                                      <p:to>
                                        <p:strVal val="visible"/>
                                      </p:to>
                                    </p:set>
                                    <p:anim calcmode="lin" valueType="num">
                                      <p:cBhvr additive="base">
                                        <p:cTn id="49" dur="500" fill="hold"/>
                                        <p:tgtEl>
                                          <p:spTgt spid="11">
                                            <p:txEl>
                                              <p:pRg st="10" end="10"/>
                                            </p:txEl>
                                          </p:spTgt>
                                        </p:tgtEl>
                                        <p:attrNameLst>
                                          <p:attrName>ppt_x</p:attrName>
                                        </p:attrNameLst>
                                      </p:cBhvr>
                                      <p:tavLst>
                                        <p:tav tm="0">
                                          <p:val>
                                            <p:strVal val="1+#ppt_w/2"/>
                                          </p:val>
                                        </p:tav>
                                        <p:tav tm="100000">
                                          <p:val>
                                            <p:strVal val="#ppt_x"/>
                                          </p:val>
                                        </p:tav>
                                      </p:tavLst>
                                    </p:anim>
                                    <p:anim calcmode="lin" valueType="num">
                                      <p:cBhvr additive="base">
                                        <p:cTn id="50" dur="500" fill="hold"/>
                                        <p:tgtEl>
                                          <p:spTgt spid="11">
                                            <p:txEl>
                                              <p:pRg st="10" end="1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12" name="TextBox 3"/>
          <p:cNvSpPr txBox="1"/>
          <p:nvPr/>
        </p:nvSpPr>
        <p:spPr>
          <a:xfrm>
            <a:off x="258855" y="3867894"/>
            <a:ext cx="4860030" cy="540597"/>
          </a:xfrm>
          <a:prstGeom prst="rect">
            <a:avLst/>
          </a:prstGeom>
          <a:noFill/>
        </p:spPr>
        <p:txBody>
          <a:bodyPr wrap="square">
            <a:spAutoFit/>
          </a:bodyPr>
          <a:lstStyle/>
          <a:p>
            <a:pPr defTabSz="685800" fontAlgn="auto" latinLnBrk="0">
              <a:lnSpc>
                <a:spcPct val="120000"/>
              </a:lnSpc>
              <a:spcBef>
                <a:spcPts val="0"/>
              </a:spcBef>
              <a:spcAft>
                <a:spcPts val="0"/>
              </a:spcAft>
              <a:defRPr/>
            </a:pPr>
            <a:r>
              <a:rPr lang="zh-CN" altLang="en-US" sz="1300" b="1" kern="0" dirty="0">
                <a:solidFill>
                  <a:schemeClr val="bg1"/>
                </a:solidFill>
                <a:latin typeface="+mj-ea"/>
                <a:ea typeface="+mj-ea"/>
              </a:rPr>
              <a:t>一支优秀的团队，塑造出优秀的团队文化</a:t>
            </a:r>
            <a:endParaRPr lang="en-US" altLang="zh-CN" sz="1300" b="1" kern="0" dirty="0">
              <a:solidFill>
                <a:schemeClr val="bg1"/>
              </a:solidFill>
              <a:latin typeface="+mj-ea"/>
              <a:ea typeface="+mj-ea"/>
            </a:endParaRPr>
          </a:p>
          <a:p>
            <a:pPr defTabSz="685800" fontAlgn="auto" latinLnBrk="0">
              <a:lnSpc>
                <a:spcPct val="120000"/>
              </a:lnSpc>
              <a:spcBef>
                <a:spcPts val="0"/>
              </a:spcBef>
              <a:spcAft>
                <a:spcPts val="0"/>
              </a:spcAft>
              <a:defRPr/>
            </a:pPr>
            <a:r>
              <a:rPr lang="zh-CN" altLang="en-US" sz="1300" b="1" kern="0" dirty="0">
                <a:solidFill>
                  <a:schemeClr val="bg1"/>
                </a:solidFill>
                <a:latin typeface="+mj-ea"/>
                <a:ea typeface="+mj-ea"/>
              </a:rPr>
              <a:t>一个优秀的团队文化，酿造出优秀的人</a:t>
            </a:r>
          </a:p>
        </p:txBody>
      </p:sp>
      <p:sp>
        <p:nvSpPr>
          <p:cNvPr id="13" name="TextBox 1"/>
          <p:cNvSpPr txBox="1">
            <a:spLocks noChangeArrowheads="1"/>
          </p:cNvSpPr>
          <p:nvPr/>
        </p:nvSpPr>
        <p:spPr bwMode="auto">
          <a:xfrm>
            <a:off x="251519" y="2537488"/>
            <a:ext cx="4860032" cy="1154034"/>
          </a:xfrm>
          <a:prstGeom prst="rect">
            <a:avLst/>
          </a:prstGeom>
          <a:noFill/>
          <a:ln w="9525">
            <a:noFill/>
            <a:miter lim="800000"/>
            <a:headEnd/>
            <a:tailEnd/>
          </a:ln>
        </p:spPr>
        <p:txBody>
          <a:bodyPr wrap="square">
            <a:spAutoFit/>
          </a:bodyPr>
          <a:lstStyle>
            <a:defPPr>
              <a:defRPr lang="ko-KR"/>
            </a:defPPr>
            <a:lvl1pPr>
              <a:lnSpc>
                <a:spcPct val="120000"/>
              </a:lnSpc>
              <a:defRPr sz="3000">
                <a:solidFill>
                  <a:schemeClr val="bg1"/>
                </a:solidFill>
                <a:latin typeface="方正超粗黑简体" panose="03000509000000000000" pitchFamily="65" charset="-122"/>
                <a:ea typeface="方正超粗黑简体" panose="03000509000000000000" pitchFamily="65" charset="-122"/>
                <a:cs typeface="Arial" pitchFamily="34" charset="0"/>
              </a:defRPr>
            </a:lvl1pPr>
          </a:lstStyle>
          <a:p>
            <a:r>
              <a:rPr lang="zh-CN" altLang="en-US" dirty="0"/>
              <a:t>请插入您的标题</a:t>
            </a:r>
            <a:endParaRPr lang="en-US" altLang="zh-CN" dirty="0"/>
          </a:p>
          <a:p>
            <a:r>
              <a:rPr lang="zh-CN" altLang="en-US" dirty="0"/>
              <a:t>文本内容</a:t>
            </a:r>
          </a:p>
        </p:txBody>
      </p:sp>
      <p:sp>
        <p:nvSpPr>
          <p:cNvPr id="14" name="TextBox 6">
            <a:hlinkClick r:id="rId4"/>
          </p:cNvPr>
          <p:cNvSpPr txBox="1"/>
          <p:nvPr/>
        </p:nvSpPr>
        <p:spPr>
          <a:xfrm>
            <a:off x="267090" y="4710935"/>
            <a:ext cx="8532439" cy="332399"/>
          </a:xfrm>
          <a:prstGeom prst="rect">
            <a:avLst/>
          </a:prstGeom>
          <a:noFill/>
        </p:spPr>
        <p:txBody>
          <a:bodyPr wrap="square">
            <a:spAutoFit/>
          </a:bodyPr>
          <a:lstStyle>
            <a:defPPr>
              <a:defRPr lang="ko-KR"/>
            </a:defPPr>
            <a:lvl1pPr defTabSz="685800" fontAlgn="auto" latinLnBrk="0">
              <a:lnSpc>
                <a:spcPct val="120000"/>
              </a:lnSpc>
              <a:spcBef>
                <a:spcPts val="0"/>
              </a:spcBef>
              <a:spcAft>
                <a:spcPts val="0"/>
              </a:spcAft>
              <a:defRPr sz="1300" b="1" kern="0">
                <a:solidFill>
                  <a:schemeClr val="bg1"/>
                </a:solidFill>
                <a:latin typeface="+mj-ea"/>
                <a:ea typeface="+mj-ea"/>
              </a:defRPr>
            </a:lvl1pPr>
          </a:lstStyle>
          <a:p>
            <a:r>
              <a:rPr lang="zh-CN" altLang="en-US" dirty="0">
                <a:ea typeface="创艺简楷体" pitchFamily="2" charset="-122"/>
              </a:rPr>
              <a:t>策划方案设计与实施</a:t>
            </a:r>
            <a:r>
              <a:rPr lang="en-US" altLang="zh-CN" dirty="0">
                <a:ea typeface="创艺简楷体" pitchFamily="2" charset="-122"/>
              </a:rPr>
              <a:t>—</a:t>
            </a:r>
            <a:r>
              <a:rPr lang="zh-CN" altLang="en-US" dirty="0">
                <a:ea typeface="创艺简楷体" pitchFamily="2" charset="-122"/>
              </a:rPr>
              <a:t>华领拓展</a:t>
            </a:r>
          </a:p>
        </p:txBody>
      </p:sp>
      <p:sp>
        <p:nvSpPr>
          <p:cNvPr id="2" name="文本框 1"/>
          <p:cNvSpPr txBox="1"/>
          <p:nvPr/>
        </p:nvSpPr>
        <p:spPr>
          <a:xfrm>
            <a:off x="7668344" y="411510"/>
            <a:ext cx="1077539" cy="461665"/>
          </a:xfrm>
          <a:prstGeom prst="rect">
            <a:avLst/>
          </a:prstGeom>
          <a:noFill/>
        </p:spPr>
        <p:txBody>
          <a:bodyPr wrap="none" rtlCol="0">
            <a:spAutoFit/>
          </a:bodyPr>
          <a:lstStyle/>
          <a:p>
            <a:r>
              <a:rPr lang="en-US" altLang="zh-CN" sz="2400" b="1" dirty="0">
                <a:solidFill>
                  <a:srgbClr val="002D7C"/>
                </a:solidFill>
                <a:latin typeface="方正大黑简体" panose="03000509000000000000" pitchFamily="65" charset="-122"/>
                <a:ea typeface="方正大黑简体" panose="03000509000000000000" pitchFamily="65" charset="-122"/>
              </a:rPr>
              <a:t>LOGO</a:t>
            </a:r>
            <a:endParaRPr lang="zh-CN" altLang="en-US" sz="2400" b="1" dirty="0">
              <a:solidFill>
                <a:srgbClr val="002D7C"/>
              </a:solidFill>
              <a:latin typeface="方正大黑简体" panose="03000509000000000000" pitchFamily="65" charset="-122"/>
              <a:ea typeface="方正大黑简体" panose="03000509000000000000" pitchFamily="65" charset="-122"/>
            </a:endParaRPr>
          </a:p>
        </p:txBody>
      </p:sp>
    </p:spTree>
    <p:extLst>
      <p:ext uri="{BB962C8B-B14F-4D97-AF65-F5344CB8AC3E}">
        <p14:creationId xmlns:p14="http://schemas.microsoft.com/office/powerpoint/2010/main" val="303447833"/>
      </p:ext>
    </p:extLst>
  </p:cSld>
  <p:clrMapOvr>
    <a:masterClrMapping/>
  </p:clrMapOvr>
  <mc:AlternateContent xmlns:mc="http://schemas.openxmlformats.org/markup-compatibility/2006" xmlns:p14="http://schemas.microsoft.com/office/powerpoint/2010/main">
    <mc:Choice Requires="p14">
      <p:transition spd="slow" p14:dur="1200" advClick="0" advTm="0">
        <p14:prism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50000"/>
                                  </p:iterate>
                                  <p:childTnLst>
                                    <p:set>
                                      <p:cBhvr>
                                        <p:cTn id="6" dur="1" fill="hold">
                                          <p:stCondLst>
                                            <p:cond delay="0"/>
                                          </p:stCondLst>
                                        </p:cTn>
                                        <p:tgtEl>
                                          <p:spTgt spid="13"/>
                                        </p:tgtEl>
                                        <p:attrNameLst>
                                          <p:attrName>style.visibility</p:attrName>
                                        </p:attrNameLst>
                                      </p:cBhvr>
                                      <p:to>
                                        <p:strVal val="visible"/>
                                      </p:to>
                                    </p:set>
                                    <p:anim calcmode="lin" valueType="num">
                                      <p:cBhvr>
                                        <p:cTn id="7" dur="25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8" dur="250" fill="hold"/>
                                        <p:tgtEl>
                                          <p:spTgt spid="13"/>
                                        </p:tgtEl>
                                        <p:attrNameLst>
                                          <p:attrName>ppt_y</p:attrName>
                                        </p:attrNameLst>
                                      </p:cBhvr>
                                      <p:tavLst>
                                        <p:tav tm="0">
                                          <p:val>
                                            <p:strVal val="#ppt_y"/>
                                          </p:val>
                                        </p:tav>
                                        <p:tav tm="100000">
                                          <p:val>
                                            <p:strVal val="#ppt_y"/>
                                          </p:val>
                                        </p:tav>
                                      </p:tavLst>
                                    </p:anim>
                                    <p:anim calcmode="lin" valueType="num">
                                      <p:cBhvr>
                                        <p:cTn id="9" dur="25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0" dur="25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50" tmFilter="0,0; .5, 1; 1, 1"/>
                                        <p:tgtEl>
                                          <p:spTgt spid="13"/>
                                        </p:tgtEl>
                                      </p:cBhvr>
                                    </p:animEffect>
                                  </p:childTnLst>
                                </p:cTn>
                              </p:par>
                              <p:par>
                                <p:cTn id="12" presetID="42" presetClass="entr" presetSubtype="0" fill="hold" grpId="0" nodeType="withEffect">
                                  <p:stCondLst>
                                    <p:cond delay="150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250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1000"/>
                                        <p:tgtEl>
                                          <p:spTgt spid="14"/>
                                        </p:tgtEl>
                                      </p:cBhvr>
                                    </p:animEffect>
                                    <p:anim calcmode="lin" valueType="num">
                                      <p:cBhvr>
                                        <p:cTn id="20" dur="1000" fill="hold"/>
                                        <p:tgtEl>
                                          <p:spTgt spid="14"/>
                                        </p:tgtEl>
                                        <p:attrNameLst>
                                          <p:attrName>ppt_x</p:attrName>
                                        </p:attrNameLst>
                                      </p:cBhvr>
                                      <p:tavLst>
                                        <p:tav tm="0">
                                          <p:val>
                                            <p:strVal val="#ppt_x"/>
                                          </p:val>
                                        </p:tav>
                                        <p:tav tm="100000">
                                          <p:val>
                                            <p:strVal val="#ppt_x"/>
                                          </p:val>
                                        </p:tav>
                                      </p:tavLst>
                                    </p:anim>
                                    <p:anim calcmode="lin" valueType="num">
                                      <p:cBhvr>
                                        <p:cTn id="21"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933812" y="3842950"/>
            <a:ext cx="766262" cy="246221"/>
            <a:chOff x="3911742" y="5123930"/>
            <a:chExt cx="1021681" cy="328294"/>
          </a:xfrm>
        </p:grpSpPr>
        <p:sp>
          <p:nvSpPr>
            <p:cNvPr id="8" name="矩形 7"/>
            <p:cNvSpPr/>
            <p:nvPr/>
          </p:nvSpPr>
          <p:spPr>
            <a:xfrm>
              <a:off x="3911742" y="5181263"/>
              <a:ext cx="130472" cy="130472"/>
            </a:xfrm>
            <a:prstGeom prst="rect">
              <a:avLst/>
            </a:prstGeom>
            <a:gradFill>
              <a:gsLst>
                <a:gs pos="0">
                  <a:srgbClr val="AD2402"/>
                </a:gs>
                <a:gs pos="100000">
                  <a:srgbClr val="E8363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tx1">
                    <a:lumMod val="75000"/>
                    <a:lumOff val="25000"/>
                  </a:schemeClr>
                </a:solidFill>
                <a:latin typeface="+mn-ea"/>
              </a:endParaRPr>
            </a:p>
          </p:txBody>
        </p:sp>
        <p:sp>
          <p:nvSpPr>
            <p:cNvPr id="9" name="矩形 8"/>
            <p:cNvSpPr/>
            <p:nvPr/>
          </p:nvSpPr>
          <p:spPr>
            <a:xfrm>
              <a:off x="4003255" y="5123930"/>
              <a:ext cx="930168" cy="328294"/>
            </a:xfrm>
            <a:prstGeom prst="rect">
              <a:avLst/>
            </a:prstGeom>
          </p:spPr>
          <p:txBody>
            <a:bodyPr wrap="none">
              <a:spAutoFit/>
            </a:bodyPr>
            <a:lstStyle/>
            <a:p>
              <a:r>
                <a:rPr lang="zh-CN" altLang="en-US" sz="1000" dirty="0">
                  <a:solidFill>
                    <a:schemeClr val="tx1">
                      <a:lumMod val="75000"/>
                      <a:lumOff val="25000"/>
                    </a:schemeClr>
                  </a:solidFill>
                  <a:latin typeface="+mn-ea"/>
                </a:rPr>
                <a:t>网页设计</a:t>
              </a:r>
            </a:p>
          </p:txBody>
        </p:sp>
      </p:grpSp>
      <p:grpSp>
        <p:nvGrpSpPr>
          <p:cNvPr id="10" name="组合 9"/>
          <p:cNvGrpSpPr/>
          <p:nvPr/>
        </p:nvGrpSpPr>
        <p:grpSpPr>
          <a:xfrm>
            <a:off x="3806341" y="3847265"/>
            <a:ext cx="702440" cy="246221"/>
            <a:chOff x="5075117" y="5129684"/>
            <a:chExt cx="936586" cy="328294"/>
          </a:xfrm>
        </p:grpSpPr>
        <p:sp>
          <p:nvSpPr>
            <p:cNvPr id="11" name="矩形 10"/>
            <p:cNvSpPr/>
            <p:nvPr/>
          </p:nvSpPr>
          <p:spPr>
            <a:xfrm>
              <a:off x="5075117" y="5181262"/>
              <a:ext cx="130472" cy="130472"/>
            </a:xfrm>
            <a:prstGeom prst="rect">
              <a:avLst/>
            </a:prstGeom>
            <a:gradFill>
              <a:gsLst>
                <a:gs pos="0">
                  <a:srgbClr val="FF0000"/>
                </a:gs>
                <a:gs pos="100000">
                  <a:srgbClr val="FFC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tx1">
                    <a:lumMod val="75000"/>
                    <a:lumOff val="25000"/>
                  </a:schemeClr>
                </a:solidFill>
                <a:latin typeface="+mn-ea"/>
              </a:endParaRPr>
            </a:p>
          </p:txBody>
        </p:sp>
        <p:sp>
          <p:nvSpPr>
            <p:cNvPr id="12" name="矩形 11"/>
            <p:cNvSpPr/>
            <p:nvPr/>
          </p:nvSpPr>
          <p:spPr>
            <a:xfrm>
              <a:off x="5167028" y="5129684"/>
              <a:ext cx="844675" cy="328294"/>
            </a:xfrm>
            <a:prstGeom prst="rect">
              <a:avLst/>
            </a:prstGeom>
          </p:spPr>
          <p:txBody>
            <a:bodyPr wrap="none">
              <a:spAutoFit/>
            </a:bodyPr>
            <a:lstStyle/>
            <a:p>
              <a:r>
                <a:rPr lang="en-US" altLang="zh-CN" sz="1000" dirty="0">
                  <a:solidFill>
                    <a:schemeClr val="tx1">
                      <a:lumMod val="75000"/>
                      <a:lumOff val="25000"/>
                    </a:schemeClr>
                  </a:solidFill>
                  <a:latin typeface="+mn-ea"/>
                </a:rPr>
                <a:t>Web</a:t>
              </a:r>
              <a:r>
                <a:rPr lang="zh-CN" altLang="en-US" sz="1000" dirty="0">
                  <a:solidFill>
                    <a:schemeClr val="tx1">
                      <a:lumMod val="75000"/>
                      <a:lumOff val="25000"/>
                    </a:schemeClr>
                  </a:solidFill>
                  <a:latin typeface="+mn-ea"/>
                </a:rPr>
                <a:t>开发</a:t>
              </a:r>
            </a:p>
          </p:txBody>
        </p:sp>
      </p:grpSp>
      <p:grpSp>
        <p:nvGrpSpPr>
          <p:cNvPr id="13" name="组合 12"/>
          <p:cNvGrpSpPr/>
          <p:nvPr/>
        </p:nvGrpSpPr>
        <p:grpSpPr>
          <a:xfrm>
            <a:off x="4699501" y="3842950"/>
            <a:ext cx="701319" cy="246221"/>
            <a:chOff x="6266001" y="5123930"/>
            <a:chExt cx="935091" cy="328294"/>
          </a:xfrm>
        </p:grpSpPr>
        <p:sp>
          <p:nvSpPr>
            <p:cNvPr id="14" name="矩形 13"/>
            <p:cNvSpPr/>
            <p:nvPr/>
          </p:nvSpPr>
          <p:spPr>
            <a:xfrm>
              <a:off x="6266001" y="5181263"/>
              <a:ext cx="130472" cy="130472"/>
            </a:xfrm>
            <a:prstGeom prst="rect">
              <a:avLst/>
            </a:prstGeom>
            <a:gradFill>
              <a:gsLst>
                <a:gs pos="0">
                  <a:schemeClr val="tx1">
                    <a:lumMod val="75000"/>
                    <a:lumOff val="25000"/>
                  </a:schemeClr>
                </a:gs>
                <a:gs pos="100000">
                  <a:schemeClr val="tx1">
                    <a:lumMod val="50000"/>
                    <a:lumOff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tx1">
                    <a:lumMod val="75000"/>
                    <a:lumOff val="25000"/>
                  </a:schemeClr>
                </a:solidFill>
                <a:latin typeface="+mn-ea"/>
              </a:endParaRPr>
            </a:p>
          </p:txBody>
        </p:sp>
        <p:sp>
          <p:nvSpPr>
            <p:cNvPr id="15" name="矩形 14"/>
            <p:cNvSpPr/>
            <p:nvPr/>
          </p:nvSpPr>
          <p:spPr>
            <a:xfrm>
              <a:off x="6356417" y="5123930"/>
              <a:ext cx="844675" cy="328294"/>
            </a:xfrm>
            <a:prstGeom prst="rect">
              <a:avLst/>
            </a:prstGeom>
          </p:spPr>
          <p:txBody>
            <a:bodyPr wrap="none">
              <a:spAutoFit/>
            </a:bodyPr>
            <a:lstStyle/>
            <a:p>
              <a:r>
                <a:rPr lang="en-US" altLang="zh-CN" sz="1000" dirty="0">
                  <a:solidFill>
                    <a:schemeClr val="tx1">
                      <a:lumMod val="75000"/>
                      <a:lumOff val="25000"/>
                    </a:schemeClr>
                  </a:solidFill>
                  <a:latin typeface="+mn-ea"/>
                </a:rPr>
                <a:t>APP</a:t>
              </a:r>
              <a:r>
                <a:rPr lang="zh-CN" altLang="en-US" sz="1000" dirty="0">
                  <a:solidFill>
                    <a:schemeClr val="tx1">
                      <a:lumMod val="75000"/>
                      <a:lumOff val="25000"/>
                    </a:schemeClr>
                  </a:solidFill>
                  <a:latin typeface="+mn-ea"/>
                </a:rPr>
                <a:t>开发</a:t>
              </a:r>
            </a:p>
          </p:txBody>
        </p:sp>
      </p:grpSp>
      <p:grpSp>
        <p:nvGrpSpPr>
          <p:cNvPr id="16" name="组合 15"/>
          <p:cNvGrpSpPr/>
          <p:nvPr/>
        </p:nvGrpSpPr>
        <p:grpSpPr>
          <a:xfrm>
            <a:off x="5563947" y="3842950"/>
            <a:ext cx="765439" cy="246221"/>
            <a:chOff x="7418597" y="5123930"/>
            <a:chExt cx="1020586" cy="328294"/>
          </a:xfrm>
        </p:grpSpPr>
        <p:sp>
          <p:nvSpPr>
            <p:cNvPr id="17" name="矩形 16"/>
            <p:cNvSpPr/>
            <p:nvPr/>
          </p:nvSpPr>
          <p:spPr>
            <a:xfrm>
              <a:off x="7418597" y="5181263"/>
              <a:ext cx="130472" cy="130472"/>
            </a:xfrm>
            <a:prstGeom prst="rect">
              <a:avLst/>
            </a:prstGeom>
            <a:gradFill>
              <a:gsLst>
                <a:gs pos="0">
                  <a:schemeClr val="tx1">
                    <a:lumMod val="50000"/>
                    <a:lumOff val="50000"/>
                  </a:schemeClr>
                </a:gs>
                <a:gs pos="100000">
                  <a:schemeClr val="bg1">
                    <a:lumMod val="6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tx1">
                    <a:lumMod val="75000"/>
                    <a:lumOff val="25000"/>
                  </a:schemeClr>
                </a:solidFill>
                <a:latin typeface="+mn-ea"/>
              </a:endParaRPr>
            </a:p>
          </p:txBody>
        </p:sp>
        <p:sp>
          <p:nvSpPr>
            <p:cNvPr id="18" name="矩形 17"/>
            <p:cNvSpPr/>
            <p:nvPr/>
          </p:nvSpPr>
          <p:spPr>
            <a:xfrm>
              <a:off x="7509013" y="5123930"/>
              <a:ext cx="930170" cy="328294"/>
            </a:xfrm>
            <a:prstGeom prst="rect">
              <a:avLst/>
            </a:prstGeom>
          </p:spPr>
          <p:txBody>
            <a:bodyPr wrap="none">
              <a:spAutoFit/>
            </a:bodyPr>
            <a:lstStyle/>
            <a:p>
              <a:r>
                <a:rPr lang="zh-CN" altLang="en-US" sz="1000" dirty="0">
                  <a:solidFill>
                    <a:schemeClr val="tx1">
                      <a:lumMod val="75000"/>
                      <a:lumOff val="25000"/>
                    </a:schemeClr>
                  </a:solidFill>
                  <a:latin typeface="+mn-ea"/>
                </a:rPr>
                <a:t>品牌建设</a:t>
              </a:r>
            </a:p>
          </p:txBody>
        </p:sp>
      </p:grpSp>
      <p:grpSp>
        <p:nvGrpSpPr>
          <p:cNvPr id="19" name="组合 18"/>
          <p:cNvGrpSpPr/>
          <p:nvPr/>
        </p:nvGrpSpPr>
        <p:grpSpPr>
          <a:xfrm>
            <a:off x="3552133" y="1673079"/>
            <a:ext cx="2019455" cy="1920520"/>
            <a:chOff x="4736177" y="2152650"/>
            <a:chExt cx="2692607" cy="2560692"/>
          </a:xfrm>
        </p:grpSpPr>
        <p:sp>
          <p:nvSpPr>
            <p:cNvPr id="20" name="矩形 19"/>
            <p:cNvSpPr/>
            <p:nvPr/>
          </p:nvSpPr>
          <p:spPr>
            <a:xfrm>
              <a:off x="5831128" y="4436343"/>
              <a:ext cx="502703" cy="276999"/>
            </a:xfrm>
            <a:prstGeom prst="rect">
              <a:avLst/>
            </a:prstGeom>
          </p:spPr>
          <p:txBody>
            <a:bodyPr wrap="none">
              <a:spAutoFit/>
            </a:bodyPr>
            <a:lstStyle/>
            <a:p>
              <a:pPr algn="ctr"/>
              <a:r>
                <a:rPr lang="zh-CN" altLang="en-US" sz="750" dirty="0">
                  <a:solidFill>
                    <a:schemeClr val="bg2">
                      <a:lumMod val="50000"/>
                    </a:schemeClr>
                  </a:solidFill>
                  <a:latin typeface="+mn-ea"/>
                </a:rPr>
                <a:t>二月</a:t>
              </a:r>
            </a:p>
          </p:txBody>
        </p:sp>
        <p:sp>
          <p:nvSpPr>
            <p:cNvPr id="21" name="矩形 20"/>
            <p:cNvSpPr/>
            <p:nvPr/>
          </p:nvSpPr>
          <p:spPr>
            <a:xfrm>
              <a:off x="4904465" y="3730459"/>
              <a:ext cx="500549" cy="690412"/>
            </a:xfrm>
            <a:prstGeom prst="rect">
              <a:avLst/>
            </a:prstGeom>
            <a:gradFill>
              <a:gsLst>
                <a:gs pos="0">
                  <a:schemeClr val="tx1">
                    <a:lumMod val="50000"/>
                    <a:lumOff val="50000"/>
                  </a:schemeClr>
                </a:gs>
                <a:gs pos="100000">
                  <a:schemeClr val="bg1">
                    <a:lumMod val="6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50">
                <a:solidFill>
                  <a:schemeClr val="bg2">
                    <a:lumMod val="50000"/>
                  </a:schemeClr>
                </a:solidFill>
                <a:latin typeface="+mn-ea"/>
              </a:endParaRPr>
            </a:p>
          </p:txBody>
        </p:sp>
        <p:sp>
          <p:nvSpPr>
            <p:cNvPr id="22" name="矩形 21"/>
            <p:cNvSpPr/>
            <p:nvPr/>
          </p:nvSpPr>
          <p:spPr>
            <a:xfrm>
              <a:off x="5522960" y="3416897"/>
              <a:ext cx="500549" cy="1003974"/>
            </a:xfrm>
            <a:prstGeom prst="rect">
              <a:avLst/>
            </a:prstGeom>
            <a:gradFill>
              <a:gsLst>
                <a:gs pos="0">
                  <a:srgbClr val="AD2402"/>
                </a:gs>
                <a:gs pos="100000">
                  <a:srgbClr val="E8363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50">
                <a:solidFill>
                  <a:schemeClr val="bg2">
                    <a:lumMod val="50000"/>
                  </a:schemeClr>
                </a:solidFill>
                <a:latin typeface="+mn-ea"/>
              </a:endParaRPr>
            </a:p>
          </p:txBody>
        </p:sp>
        <p:sp>
          <p:nvSpPr>
            <p:cNvPr id="23" name="矩形 22"/>
            <p:cNvSpPr/>
            <p:nvPr/>
          </p:nvSpPr>
          <p:spPr>
            <a:xfrm>
              <a:off x="6141454" y="2412923"/>
              <a:ext cx="500549" cy="2007948"/>
            </a:xfrm>
            <a:prstGeom prst="rect">
              <a:avLst/>
            </a:prstGeom>
            <a:gradFill>
              <a:gsLst>
                <a:gs pos="0">
                  <a:schemeClr val="tx1">
                    <a:lumMod val="75000"/>
                    <a:lumOff val="25000"/>
                  </a:schemeClr>
                </a:gs>
                <a:gs pos="100000">
                  <a:schemeClr val="tx1">
                    <a:lumMod val="50000"/>
                    <a:lumOff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50">
                <a:solidFill>
                  <a:schemeClr val="bg2">
                    <a:lumMod val="50000"/>
                  </a:schemeClr>
                </a:solidFill>
                <a:latin typeface="+mn-ea"/>
              </a:endParaRPr>
            </a:p>
          </p:txBody>
        </p:sp>
        <p:sp>
          <p:nvSpPr>
            <p:cNvPr id="24" name="矩形 23"/>
            <p:cNvSpPr/>
            <p:nvPr/>
          </p:nvSpPr>
          <p:spPr>
            <a:xfrm>
              <a:off x="6759949" y="2873198"/>
              <a:ext cx="500549" cy="1547673"/>
            </a:xfrm>
            <a:prstGeom prst="rect">
              <a:avLst/>
            </a:prstGeom>
            <a:solidFill>
              <a:srgbClr val="6EA0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50">
                <a:solidFill>
                  <a:schemeClr val="bg2">
                    <a:lumMod val="50000"/>
                  </a:schemeClr>
                </a:solidFill>
                <a:latin typeface="+mn-ea"/>
              </a:endParaRPr>
            </a:p>
          </p:txBody>
        </p:sp>
        <p:sp>
          <p:nvSpPr>
            <p:cNvPr id="25" name="矩形 24"/>
            <p:cNvSpPr/>
            <p:nvPr/>
          </p:nvSpPr>
          <p:spPr>
            <a:xfrm>
              <a:off x="4888597" y="3462924"/>
              <a:ext cx="502701" cy="328294"/>
            </a:xfrm>
            <a:prstGeom prst="rect">
              <a:avLst/>
            </a:prstGeom>
          </p:spPr>
          <p:txBody>
            <a:bodyPr wrap="none">
              <a:spAutoFit/>
            </a:bodyPr>
            <a:lstStyle/>
            <a:p>
              <a:pPr algn="ctr"/>
              <a:r>
                <a:rPr lang="en-US" altLang="zh-CN" sz="1000" b="1" dirty="0">
                  <a:solidFill>
                    <a:schemeClr val="bg2">
                      <a:lumMod val="50000"/>
                    </a:schemeClr>
                  </a:solidFill>
                  <a:latin typeface="+mn-ea"/>
                </a:rPr>
                <a:t>15%</a:t>
              </a:r>
              <a:endParaRPr lang="zh-CN" altLang="en-US" sz="1000" b="1" dirty="0">
                <a:solidFill>
                  <a:schemeClr val="bg2">
                    <a:lumMod val="50000"/>
                  </a:schemeClr>
                </a:solidFill>
                <a:latin typeface="+mn-ea"/>
              </a:endParaRPr>
            </a:p>
          </p:txBody>
        </p:sp>
        <p:sp>
          <p:nvSpPr>
            <p:cNvPr id="26" name="矩形 25"/>
            <p:cNvSpPr/>
            <p:nvPr/>
          </p:nvSpPr>
          <p:spPr>
            <a:xfrm>
              <a:off x="5521881" y="3148391"/>
              <a:ext cx="502701" cy="328294"/>
            </a:xfrm>
            <a:prstGeom prst="rect">
              <a:avLst/>
            </a:prstGeom>
          </p:spPr>
          <p:txBody>
            <a:bodyPr wrap="none">
              <a:spAutoFit/>
            </a:bodyPr>
            <a:lstStyle/>
            <a:p>
              <a:pPr algn="ctr"/>
              <a:r>
                <a:rPr lang="en-US" altLang="zh-CN" sz="1000" b="1" dirty="0">
                  <a:solidFill>
                    <a:schemeClr val="bg2">
                      <a:lumMod val="50000"/>
                    </a:schemeClr>
                  </a:solidFill>
                  <a:latin typeface="+mn-ea"/>
                </a:rPr>
                <a:t>22%</a:t>
              </a:r>
              <a:endParaRPr lang="zh-CN" altLang="en-US" sz="1000" b="1" dirty="0">
                <a:solidFill>
                  <a:schemeClr val="bg2">
                    <a:lumMod val="50000"/>
                  </a:schemeClr>
                </a:solidFill>
                <a:latin typeface="+mn-ea"/>
              </a:endParaRPr>
            </a:p>
          </p:txBody>
        </p:sp>
        <p:sp>
          <p:nvSpPr>
            <p:cNvPr id="27" name="矩形 26"/>
            <p:cNvSpPr/>
            <p:nvPr/>
          </p:nvSpPr>
          <p:spPr>
            <a:xfrm>
              <a:off x="6134792" y="2152650"/>
              <a:ext cx="502701" cy="328294"/>
            </a:xfrm>
            <a:prstGeom prst="rect">
              <a:avLst/>
            </a:prstGeom>
          </p:spPr>
          <p:txBody>
            <a:bodyPr wrap="none">
              <a:spAutoFit/>
            </a:bodyPr>
            <a:lstStyle/>
            <a:p>
              <a:pPr algn="ctr"/>
              <a:r>
                <a:rPr lang="en-US" altLang="zh-CN" sz="1000" b="1" dirty="0">
                  <a:solidFill>
                    <a:schemeClr val="bg2">
                      <a:lumMod val="50000"/>
                    </a:schemeClr>
                  </a:solidFill>
                  <a:latin typeface="+mn-ea"/>
                </a:rPr>
                <a:t>44%</a:t>
              </a:r>
              <a:endParaRPr lang="zh-CN" altLang="en-US" sz="1000" b="1" dirty="0">
                <a:solidFill>
                  <a:schemeClr val="bg2">
                    <a:lumMod val="50000"/>
                  </a:schemeClr>
                </a:solidFill>
                <a:latin typeface="+mn-ea"/>
              </a:endParaRPr>
            </a:p>
          </p:txBody>
        </p:sp>
        <p:sp>
          <p:nvSpPr>
            <p:cNvPr id="28" name="矩形 27"/>
            <p:cNvSpPr/>
            <p:nvPr/>
          </p:nvSpPr>
          <p:spPr>
            <a:xfrm>
              <a:off x="6764457" y="2623570"/>
              <a:ext cx="502701" cy="328294"/>
            </a:xfrm>
            <a:prstGeom prst="rect">
              <a:avLst/>
            </a:prstGeom>
          </p:spPr>
          <p:txBody>
            <a:bodyPr wrap="none">
              <a:spAutoFit/>
            </a:bodyPr>
            <a:lstStyle/>
            <a:p>
              <a:pPr algn="ctr"/>
              <a:r>
                <a:rPr lang="en-US" altLang="zh-CN" sz="1000" b="1" dirty="0">
                  <a:solidFill>
                    <a:schemeClr val="bg2">
                      <a:lumMod val="50000"/>
                    </a:schemeClr>
                  </a:solidFill>
                  <a:latin typeface="+mn-ea"/>
                </a:rPr>
                <a:t>34%</a:t>
              </a:r>
              <a:endParaRPr lang="zh-CN" altLang="en-US" sz="1000" b="1" dirty="0">
                <a:solidFill>
                  <a:schemeClr val="bg2">
                    <a:lumMod val="50000"/>
                  </a:schemeClr>
                </a:solidFill>
                <a:latin typeface="+mn-ea"/>
              </a:endParaRPr>
            </a:p>
          </p:txBody>
        </p:sp>
        <p:cxnSp>
          <p:nvCxnSpPr>
            <p:cNvPr id="29" name="直接连接符 28"/>
            <p:cNvCxnSpPr/>
            <p:nvPr/>
          </p:nvCxnSpPr>
          <p:spPr>
            <a:xfrm>
              <a:off x="4736177" y="4420871"/>
              <a:ext cx="2692607" cy="0"/>
            </a:xfrm>
            <a:prstGeom prst="line">
              <a:avLst/>
            </a:prstGeom>
            <a:ln w="12700">
              <a:solidFill>
                <a:srgbClr val="AD2402"/>
              </a:solidFill>
            </a:ln>
          </p:spPr>
          <p:style>
            <a:lnRef idx="1">
              <a:schemeClr val="accent1"/>
            </a:lnRef>
            <a:fillRef idx="0">
              <a:schemeClr val="accent1"/>
            </a:fillRef>
            <a:effectRef idx="0">
              <a:schemeClr val="accent1"/>
            </a:effectRef>
            <a:fontRef idx="minor">
              <a:schemeClr val="tx1"/>
            </a:fontRef>
          </p:style>
        </p:cxnSp>
      </p:grpSp>
      <p:grpSp>
        <p:nvGrpSpPr>
          <p:cNvPr id="30" name="组合 29"/>
          <p:cNvGrpSpPr/>
          <p:nvPr/>
        </p:nvGrpSpPr>
        <p:grpSpPr>
          <a:xfrm>
            <a:off x="977112" y="1673079"/>
            <a:ext cx="2019455" cy="1920520"/>
            <a:chOff x="1302815" y="2152650"/>
            <a:chExt cx="2692607" cy="2560692"/>
          </a:xfrm>
        </p:grpSpPr>
        <p:sp>
          <p:nvSpPr>
            <p:cNvPr id="31" name="矩形 30"/>
            <p:cNvSpPr/>
            <p:nvPr/>
          </p:nvSpPr>
          <p:spPr>
            <a:xfrm>
              <a:off x="2397766" y="4436343"/>
              <a:ext cx="502703" cy="276999"/>
            </a:xfrm>
            <a:prstGeom prst="rect">
              <a:avLst/>
            </a:prstGeom>
          </p:spPr>
          <p:txBody>
            <a:bodyPr wrap="none">
              <a:spAutoFit/>
            </a:bodyPr>
            <a:lstStyle/>
            <a:p>
              <a:pPr algn="ctr"/>
              <a:r>
                <a:rPr lang="zh-CN" altLang="en-US" sz="750" dirty="0">
                  <a:solidFill>
                    <a:schemeClr val="bg2">
                      <a:lumMod val="50000"/>
                    </a:schemeClr>
                  </a:solidFill>
                  <a:latin typeface="+mn-ea"/>
                </a:rPr>
                <a:t>一月</a:t>
              </a:r>
            </a:p>
          </p:txBody>
        </p:sp>
        <p:sp>
          <p:nvSpPr>
            <p:cNvPr id="32" name="矩形 31"/>
            <p:cNvSpPr/>
            <p:nvPr/>
          </p:nvSpPr>
          <p:spPr>
            <a:xfrm>
              <a:off x="1471103" y="3730459"/>
              <a:ext cx="500549" cy="690412"/>
            </a:xfrm>
            <a:prstGeom prst="rect">
              <a:avLst/>
            </a:prstGeom>
            <a:gradFill>
              <a:gsLst>
                <a:gs pos="0">
                  <a:schemeClr val="tx1">
                    <a:lumMod val="50000"/>
                    <a:lumOff val="50000"/>
                  </a:schemeClr>
                </a:gs>
                <a:gs pos="100000">
                  <a:schemeClr val="bg1">
                    <a:lumMod val="6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50">
                <a:solidFill>
                  <a:schemeClr val="bg2">
                    <a:lumMod val="50000"/>
                  </a:schemeClr>
                </a:solidFill>
                <a:latin typeface="+mn-ea"/>
              </a:endParaRPr>
            </a:p>
          </p:txBody>
        </p:sp>
        <p:sp>
          <p:nvSpPr>
            <p:cNvPr id="33" name="矩形 32"/>
            <p:cNvSpPr/>
            <p:nvPr/>
          </p:nvSpPr>
          <p:spPr>
            <a:xfrm>
              <a:off x="2089598" y="3408663"/>
              <a:ext cx="500549" cy="1012208"/>
            </a:xfrm>
            <a:prstGeom prst="rect">
              <a:avLst/>
            </a:prstGeom>
            <a:gradFill>
              <a:gsLst>
                <a:gs pos="0">
                  <a:srgbClr val="AD2402"/>
                </a:gs>
                <a:gs pos="100000">
                  <a:srgbClr val="E8363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50">
                <a:solidFill>
                  <a:schemeClr val="bg2">
                    <a:lumMod val="50000"/>
                  </a:schemeClr>
                </a:solidFill>
                <a:latin typeface="+mn-ea"/>
              </a:endParaRPr>
            </a:p>
          </p:txBody>
        </p:sp>
        <p:sp>
          <p:nvSpPr>
            <p:cNvPr id="34" name="矩形 33"/>
            <p:cNvSpPr/>
            <p:nvPr/>
          </p:nvSpPr>
          <p:spPr>
            <a:xfrm>
              <a:off x="2708092" y="2412923"/>
              <a:ext cx="500549" cy="2007948"/>
            </a:xfrm>
            <a:prstGeom prst="rect">
              <a:avLst/>
            </a:prstGeom>
            <a:gradFill>
              <a:gsLst>
                <a:gs pos="0">
                  <a:schemeClr val="tx1">
                    <a:lumMod val="75000"/>
                    <a:lumOff val="25000"/>
                  </a:schemeClr>
                </a:gs>
                <a:gs pos="100000">
                  <a:schemeClr val="tx1">
                    <a:lumMod val="50000"/>
                    <a:lumOff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50">
                <a:solidFill>
                  <a:schemeClr val="bg2">
                    <a:lumMod val="50000"/>
                  </a:schemeClr>
                </a:solidFill>
                <a:latin typeface="+mn-ea"/>
              </a:endParaRPr>
            </a:p>
          </p:txBody>
        </p:sp>
        <p:sp>
          <p:nvSpPr>
            <p:cNvPr id="35" name="矩形 34"/>
            <p:cNvSpPr/>
            <p:nvPr/>
          </p:nvSpPr>
          <p:spPr>
            <a:xfrm>
              <a:off x="3326587" y="2412922"/>
              <a:ext cx="500549" cy="2007949"/>
            </a:xfrm>
            <a:prstGeom prst="rect">
              <a:avLst/>
            </a:prstGeom>
            <a:gradFill>
              <a:gsLst>
                <a:gs pos="0">
                  <a:srgbClr val="FF0000"/>
                </a:gs>
                <a:gs pos="100000">
                  <a:srgbClr val="FFC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50" dirty="0">
                <a:solidFill>
                  <a:schemeClr val="bg2">
                    <a:lumMod val="50000"/>
                  </a:schemeClr>
                </a:solidFill>
                <a:latin typeface="+mn-ea"/>
              </a:endParaRPr>
            </a:p>
          </p:txBody>
        </p:sp>
        <p:sp>
          <p:nvSpPr>
            <p:cNvPr id="36" name="矩形 35"/>
            <p:cNvSpPr/>
            <p:nvPr/>
          </p:nvSpPr>
          <p:spPr>
            <a:xfrm>
              <a:off x="1455235" y="3462924"/>
              <a:ext cx="502703" cy="328294"/>
            </a:xfrm>
            <a:prstGeom prst="rect">
              <a:avLst/>
            </a:prstGeom>
          </p:spPr>
          <p:txBody>
            <a:bodyPr wrap="none">
              <a:spAutoFit/>
            </a:bodyPr>
            <a:lstStyle/>
            <a:p>
              <a:pPr algn="ctr"/>
              <a:r>
                <a:rPr lang="en-US" altLang="zh-CN" sz="1000" b="1" dirty="0">
                  <a:solidFill>
                    <a:schemeClr val="bg2">
                      <a:lumMod val="50000"/>
                    </a:schemeClr>
                  </a:solidFill>
                  <a:latin typeface="+mn-ea"/>
                </a:rPr>
                <a:t>15%</a:t>
              </a:r>
              <a:endParaRPr lang="zh-CN" altLang="en-US" sz="1000" b="1" dirty="0">
                <a:solidFill>
                  <a:schemeClr val="bg2">
                    <a:lumMod val="50000"/>
                  </a:schemeClr>
                </a:solidFill>
                <a:latin typeface="+mn-ea"/>
              </a:endParaRPr>
            </a:p>
          </p:txBody>
        </p:sp>
        <p:sp>
          <p:nvSpPr>
            <p:cNvPr id="37" name="矩形 36"/>
            <p:cNvSpPr/>
            <p:nvPr/>
          </p:nvSpPr>
          <p:spPr>
            <a:xfrm>
              <a:off x="2088519" y="3148391"/>
              <a:ext cx="502703" cy="328294"/>
            </a:xfrm>
            <a:prstGeom prst="rect">
              <a:avLst/>
            </a:prstGeom>
          </p:spPr>
          <p:txBody>
            <a:bodyPr wrap="none">
              <a:spAutoFit/>
            </a:bodyPr>
            <a:lstStyle/>
            <a:p>
              <a:pPr algn="ctr"/>
              <a:r>
                <a:rPr lang="en-US" altLang="zh-CN" sz="1000" b="1" dirty="0">
                  <a:solidFill>
                    <a:schemeClr val="bg2">
                      <a:lumMod val="50000"/>
                    </a:schemeClr>
                  </a:solidFill>
                  <a:latin typeface="+mn-ea"/>
                </a:rPr>
                <a:t>22%</a:t>
              </a:r>
              <a:endParaRPr lang="zh-CN" altLang="en-US" sz="1000" b="1" dirty="0">
                <a:solidFill>
                  <a:schemeClr val="bg2">
                    <a:lumMod val="50000"/>
                  </a:schemeClr>
                </a:solidFill>
                <a:latin typeface="+mn-ea"/>
              </a:endParaRPr>
            </a:p>
          </p:txBody>
        </p:sp>
        <p:sp>
          <p:nvSpPr>
            <p:cNvPr id="38" name="矩形 37"/>
            <p:cNvSpPr/>
            <p:nvPr/>
          </p:nvSpPr>
          <p:spPr>
            <a:xfrm>
              <a:off x="2701430" y="2152650"/>
              <a:ext cx="502703" cy="328294"/>
            </a:xfrm>
            <a:prstGeom prst="rect">
              <a:avLst/>
            </a:prstGeom>
          </p:spPr>
          <p:txBody>
            <a:bodyPr wrap="none">
              <a:spAutoFit/>
            </a:bodyPr>
            <a:lstStyle/>
            <a:p>
              <a:pPr algn="ctr"/>
              <a:r>
                <a:rPr lang="en-US" altLang="zh-CN" sz="1000" b="1" dirty="0">
                  <a:solidFill>
                    <a:schemeClr val="bg2">
                      <a:lumMod val="50000"/>
                    </a:schemeClr>
                  </a:solidFill>
                  <a:latin typeface="+mn-ea"/>
                </a:rPr>
                <a:t>44%</a:t>
              </a:r>
              <a:endParaRPr lang="zh-CN" altLang="en-US" sz="1000" b="1" dirty="0">
                <a:solidFill>
                  <a:schemeClr val="bg2">
                    <a:lumMod val="50000"/>
                  </a:schemeClr>
                </a:solidFill>
                <a:latin typeface="+mn-ea"/>
              </a:endParaRPr>
            </a:p>
          </p:txBody>
        </p:sp>
        <p:sp>
          <p:nvSpPr>
            <p:cNvPr id="39" name="矩形 38"/>
            <p:cNvSpPr/>
            <p:nvPr/>
          </p:nvSpPr>
          <p:spPr>
            <a:xfrm>
              <a:off x="3331095" y="2152650"/>
              <a:ext cx="502703" cy="328294"/>
            </a:xfrm>
            <a:prstGeom prst="rect">
              <a:avLst/>
            </a:prstGeom>
          </p:spPr>
          <p:txBody>
            <a:bodyPr wrap="none">
              <a:spAutoFit/>
            </a:bodyPr>
            <a:lstStyle/>
            <a:p>
              <a:pPr algn="ctr"/>
              <a:r>
                <a:rPr lang="en-US" altLang="zh-CN" sz="1000" b="1" dirty="0">
                  <a:solidFill>
                    <a:schemeClr val="bg2">
                      <a:lumMod val="50000"/>
                    </a:schemeClr>
                  </a:solidFill>
                  <a:latin typeface="+mn-ea"/>
                </a:rPr>
                <a:t>44%</a:t>
              </a:r>
              <a:endParaRPr lang="zh-CN" altLang="en-US" sz="1000" b="1" dirty="0">
                <a:solidFill>
                  <a:schemeClr val="bg2">
                    <a:lumMod val="50000"/>
                  </a:schemeClr>
                </a:solidFill>
                <a:latin typeface="+mn-ea"/>
              </a:endParaRPr>
            </a:p>
          </p:txBody>
        </p:sp>
        <p:cxnSp>
          <p:nvCxnSpPr>
            <p:cNvPr id="40" name="直接连接符 39"/>
            <p:cNvCxnSpPr/>
            <p:nvPr/>
          </p:nvCxnSpPr>
          <p:spPr>
            <a:xfrm>
              <a:off x="1302815" y="4420871"/>
              <a:ext cx="2692607" cy="0"/>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41" name="组合 40"/>
          <p:cNvGrpSpPr/>
          <p:nvPr/>
        </p:nvGrpSpPr>
        <p:grpSpPr>
          <a:xfrm>
            <a:off x="6141206" y="1739148"/>
            <a:ext cx="2019455" cy="1854450"/>
            <a:chOff x="8188274" y="2240741"/>
            <a:chExt cx="2692607" cy="2472601"/>
          </a:xfrm>
        </p:grpSpPr>
        <p:sp>
          <p:nvSpPr>
            <p:cNvPr id="42" name="矩形 41"/>
            <p:cNvSpPr/>
            <p:nvPr/>
          </p:nvSpPr>
          <p:spPr>
            <a:xfrm>
              <a:off x="9283225" y="4436343"/>
              <a:ext cx="502703" cy="276999"/>
            </a:xfrm>
            <a:prstGeom prst="rect">
              <a:avLst/>
            </a:prstGeom>
          </p:spPr>
          <p:txBody>
            <a:bodyPr wrap="none">
              <a:spAutoFit/>
            </a:bodyPr>
            <a:lstStyle/>
            <a:p>
              <a:pPr algn="ctr"/>
              <a:r>
                <a:rPr lang="zh-CN" altLang="en-US" sz="750" dirty="0">
                  <a:solidFill>
                    <a:schemeClr val="bg2">
                      <a:lumMod val="50000"/>
                    </a:schemeClr>
                  </a:solidFill>
                  <a:latin typeface="+mn-ea"/>
                </a:rPr>
                <a:t>三月</a:t>
              </a:r>
            </a:p>
          </p:txBody>
        </p:sp>
        <p:sp>
          <p:nvSpPr>
            <p:cNvPr id="43" name="矩形 42"/>
            <p:cNvSpPr/>
            <p:nvPr/>
          </p:nvSpPr>
          <p:spPr>
            <a:xfrm>
              <a:off x="8356562" y="3793747"/>
              <a:ext cx="500549" cy="627124"/>
            </a:xfrm>
            <a:prstGeom prst="rect">
              <a:avLst/>
            </a:prstGeom>
            <a:gradFill>
              <a:gsLst>
                <a:gs pos="0">
                  <a:schemeClr val="tx1">
                    <a:lumMod val="50000"/>
                    <a:lumOff val="50000"/>
                  </a:schemeClr>
                </a:gs>
                <a:gs pos="100000">
                  <a:schemeClr val="bg1">
                    <a:lumMod val="6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50">
                <a:solidFill>
                  <a:schemeClr val="bg2">
                    <a:lumMod val="50000"/>
                  </a:schemeClr>
                </a:solidFill>
                <a:latin typeface="+mn-ea"/>
              </a:endParaRPr>
            </a:p>
          </p:txBody>
        </p:sp>
        <p:sp>
          <p:nvSpPr>
            <p:cNvPr id="44" name="矩形 43"/>
            <p:cNvSpPr/>
            <p:nvPr/>
          </p:nvSpPr>
          <p:spPr>
            <a:xfrm>
              <a:off x="8975057" y="3488813"/>
              <a:ext cx="500549" cy="932057"/>
            </a:xfrm>
            <a:prstGeom prst="rect">
              <a:avLst/>
            </a:prstGeom>
            <a:gradFill>
              <a:gsLst>
                <a:gs pos="0">
                  <a:srgbClr val="AD2402"/>
                </a:gs>
                <a:gs pos="100000">
                  <a:srgbClr val="E8363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50">
                <a:solidFill>
                  <a:schemeClr val="bg2">
                    <a:lumMod val="50000"/>
                  </a:schemeClr>
                </a:solidFill>
                <a:latin typeface="+mn-ea"/>
              </a:endParaRPr>
            </a:p>
          </p:txBody>
        </p:sp>
        <p:sp>
          <p:nvSpPr>
            <p:cNvPr id="45" name="矩形 44"/>
            <p:cNvSpPr/>
            <p:nvPr/>
          </p:nvSpPr>
          <p:spPr>
            <a:xfrm>
              <a:off x="9593551" y="3168061"/>
              <a:ext cx="500549" cy="1252809"/>
            </a:xfrm>
            <a:prstGeom prst="rect">
              <a:avLst/>
            </a:prstGeom>
            <a:gradFill>
              <a:gsLst>
                <a:gs pos="0">
                  <a:schemeClr val="tx1">
                    <a:lumMod val="75000"/>
                    <a:lumOff val="25000"/>
                  </a:schemeClr>
                </a:gs>
                <a:gs pos="100000">
                  <a:schemeClr val="tx1">
                    <a:lumMod val="50000"/>
                    <a:lumOff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50">
                <a:solidFill>
                  <a:schemeClr val="bg2">
                    <a:lumMod val="50000"/>
                  </a:schemeClr>
                </a:solidFill>
                <a:latin typeface="+mn-ea"/>
              </a:endParaRPr>
            </a:p>
          </p:txBody>
        </p:sp>
        <p:sp>
          <p:nvSpPr>
            <p:cNvPr id="46" name="矩形 45"/>
            <p:cNvSpPr/>
            <p:nvPr/>
          </p:nvSpPr>
          <p:spPr>
            <a:xfrm>
              <a:off x="10212046" y="2510730"/>
              <a:ext cx="500549" cy="1910141"/>
            </a:xfrm>
            <a:prstGeom prst="rect">
              <a:avLst/>
            </a:prstGeom>
            <a:solidFill>
              <a:srgbClr val="6EA0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50">
                <a:solidFill>
                  <a:schemeClr val="bg2">
                    <a:lumMod val="50000"/>
                  </a:schemeClr>
                </a:solidFill>
                <a:latin typeface="+mn-ea"/>
              </a:endParaRPr>
            </a:p>
          </p:txBody>
        </p:sp>
        <p:sp>
          <p:nvSpPr>
            <p:cNvPr id="47" name="矩形 46"/>
            <p:cNvSpPr/>
            <p:nvPr/>
          </p:nvSpPr>
          <p:spPr>
            <a:xfrm>
              <a:off x="8340694" y="3533474"/>
              <a:ext cx="502701" cy="328295"/>
            </a:xfrm>
            <a:prstGeom prst="rect">
              <a:avLst/>
            </a:prstGeom>
          </p:spPr>
          <p:txBody>
            <a:bodyPr wrap="none">
              <a:spAutoFit/>
            </a:bodyPr>
            <a:lstStyle/>
            <a:p>
              <a:pPr algn="ctr"/>
              <a:r>
                <a:rPr lang="en-US" altLang="zh-CN" sz="1000" b="1" dirty="0">
                  <a:solidFill>
                    <a:schemeClr val="bg2">
                      <a:lumMod val="50000"/>
                    </a:schemeClr>
                  </a:solidFill>
                  <a:latin typeface="+mn-ea"/>
                </a:rPr>
                <a:t>22%</a:t>
              </a:r>
              <a:endParaRPr lang="zh-CN" altLang="en-US" sz="1000" b="1" dirty="0">
                <a:solidFill>
                  <a:schemeClr val="bg2">
                    <a:lumMod val="50000"/>
                  </a:schemeClr>
                </a:solidFill>
                <a:latin typeface="+mn-ea"/>
              </a:endParaRPr>
            </a:p>
          </p:txBody>
        </p:sp>
        <p:sp>
          <p:nvSpPr>
            <p:cNvPr id="48" name="矩形 47"/>
            <p:cNvSpPr/>
            <p:nvPr/>
          </p:nvSpPr>
          <p:spPr>
            <a:xfrm>
              <a:off x="8973978" y="3234088"/>
              <a:ext cx="502701" cy="328295"/>
            </a:xfrm>
            <a:prstGeom prst="rect">
              <a:avLst/>
            </a:prstGeom>
          </p:spPr>
          <p:txBody>
            <a:bodyPr wrap="none">
              <a:spAutoFit/>
            </a:bodyPr>
            <a:lstStyle/>
            <a:p>
              <a:pPr algn="ctr"/>
              <a:r>
                <a:rPr lang="en-US" altLang="zh-CN" sz="1000" b="1" dirty="0">
                  <a:solidFill>
                    <a:schemeClr val="bg2">
                      <a:lumMod val="50000"/>
                    </a:schemeClr>
                  </a:solidFill>
                  <a:latin typeface="+mn-ea"/>
                </a:rPr>
                <a:t>33%</a:t>
              </a:r>
              <a:endParaRPr lang="zh-CN" altLang="en-US" sz="1000" b="1" dirty="0">
                <a:solidFill>
                  <a:schemeClr val="bg2">
                    <a:lumMod val="50000"/>
                  </a:schemeClr>
                </a:solidFill>
                <a:latin typeface="+mn-ea"/>
              </a:endParaRPr>
            </a:p>
          </p:txBody>
        </p:sp>
        <p:sp>
          <p:nvSpPr>
            <p:cNvPr id="49" name="矩形 48"/>
            <p:cNvSpPr/>
            <p:nvPr/>
          </p:nvSpPr>
          <p:spPr>
            <a:xfrm>
              <a:off x="9586889" y="2893873"/>
              <a:ext cx="502701" cy="328295"/>
            </a:xfrm>
            <a:prstGeom prst="rect">
              <a:avLst/>
            </a:prstGeom>
          </p:spPr>
          <p:txBody>
            <a:bodyPr wrap="none">
              <a:spAutoFit/>
            </a:bodyPr>
            <a:lstStyle/>
            <a:p>
              <a:pPr algn="ctr"/>
              <a:r>
                <a:rPr lang="en-US" altLang="zh-CN" sz="1000" b="1" dirty="0">
                  <a:solidFill>
                    <a:schemeClr val="bg2">
                      <a:lumMod val="50000"/>
                    </a:schemeClr>
                  </a:solidFill>
                  <a:latin typeface="+mn-ea"/>
                </a:rPr>
                <a:t>44%</a:t>
              </a:r>
              <a:endParaRPr lang="zh-CN" altLang="en-US" sz="1000" b="1" dirty="0">
                <a:solidFill>
                  <a:schemeClr val="bg2">
                    <a:lumMod val="50000"/>
                  </a:schemeClr>
                </a:solidFill>
                <a:latin typeface="+mn-ea"/>
              </a:endParaRPr>
            </a:p>
          </p:txBody>
        </p:sp>
        <p:sp>
          <p:nvSpPr>
            <p:cNvPr id="50" name="矩形 49"/>
            <p:cNvSpPr/>
            <p:nvPr/>
          </p:nvSpPr>
          <p:spPr>
            <a:xfrm>
              <a:off x="10216554" y="2240741"/>
              <a:ext cx="502701" cy="328295"/>
            </a:xfrm>
            <a:prstGeom prst="rect">
              <a:avLst/>
            </a:prstGeom>
          </p:spPr>
          <p:txBody>
            <a:bodyPr wrap="none">
              <a:spAutoFit/>
            </a:bodyPr>
            <a:lstStyle/>
            <a:p>
              <a:pPr algn="ctr"/>
              <a:r>
                <a:rPr lang="en-US" altLang="zh-CN" sz="1000" b="1" dirty="0">
                  <a:solidFill>
                    <a:schemeClr val="bg2">
                      <a:lumMod val="50000"/>
                    </a:schemeClr>
                  </a:solidFill>
                  <a:latin typeface="+mn-ea"/>
                </a:rPr>
                <a:t>67%</a:t>
              </a:r>
              <a:endParaRPr lang="zh-CN" altLang="en-US" sz="1000" b="1" dirty="0">
                <a:solidFill>
                  <a:schemeClr val="bg2">
                    <a:lumMod val="50000"/>
                  </a:schemeClr>
                </a:solidFill>
                <a:latin typeface="+mn-ea"/>
              </a:endParaRPr>
            </a:p>
          </p:txBody>
        </p:sp>
        <p:cxnSp>
          <p:nvCxnSpPr>
            <p:cNvPr id="51" name="直接连接符 50"/>
            <p:cNvCxnSpPr/>
            <p:nvPr/>
          </p:nvCxnSpPr>
          <p:spPr>
            <a:xfrm>
              <a:off x="8188274" y="4420871"/>
              <a:ext cx="2692607" cy="0"/>
            </a:xfrm>
            <a:prstGeom prst="line">
              <a:avLst/>
            </a:prstGeom>
            <a:ln w="12700">
              <a:solidFill>
                <a:srgbClr val="AD2402"/>
              </a:solidFill>
            </a:ln>
          </p:spPr>
          <p:style>
            <a:lnRef idx="1">
              <a:schemeClr val="accent1"/>
            </a:lnRef>
            <a:fillRef idx="0">
              <a:schemeClr val="accent1"/>
            </a:fillRef>
            <a:effectRef idx="0">
              <a:schemeClr val="accent1"/>
            </a:effectRef>
            <a:fontRef idx="minor">
              <a:schemeClr val="tx1"/>
            </a:fontRef>
          </p:style>
        </p:cxnSp>
      </p:grpSp>
      <p:sp>
        <p:nvSpPr>
          <p:cNvPr id="52" name="标题 78"/>
          <p:cNvSpPr txBox="1">
            <a:spLocks/>
          </p:cNvSpPr>
          <p:nvPr/>
        </p:nvSpPr>
        <p:spPr>
          <a:xfrm>
            <a:off x="41982" y="-96627"/>
            <a:ext cx="6861212" cy="884466"/>
          </a:xfrm>
          <a:prstGeom prst="rect">
            <a:avLst/>
          </a:prstGeom>
        </p:spPr>
        <p:txBody>
          <a:bodyPr anchor="ctr"/>
          <a:lstStyle>
            <a:lvl1pPr algn="l" defTabSz="914400" rtl="0" eaLnBrk="1" latinLnBrk="1" hangingPunct="1">
              <a:spcBef>
                <a:spcPct val="0"/>
              </a:spcBef>
              <a:buNone/>
              <a:defRPr sz="3600" b="1" kern="1200">
                <a:solidFill>
                  <a:schemeClr val="bg1"/>
                </a:solidFill>
                <a:latin typeface="Arial" pitchFamily="34" charset="0"/>
                <a:ea typeface="+mj-ea"/>
                <a:cs typeface="Arial" pitchFamily="34" charset="0"/>
              </a:defRPr>
            </a:lvl1pPr>
          </a:lstStyle>
          <a:p>
            <a:r>
              <a:rPr lang="en-US" altLang="zh-CN" sz="3000" dirty="0">
                <a:latin typeface="黑体" panose="02010609060101010101" pitchFamily="49" charset="-122"/>
                <a:ea typeface="黑体" panose="02010609060101010101" pitchFamily="49" charset="-122"/>
              </a:rPr>
              <a:t>03 </a:t>
            </a:r>
            <a:r>
              <a:rPr lang="zh-CN" altLang="en-US" sz="3000" dirty="0">
                <a:latin typeface="黑体" panose="02010609060101010101" pitchFamily="49" charset="-122"/>
                <a:ea typeface="黑体" panose="02010609060101010101" pitchFamily="49" charset="-122"/>
              </a:rPr>
              <a:t>基地篇</a:t>
            </a:r>
          </a:p>
        </p:txBody>
      </p:sp>
      <p:sp>
        <p:nvSpPr>
          <p:cNvPr id="53" name="文本框 52"/>
          <p:cNvSpPr txBox="1"/>
          <p:nvPr/>
        </p:nvSpPr>
        <p:spPr>
          <a:xfrm>
            <a:off x="8667932" y="101856"/>
            <a:ext cx="504056" cy="523220"/>
          </a:xfrm>
          <a:prstGeom prst="rect">
            <a:avLst/>
          </a:prstGeom>
          <a:noFill/>
        </p:spPr>
        <p:txBody>
          <a:bodyPr wrap="square" rtlCol="0">
            <a:spAutoFit/>
          </a:bodyPr>
          <a:lstStyle/>
          <a:p>
            <a:pPr algn="ctr"/>
            <a:r>
              <a:rPr lang="en-US" altLang="zh-CN" sz="1400" b="1" dirty="0">
                <a:solidFill>
                  <a:srgbClr val="002D7C"/>
                </a:solidFill>
                <a:latin typeface="方正大黑简体" panose="03000509000000000000" pitchFamily="65" charset="-122"/>
                <a:ea typeface="方正大黑简体" panose="03000509000000000000" pitchFamily="65" charset="-122"/>
              </a:rPr>
              <a:t>LOGO</a:t>
            </a:r>
            <a:endParaRPr lang="zh-CN" altLang="en-US" sz="1400" b="1" dirty="0">
              <a:solidFill>
                <a:srgbClr val="002D7C"/>
              </a:solidFill>
              <a:latin typeface="方正大黑简体" panose="03000509000000000000" pitchFamily="65" charset="-122"/>
              <a:ea typeface="方正大黑简体" panose="03000509000000000000" pitchFamily="65" charset="-122"/>
            </a:endParaRPr>
          </a:p>
        </p:txBody>
      </p:sp>
    </p:spTree>
    <p:extLst>
      <p:ext uri="{BB962C8B-B14F-4D97-AF65-F5344CB8AC3E}">
        <p14:creationId xmlns:p14="http://schemas.microsoft.com/office/powerpoint/2010/main" val="903261782"/>
      </p:ext>
    </p:extLst>
  </p:cSld>
  <p:clrMapOvr>
    <a:masterClrMapping/>
  </p:clrMapOvr>
  <mc:AlternateContent xmlns:mc="http://schemas.openxmlformats.org/markup-compatibility/2006" xmlns:p14="http://schemas.microsoft.com/office/powerpoint/2010/main">
    <mc:Choice Requires="p14">
      <p:transition spd="slow" p14:dur="1200" advClick="0" advTm="0">
        <p14:prism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900" decel="100000" fill="hold"/>
                                        <p:tgtEl>
                                          <p:spTgt spid="30"/>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0"/>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50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1000"/>
                                        <p:tgtEl>
                                          <p:spTgt spid="19"/>
                                        </p:tgtEl>
                                      </p:cBhvr>
                                    </p:animEffect>
                                    <p:anim calcmode="lin" valueType="num">
                                      <p:cBhvr>
                                        <p:cTn id="14" dur="1000" fill="hold"/>
                                        <p:tgtEl>
                                          <p:spTgt spid="19"/>
                                        </p:tgtEl>
                                        <p:attrNameLst>
                                          <p:attrName>ppt_x</p:attrName>
                                        </p:attrNameLst>
                                      </p:cBhvr>
                                      <p:tavLst>
                                        <p:tav tm="0">
                                          <p:val>
                                            <p:strVal val="#ppt_x"/>
                                          </p:val>
                                        </p:tav>
                                        <p:tav tm="100000">
                                          <p:val>
                                            <p:strVal val="#ppt_x"/>
                                          </p:val>
                                        </p:tav>
                                      </p:tavLst>
                                    </p:anim>
                                    <p:anim calcmode="lin" valueType="num">
                                      <p:cBhvr>
                                        <p:cTn id="15" dur="900" decel="100000" fill="hold"/>
                                        <p:tgtEl>
                                          <p:spTgt spid="19"/>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19"/>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1000"/>
                                  </p:stCondLst>
                                  <p:childTnLst>
                                    <p:set>
                                      <p:cBhvr>
                                        <p:cTn id="18" dur="1" fill="hold">
                                          <p:stCondLst>
                                            <p:cond delay="0"/>
                                          </p:stCondLst>
                                        </p:cTn>
                                        <p:tgtEl>
                                          <p:spTgt spid="41"/>
                                        </p:tgtEl>
                                        <p:attrNameLst>
                                          <p:attrName>style.visibility</p:attrName>
                                        </p:attrNameLst>
                                      </p:cBhvr>
                                      <p:to>
                                        <p:strVal val="visible"/>
                                      </p:to>
                                    </p:set>
                                    <p:animEffect transition="in" filter="fade">
                                      <p:cBhvr>
                                        <p:cTn id="19" dur="1000"/>
                                        <p:tgtEl>
                                          <p:spTgt spid="41"/>
                                        </p:tgtEl>
                                      </p:cBhvr>
                                    </p:animEffect>
                                    <p:anim calcmode="lin" valueType="num">
                                      <p:cBhvr>
                                        <p:cTn id="20" dur="1000" fill="hold"/>
                                        <p:tgtEl>
                                          <p:spTgt spid="41"/>
                                        </p:tgtEl>
                                        <p:attrNameLst>
                                          <p:attrName>ppt_x</p:attrName>
                                        </p:attrNameLst>
                                      </p:cBhvr>
                                      <p:tavLst>
                                        <p:tav tm="0">
                                          <p:val>
                                            <p:strVal val="#ppt_x"/>
                                          </p:val>
                                        </p:tav>
                                        <p:tav tm="100000">
                                          <p:val>
                                            <p:strVal val="#ppt_x"/>
                                          </p:val>
                                        </p:tav>
                                      </p:tavLst>
                                    </p:anim>
                                    <p:anim calcmode="lin" valueType="num">
                                      <p:cBhvr>
                                        <p:cTn id="21" dur="900" decel="100000" fill="hold"/>
                                        <p:tgtEl>
                                          <p:spTgt spid="41"/>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41"/>
                                        </p:tgtEl>
                                        <p:attrNameLst>
                                          <p:attrName>ppt_y</p:attrName>
                                        </p:attrNameLst>
                                      </p:cBhvr>
                                      <p:tavLst>
                                        <p:tav tm="0">
                                          <p:val>
                                            <p:strVal val="#ppt_y-.03"/>
                                          </p:val>
                                        </p:tav>
                                        <p:tav tm="100000">
                                          <p:val>
                                            <p:strVal val="#ppt_y"/>
                                          </p:val>
                                        </p:tav>
                                      </p:tavLst>
                                    </p:anim>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500"/>
                                        <p:tgtEl>
                                          <p:spTgt spid="7"/>
                                        </p:tgtEl>
                                      </p:cBhvr>
                                    </p:animEffect>
                                  </p:childTnLst>
                                </p:cTn>
                              </p:par>
                              <p:par>
                                <p:cTn id="27" presetID="10" presetClass="entr" presetSubtype="0" fill="hold" nodeType="withEffect">
                                  <p:stCondLst>
                                    <p:cond delay="25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par>
                                <p:cTn id="30" presetID="10" presetClass="entr" presetSubtype="0" fill="hold" nodeType="withEffect">
                                  <p:stCondLst>
                                    <p:cond delay="50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par>
                                <p:cTn id="33" presetID="10" presetClass="entr" presetSubtype="0" fill="hold" nodeType="withEffect">
                                  <p:stCondLst>
                                    <p:cond delay="75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3"/>
          <p:cNvSpPr txBox="1">
            <a:spLocks noChangeArrowheads="1"/>
          </p:cNvSpPr>
          <p:nvPr/>
        </p:nvSpPr>
        <p:spPr bwMode="auto">
          <a:xfrm>
            <a:off x="5822042" y="1946326"/>
            <a:ext cx="2735962" cy="1107971"/>
          </a:xfrm>
          <a:prstGeom prst="rect">
            <a:avLst/>
          </a:prstGeom>
          <a:noFill/>
          <a:ln w="9525">
            <a:noFill/>
            <a:miter lim="800000"/>
            <a:headEnd/>
            <a:tailEnd/>
          </a:ln>
          <a:effectLst/>
        </p:spPr>
        <p:txBody>
          <a:bodyPr lIns="91412" tIns="45708" rIns="91412" bIns="45708">
            <a:spAutoFit/>
            <a:scene3d>
              <a:camera prst="orthographicFront"/>
              <a:lightRig rig="flat" dir="tl">
                <a:rot lat="0" lon="0" rev="6600000"/>
              </a:lightRig>
            </a:scene3d>
            <a:sp3d extrusionH="25400" contourW="8890">
              <a:bevelT w="38100" h="31750"/>
              <a:contourClr>
                <a:schemeClr val="bg1"/>
              </a:contourClr>
            </a:sp3d>
          </a:bodyPr>
          <a:lstStyle/>
          <a:p>
            <a:pPr>
              <a:spcBef>
                <a:spcPct val="50000"/>
              </a:spcBef>
              <a:defRPr/>
            </a:pPr>
            <a:r>
              <a:rPr lang="zh-CN" altLang="en-US" sz="6600" dirty="0">
                <a:solidFill>
                  <a:schemeClr val="tx1">
                    <a:lumMod val="75000"/>
                    <a:lumOff val="25000"/>
                  </a:schemeClr>
                </a:solidFill>
                <a:effectLst/>
                <a:latin typeface="汉仪粗黑简" panose="02010609000101010101" pitchFamily="49" charset="-122"/>
                <a:ea typeface="汉仪粗黑简" panose="02010609000101010101" pitchFamily="49" charset="-122"/>
                <a:cs typeface="Arial" pitchFamily="34" charset="0"/>
              </a:rPr>
              <a:t>执行篇</a:t>
            </a:r>
            <a:endParaRPr lang="en-US" altLang="zh-CN" sz="6600" dirty="0">
              <a:solidFill>
                <a:schemeClr val="tx1">
                  <a:lumMod val="75000"/>
                  <a:lumOff val="25000"/>
                </a:schemeClr>
              </a:solidFill>
              <a:effectLst/>
              <a:latin typeface="汉仪粗黑简" panose="02010609000101010101" pitchFamily="49" charset="-122"/>
              <a:ea typeface="汉仪粗黑简" panose="02010609000101010101" pitchFamily="49" charset="-122"/>
              <a:cs typeface="Arial" pitchFamily="34" charset="0"/>
            </a:endParaRPr>
          </a:p>
        </p:txBody>
      </p:sp>
      <p:sp>
        <p:nvSpPr>
          <p:cNvPr id="8" name="TextBox 5"/>
          <p:cNvSpPr txBox="1">
            <a:spLocks noChangeArrowheads="1"/>
          </p:cNvSpPr>
          <p:nvPr/>
        </p:nvSpPr>
        <p:spPr bwMode="auto">
          <a:xfrm>
            <a:off x="5724128" y="3048553"/>
            <a:ext cx="2931790" cy="338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98" tIns="45702" rIns="91398" bIns="45702">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a:r>
              <a:rPr lang="zh-CN" altLang="en-US" sz="1600" b="1" kern="0" dirty="0">
                <a:solidFill>
                  <a:srgbClr val="E8363E"/>
                </a:solidFill>
                <a:latin typeface="+mj-ea"/>
                <a:ea typeface="+mj-ea"/>
              </a:rPr>
              <a:t>知己知彼  百战不殆</a:t>
            </a:r>
          </a:p>
        </p:txBody>
      </p:sp>
      <p:sp>
        <p:nvSpPr>
          <p:cNvPr id="10" name="Text Box 3"/>
          <p:cNvSpPr txBox="1">
            <a:spLocks noChangeArrowheads="1"/>
          </p:cNvSpPr>
          <p:nvPr/>
        </p:nvSpPr>
        <p:spPr bwMode="auto">
          <a:xfrm>
            <a:off x="323528" y="2061177"/>
            <a:ext cx="3779570" cy="1015638"/>
          </a:xfrm>
          <a:prstGeom prst="rect">
            <a:avLst/>
          </a:prstGeom>
          <a:noFill/>
          <a:ln w="9525">
            <a:noFill/>
            <a:miter lim="800000"/>
            <a:headEnd/>
            <a:tailEnd/>
          </a:ln>
          <a:effectLst/>
        </p:spPr>
        <p:txBody>
          <a:bodyPr wrap="square" lIns="91412" tIns="45708" rIns="91412" bIns="45708">
            <a:spAutoFit/>
            <a:scene3d>
              <a:camera prst="orthographicFront"/>
              <a:lightRig rig="flat" dir="tl">
                <a:rot lat="0" lon="0" rev="6600000"/>
              </a:lightRig>
            </a:scene3d>
            <a:sp3d extrusionH="25400" contourW="8890">
              <a:bevelT w="38100" h="31750"/>
              <a:contourClr>
                <a:schemeClr val="bg1"/>
              </a:contourClr>
            </a:sp3d>
          </a:bodyPr>
          <a:lstStyle/>
          <a:p>
            <a:pPr>
              <a:spcBef>
                <a:spcPct val="50000"/>
              </a:spcBef>
              <a:defRPr/>
            </a:pPr>
            <a:r>
              <a:rPr lang="en-US" altLang="zh-CN" sz="6000" dirty="0">
                <a:solidFill>
                  <a:schemeClr val="bg1"/>
                </a:solidFill>
                <a:effectLst/>
                <a:latin typeface="汉仪粗黑简" panose="02010609000101010101" pitchFamily="49" charset="-122"/>
                <a:ea typeface="汉仪粗黑简" panose="02010609000101010101" pitchFamily="49" charset="-122"/>
                <a:cs typeface="Arial" pitchFamily="34" charset="0"/>
              </a:rPr>
              <a:t>PART 04</a:t>
            </a:r>
          </a:p>
        </p:txBody>
      </p:sp>
      <p:sp>
        <p:nvSpPr>
          <p:cNvPr id="7" name="文本框 6"/>
          <p:cNvSpPr txBox="1"/>
          <p:nvPr/>
        </p:nvSpPr>
        <p:spPr>
          <a:xfrm>
            <a:off x="7668344" y="411510"/>
            <a:ext cx="1077539" cy="461665"/>
          </a:xfrm>
          <a:prstGeom prst="rect">
            <a:avLst/>
          </a:prstGeom>
          <a:noFill/>
        </p:spPr>
        <p:txBody>
          <a:bodyPr wrap="none" rtlCol="0">
            <a:spAutoFit/>
          </a:bodyPr>
          <a:lstStyle/>
          <a:p>
            <a:r>
              <a:rPr lang="en-US" altLang="zh-CN" sz="2400" b="1" dirty="0">
                <a:solidFill>
                  <a:srgbClr val="002D7C"/>
                </a:solidFill>
                <a:latin typeface="方正大黑简体" panose="03000509000000000000" pitchFamily="65" charset="-122"/>
                <a:ea typeface="方正大黑简体" panose="03000509000000000000" pitchFamily="65" charset="-122"/>
              </a:rPr>
              <a:t>LOGO</a:t>
            </a:r>
            <a:endParaRPr lang="zh-CN" altLang="en-US" sz="2400" b="1" dirty="0">
              <a:solidFill>
                <a:srgbClr val="002D7C"/>
              </a:solidFill>
              <a:latin typeface="方正大黑简体" panose="03000509000000000000" pitchFamily="65" charset="-122"/>
              <a:ea typeface="方正大黑简体" panose="03000509000000000000" pitchFamily="65" charset="-122"/>
            </a:endParaRPr>
          </a:p>
        </p:txBody>
      </p:sp>
    </p:spTree>
    <p:extLst>
      <p:ext uri="{BB962C8B-B14F-4D97-AF65-F5344CB8AC3E}">
        <p14:creationId xmlns:p14="http://schemas.microsoft.com/office/powerpoint/2010/main" val="2148895990"/>
      </p:ext>
    </p:extLst>
  </p:cSld>
  <p:clrMapOvr>
    <a:masterClrMapping/>
  </p:clrMapOvr>
  <mc:AlternateContent xmlns:mc="http://schemas.openxmlformats.org/markup-compatibility/2006" xmlns:p14="http://schemas.microsoft.com/office/powerpoint/2010/main">
    <mc:Choice Requires="p14">
      <p:transition spd="slow" p14:dur="1200" advClick="0" advTm="0">
        <p14:prism dir="u"/>
      </p:transition>
    </mc:Choice>
    <mc:Fallback xmlns="">
      <p:transition spd="slow" advClick="0" advTm="0">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6"/>
          <p:cNvSpPr/>
          <p:nvPr/>
        </p:nvSpPr>
        <p:spPr>
          <a:xfrm flipV="1">
            <a:off x="962218" y="1452622"/>
            <a:ext cx="3331760" cy="2655179"/>
          </a:xfrm>
          <a:custGeom>
            <a:avLst/>
            <a:gdLst>
              <a:gd name="connsiteX0" fmla="*/ 0 w 3547582"/>
              <a:gd name="connsiteY0" fmla="*/ 615820 h 2827174"/>
              <a:gd name="connsiteX1" fmla="*/ 3239672 w 3547582"/>
              <a:gd name="connsiteY1" fmla="*/ 615820 h 2827174"/>
              <a:gd name="connsiteX2" fmla="*/ 3547582 w 3547582"/>
              <a:gd name="connsiteY2" fmla="*/ 307910 h 2827174"/>
              <a:gd name="connsiteX3" fmla="*/ 3547582 w 3547582"/>
              <a:gd name="connsiteY3" fmla="*/ 0 h 2827174"/>
              <a:gd name="connsiteX4" fmla="*/ 307910 w 3547582"/>
              <a:gd name="connsiteY4" fmla="*/ 0 h 2827174"/>
              <a:gd name="connsiteX5" fmla="*/ 0 w 3547582"/>
              <a:gd name="connsiteY5" fmla="*/ 307910 h 2827174"/>
              <a:gd name="connsiteX6" fmla="*/ 307910 w 3547582"/>
              <a:gd name="connsiteY6" fmla="*/ 1352938 h 2827174"/>
              <a:gd name="connsiteX7" fmla="*/ 3221011 w 3547582"/>
              <a:gd name="connsiteY7" fmla="*/ 1352938 h 2827174"/>
              <a:gd name="connsiteX8" fmla="*/ 3221011 w 3547582"/>
              <a:gd name="connsiteY8" fmla="*/ 1045028 h 2827174"/>
              <a:gd name="connsiteX9" fmla="*/ 2913101 w 3547582"/>
              <a:gd name="connsiteY9" fmla="*/ 737118 h 2827174"/>
              <a:gd name="connsiteX10" fmla="*/ 0 w 3547582"/>
              <a:gd name="connsiteY10" fmla="*/ 737118 h 2827174"/>
              <a:gd name="connsiteX11" fmla="*/ 0 w 3547582"/>
              <a:gd name="connsiteY11" fmla="*/ 1045028 h 2827174"/>
              <a:gd name="connsiteX12" fmla="*/ 307910 w 3547582"/>
              <a:gd name="connsiteY12" fmla="*/ 1352938 h 2827174"/>
              <a:gd name="connsiteX13" fmla="*/ 0 w 3547582"/>
              <a:gd name="connsiteY13" fmla="*/ 2090056 h 2827174"/>
              <a:gd name="connsiteX14" fmla="*/ 2724539 w 3547582"/>
              <a:gd name="connsiteY14" fmla="*/ 2090056 h 2827174"/>
              <a:gd name="connsiteX15" fmla="*/ 3032449 w 3547582"/>
              <a:gd name="connsiteY15" fmla="*/ 1782146 h 2827174"/>
              <a:gd name="connsiteX16" fmla="*/ 3032449 w 3547582"/>
              <a:gd name="connsiteY16" fmla="*/ 1474236 h 2827174"/>
              <a:gd name="connsiteX17" fmla="*/ 307910 w 3547582"/>
              <a:gd name="connsiteY17" fmla="*/ 1474236 h 2827174"/>
              <a:gd name="connsiteX18" fmla="*/ 0 w 3547582"/>
              <a:gd name="connsiteY18" fmla="*/ 1782146 h 2827174"/>
              <a:gd name="connsiteX19" fmla="*/ 307910 w 3547582"/>
              <a:gd name="connsiteY19" fmla="*/ 2827174 h 2827174"/>
              <a:gd name="connsiteX20" fmla="*/ 2631233 w 3547582"/>
              <a:gd name="connsiteY20" fmla="*/ 2827174 h 2827174"/>
              <a:gd name="connsiteX21" fmla="*/ 2631233 w 3547582"/>
              <a:gd name="connsiteY21" fmla="*/ 2519264 h 2827174"/>
              <a:gd name="connsiteX22" fmla="*/ 2323323 w 3547582"/>
              <a:gd name="connsiteY22" fmla="*/ 2211354 h 2827174"/>
              <a:gd name="connsiteX23" fmla="*/ 0 w 3547582"/>
              <a:gd name="connsiteY23" fmla="*/ 2211354 h 2827174"/>
              <a:gd name="connsiteX24" fmla="*/ 0 w 3547582"/>
              <a:gd name="connsiteY24" fmla="*/ 2519264 h 2827174"/>
              <a:gd name="connsiteX25" fmla="*/ 307910 w 3547582"/>
              <a:gd name="connsiteY25" fmla="*/ 2827174 h 2827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547582" h="2827174">
                <a:moveTo>
                  <a:pt x="0" y="615820"/>
                </a:moveTo>
                <a:lnTo>
                  <a:pt x="3239672" y="615820"/>
                </a:lnTo>
                <a:cubicBezTo>
                  <a:pt x="3409726" y="615820"/>
                  <a:pt x="3547582" y="477964"/>
                  <a:pt x="3547582" y="307910"/>
                </a:cubicBezTo>
                <a:lnTo>
                  <a:pt x="3547582" y="0"/>
                </a:lnTo>
                <a:lnTo>
                  <a:pt x="307910" y="0"/>
                </a:lnTo>
                <a:cubicBezTo>
                  <a:pt x="137856" y="0"/>
                  <a:pt x="0" y="137856"/>
                  <a:pt x="0" y="307910"/>
                </a:cubicBezTo>
                <a:close/>
                <a:moveTo>
                  <a:pt x="307910" y="1352938"/>
                </a:moveTo>
                <a:lnTo>
                  <a:pt x="3221011" y="1352938"/>
                </a:lnTo>
                <a:lnTo>
                  <a:pt x="3221011" y="1045028"/>
                </a:lnTo>
                <a:cubicBezTo>
                  <a:pt x="3221011" y="874974"/>
                  <a:pt x="3083155" y="737118"/>
                  <a:pt x="2913101" y="737118"/>
                </a:cubicBezTo>
                <a:lnTo>
                  <a:pt x="0" y="737118"/>
                </a:lnTo>
                <a:lnTo>
                  <a:pt x="0" y="1045028"/>
                </a:lnTo>
                <a:cubicBezTo>
                  <a:pt x="0" y="1215082"/>
                  <a:pt x="137856" y="1352938"/>
                  <a:pt x="307910" y="1352938"/>
                </a:cubicBezTo>
                <a:close/>
                <a:moveTo>
                  <a:pt x="0" y="2090056"/>
                </a:moveTo>
                <a:lnTo>
                  <a:pt x="2724539" y="2090056"/>
                </a:lnTo>
                <a:cubicBezTo>
                  <a:pt x="2894593" y="2090056"/>
                  <a:pt x="3032449" y="1952200"/>
                  <a:pt x="3032449" y="1782146"/>
                </a:cubicBezTo>
                <a:lnTo>
                  <a:pt x="3032449" y="1474236"/>
                </a:lnTo>
                <a:lnTo>
                  <a:pt x="307910" y="1474236"/>
                </a:lnTo>
                <a:cubicBezTo>
                  <a:pt x="137856" y="1474236"/>
                  <a:pt x="0" y="1612092"/>
                  <a:pt x="0" y="1782146"/>
                </a:cubicBezTo>
                <a:close/>
                <a:moveTo>
                  <a:pt x="307910" y="2827174"/>
                </a:moveTo>
                <a:lnTo>
                  <a:pt x="2631233" y="2827174"/>
                </a:lnTo>
                <a:lnTo>
                  <a:pt x="2631233" y="2519264"/>
                </a:lnTo>
                <a:cubicBezTo>
                  <a:pt x="2631233" y="2349210"/>
                  <a:pt x="2493377" y="2211354"/>
                  <a:pt x="2323323" y="2211354"/>
                </a:cubicBezTo>
                <a:lnTo>
                  <a:pt x="0" y="2211354"/>
                </a:lnTo>
                <a:lnTo>
                  <a:pt x="0" y="2519264"/>
                </a:lnTo>
                <a:cubicBezTo>
                  <a:pt x="0" y="2689318"/>
                  <a:pt x="137856" y="2827174"/>
                  <a:pt x="307910" y="2827174"/>
                </a:cubicBezTo>
                <a:close/>
              </a:path>
            </a:pathLst>
          </a:custGeom>
          <a:blipFill dpi="0" rotWithShape="0">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8" name="TextBox 76"/>
          <p:cNvSpPr txBox="1"/>
          <p:nvPr/>
        </p:nvSpPr>
        <p:spPr>
          <a:xfrm>
            <a:off x="4701026" y="2225501"/>
            <a:ext cx="2751294" cy="369332"/>
          </a:xfrm>
          <a:prstGeom prst="rect">
            <a:avLst/>
          </a:prstGeom>
          <a:gradFill>
            <a:gsLst>
              <a:gs pos="0">
                <a:srgbClr val="AD2402"/>
              </a:gs>
              <a:gs pos="100000">
                <a:srgbClr val="E8363E"/>
              </a:gs>
            </a:gsLst>
            <a:lin ang="5400000" scaled="1"/>
          </a:gradFill>
        </p:spPr>
        <p:txBody>
          <a:bodyPr wrap="square" rtlCol="0">
            <a:spAutoFit/>
          </a:bodyPr>
          <a:lstStyle/>
          <a:p>
            <a:r>
              <a:rPr lang="zh-CN" altLang="en-US" sz="1800" dirty="0">
                <a:solidFill>
                  <a:schemeClr val="bg1"/>
                </a:solidFill>
                <a:latin typeface="微软雅黑" panose="020B0503020204020204" pitchFamily="34" charset="-122"/>
                <a:ea typeface="微软雅黑" panose="020B0503020204020204" pitchFamily="34" charset="-122"/>
              </a:rPr>
              <a:t>请此处添加您的副标题</a:t>
            </a:r>
          </a:p>
        </p:txBody>
      </p:sp>
      <p:sp>
        <p:nvSpPr>
          <p:cNvPr id="9" name="文本框 8"/>
          <p:cNvSpPr txBox="1"/>
          <p:nvPr/>
        </p:nvSpPr>
        <p:spPr>
          <a:xfrm>
            <a:off x="4701026" y="2905840"/>
            <a:ext cx="3887803" cy="614912"/>
          </a:xfrm>
          <a:prstGeom prst="rect">
            <a:avLst/>
          </a:prstGeom>
          <a:noFill/>
        </p:spPr>
        <p:txBody>
          <a:bodyPr wrap="square" rtlCol="0">
            <a:spAutoFit/>
          </a:bodyPr>
          <a:lstStyle/>
          <a:p>
            <a:pPr>
              <a:lnSpc>
                <a:spcPct val="130000"/>
              </a:lnSpc>
            </a:pPr>
            <a:r>
              <a:rPr lang="zh-CN" altLang="en-US" sz="900" dirty="0">
                <a:solidFill>
                  <a:schemeClr val="bg2">
                    <a:lumMod val="25000"/>
                  </a:schemeClr>
                </a:solidFill>
                <a:latin typeface="微软雅黑" panose="020B0503020204020204" pitchFamily="34" charset="-122"/>
                <a:ea typeface="微软雅黑" panose="020B0503020204020204" pitchFamily="34" charset="-122"/>
              </a:rPr>
              <a:t>请在此添加文字说明，请在此添加文字说明，请在此添加文字说明，请在此添加文字说明。请在此添加文字说明，请在此添加文字说明，请在此添加文字说明。</a:t>
            </a:r>
            <a:endParaRPr lang="en-US" altLang="zh-CN" sz="9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10" name="TextBox 76"/>
          <p:cNvSpPr txBox="1"/>
          <p:nvPr/>
        </p:nvSpPr>
        <p:spPr>
          <a:xfrm>
            <a:off x="4701025" y="1343747"/>
            <a:ext cx="2216552" cy="854080"/>
          </a:xfrm>
          <a:prstGeom prst="rect">
            <a:avLst/>
          </a:prstGeom>
          <a:noFill/>
        </p:spPr>
        <p:txBody>
          <a:bodyPr wrap="square" rtlCol="0">
            <a:spAutoFit/>
          </a:bodyPr>
          <a:lstStyle/>
          <a:p>
            <a:r>
              <a:rPr lang="en-US" altLang="zh-CN" sz="4950" b="1" dirty="0">
                <a:solidFill>
                  <a:srgbClr val="282828"/>
                </a:solidFill>
                <a:latin typeface="微软雅黑" panose="020B0503020204020204" pitchFamily="34" charset="-122"/>
                <a:ea typeface="微软雅黑" panose="020B0503020204020204" pitchFamily="34" charset="-122"/>
              </a:rPr>
              <a:t>2018</a:t>
            </a:r>
          </a:p>
        </p:txBody>
      </p:sp>
      <p:sp>
        <p:nvSpPr>
          <p:cNvPr id="11" name="标题 78"/>
          <p:cNvSpPr txBox="1">
            <a:spLocks/>
          </p:cNvSpPr>
          <p:nvPr/>
        </p:nvSpPr>
        <p:spPr>
          <a:xfrm>
            <a:off x="41982" y="-96627"/>
            <a:ext cx="6861212" cy="884466"/>
          </a:xfrm>
          <a:prstGeom prst="rect">
            <a:avLst/>
          </a:prstGeom>
        </p:spPr>
        <p:txBody>
          <a:bodyPr anchor="ctr"/>
          <a:lstStyle>
            <a:lvl1pPr algn="l" defTabSz="914400" rtl="0" eaLnBrk="1" latinLnBrk="1" hangingPunct="1">
              <a:spcBef>
                <a:spcPct val="0"/>
              </a:spcBef>
              <a:buNone/>
              <a:defRPr sz="3600" b="1" kern="1200">
                <a:solidFill>
                  <a:schemeClr val="bg1"/>
                </a:solidFill>
                <a:latin typeface="Arial" pitchFamily="34" charset="0"/>
                <a:ea typeface="+mj-ea"/>
                <a:cs typeface="Arial" pitchFamily="34" charset="0"/>
              </a:defRPr>
            </a:lvl1pPr>
          </a:lstStyle>
          <a:p>
            <a:r>
              <a:rPr lang="en-US" altLang="zh-CN" sz="3000" dirty="0">
                <a:latin typeface="黑体" panose="02010609060101010101" pitchFamily="49" charset="-122"/>
                <a:ea typeface="黑体" panose="02010609060101010101" pitchFamily="49" charset="-122"/>
              </a:rPr>
              <a:t>04 </a:t>
            </a:r>
            <a:r>
              <a:rPr lang="zh-CN" altLang="en-US" sz="3000" dirty="0">
                <a:latin typeface="黑体" panose="02010609060101010101" pitchFamily="49" charset="-122"/>
                <a:ea typeface="黑体" panose="02010609060101010101" pitchFamily="49" charset="-122"/>
              </a:rPr>
              <a:t>执行篇</a:t>
            </a:r>
          </a:p>
        </p:txBody>
      </p:sp>
      <p:sp>
        <p:nvSpPr>
          <p:cNvPr id="12" name="文本框 11"/>
          <p:cNvSpPr txBox="1"/>
          <p:nvPr/>
        </p:nvSpPr>
        <p:spPr>
          <a:xfrm>
            <a:off x="8667932" y="101856"/>
            <a:ext cx="504056" cy="523220"/>
          </a:xfrm>
          <a:prstGeom prst="rect">
            <a:avLst/>
          </a:prstGeom>
          <a:noFill/>
        </p:spPr>
        <p:txBody>
          <a:bodyPr wrap="square" rtlCol="0">
            <a:spAutoFit/>
          </a:bodyPr>
          <a:lstStyle/>
          <a:p>
            <a:pPr algn="ctr"/>
            <a:r>
              <a:rPr lang="en-US" altLang="zh-CN" sz="1400" b="1" dirty="0">
                <a:solidFill>
                  <a:srgbClr val="002D7C"/>
                </a:solidFill>
                <a:latin typeface="方正大黑简体" panose="03000509000000000000" pitchFamily="65" charset="-122"/>
                <a:ea typeface="方正大黑简体" panose="03000509000000000000" pitchFamily="65" charset="-122"/>
              </a:rPr>
              <a:t>LOGO</a:t>
            </a:r>
            <a:endParaRPr lang="zh-CN" altLang="en-US" sz="1400" b="1" dirty="0">
              <a:solidFill>
                <a:srgbClr val="002D7C"/>
              </a:solidFill>
              <a:latin typeface="方正大黑简体" panose="03000509000000000000" pitchFamily="65" charset="-122"/>
              <a:ea typeface="方正大黑简体" panose="03000509000000000000" pitchFamily="65" charset="-122"/>
            </a:endParaRPr>
          </a:p>
        </p:txBody>
      </p:sp>
    </p:spTree>
    <p:extLst>
      <p:ext uri="{BB962C8B-B14F-4D97-AF65-F5344CB8AC3E}">
        <p14:creationId xmlns:p14="http://schemas.microsoft.com/office/powerpoint/2010/main" val="1551213181"/>
      </p:ext>
    </p:extLst>
  </p:cSld>
  <p:clrMapOvr>
    <a:masterClrMapping/>
  </p:clrMapOvr>
  <mc:AlternateContent xmlns:mc="http://schemas.openxmlformats.org/markup-compatibility/2006" xmlns:p14="http://schemas.microsoft.com/office/powerpoint/2010/main">
    <mc:Choice Requires="p14">
      <p:transition spd="slow" p14:dur="1200" advClick="0" advTm="0">
        <p14:prism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barn(inVertical)">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500" fill="hold"/>
                                        <p:tgtEl>
                                          <p:spTgt spid="9"/>
                                        </p:tgtEl>
                                        <p:attrNameLst>
                                          <p:attrName>ppt_w</p:attrName>
                                        </p:attrNameLst>
                                      </p:cBhvr>
                                      <p:tavLst>
                                        <p:tav tm="0">
                                          <p:val>
                                            <p:fltVal val="0"/>
                                          </p:val>
                                        </p:tav>
                                        <p:tav tm="100000">
                                          <p:val>
                                            <p:strVal val="#ppt_w"/>
                                          </p:val>
                                        </p:tav>
                                      </p:tavLst>
                                    </p:anim>
                                    <p:anim calcmode="lin" valueType="num">
                                      <p:cBhvr>
                                        <p:cTn id="26" dur="500" fill="hold"/>
                                        <p:tgtEl>
                                          <p:spTgt spid="9"/>
                                        </p:tgtEl>
                                        <p:attrNameLst>
                                          <p:attrName>ppt_h</p:attrName>
                                        </p:attrNameLst>
                                      </p:cBhvr>
                                      <p:tavLst>
                                        <p:tav tm="0">
                                          <p:val>
                                            <p:fltVal val="0"/>
                                          </p:val>
                                        </p:tav>
                                        <p:tav tm="100000">
                                          <p:val>
                                            <p:strVal val="#ppt_h"/>
                                          </p:val>
                                        </p:tav>
                                      </p:tavLst>
                                    </p:anim>
                                    <p:animEffect transition="in" filter="fade">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 y="2834490"/>
            <a:ext cx="9144000" cy="2309010"/>
          </a:xfrm>
          <a:prstGeom prst="rect">
            <a:avLst/>
          </a:prstGeom>
          <a:gradFill>
            <a:gsLst>
              <a:gs pos="0">
                <a:srgbClr val="AD2402"/>
              </a:gs>
              <a:gs pos="100000">
                <a:srgbClr val="E8363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8" name="任意多边形 7"/>
          <p:cNvSpPr/>
          <p:nvPr/>
        </p:nvSpPr>
        <p:spPr>
          <a:xfrm rot="2700000">
            <a:off x="3470555" y="1717476"/>
            <a:ext cx="2202892" cy="2209852"/>
          </a:xfrm>
          <a:custGeom>
            <a:avLst/>
            <a:gdLst>
              <a:gd name="connsiteX0" fmla="*/ 1562130 w 2937189"/>
              <a:gd name="connsiteY0" fmla="*/ 1571410 h 2946469"/>
              <a:gd name="connsiteX1" fmla="*/ 1732503 w 2937189"/>
              <a:gd name="connsiteY1" fmla="*/ 1500840 h 2946469"/>
              <a:gd name="connsiteX2" fmla="*/ 2696246 w 2937189"/>
              <a:gd name="connsiteY2" fmla="*/ 1500840 h 2946469"/>
              <a:gd name="connsiteX3" fmla="*/ 2937189 w 2937189"/>
              <a:gd name="connsiteY3" fmla="*/ 1741783 h 2946469"/>
              <a:gd name="connsiteX4" fmla="*/ 2937189 w 2937189"/>
              <a:gd name="connsiteY4" fmla="*/ 2705526 h 2946469"/>
              <a:gd name="connsiteX5" fmla="*/ 2696246 w 2937189"/>
              <a:gd name="connsiteY5" fmla="*/ 2946469 h 2946469"/>
              <a:gd name="connsiteX6" fmla="*/ 1732503 w 2937189"/>
              <a:gd name="connsiteY6" fmla="*/ 2946469 h 2946469"/>
              <a:gd name="connsiteX7" fmla="*/ 1491560 w 2937189"/>
              <a:gd name="connsiteY7" fmla="*/ 2705526 h 2946469"/>
              <a:gd name="connsiteX8" fmla="*/ 1491560 w 2937189"/>
              <a:gd name="connsiteY8" fmla="*/ 1741783 h 2946469"/>
              <a:gd name="connsiteX9" fmla="*/ 1562130 w 2937189"/>
              <a:gd name="connsiteY9" fmla="*/ 1571410 h 2946469"/>
              <a:gd name="connsiteX10" fmla="*/ 70571 w 2937189"/>
              <a:gd name="connsiteY10" fmla="*/ 1571410 h 2946469"/>
              <a:gd name="connsiteX11" fmla="*/ 240944 w 2937189"/>
              <a:gd name="connsiteY11" fmla="*/ 1500839 h 2946469"/>
              <a:gd name="connsiteX12" fmla="*/ 1204687 w 2937189"/>
              <a:gd name="connsiteY12" fmla="*/ 1500839 h 2946469"/>
              <a:gd name="connsiteX13" fmla="*/ 1445630 w 2937189"/>
              <a:gd name="connsiteY13" fmla="*/ 1741782 h 2946469"/>
              <a:gd name="connsiteX14" fmla="*/ 1445630 w 2937189"/>
              <a:gd name="connsiteY14" fmla="*/ 2705525 h 2946469"/>
              <a:gd name="connsiteX15" fmla="*/ 1204687 w 2937189"/>
              <a:gd name="connsiteY15" fmla="*/ 2946468 h 2946469"/>
              <a:gd name="connsiteX16" fmla="*/ 240944 w 2937189"/>
              <a:gd name="connsiteY16" fmla="*/ 2946468 h 2946469"/>
              <a:gd name="connsiteX17" fmla="*/ 1 w 2937189"/>
              <a:gd name="connsiteY17" fmla="*/ 2705525 h 2946469"/>
              <a:gd name="connsiteX18" fmla="*/ 1 w 2937189"/>
              <a:gd name="connsiteY18" fmla="*/ 1741782 h 2946469"/>
              <a:gd name="connsiteX19" fmla="*/ 70571 w 2937189"/>
              <a:gd name="connsiteY19" fmla="*/ 1571410 h 2946469"/>
              <a:gd name="connsiteX20" fmla="*/ 1562130 w 2937189"/>
              <a:gd name="connsiteY20" fmla="*/ 70571 h 2946469"/>
              <a:gd name="connsiteX21" fmla="*/ 1732503 w 2937189"/>
              <a:gd name="connsiteY21" fmla="*/ 0 h 2946469"/>
              <a:gd name="connsiteX22" fmla="*/ 2696246 w 2937189"/>
              <a:gd name="connsiteY22" fmla="*/ 0 h 2946469"/>
              <a:gd name="connsiteX23" fmla="*/ 2937189 w 2937189"/>
              <a:gd name="connsiteY23" fmla="*/ 240943 h 2946469"/>
              <a:gd name="connsiteX24" fmla="*/ 2937189 w 2937189"/>
              <a:gd name="connsiteY24" fmla="*/ 1204686 h 2946469"/>
              <a:gd name="connsiteX25" fmla="*/ 2696246 w 2937189"/>
              <a:gd name="connsiteY25" fmla="*/ 1445629 h 2946469"/>
              <a:gd name="connsiteX26" fmla="*/ 1732503 w 2937189"/>
              <a:gd name="connsiteY26" fmla="*/ 1445629 h 2946469"/>
              <a:gd name="connsiteX27" fmla="*/ 1491560 w 2937189"/>
              <a:gd name="connsiteY27" fmla="*/ 1204686 h 2946469"/>
              <a:gd name="connsiteX28" fmla="*/ 1491560 w 2937189"/>
              <a:gd name="connsiteY28" fmla="*/ 240943 h 2946469"/>
              <a:gd name="connsiteX29" fmla="*/ 1562130 w 2937189"/>
              <a:gd name="connsiteY29" fmla="*/ 70571 h 2946469"/>
              <a:gd name="connsiteX30" fmla="*/ 70571 w 2937189"/>
              <a:gd name="connsiteY30" fmla="*/ 70571 h 2946469"/>
              <a:gd name="connsiteX31" fmla="*/ 240943 w 2937189"/>
              <a:gd name="connsiteY31" fmla="*/ 0 h 2946469"/>
              <a:gd name="connsiteX32" fmla="*/ 1204686 w 2937189"/>
              <a:gd name="connsiteY32" fmla="*/ 0 h 2946469"/>
              <a:gd name="connsiteX33" fmla="*/ 1445629 w 2937189"/>
              <a:gd name="connsiteY33" fmla="*/ 240943 h 2946469"/>
              <a:gd name="connsiteX34" fmla="*/ 1445629 w 2937189"/>
              <a:gd name="connsiteY34" fmla="*/ 1204686 h 2946469"/>
              <a:gd name="connsiteX35" fmla="*/ 1204686 w 2937189"/>
              <a:gd name="connsiteY35" fmla="*/ 1445629 h 2946469"/>
              <a:gd name="connsiteX36" fmla="*/ 240943 w 2937189"/>
              <a:gd name="connsiteY36" fmla="*/ 1445629 h 2946469"/>
              <a:gd name="connsiteX37" fmla="*/ 0 w 2937189"/>
              <a:gd name="connsiteY37" fmla="*/ 1204686 h 2946469"/>
              <a:gd name="connsiteX38" fmla="*/ 0 w 2937189"/>
              <a:gd name="connsiteY38" fmla="*/ 240943 h 2946469"/>
              <a:gd name="connsiteX39" fmla="*/ 70571 w 2937189"/>
              <a:gd name="connsiteY39" fmla="*/ 70571 h 2946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937189" h="2946469">
                <a:moveTo>
                  <a:pt x="1562130" y="1571410"/>
                </a:moveTo>
                <a:cubicBezTo>
                  <a:pt x="1605733" y="1527808"/>
                  <a:pt x="1665968" y="1500840"/>
                  <a:pt x="1732503" y="1500840"/>
                </a:cubicBezTo>
                <a:lnTo>
                  <a:pt x="2696246" y="1500840"/>
                </a:lnTo>
                <a:cubicBezTo>
                  <a:pt x="2829315" y="1500840"/>
                  <a:pt x="2937189" y="1608714"/>
                  <a:pt x="2937189" y="1741783"/>
                </a:cubicBezTo>
                <a:lnTo>
                  <a:pt x="2937189" y="2705526"/>
                </a:lnTo>
                <a:cubicBezTo>
                  <a:pt x="2937189" y="2838595"/>
                  <a:pt x="2829315" y="2946469"/>
                  <a:pt x="2696246" y="2946469"/>
                </a:cubicBezTo>
                <a:lnTo>
                  <a:pt x="1732503" y="2946469"/>
                </a:lnTo>
                <a:cubicBezTo>
                  <a:pt x="1599434" y="2946469"/>
                  <a:pt x="1491560" y="2838595"/>
                  <a:pt x="1491560" y="2705526"/>
                </a:cubicBezTo>
                <a:lnTo>
                  <a:pt x="1491560" y="1741783"/>
                </a:lnTo>
                <a:cubicBezTo>
                  <a:pt x="1491560" y="1675248"/>
                  <a:pt x="1518528" y="1615012"/>
                  <a:pt x="1562130" y="1571410"/>
                </a:cubicBezTo>
                <a:close/>
                <a:moveTo>
                  <a:pt x="70571" y="1571410"/>
                </a:moveTo>
                <a:cubicBezTo>
                  <a:pt x="114174" y="1527807"/>
                  <a:pt x="174409" y="1500839"/>
                  <a:pt x="240944" y="1500839"/>
                </a:cubicBezTo>
                <a:lnTo>
                  <a:pt x="1204687" y="1500839"/>
                </a:lnTo>
                <a:cubicBezTo>
                  <a:pt x="1337756" y="1500839"/>
                  <a:pt x="1445630" y="1608713"/>
                  <a:pt x="1445630" y="1741782"/>
                </a:cubicBezTo>
                <a:lnTo>
                  <a:pt x="1445630" y="2705525"/>
                </a:lnTo>
                <a:cubicBezTo>
                  <a:pt x="1445630" y="2838594"/>
                  <a:pt x="1337756" y="2946468"/>
                  <a:pt x="1204687" y="2946468"/>
                </a:cubicBezTo>
                <a:lnTo>
                  <a:pt x="240944" y="2946468"/>
                </a:lnTo>
                <a:cubicBezTo>
                  <a:pt x="107875" y="2946468"/>
                  <a:pt x="1" y="2838594"/>
                  <a:pt x="1" y="2705525"/>
                </a:cubicBezTo>
                <a:lnTo>
                  <a:pt x="1" y="1741782"/>
                </a:lnTo>
                <a:cubicBezTo>
                  <a:pt x="1" y="1675248"/>
                  <a:pt x="26969" y="1615012"/>
                  <a:pt x="70571" y="1571410"/>
                </a:cubicBezTo>
                <a:close/>
                <a:moveTo>
                  <a:pt x="1562130" y="70571"/>
                </a:moveTo>
                <a:cubicBezTo>
                  <a:pt x="1605732" y="26969"/>
                  <a:pt x="1665968" y="0"/>
                  <a:pt x="1732503" y="0"/>
                </a:cubicBezTo>
                <a:lnTo>
                  <a:pt x="2696246" y="0"/>
                </a:lnTo>
                <a:cubicBezTo>
                  <a:pt x="2829315" y="0"/>
                  <a:pt x="2937189" y="107874"/>
                  <a:pt x="2937189" y="240943"/>
                </a:cubicBezTo>
                <a:lnTo>
                  <a:pt x="2937189" y="1204686"/>
                </a:lnTo>
                <a:cubicBezTo>
                  <a:pt x="2937189" y="1337755"/>
                  <a:pt x="2829315" y="1445629"/>
                  <a:pt x="2696246" y="1445629"/>
                </a:cubicBezTo>
                <a:lnTo>
                  <a:pt x="1732503" y="1445629"/>
                </a:lnTo>
                <a:cubicBezTo>
                  <a:pt x="1599434" y="1445629"/>
                  <a:pt x="1491560" y="1337755"/>
                  <a:pt x="1491560" y="1204686"/>
                </a:cubicBezTo>
                <a:lnTo>
                  <a:pt x="1491560" y="240943"/>
                </a:lnTo>
                <a:cubicBezTo>
                  <a:pt x="1491560" y="174408"/>
                  <a:pt x="1518528" y="114173"/>
                  <a:pt x="1562130" y="70571"/>
                </a:cubicBezTo>
                <a:close/>
                <a:moveTo>
                  <a:pt x="70571" y="70571"/>
                </a:moveTo>
                <a:cubicBezTo>
                  <a:pt x="114173" y="26968"/>
                  <a:pt x="174409" y="0"/>
                  <a:pt x="240943" y="0"/>
                </a:cubicBezTo>
                <a:lnTo>
                  <a:pt x="1204686" y="0"/>
                </a:lnTo>
                <a:cubicBezTo>
                  <a:pt x="1337755" y="0"/>
                  <a:pt x="1445629" y="107874"/>
                  <a:pt x="1445629" y="240943"/>
                </a:cubicBezTo>
                <a:lnTo>
                  <a:pt x="1445629" y="1204686"/>
                </a:lnTo>
                <a:cubicBezTo>
                  <a:pt x="1445629" y="1337755"/>
                  <a:pt x="1337755" y="1445629"/>
                  <a:pt x="1204686" y="1445629"/>
                </a:cubicBezTo>
                <a:lnTo>
                  <a:pt x="240943" y="1445629"/>
                </a:lnTo>
                <a:cubicBezTo>
                  <a:pt x="107874" y="1445629"/>
                  <a:pt x="0" y="1337755"/>
                  <a:pt x="0" y="1204686"/>
                </a:cubicBezTo>
                <a:lnTo>
                  <a:pt x="0" y="240943"/>
                </a:lnTo>
                <a:cubicBezTo>
                  <a:pt x="0" y="174409"/>
                  <a:pt x="26968" y="114173"/>
                  <a:pt x="70571" y="70571"/>
                </a:cubicBezTo>
                <a:close/>
              </a:path>
            </a:pathLst>
          </a:custGeom>
          <a:blipFill dpi="0" rotWithShape="0">
            <a:blip r:embed="rId3"/>
            <a:srcRect/>
            <a:stretch>
              <a:fillRect r="-2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3"/>
          </a:p>
        </p:txBody>
      </p:sp>
      <p:sp>
        <p:nvSpPr>
          <p:cNvPr id="9" name="TextBox 76"/>
          <p:cNvSpPr txBox="1"/>
          <p:nvPr/>
        </p:nvSpPr>
        <p:spPr>
          <a:xfrm>
            <a:off x="785124" y="1371289"/>
            <a:ext cx="1346101" cy="338554"/>
          </a:xfrm>
          <a:prstGeom prst="rect">
            <a:avLst/>
          </a:prstGeom>
          <a:noFill/>
        </p:spPr>
        <p:txBody>
          <a:bodyPr wrap="square" rtlCol="0">
            <a:spAutoFit/>
          </a:bodyPr>
          <a:lstStyle/>
          <a:p>
            <a:pPr marL="214313" indent="-214313">
              <a:buFont typeface="Wingdings" panose="05000000000000000000" pitchFamily="2" charset="2"/>
              <a:buChar char="u"/>
            </a:pPr>
            <a:r>
              <a:rPr lang="zh-CN" altLang="en-US" sz="1600" b="1" dirty="0">
                <a:solidFill>
                  <a:srgbClr val="282828"/>
                </a:solidFill>
                <a:latin typeface="微软雅黑" panose="020B0503020204020204" pitchFamily="34" charset="-122"/>
                <a:ea typeface="微软雅黑" panose="020B0503020204020204" pitchFamily="34" charset="-122"/>
              </a:rPr>
              <a:t>添加标题</a:t>
            </a:r>
          </a:p>
        </p:txBody>
      </p:sp>
      <p:sp>
        <p:nvSpPr>
          <p:cNvPr id="10" name="文本框 9"/>
          <p:cNvSpPr txBox="1"/>
          <p:nvPr/>
        </p:nvSpPr>
        <p:spPr>
          <a:xfrm>
            <a:off x="785124" y="1709843"/>
            <a:ext cx="2411200" cy="572464"/>
          </a:xfrm>
          <a:prstGeom prst="rect">
            <a:avLst/>
          </a:prstGeom>
          <a:noFill/>
        </p:spPr>
        <p:txBody>
          <a:bodyPr wrap="square" rtlCol="0">
            <a:spAutoFit/>
          </a:bodyPr>
          <a:lstStyle/>
          <a:p>
            <a:pPr>
              <a:lnSpc>
                <a:spcPct val="130000"/>
              </a:lnSpc>
            </a:pPr>
            <a:r>
              <a:rPr lang="zh-CN" altLang="en-US" sz="1200" dirty="0">
                <a:solidFill>
                  <a:schemeClr val="bg2">
                    <a:lumMod val="25000"/>
                  </a:schemeClr>
                </a:solidFill>
                <a:latin typeface="微软雅黑" panose="020B0503020204020204" pitchFamily="34" charset="-122"/>
                <a:ea typeface="微软雅黑" panose="020B0503020204020204" pitchFamily="34" charset="-122"/>
              </a:rPr>
              <a:t>请在此添加文字说明请在此添加文字说明。</a:t>
            </a:r>
            <a:endParaRPr lang="en-US" altLang="zh-CN" sz="12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11" name="TextBox 76"/>
          <p:cNvSpPr txBox="1"/>
          <p:nvPr/>
        </p:nvSpPr>
        <p:spPr>
          <a:xfrm>
            <a:off x="785124" y="3149021"/>
            <a:ext cx="1346101" cy="338554"/>
          </a:xfrm>
          <a:prstGeom prst="rect">
            <a:avLst/>
          </a:prstGeom>
          <a:noFill/>
        </p:spPr>
        <p:txBody>
          <a:bodyPr wrap="square" rtlCol="0">
            <a:spAutoFit/>
          </a:bodyPr>
          <a:lstStyle/>
          <a:p>
            <a:pPr marL="214313" indent="-214313">
              <a:buFont typeface="Wingdings" panose="05000000000000000000" pitchFamily="2" charset="2"/>
              <a:buChar char="u"/>
            </a:pPr>
            <a:r>
              <a:rPr lang="zh-CN" altLang="en-US" sz="1600" b="1" dirty="0">
                <a:solidFill>
                  <a:schemeClr val="bg1"/>
                </a:solidFill>
                <a:latin typeface="微软雅黑" panose="020B0503020204020204" pitchFamily="34" charset="-122"/>
                <a:ea typeface="微软雅黑" panose="020B0503020204020204" pitchFamily="34" charset="-122"/>
              </a:rPr>
              <a:t>添加标题</a:t>
            </a:r>
          </a:p>
        </p:txBody>
      </p:sp>
      <p:sp>
        <p:nvSpPr>
          <p:cNvPr id="12" name="文本框 11"/>
          <p:cNvSpPr txBox="1"/>
          <p:nvPr/>
        </p:nvSpPr>
        <p:spPr>
          <a:xfrm>
            <a:off x="785124" y="3487574"/>
            <a:ext cx="2411200" cy="572464"/>
          </a:xfrm>
          <a:prstGeom prst="rect">
            <a:avLst/>
          </a:prstGeom>
          <a:noFill/>
        </p:spPr>
        <p:txBody>
          <a:bodyPr wrap="square" rtlCol="0">
            <a:sp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请在此添加文字说明。请在此添加文字说明。</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13" name="TextBox 76"/>
          <p:cNvSpPr txBox="1"/>
          <p:nvPr/>
        </p:nvSpPr>
        <p:spPr>
          <a:xfrm>
            <a:off x="5947678" y="1371289"/>
            <a:ext cx="1346101" cy="338554"/>
          </a:xfrm>
          <a:prstGeom prst="rect">
            <a:avLst/>
          </a:prstGeom>
          <a:noFill/>
        </p:spPr>
        <p:txBody>
          <a:bodyPr wrap="square" rtlCol="0">
            <a:spAutoFit/>
          </a:bodyPr>
          <a:lstStyle/>
          <a:p>
            <a:pPr marL="214313" indent="-214313">
              <a:buFont typeface="Wingdings" panose="05000000000000000000" pitchFamily="2" charset="2"/>
              <a:buChar char="u"/>
            </a:pPr>
            <a:r>
              <a:rPr lang="zh-CN" altLang="en-US" sz="1600" b="1" dirty="0">
                <a:solidFill>
                  <a:srgbClr val="282828"/>
                </a:solidFill>
                <a:latin typeface="微软雅黑" panose="020B0503020204020204" pitchFamily="34" charset="-122"/>
                <a:ea typeface="微软雅黑" panose="020B0503020204020204" pitchFamily="34" charset="-122"/>
              </a:rPr>
              <a:t>添加标题</a:t>
            </a:r>
          </a:p>
        </p:txBody>
      </p:sp>
      <p:sp>
        <p:nvSpPr>
          <p:cNvPr id="14" name="文本框 13"/>
          <p:cNvSpPr txBox="1"/>
          <p:nvPr/>
        </p:nvSpPr>
        <p:spPr>
          <a:xfrm>
            <a:off x="5947678" y="1709843"/>
            <a:ext cx="2411200" cy="572464"/>
          </a:xfrm>
          <a:prstGeom prst="rect">
            <a:avLst/>
          </a:prstGeom>
          <a:noFill/>
        </p:spPr>
        <p:txBody>
          <a:bodyPr wrap="square" rtlCol="0">
            <a:spAutoFit/>
          </a:bodyPr>
          <a:lstStyle/>
          <a:p>
            <a:pPr>
              <a:lnSpc>
                <a:spcPct val="130000"/>
              </a:lnSpc>
            </a:pPr>
            <a:r>
              <a:rPr lang="zh-CN" altLang="en-US" sz="1200" dirty="0">
                <a:solidFill>
                  <a:schemeClr val="bg2">
                    <a:lumMod val="25000"/>
                  </a:schemeClr>
                </a:solidFill>
                <a:latin typeface="微软雅黑" panose="020B0503020204020204" pitchFamily="34" charset="-122"/>
                <a:ea typeface="微软雅黑" panose="020B0503020204020204" pitchFamily="34" charset="-122"/>
              </a:rPr>
              <a:t>请在此添加文字说明。请在此添加文字说明。</a:t>
            </a:r>
            <a:endParaRPr lang="en-US" altLang="zh-CN" sz="12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15" name="TextBox 76"/>
          <p:cNvSpPr txBox="1"/>
          <p:nvPr/>
        </p:nvSpPr>
        <p:spPr>
          <a:xfrm>
            <a:off x="5947678" y="3149021"/>
            <a:ext cx="1346101" cy="338554"/>
          </a:xfrm>
          <a:prstGeom prst="rect">
            <a:avLst/>
          </a:prstGeom>
          <a:noFill/>
        </p:spPr>
        <p:txBody>
          <a:bodyPr wrap="square" rtlCol="0">
            <a:spAutoFit/>
          </a:bodyPr>
          <a:lstStyle/>
          <a:p>
            <a:pPr marL="214313" indent="-214313">
              <a:buFont typeface="Wingdings" panose="05000000000000000000" pitchFamily="2" charset="2"/>
              <a:buChar char="u"/>
            </a:pPr>
            <a:r>
              <a:rPr lang="zh-CN" altLang="en-US" sz="1600" b="1" dirty="0">
                <a:solidFill>
                  <a:schemeClr val="bg1"/>
                </a:solidFill>
                <a:latin typeface="微软雅黑" panose="020B0503020204020204" pitchFamily="34" charset="-122"/>
                <a:ea typeface="微软雅黑" panose="020B0503020204020204" pitchFamily="34" charset="-122"/>
              </a:rPr>
              <a:t>添加标题</a:t>
            </a:r>
          </a:p>
        </p:txBody>
      </p:sp>
      <p:sp>
        <p:nvSpPr>
          <p:cNvPr id="16" name="文本框 15"/>
          <p:cNvSpPr txBox="1"/>
          <p:nvPr/>
        </p:nvSpPr>
        <p:spPr>
          <a:xfrm>
            <a:off x="5947678" y="3487574"/>
            <a:ext cx="2411200" cy="572464"/>
          </a:xfrm>
          <a:prstGeom prst="rect">
            <a:avLst/>
          </a:prstGeom>
          <a:noFill/>
        </p:spPr>
        <p:txBody>
          <a:bodyPr wrap="square" rtlCol="0">
            <a:sp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请在此添加文字说明，请在此添加文字说明。</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17" name="标题 78"/>
          <p:cNvSpPr txBox="1">
            <a:spLocks/>
          </p:cNvSpPr>
          <p:nvPr/>
        </p:nvSpPr>
        <p:spPr>
          <a:xfrm>
            <a:off x="41982" y="-96627"/>
            <a:ext cx="6861212" cy="884466"/>
          </a:xfrm>
          <a:prstGeom prst="rect">
            <a:avLst/>
          </a:prstGeom>
        </p:spPr>
        <p:txBody>
          <a:bodyPr anchor="ctr"/>
          <a:lstStyle>
            <a:lvl1pPr algn="l" defTabSz="914400" rtl="0" eaLnBrk="1" latinLnBrk="1" hangingPunct="1">
              <a:spcBef>
                <a:spcPct val="0"/>
              </a:spcBef>
              <a:buNone/>
              <a:defRPr sz="3600" b="1" kern="1200">
                <a:solidFill>
                  <a:schemeClr val="bg1"/>
                </a:solidFill>
                <a:latin typeface="Arial" pitchFamily="34" charset="0"/>
                <a:ea typeface="+mj-ea"/>
                <a:cs typeface="Arial" pitchFamily="34" charset="0"/>
              </a:defRPr>
            </a:lvl1pPr>
          </a:lstStyle>
          <a:p>
            <a:r>
              <a:rPr lang="en-US" altLang="zh-CN" sz="3000" dirty="0">
                <a:latin typeface="黑体" panose="02010609060101010101" pitchFamily="49" charset="-122"/>
                <a:ea typeface="黑体" panose="02010609060101010101" pitchFamily="49" charset="-122"/>
              </a:rPr>
              <a:t>04 </a:t>
            </a:r>
            <a:r>
              <a:rPr lang="zh-CN" altLang="en-US" sz="3000" dirty="0">
                <a:latin typeface="黑体" panose="02010609060101010101" pitchFamily="49" charset="-122"/>
                <a:ea typeface="黑体" panose="02010609060101010101" pitchFamily="49" charset="-122"/>
              </a:rPr>
              <a:t>执行篇</a:t>
            </a:r>
          </a:p>
        </p:txBody>
      </p:sp>
      <p:sp>
        <p:nvSpPr>
          <p:cNvPr id="18" name="文本框 17"/>
          <p:cNvSpPr txBox="1"/>
          <p:nvPr/>
        </p:nvSpPr>
        <p:spPr>
          <a:xfrm>
            <a:off x="8667932" y="101856"/>
            <a:ext cx="504056" cy="523220"/>
          </a:xfrm>
          <a:prstGeom prst="rect">
            <a:avLst/>
          </a:prstGeom>
          <a:noFill/>
        </p:spPr>
        <p:txBody>
          <a:bodyPr wrap="square" rtlCol="0">
            <a:spAutoFit/>
          </a:bodyPr>
          <a:lstStyle/>
          <a:p>
            <a:pPr algn="ctr"/>
            <a:r>
              <a:rPr lang="en-US" altLang="zh-CN" sz="1400" b="1" dirty="0">
                <a:solidFill>
                  <a:srgbClr val="002D7C"/>
                </a:solidFill>
                <a:latin typeface="方正大黑简体" panose="03000509000000000000" pitchFamily="65" charset="-122"/>
                <a:ea typeface="方正大黑简体" panose="03000509000000000000" pitchFamily="65" charset="-122"/>
              </a:rPr>
              <a:t>LOGO</a:t>
            </a:r>
            <a:endParaRPr lang="zh-CN" altLang="en-US" sz="1400" b="1" dirty="0">
              <a:solidFill>
                <a:srgbClr val="002D7C"/>
              </a:solidFill>
              <a:latin typeface="方正大黑简体" panose="03000509000000000000" pitchFamily="65" charset="-122"/>
              <a:ea typeface="方正大黑简体" panose="03000509000000000000" pitchFamily="65" charset="-122"/>
            </a:endParaRPr>
          </a:p>
        </p:txBody>
      </p:sp>
    </p:spTree>
    <p:extLst>
      <p:ext uri="{BB962C8B-B14F-4D97-AF65-F5344CB8AC3E}">
        <p14:creationId xmlns:p14="http://schemas.microsoft.com/office/powerpoint/2010/main" val="2340914550"/>
      </p:ext>
    </p:extLst>
  </p:cSld>
  <p:clrMapOvr>
    <a:masterClrMapping/>
  </p:clrMapOvr>
  <mc:AlternateContent xmlns:mc="http://schemas.openxmlformats.org/markup-compatibility/2006" xmlns:p14="http://schemas.microsoft.com/office/powerpoint/2010/main">
    <mc:Choice Requires="p14">
      <p:transition spd="slow" p14:dur="1200" advClick="0" advTm="0">
        <p14:prism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grpId="0" nodeType="click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500" fill="hold"/>
                                        <p:tgtEl>
                                          <p:spTgt spid="12"/>
                                        </p:tgtEl>
                                        <p:attrNameLst>
                                          <p:attrName>ppt_w</p:attrName>
                                        </p:attrNameLst>
                                      </p:cBhvr>
                                      <p:tavLst>
                                        <p:tav tm="0">
                                          <p:val>
                                            <p:fltVal val="0"/>
                                          </p:val>
                                        </p:tav>
                                        <p:tav tm="100000">
                                          <p:val>
                                            <p:strVal val="#ppt_w"/>
                                          </p:val>
                                        </p:tav>
                                      </p:tavLst>
                                    </p:anim>
                                    <p:anim calcmode="lin" valueType="num">
                                      <p:cBhvr>
                                        <p:cTn id="26" dur="500" fill="hold"/>
                                        <p:tgtEl>
                                          <p:spTgt spid="12"/>
                                        </p:tgtEl>
                                        <p:attrNameLst>
                                          <p:attrName>ppt_h</p:attrName>
                                        </p:attrNameLst>
                                      </p:cBhvr>
                                      <p:tavLst>
                                        <p:tav tm="0">
                                          <p:val>
                                            <p:fltVal val="0"/>
                                          </p:val>
                                        </p:tav>
                                        <p:tav tm="100000">
                                          <p:val>
                                            <p:strVal val="#ppt_h"/>
                                          </p:val>
                                        </p:tav>
                                      </p:tavLst>
                                    </p:anim>
                                    <p:animEffect transition="in" filter="fade">
                                      <p:cBhvr>
                                        <p:cTn id="27" dur="500"/>
                                        <p:tgtEl>
                                          <p:spTgt spid="12"/>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p:cTn id="30" dur="500" fill="hold"/>
                                        <p:tgtEl>
                                          <p:spTgt spid="15"/>
                                        </p:tgtEl>
                                        <p:attrNameLst>
                                          <p:attrName>ppt_w</p:attrName>
                                        </p:attrNameLst>
                                      </p:cBhvr>
                                      <p:tavLst>
                                        <p:tav tm="0">
                                          <p:val>
                                            <p:fltVal val="0"/>
                                          </p:val>
                                        </p:tav>
                                        <p:tav tm="100000">
                                          <p:val>
                                            <p:strVal val="#ppt_w"/>
                                          </p:val>
                                        </p:tav>
                                      </p:tavLst>
                                    </p:anim>
                                    <p:anim calcmode="lin" valueType="num">
                                      <p:cBhvr>
                                        <p:cTn id="31" dur="500" fill="hold"/>
                                        <p:tgtEl>
                                          <p:spTgt spid="15"/>
                                        </p:tgtEl>
                                        <p:attrNameLst>
                                          <p:attrName>ppt_h</p:attrName>
                                        </p:attrNameLst>
                                      </p:cBhvr>
                                      <p:tavLst>
                                        <p:tav tm="0">
                                          <p:val>
                                            <p:fltVal val="0"/>
                                          </p:val>
                                        </p:tav>
                                        <p:tav tm="100000">
                                          <p:val>
                                            <p:strVal val="#ppt_h"/>
                                          </p:val>
                                        </p:tav>
                                      </p:tavLst>
                                    </p:anim>
                                    <p:animEffect transition="in" filter="fade">
                                      <p:cBhvr>
                                        <p:cTn id="32" dur="500"/>
                                        <p:tgtEl>
                                          <p:spTgt spid="15"/>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p:cTn id="35" dur="500" fill="hold"/>
                                        <p:tgtEl>
                                          <p:spTgt spid="16"/>
                                        </p:tgtEl>
                                        <p:attrNameLst>
                                          <p:attrName>ppt_w</p:attrName>
                                        </p:attrNameLst>
                                      </p:cBhvr>
                                      <p:tavLst>
                                        <p:tav tm="0">
                                          <p:val>
                                            <p:fltVal val="0"/>
                                          </p:val>
                                        </p:tav>
                                        <p:tav tm="100000">
                                          <p:val>
                                            <p:strVal val="#ppt_w"/>
                                          </p:val>
                                        </p:tav>
                                      </p:tavLst>
                                    </p:anim>
                                    <p:anim calcmode="lin" valueType="num">
                                      <p:cBhvr>
                                        <p:cTn id="36" dur="500" fill="hold"/>
                                        <p:tgtEl>
                                          <p:spTgt spid="16"/>
                                        </p:tgtEl>
                                        <p:attrNameLst>
                                          <p:attrName>ppt_h</p:attrName>
                                        </p:attrNameLst>
                                      </p:cBhvr>
                                      <p:tavLst>
                                        <p:tav tm="0">
                                          <p:val>
                                            <p:fltVal val="0"/>
                                          </p:val>
                                        </p:tav>
                                        <p:tav tm="100000">
                                          <p:val>
                                            <p:strVal val="#ppt_h"/>
                                          </p:val>
                                        </p:tav>
                                      </p:tavLst>
                                    </p:anim>
                                    <p:animEffect transition="in" filter="fade">
                                      <p:cBhvr>
                                        <p:cTn id="37" dur="500"/>
                                        <p:tgtEl>
                                          <p:spTgt spid="16"/>
                                        </p:tgtEl>
                                      </p:cBhvr>
                                    </p:animEffect>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1000"/>
                                        <p:tgtEl>
                                          <p:spTgt spid="9"/>
                                        </p:tgtEl>
                                      </p:cBhvr>
                                    </p:animEffect>
                                    <p:anim calcmode="lin" valueType="num">
                                      <p:cBhvr>
                                        <p:cTn id="43" dur="1000" fill="hold"/>
                                        <p:tgtEl>
                                          <p:spTgt spid="9"/>
                                        </p:tgtEl>
                                        <p:attrNameLst>
                                          <p:attrName>ppt_x</p:attrName>
                                        </p:attrNameLst>
                                      </p:cBhvr>
                                      <p:tavLst>
                                        <p:tav tm="0">
                                          <p:val>
                                            <p:strVal val="#ppt_x"/>
                                          </p:val>
                                        </p:tav>
                                        <p:tav tm="100000">
                                          <p:val>
                                            <p:strVal val="#ppt_x"/>
                                          </p:val>
                                        </p:tav>
                                      </p:tavLst>
                                    </p:anim>
                                    <p:anim calcmode="lin" valueType="num">
                                      <p:cBhvr>
                                        <p:cTn id="44" dur="1000" fill="hold"/>
                                        <p:tgtEl>
                                          <p:spTgt spid="9"/>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fade">
                                      <p:cBhvr>
                                        <p:cTn id="47" dur="1000"/>
                                        <p:tgtEl>
                                          <p:spTgt spid="10"/>
                                        </p:tgtEl>
                                      </p:cBhvr>
                                    </p:animEffect>
                                    <p:anim calcmode="lin" valueType="num">
                                      <p:cBhvr>
                                        <p:cTn id="48" dur="1000" fill="hold"/>
                                        <p:tgtEl>
                                          <p:spTgt spid="10"/>
                                        </p:tgtEl>
                                        <p:attrNameLst>
                                          <p:attrName>ppt_x</p:attrName>
                                        </p:attrNameLst>
                                      </p:cBhvr>
                                      <p:tavLst>
                                        <p:tav tm="0">
                                          <p:val>
                                            <p:strVal val="#ppt_x"/>
                                          </p:val>
                                        </p:tav>
                                        <p:tav tm="100000">
                                          <p:val>
                                            <p:strVal val="#ppt_x"/>
                                          </p:val>
                                        </p:tav>
                                      </p:tavLst>
                                    </p:anim>
                                    <p:anim calcmode="lin" valueType="num">
                                      <p:cBhvr>
                                        <p:cTn id="49" dur="1000" fill="hold"/>
                                        <p:tgtEl>
                                          <p:spTgt spid="10"/>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1000"/>
                                        <p:tgtEl>
                                          <p:spTgt spid="13"/>
                                        </p:tgtEl>
                                      </p:cBhvr>
                                    </p:animEffect>
                                    <p:anim calcmode="lin" valueType="num">
                                      <p:cBhvr>
                                        <p:cTn id="53" dur="1000" fill="hold"/>
                                        <p:tgtEl>
                                          <p:spTgt spid="13"/>
                                        </p:tgtEl>
                                        <p:attrNameLst>
                                          <p:attrName>ppt_x</p:attrName>
                                        </p:attrNameLst>
                                      </p:cBhvr>
                                      <p:tavLst>
                                        <p:tav tm="0">
                                          <p:val>
                                            <p:strVal val="#ppt_x"/>
                                          </p:val>
                                        </p:tav>
                                        <p:tav tm="100000">
                                          <p:val>
                                            <p:strVal val="#ppt_x"/>
                                          </p:val>
                                        </p:tav>
                                      </p:tavLst>
                                    </p:anim>
                                    <p:anim calcmode="lin" valueType="num">
                                      <p:cBhvr>
                                        <p:cTn id="54" dur="1000" fill="hold"/>
                                        <p:tgtEl>
                                          <p:spTgt spid="13"/>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fade">
                                      <p:cBhvr>
                                        <p:cTn id="57" dur="1000"/>
                                        <p:tgtEl>
                                          <p:spTgt spid="14"/>
                                        </p:tgtEl>
                                      </p:cBhvr>
                                    </p:animEffect>
                                    <p:anim calcmode="lin" valueType="num">
                                      <p:cBhvr>
                                        <p:cTn id="58" dur="1000" fill="hold"/>
                                        <p:tgtEl>
                                          <p:spTgt spid="14"/>
                                        </p:tgtEl>
                                        <p:attrNameLst>
                                          <p:attrName>ppt_x</p:attrName>
                                        </p:attrNameLst>
                                      </p:cBhvr>
                                      <p:tavLst>
                                        <p:tav tm="0">
                                          <p:val>
                                            <p:strVal val="#ppt_x"/>
                                          </p:val>
                                        </p:tav>
                                        <p:tav tm="100000">
                                          <p:val>
                                            <p:strVal val="#ppt_x"/>
                                          </p:val>
                                        </p:tav>
                                      </p:tavLst>
                                    </p:anim>
                                    <p:anim calcmode="lin" valueType="num">
                                      <p:cBhvr>
                                        <p:cTn id="5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p:bldP spid="10" grpId="0"/>
      <p:bldP spid="11" grpId="0"/>
      <p:bldP spid="12" grpId="0"/>
      <p:bldP spid="13" grpId="0"/>
      <p:bldP spid="14" grpId="0"/>
      <p:bldP spid="15" grpId="0"/>
      <p:bldP spid="1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图表 6"/>
          <p:cNvGraphicFramePr/>
          <p:nvPr>
            <p:extLst>
              <p:ext uri="{D42A27DB-BD31-4B8C-83A1-F6EECF244321}">
                <p14:modId xmlns:p14="http://schemas.microsoft.com/office/powerpoint/2010/main" val="3008419830"/>
              </p:ext>
            </p:extLst>
          </p:nvPr>
        </p:nvGraphicFramePr>
        <p:xfrm>
          <a:off x="1041268" y="2482641"/>
          <a:ext cx="3584226" cy="1942501"/>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6"/>
          <p:cNvSpPr txBox="1"/>
          <p:nvPr/>
        </p:nvSpPr>
        <p:spPr>
          <a:xfrm>
            <a:off x="1011699" y="1359471"/>
            <a:ext cx="1544077" cy="338554"/>
          </a:xfrm>
          <a:prstGeom prst="rect">
            <a:avLst/>
          </a:prstGeom>
          <a:noFill/>
        </p:spPr>
        <p:txBody>
          <a:bodyPr wrap="square" rtlCol="0">
            <a:spAutoFit/>
          </a:bodyPr>
          <a:lstStyle/>
          <a:p>
            <a:r>
              <a:rPr lang="zh-CN" altLang="en-US" sz="1600" b="1" dirty="0">
                <a:gradFill>
                  <a:gsLst>
                    <a:gs pos="0">
                      <a:srgbClr val="AD2402"/>
                    </a:gs>
                    <a:gs pos="100000">
                      <a:srgbClr val="E8363E"/>
                    </a:gs>
                  </a:gsLst>
                  <a:lin ang="5400000" scaled="1"/>
                </a:gradFill>
                <a:latin typeface="微软雅黑" panose="020B0503020204020204" pitchFamily="34" charset="-122"/>
                <a:ea typeface="微软雅黑" panose="020B0503020204020204" pitchFamily="34" charset="-122"/>
              </a:rPr>
              <a:t>添加标题</a:t>
            </a:r>
          </a:p>
        </p:txBody>
      </p:sp>
      <p:sp>
        <p:nvSpPr>
          <p:cNvPr id="9" name="文本框 8"/>
          <p:cNvSpPr txBox="1"/>
          <p:nvPr/>
        </p:nvSpPr>
        <p:spPr>
          <a:xfrm>
            <a:off x="1011698" y="1611466"/>
            <a:ext cx="2103701" cy="572464"/>
          </a:xfrm>
          <a:prstGeom prst="rect">
            <a:avLst/>
          </a:prstGeom>
          <a:noFill/>
        </p:spPr>
        <p:txBody>
          <a:bodyPr wrap="square" rtlCol="0">
            <a:spAutoFit/>
          </a:bodyPr>
          <a:lstStyle/>
          <a:p>
            <a:pPr>
              <a:lnSpc>
                <a:spcPct val="130000"/>
              </a:lnSpc>
            </a:pPr>
            <a:r>
              <a:rPr lang="zh-CN" altLang="en-US" sz="1200" dirty="0">
                <a:solidFill>
                  <a:schemeClr val="bg2">
                    <a:lumMod val="25000"/>
                  </a:schemeClr>
                </a:solidFill>
                <a:latin typeface="微软雅黑" panose="020B0503020204020204" pitchFamily="34" charset="-122"/>
                <a:ea typeface="微软雅黑" panose="020B0503020204020204" pitchFamily="34" charset="-122"/>
              </a:rPr>
              <a:t>请在此添加文字说明，请在此添加文字说明。</a:t>
            </a:r>
            <a:endParaRPr lang="en-US" altLang="zh-CN" sz="1200" dirty="0">
              <a:solidFill>
                <a:schemeClr val="bg2">
                  <a:lumMod val="25000"/>
                </a:schemeClr>
              </a:solidFill>
              <a:latin typeface="微软雅黑" panose="020B0503020204020204" pitchFamily="34" charset="-122"/>
              <a:ea typeface="微软雅黑" panose="020B0503020204020204" pitchFamily="34" charset="-122"/>
            </a:endParaRPr>
          </a:p>
        </p:txBody>
      </p:sp>
      <p:graphicFrame>
        <p:nvGraphicFramePr>
          <p:cNvPr id="10" name="图表 9"/>
          <p:cNvGraphicFramePr/>
          <p:nvPr>
            <p:extLst/>
          </p:nvPr>
        </p:nvGraphicFramePr>
        <p:xfrm>
          <a:off x="4813325" y="2482641"/>
          <a:ext cx="3584226" cy="1942501"/>
        </p:xfrm>
        <a:graphic>
          <a:graphicData uri="http://schemas.openxmlformats.org/drawingml/2006/chart">
            <c:chart xmlns:c="http://schemas.openxmlformats.org/drawingml/2006/chart" xmlns:r="http://schemas.openxmlformats.org/officeDocument/2006/relationships" r:id="rId4"/>
          </a:graphicData>
        </a:graphic>
      </p:graphicFrame>
      <p:sp>
        <p:nvSpPr>
          <p:cNvPr id="11" name="TextBox 76"/>
          <p:cNvSpPr txBox="1"/>
          <p:nvPr/>
        </p:nvSpPr>
        <p:spPr>
          <a:xfrm>
            <a:off x="4783754" y="1359471"/>
            <a:ext cx="1544079" cy="338554"/>
          </a:xfrm>
          <a:prstGeom prst="rect">
            <a:avLst/>
          </a:prstGeom>
          <a:noFill/>
        </p:spPr>
        <p:txBody>
          <a:bodyPr wrap="square" rtlCol="0">
            <a:spAutoFit/>
          </a:bodyPr>
          <a:lstStyle/>
          <a:p>
            <a:r>
              <a:rPr lang="zh-CN" altLang="en-US" sz="1600" b="1" dirty="0">
                <a:gradFill>
                  <a:gsLst>
                    <a:gs pos="0">
                      <a:srgbClr val="AD2402"/>
                    </a:gs>
                    <a:gs pos="100000">
                      <a:srgbClr val="E8363E"/>
                    </a:gs>
                  </a:gsLst>
                  <a:lin ang="5400000" scaled="1"/>
                </a:gradFill>
                <a:latin typeface="微软雅黑" panose="020B0503020204020204" pitchFamily="34" charset="-122"/>
                <a:ea typeface="微软雅黑" panose="020B0503020204020204" pitchFamily="34" charset="-122"/>
              </a:rPr>
              <a:t>添加标题</a:t>
            </a:r>
          </a:p>
        </p:txBody>
      </p:sp>
      <p:sp>
        <p:nvSpPr>
          <p:cNvPr id="12" name="文本框 11"/>
          <p:cNvSpPr txBox="1"/>
          <p:nvPr/>
        </p:nvSpPr>
        <p:spPr>
          <a:xfrm>
            <a:off x="4783755" y="1611466"/>
            <a:ext cx="2103701" cy="572464"/>
          </a:xfrm>
          <a:prstGeom prst="rect">
            <a:avLst/>
          </a:prstGeom>
          <a:noFill/>
        </p:spPr>
        <p:txBody>
          <a:bodyPr wrap="square" rtlCol="0">
            <a:spAutoFit/>
          </a:bodyPr>
          <a:lstStyle/>
          <a:p>
            <a:pPr>
              <a:lnSpc>
                <a:spcPct val="130000"/>
              </a:lnSpc>
            </a:pPr>
            <a:r>
              <a:rPr lang="zh-CN" altLang="en-US" sz="1200" dirty="0">
                <a:solidFill>
                  <a:schemeClr val="bg2">
                    <a:lumMod val="25000"/>
                  </a:schemeClr>
                </a:solidFill>
                <a:latin typeface="微软雅黑" panose="020B0503020204020204" pitchFamily="34" charset="-122"/>
                <a:ea typeface="微软雅黑" panose="020B0503020204020204" pitchFamily="34" charset="-122"/>
              </a:rPr>
              <a:t>请在此添加文字说明，请在此添加文字说明。</a:t>
            </a:r>
            <a:endParaRPr lang="en-US" altLang="zh-CN" sz="12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13" name="标题 78"/>
          <p:cNvSpPr txBox="1">
            <a:spLocks/>
          </p:cNvSpPr>
          <p:nvPr/>
        </p:nvSpPr>
        <p:spPr>
          <a:xfrm>
            <a:off x="41982" y="-96627"/>
            <a:ext cx="6861212" cy="884466"/>
          </a:xfrm>
          <a:prstGeom prst="rect">
            <a:avLst/>
          </a:prstGeom>
        </p:spPr>
        <p:txBody>
          <a:bodyPr anchor="ctr"/>
          <a:lstStyle>
            <a:lvl1pPr algn="l" defTabSz="914400" rtl="0" eaLnBrk="1" latinLnBrk="1" hangingPunct="1">
              <a:spcBef>
                <a:spcPct val="0"/>
              </a:spcBef>
              <a:buNone/>
              <a:defRPr sz="3600" b="1" kern="1200">
                <a:solidFill>
                  <a:schemeClr val="bg1"/>
                </a:solidFill>
                <a:latin typeface="Arial" pitchFamily="34" charset="0"/>
                <a:ea typeface="+mj-ea"/>
                <a:cs typeface="Arial" pitchFamily="34" charset="0"/>
              </a:defRPr>
            </a:lvl1pPr>
          </a:lstStyle>
          <a:p>
            <a:r>
              <a:rPr lang="en-US" altLang="zh-CN" sz="3000" dirty="0">
                <a:latin typeface="黑体" panose="02010609060101010101" pitchFamily="49" charset="-122"/>
                <a:ea typeface="黑体" panose="02010609060101010101" pitchFamily="49" charset="-122"/>
              </a:rPr>
              <a:t>04 </a:t>
            </a:r>
            <a:r>
              <a:rPr lang="zh-CN" altLang="en-US" sz="3000" dirty="0">
                <a:latin typeface="黑体" panose="02010609060101010101" pitchFamily="49" charset="-122"/>
                <a:ea typeface="黑体" panose="02010609060101010101" pitchFamily="49" charset="-122"/>
              </a:rPr>
              <a:t>执行篇</a:t>
            </a:r>
          </a:p>
        </p:txBody>
      </p:sp>
      <p:sp>
        <p:nvSpPr>
          <p:cNvPr id="14" name="文本框 13"/>
          <p:cNvSpPr txBox="1"/>
          <p:nvPr/>
        </p:nvSpPr>
        <p:spPr>
          <a:xfrm>
            <a:off x="8667932" y="101856"/>
            <a:ext cx="504056" cy="523220"/>
          </a:xfrm>
          <a:prstGeom prst="rect">
            <a:avLst/>
          </a:prstGeom>
          <a:noFill/>
        </p:spPr>
        <p:txBody>
          <a:bodyPr wrap="square" rtlCol="0">
            <a:spAutoFit/>
          </a:bodyPr>
          <a:lstStyle/>
          <a:p>
            <a:pPr algn="ctr"/>
            <a:r>
              <a:rPr lang="en-US" altLang="zh-CN" sz="1400" b="1" dirty="0">
                <a:solidFill>
                  <a:srgbClr val="002D7C"/>
                </a:solidFill>
                <a:latin typeface="方正大黑简体" panose="03000509000000000000" pitchFamily="65" charset="-122"/>
                <a:ea typeface="方正大黑简体" panose="03000509000000000000" pitchFamily="65" charset="-122"/>
              </a:rPr>
              <a:t>LOGO</a:t>
            </a:r>
            <a:endParaRPr lang="zh-CN" altLang="en-US" sz="1400" b="1" dirty="0">
              <a:solidFill>
                <a:srgbClr val="002D7C"/>
              </a:solidFill>
              <a:latin typeface="方正大黑简体" panose="03000509000000000000" pitchFamily="65" charset="-122"/>
              <a:ea typeface="方正大黑简体" panose="03000509000000000000" pitchFamily="65" charset="-122"/>
            </a:endParaRPr>
          </a:p>
        </p:txBody>
      </p:sp>
    </p:spTree>
    <p:extLst>
      <p:ext uri="{BB962C8B-B14F-4D97-AF65-F5344CB8AC3E}">
        <p14:creationId xmlns:p14="http://schemas.microsoft.com/office/powerpoint/2010/main" val="4096450787"/>
      </p:ext>
    </p:extLst>
  </p:cSld>
  <p:clrMapOvr>
    <a:masterClrMapping/>
  </p:clrMapOvr>
  <mc:AlternateContent xmlns:mc="http://schemas.openxmlformats.org/markup-compatibility/2006" xmlns:p14="http://schemas.microsoft.com/office/powerpoint/2010/main">
    <mc:Choice Requires="p14">
      <p:transition spd="slow" p14:dur="1200" advClick="0" advTm="0">
        <p14:prism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0-#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0-#ppt_w/2"/>
                                          </p:val>
                                        </p:tav>
                                        <p:tav tm="100000">
                                          <p:val>
                                            <p:strVal val="#ppt_x"/>
                                          </p:val>
                                        </p:tav>
                                      </p:tavLst>
                                    </p:anim>
                                    <p:anim calcmode="lin" valueType="num">
                                      <p:cBhvr additive="base">
                                        <p:cTn id="16" dur="500" fill="hold"/>
                                        <p:tgtEl>
                                          <p:spTgt spid="11"/>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0-#ppt_w/2"/>
                                          </p:val>
                                        </p:tav>
                                        <p:tav tm="100000">
                                          <p:val>
                                            <p:strVal val="#ppt_x"/>
                                          </p:val>
                                        </p:tav>
                                      </p:tavLst>
                                    </p:anim>
                                    <p:anim calcmode="lin" valueType="num">
                                      <p:cBhvr additive="base">
                                        <p:cTn id="20" dur="500" fill="hold"/>
                                        <p:tgtEl>
                                          <p:spTgt spid="12"/>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1+#ppt_w/2"/>
                                          </p:val>
                                        </p:tav>
                                        <p:tav tm="100000">
                                          <p:val>
                                            <p:strVal val="#ppt_x"/>
                                          </p:val>
                                        </p:tav>
                                      </p:tavLst>
                                    </p:anim>
                                    <p:anim calcmode="lin" valueType="num">
                                      <p:cBhvr additive="base">
                                        <p:cTn id="24" dur="500" fill="hold"/>
                                        <p:tgtEl>
                                          <p:spTgt spid="7"/>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1+#ppt_w/2"/>
                                          </p:val>
                                        </p:tav>
                                        <p:tav tm="100000">
                                          <p:val>
                                            <p:strVal val="#ppt_x"/>
                                          </p:val>
                                        </p:tav>
                                      </p:tavLst>
                                    </p:anim>
                                    <p:anim calcmode="lin" valueType="num">
                                      <p:cBhvr additive="base">
                                        <p:cTn id="28"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P spid="8" grpId="0"/>
      <p:bldP spid="9" grpId="0"/>
      <p:bldGraphic spid="10" grpId="0">
        <p:bldAsOne/>
      </p:bldGraphic>
      <p:bldP spid="11" grpId="0"/>
      <p:bldP spid="1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40874" y="1203347"/>
            <a:ext cx="3342551" cy="1621201"/>
            <a:chOff x="740874" y="1203347"/>
            <a:chExt cx="3342551" cy="1621201"/>
          </a:xfrm>
        </p:grpSpPr>
        <p:sp>
          <p:nvSpPr>
            <p:cNvPr id="8" name="Rectangle 3"/>
            <p:cNvSpPr/>
            <p:nvPr/>
          </p:nvSpPr>
          <p:spPr bwMode="auto">
            <a:xfrm>
              <a:off x="740874" y="1203347"/>
              <a:ext cx="3342551" cy="1621201"/>
            </a:xfrm>
            <a:prstGeom prst="rect">
              <a:avLst/>
            </a:prstGeom>
            <a:gradFill>
              <a:gsLst>
                <a:gs pos="0">
                  <a:srgbClr val="AD2402"/>
                </a:gs>
                <a:gs pos="100000">
                  <a:srgbClr val="E8363E"/>
                </a:gs>
              </a:gsLst>
              <a:lin ang="5400000" scaled="1"/>
            </a:gradFill>
            <a:ln w="12700" cmpd="sng">
              <a:noFill/>
              <a:miter lim="800000"/>
            </a:ln>
          </p:spPr>
          <p:txBody>
            <a:bodyPr anchor="ctr"/>
            <a:lstStyle/>
            <a:p>
              <a:endParaRPr lang="en-US" sz="900" dirty="0">
                <a:solidFill>
                  <a:schemeClr val="tx1">
                    <a:lumMod val="85000"/>
                    <a:lumOff val="15000"/>
                  </a:schemeClr>
                </a:solidFill>
                <a:latin typeface="+mn-ea"/>
              </a:endParaRPr>
            </a:p>
          </p:txBody>
        </p:sp>
        <p:sp>
          <p:nvSpPr>
            <p:cNvPr id="10" name="TextBox 76"/>
            <p:cNvSpPr txBox="1"/>
            <p:nvPr/>
          </p:nvSpPr>
          <p:spPr>
            <a:xfrm>
              <a:off x="1004480" y="1498387"/>
              <a:ext cx="1140091" cy="323165"/>
            </a:xfrm>
            <a:prstGeom prst="rect">
              <a:avLst/>
            </a:prstGeom>
            <a:noFill/>
          </p:spPr>
          <p:txBody>
            <a:bodyPr wrap="square"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添加标题</a:t>
              </a:r>
            </a:p>
          </p:txBody>
        </p:sp>
        <p:sp>
          <p:nvSpPr>
            <p:cNvPr id="11" name="文本框 10"/>
            <p:cNvSpPr txBox="1"/>
            <p:nvPr/>
          </p:nvSpPr>
          <p:spPr>
            <a:xfrm>
              <a:off x="1004479" y="1821804"/>
              <a:ext cx="2847734" cy="452432"/>
            </a:xfrm>
            <a:prstGeom prst="rect">
              <a:avLst/>
            </a:prstGeom>
            <a:noFill/>
          </p:spPr>
          <p:txBody>
            <a:bodyPr wrap="square" rtlCol="0">
              <a:spAutoFit/>
            </a:bodyPr>
            <a:lstStyle/>
            <a:p>
              <a:pPr>
                <a:lnSpc>
                  <a:spcPct val="130000"/>
                </a:lnSpc>
              </a:pPr>
              <a:r>
                <a:rPr lang="zh-CN" altLang="en-US" sz="900" dirty="0">
                  <a:solidFill>
                    <a:schemeClr val="bg1"/>
                  </a:solidFill>
                  <a:latin typeface="微软雅黑" panose="020B0503020204020204" pitchFamily="34" charset="-122"/>
                  <a:ea typeface="微软雅黑" panose="020B0503020204020204" pitchFamily="34" charset="-122"/>
                </a:rPr>
                <a:t>请在此添加文字说明，请在此添加文字说明，请在此添加文字说明，请在此添加文字说明。</a:t>
              </a:r>
              <a:endParaRPr lang="en-US" altLang="zh-CN" sz="900" dirty="0">
                <a:solidFill>
                  <a:schemeClr val="bg1"/>
                </a:solidFill>
                <a:latin typeface="微软雅黑" panose="020B0503020204020204" pitchFamily="34" charset="-122"/>
                <a:ea typeface="微软雅黑" panose="020B0503020204020204" pitchFamily="34" charset="-122"/>
              </a:endParaRPr>
            </a:p>
          </p:txBody>
        </p:sp>
      </p:grpSp>
      <p:sp>
        <p:nvSpPr>
          <p:cNvPr id="12" name="TextBox 76"/>
          <p:cNvSpPr txBox="1"/>
          <p:nvPr/>
        </p:nvSpPr>
        <p:spPr>
          <a:xfrm>
            <a:off x="5106239" y="1359557"/>
            <a:ext cx="1007304" cy="323165"/>
          </a:xfrm>
          <a:prstGeom prst="rect">
            <a:avLst/>
          </a:prstGeom>
          <a:noFill/>
        </p:spPr>
        <p:txBody>
          <a:bodyPr wrap="square" rtlCol="0">
            <a:spAutoFit/>
          </a:bodyPr>
          <a:lstStyle/>
          <a:p>
            <a:r>
              <a:rPr lang="zh-CN" altLang="en-US" sz="1500" b="1" dirty="0">
                <a:gradFill>
                  <a:gsLst>
                    <a:gs pos="0">
                      <a:srgbClr val="AD2402"/>
                    </a:gs>
                    <a:gs pos="100000">
                      <a:srgbClr val="E8363E"/>
                    </a:gs>
                  </a:gsLst>
                  <a:lin ang="5400000" scaled="1"/>
                </a:gradFill>
                <a:latin typeface="微软雅黑" panose="020B0503020204020204" pitchFamily="34" charset="-122"/>
                <a:ea typeface="微软雅黑" panose="020B0503020204020204" pitchFamily="34" charset="-122"/>
              </a:rPr>
              <a:t>添加标题</a:t>
            </a:r>
          </a:p>
        </p:txBody>
      </p:sp>
      <p:sp>
        <p:nvSpPr>
          <p:cNvPr id="13" name="文本框 12"/>
          <p:cNvSpPr txBox="1"/>
          <p:nvPr/>
        </p:nvSpPr>
        <p:spPr>
          <a:xfrm>
            <a:off x="5106239" y="1636556"/>
            <a:ext cx="3167438" cy="632481"/>
          </a:xfrm>
          <a:prstGeom prst="rect">
            <a:avLst/>
          </a:prstGeom>
          <a:noFill/>
        </p:spPr>
        <p:txBody>
          <a:bodyPr wrap="square" rtlCol="0">
            <a:spAutoFit/>
          </a:bodyPr>
          <a:lstStyle/>
          <a:p>
            <a:pPr>
              <a:lnSpc>
                <a:spcPct val="130000"/>
              </a:lnSpc>
            </a:pPr>
            <a:r>
              <a:rPr lang="zh-CN" altLang="en-US" sz="900" dirty="0">
                <a:solidFill>
                  <a:schemeClr val="bg2">
                    <a:lumMod val="25000"/>
                  </a:schemeClr>
                </a:solidFill>
                <a:latin typeface="微软雅黑" panose="020B0503020204020204" pitchFamily="34" charset="-122"/>
                <a:ea typeface="微软雅黑" panose="020B0503020204020204" pitchFamily="34" charset="-122"/>
              </a:rPr>
              <a:t>请在此添加文字说明，请在此添加文字说明，请在此添加文字说明，请在此添加文字说明，请在此添加文字说明，请在此添加文字说明。</a:t>
            </a:r>
            <a:endParaRPr lang="en-US" altLang="zh-CN" sz="9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14" name="TextBox 76"/>
          <p:cNvSpPr txBox="1"/>
          <p:nvPr/>
        </p:nvSpPr>
        <p:spPr>
          <a:xfrm>
            <a:off x="5106239" y="3068233"/>
            <a:ext cx="1007304" cy="323165"/>
          </a:xfrm>
          <a:prstGeom prst="rect">
            <a:avLst/>
          </a:prstGeom>
          <a:noFill/>
        </p:spPr>
        <p:txBody>
          <a:bodyPr wrap="square" rtlCol="0">
            <a:spAutoFit/>
          </a:bodyPr>
          <a:lstStyle/>
          <a:p>
            <a:r>
              <a:rPr lang="zh-CN" altLang="en-US" sz="1500" b="1" dirty="0">
                <a:solidFill>
                  <a:srgbClr val="282828"/>
                </a:solidFill>
                <a:latin typeface="微软雅黑" panose="020B0503020204020204" pitchFamily="34" charset="-122"/>
                <a:ea typeface="微软雅黑" panose="020B0503020204020204" pitchFamily="34" charset="-122"/>
              </a:rPr>
              <a:t>添加标题</a:t>
            </a:r>
          </a:p>
        </p:txBody>
      </p:sp>
      <p:sp>
        <p:nvSpPr>
          <p:cNvPr id="15" name="文本框 14"/>
          <p:cNvSpPr txBox="1"/>
          <p:nvPr/>
        </p:nvSpPr>
        <p:spPr>
          <a:xfrm>
            <a:off x="5106239" y="3345232"/>
            <a:ext cx="3167438" cy="452432"/>
          </a:xfrm>
          <a:prstGeom prst="rect">
            <a:avLst/>
          </a:prstGeom>
          <a:noFill/>
        </p:spPr>
        <p:txBody>
          <a:bodyPr wrap="square" rtlCol="0">
            <a:spAutoFit/>
          </a:bodyPr>
          <a:lstStyle/>
          <a:p>
            <a:pPr>
              <a:lnSpc>
                <a:spcPct val="130000"/>
              </a:lnSpc>
            </a:pPr>
            <a:r>
              <a:rPr lang="zh-CN" altLang="en-US" sz="900" dirty="0">
                <a:solidFill>
                  <a:schemeClr val="bg2">
                    <a:lumMod val="25000"/>
                  </a:schemeClr>
                </a:solidFill>
                <a:latin typeface="微软雅黑" panose="020B0503020204020204" pitchFamily="34" charset="-122"/>
                <a:ea typeface="微软雅黑" panose="020B0503020204020204" pitchFamily="34" charset="-122"/>
              </a:rPr>
              <a:t>请在此添加文字说明，请在此添加文字说明，请在此添加文字说明，请在此添加文字说明。</a:t>
            </a:r>
            <a:endParaRPr lang="en-US" altLang="zh-CN" sz="9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18" name="组合 17"/>
          <p:cNvGrpSpPr/>
          <p:nvPr/>
        </p:nvGrpSpPr>
        <p:grpSpPr>
          <a:xfrm>
            <a:off x="2461039" y="2954263"/>
            <a:ext cx="1622386" cy="1374620"/>
            <a:chOff x="2461039" y="2954263"/>
            <a:chExt cx="1622386" cy="1374620"/>
          </a:xfrm>
        </p:grpSpPr>
        <p:sp>
          <p:nvSpPr>
            <p:cNvPr id="9" name="Rectangle 2"/>
            <p:cNvSpPr/>
            <p:nvPr/>
          </p:nvSpPr>
          <p:spPr bwMode="auto">
            <a:xfrm>
              <a:off x="2461039" y="2954263"/>
              <a:ext cx="1622386" cy="1374620"/>
            </a:xfrm>
            <a:prstGeom prst="rect">
              <a:avLst/>
            </a:prstGeom>
            <a:solidFill>
              <a:srgbClr val="282828"/>
            </a:solidFill>
            <a:ln w="12700" cmpd="sng">
              <a:noFill/>
              <a:miter lim="800000"/>
            </a:ln>
          </p:spPr>
          <p:txBody>
            <a:bodyPr anchor="ctr"/>
            <a:lstStyle/>
            <a:p>
              <a:pPr algn="ctr"/>
              <a:endParaRPr lang="en-US" altLang="zh-CN" sz="900" dirty="0">
                <a:solidFill>
                  <a:schemeClr val="tx1">
                    <a:lumMod val="85000"/>
                    <a:lumOff val="15000"/>
                  </a:schemeClr>
                </a:solidFill>
                <a:latin typeface="+mn-ea"/>
              </a:endParaRPr>
            </a:p>
          </p:txBody>
        </p:sp>
        <p:sp>
          <p:nvSpPr>
            <p:cNvPr id="16" name="Freeform 7"/>
            <p:cNvSpPr>
              <a:spLocks noEditPoints="1" noChangeArrowheads="1"/>
            </p:cNvSpPr>
            <p:nvPr/>
          </p:nvSpPr>
          <p:spPr bwMode="auto">
            <a:xfrm>
              <a:off x="2922519" y="3321373"/>
              <a:ext cx="699427" cy="640400"/>
            </a:xfrm>
            <a:custGeom>
              <a:avLst/>
              <a:gdLst>
                <a:gd name="T0" fmla="*/ 2147483647 w 177"/>
                <a:gd name="T1" fmla="*/ 2147483647 h 164"/>
                <a:gd name="T2" fmla="*/ 2147483647 w 177"/>
                <a:gd name="T3" fmla="*/ 2147483647 h 164"/>
                <a:gd name="T4" fmla="*/ 2147483647 w 177"/>
                <a:gd name="T5" fmla="*/ 2147483647 h 164"/>
                <a:gd name="T6" fmla="*/ 2147483647 w 177"/>
                <a:gd name="T7" fmla="*/ 2147483647 h 164"/>
                <a:gd name="T8" fmla="*/ 2147483647 w 177"/>
                <a:gd name="T9" fmla="*/ 2147483647 h 164"/>
                <a:gd name="T10" fmla="*/ 2147483647 w 177"/>
                <a:gd name="T11" fmla="*/ 2147483647 h 164"/>
                <a:gd name="T12" fmla="*/ 2147483647 w 177"/>
                <a:gd name="T13" fmla="*/ 2147483647 h 164"/>
                <a:gd name="T14" fmla="*/ 2147483647 w 177"/>
                <a:gd name="T15" fmla="*/ 2147483647 h 164"/>
                <a:gd name="T16" fmla="*/ 2147483647 w 177"/>
                <a:gd name="T17" fmla="*/ 2147483647 h 164"/>
                <a:gd name="T18" fmla="*/ 2147483647 w 177"/>
                <a:gd name="T19" fmla="*/ 2147483647 h 164"/>
                <a:gd name="T20" fmla="*/ 2147483647 w 177"/>
                <a:gd name="T21" fmla="*/ 2147483647 h 164"/>
                <a:gd name="T22" fmla="*/ 2147483647 w 177"/>
                <a:gd name="T23" fmla="*/ 0 h 164"/>
                <a:gd name="T24" fmla="*/ 2147483647 w 177"/>
                <a:gd name="T25" fmla="*/ 2147483647 h 164"/>
                <a:gd name="T26" fmla="*/ 2147483647 w 177"/>
                <a:gd name="T27" fmla="*/ 2147483647 h 164"/>
                <a:gd name="T28" fmla="*/ 2147483647 w 177"/>
                <a:gd name="T29" fmla="*/ 2147483647 h 164"/>
                <a:gd name="T30" fmla="*/ 2147483647 w 177"/>
                <a:gd name="T31" fmla="*/ 2147483647 h 164"/>
                <a:gd name="T32" fmla="*/ 2147483647 w 177"/>
                <a:gd name="T33" fmla="*/ 2147483647 h 164"/>
                <a:gd name="T34" fmla="*/ 2147483647 w 177"/>
                <a:gd name="T35" fmla="*/ 2147483647 h 164"/>
                <a:gd name="T36" fmla="*/ 2147483647 w 177"/>
                <a:gd name="T37" fmla="*/ 2147483647 h 164"/>
                <a:gd name="T38" fmla="*/ 2147483647 w 177"/>
                <a:gd name="T39" fmla="*/ 2147483647 h 164"/>
                <a:gd name="T40" fmla="*/ 2147483647 w 177"/>
                <a:gd name="T41" fmla="*/ 2147483647 h 164"/>
                <a:gd name="T42" fmla="*/ 2147483647 w 177"/>
                <a:gd name="T43" fmla="*/ 2147483647 h 164"/>
                <a:gd name="T44" fmla="*/ 2147483647 w 177"/>
                <a:gd name="T45" fmla="*/ 2147483647 h 164"/>
                <a:gd name="T46" fmla="*/ 2147483647 w 177"/>
                <a:gd name="T47" fmla="*/ 2147483647 h 164"/>
                <a:gd name="T48" fmla="*/ 2147483647 w 177"/>
                <a:gd name="T49" fmla="*/ 2147483647 h 164"/>
                <a:gd name="T50" fmla="*/ 2147483647 w 177"/>
                <a:gd name="T51" fmla="*/ 2147483647 h 164"/>
                <a:gd name="T52" fmla="*/ 2147483647 w 177"/>
                <a:gd name="T53" fmla="*/ 2147483647 h 164"/>
                <a:gd name="T54" fmla="*/ 2147483647 w 177"/>
                <a:gd name="T55" fmla="*/ 2147483647 h 164"/>
                <a:gd name="T56" fmla="*/ 2147483647 w 177"/>
                <a:gd name="T57" fmla="*/ 2147483647 h 164"/>
                <a:gd name="T58" fmla="*/ 2147483647 w 177"/>
                <a:gd name="T59" fmla="*/ 0 h 164"/>
                <a:gd name="T60" fmla="*/ 2147483647 w 177"/>
                <a:gd name="T61" fmla="*/ 2147483647 h 164"/>
                <a:gd name="T62" fmla="*/ 2147483647 w 177"/>
                <a:gd name="T63" fmla="*/ 2147483647 h 164"/>
                <a:gd name="T64" fmla="*/ 2147483647 w 177"/>
                <a:gd name="T65" fmla="*/ 2147483647 h 164"/>
                <a:gd name="T66" fmla="*/ 2147483647 w 177"/>
                <a:gd name="T67" fmla="*/ 2147483647 h 164"/>
                <a:gd name="T68" fmla="*/ 2147483647 w 177"/>
                <a:gd name="T69" fmla="*/ 2147483647 h 164"/>
                <a:gd name="T70" fmla="*/ 2147483647 w 177"/>
                <a:gd name="T71" fmla="*/ 2147483647 h 164"/>
                <a:gd name="T72" fmla="*/ 2147483647 w 177"/>
                <a:gd name="T73" fmla="*/ 2147483647 h 164"/>
                <a:gd name="T74" fmla="*/ 2147483647 w 177"/>
                <a:gd name="T75" fmla="*/ 2147483647 h 164"/>
                <a:gd name="T76" fmla="*/ 2147483647 w 177"/>
                <a:gd name="T77" fmla="*/ 2147483647 h 164"/>
                <a:gd name="T78" fmla="*/ 2147483647 w 177"/>
                <a:gd name="T79" fmla="*/ 2147483647 h 164"/>
                <a:gd name="T80" fmla="*/ 2147483647 w 177"/>
                <a:gd name="T81" fmla="*/ 2147483647 h 16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77"/>
                <a:gd name="T124" fmla="*/ 0 h 164"/>
                <a:gd name="T125" fmla="*/ 177 w 177"/>
                <a:gd name="T126" fmla="*/ 164 h 16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77" h="164">
                  <a:moveTo>
                    <a:pt x="31" y="94"/>
                  </a:moveTo>
                  <a:cubicBezTo>
                    <a:pt x="19" y="94"/>
                    <a:pt x="19" y="94"/>
                    <a:pt x="19" y="94"/>
                  </a:cubicBezTo>
                  <a:cubicBezTo>
                    <a:pt x="9" y="94"/>
                    <a:pt x="1" y="89"/>
                    <a:pt x="1" y="79"/>
                  </a:cubicBezTo>
                  <a:cubicBezTo>
                    <a:pt x="1" y="72"/>
                    <a:pt x="0" y="47"/>
                    <a:pt x="12" y="47"/>
                  </a:cubicBezTo>
                  <a:cubicBezTo>
                    <a:pt x="14" y="47"/>
                    <a:pt x="24" y="55"/>
                    <a:pt x="36" y="55"/>
                  </a:cubicBezTo>
                  <a:cubicBezTo>
                    <a:pt x="40" y="55"/>
                    <a:pt x="44" y="54"/>
                    <a:pt x="48" y="52"/>
                  </a:cubicBezTo>
                  <a:cubicBezTo>
                    <a:pt x="48" y="54"/>
                    <a:pt x="48" y="57"/>
                    <a:pt x="48" y="59"/>
                  </a:cubicBezTo>
                  <a:cubicBezTo>
                    <a:pt x="48" y="67"/>
                    <a:pt x="50" y="75"/>
                    <a:pt x="55" y="82"/>
                  </a:cubicBezTo>
                  <a:cubicBezTo>
                    <a:pt x="46" y="82"/>
                    <a:pt x="37" y="86"/>
                    <a:pt x="31" y="94"/>
                  </a:cubicBezTo>
                  <a:close/>
                  <a:moveTo>
                    <a:pt x="36" y="47"/>
                  </a:moveTo>
                  <a:cubicBezTo>
                    <a:pt x="23" y="47"/>
                    <a:pt x="12" y="36"/>
                    <a:pt x="12" y="23"/>
                  </a:cubicBezTo>
                  <a:cubicBezTo>
                    <a:pt x="12" y="10"/>
                    <a:pt x="23" y="0"/>
                    <a:pt x="36" y="0"/>
                  </a:cubicBezTo>
                  <a:cubicBezTo>
                    <a:pt x="49" y="0"/>
                    <a:pt x="59" y="10"/>
                    <a:pt x="59" y="23"/>
                  </a:cubicBezTo>
                  <a:cubicBezTo>
                    <a:pt x="59" y="36"/>
                    <a:pt x="49" y="47"/>
                    <a:pt x="36" y="47"/>
                  </a:cubicBezTo>
                  <a:close/>
                  <a:moveTo>
                    <a:pt x="129" y="164"/>
                  </a:moveTo>
                  <a:cubicBezTo>
                    <a:pt x="49" y="164"/>
                    <a:pt x="49" y="164"/>
                    <a:pt x="49" y="164"/>
                  </a:cubicBezTo>
                  <a:cubicBezTo>
                    <a:pt x="34" y="164"/>
                    <a:pt x="24" y="155"/>
                    <a:pt x="24" y="140"/>
                  </a:cubicBezTo>
                  <a:cubicBezTo>
                    <a:pt x="24" y="120"/>
                    <a:pt x="29" y="88"/>
                    <a:pt x="56" y="88"/>
                  </a:cubicBezTo>
                  <a:cubicBezTo>
                    <a:pt x="59" y="88"/>
                    <a:pt x="70" y="101"/>
                    <a:pt x="89" y="101"/>
                  </a:cubicBezTo>
                  <a:cubicBezTo>
                    <a:pt x="107" y="101"/>
                    <a:pt x="118" y="88"/>
                    <a:pt x="121" y="88"/>
                  </a:cubicBezTo>
                  <a:cubicBezTo>
                    <a:pt x="148" y="88"/>
                    <a:pt x="153" y="120"/>
                    <a:pt x="153" y="140"/>
                  </a:cubicBezTo>
                  <a:cubicBezTo>
                    <a:pt x="153" y="155"/>
                    <a:pt x="143" y="164"/>
                    <a:pt x="129" y="164"/>
                  </a:cubicBezTo>
                  <a:close/>
                  <a:moveTo>
                    <a:pt x="89" y="94"/>
                  </a:moveTo>
                  <a:cubicBezTo>
                    <a:pt x="69" y="94"/>
                    <a:pt x="53" y="78"/>
                    <a:pt x="53" y="59"/>
                  </a:cubicBezTo>
                  <a:cubicBezTo>
                    <a:pt x="53" y="39"/>
                    <a:pt x="69" y="23"/>
                    <a:pt x="89" y="23"/>
                  </a:cubicBezTo>
                  <a:cubicBezTo>
                    <a:pt x="108" y="23"/>
                    <a:pt x="124" y="39"/>
                    <a:pt x="124" y="59"/>
                  </a:cubicBezTo>
                  <a:cubicBezTo>
                    <a:pt x="124" y="78"/>
                    <a:pt x="108" y="94"/>
                    <a:pt x="89" y="94"/>
                  </a:cubicBezTo>
                  <a:close/>
                  <a:moveTo>
                    <a:pt x="141" y="47"/>
                  </a:moveTo>
                  <a:cubicBezTo>
                    <a:pt x="128" y="47"/>
                    <a:pt x="118" y="36"/>
                    <a:pt x="118" y="23"/>
                  </a:cubicBezTo>
                  <a:cubicBezTo>
                    <a:pt x="118" y="10"/>
                    <a:pt x="128" y="0"/>
                    <a:pt x="141" y="0"/>
                  </a:cubicBezTo>
                  <a:cubicBezTo>
                    <a:pt x="154" y="0"/>
                    <a:pt x="165" y="10"/>
                    <a:pt x="165" y="23"/>
                  </a:cubicBezTo>
                  <a:cubicBezTo>
                    <a:pt x="165" y="36"/>
                    <a:pt x="154" y="47"/>
                    <a:pt x="141" y="47"/>
                  </a:cubicBezTo>
                  <a:close/>
                  <a:moveTo>
                    <a:pt x="159" y="94"/>
                  </a:moveTo>
                  <a:cubicBezTo>
                    <a:pt x="146" y="94"/>
                    <a:pt x="146" y="94"/>
                    <a:pt x="146" y="94"/>
                  </a:cubicBezTo>
                  <a:cubicBezTo>
                    <a:pt x="140" y="86"/>
                    <a:pt x="132" y="82"/>
                    <a:pt x="122" y="82"/>
                  </a:cubicBezTo>
                  <a:cubicBezTo>
                    <a:pt x="127" y="75"/>
                    <a:pt x="130" y="67"/>
                    <a:pt x="130" y="59"/>
                  </a:cubicBezTo>
                  <a:cubicBezTo>
                    <a:pt x="130" y="57"/>
                    <a:pt x="129" y="54"/>
                    <a:pt x="129" y="52"/>
                  </a:cubicBezTo>
                  <a:cubicBezTo>
                    <a:pt x="133" y="54"/>
                    <a:pt x="137" y="55"/>
                    <a:pt x="141" y="55"/>
                  </a:cubicBezTo>
                  <a:cubicBezTo>
                    <a:pt x="154" y="55"/>
                    <a:pt x="163" y="47"/>
                    <a:pt x="165" y="47"/>
                  </a:cubicBezTo>
                  <a:cubicBezTo>
                    <a:pt x="177" y="47"/>
                    <a:pt x="177" y="72"/>
                    <a:pt x="177" y="79"/>
                  </a:cubicBezTo>
                  <a:cubicBezTo>
                    <a:pt x="177" y="89"/>
                    <a:pt x="168" y="94"/>
                    <a:pt x="159" y="94"/>
                  </a:cubicBezTo>
                  <a:close/>
                </a:path>
              </a:pathLst>
            </a:custGeom>
            <a:solidFill>
              <a:schemeClr val="bg1"/>
            </a:solidFill>
            <a:ln>
              <a:noFill/>
            </a:ln>
          </p:spPr>
          <p:txBody>
            <a:bodyPr lIns="67628" tIns="35243" rIns="67628" bIns="35243"/>
            <a:lstStyle/>
            <a:p>
              <a:endParaRPr lang="zh-CN" altLang="en-US" sz="1013">
                <a:solidFill>
                  <a:schemeClr val="bg2">
                    <a:lumMod val="25000"/>
                  </a:schemeClr>
                </a:solidFill>
              </a:endParaRPr>
            </a:p>
          </p:txBody>
        </p:sp>
      </p:grpSp>
      <p:grpSp>
        <p:nvGrpSpPr>
          <p:cNvPr id="3" name="组合 2"/>
          <p:cNvGrpSpPr/>
          <p:nvPr/>
        </p:nvGrpSpPr>
        <p:grpSpPr>
          <a:xfrm>
            <a:off x="741462" y="2954263"/>
            <a:ext cx="1622386" cy="1374620"/>
            <a:chOff x="741462" y="2954263"/>
            <a:chExt cx="1622386" cy="1374620"/>
          </a:xfrm>
        </p:grpSpPr>
        <p:sp>
          <p:nvSpPr>
            <p:cNvPr id="7" name="Rectangle 2"/>
            <p:cNvSpPr/>
            <p:nvPr/>
          </p:nvSpPr>
          <p:spPr bwMode="auto">
            <a:xfrm>
              <a:off x="741462" y="2954263"/>
              <a:ext cx="1622386" cy="1374620"/>
            </a:xfrm>
            <a:prstGeom prst="rect">
              <a:avLst/>
            </a:prstGeom>
            <a:solidFill>
              <a:srgbClr val="282828"/>
            </a:solidFill>
            <a:ln w="12700" cmpd="sng">
              <a:noFill/>
              <a:miter lim="800000"/>
            </a:ln>
          </p:spPr>
          <p:txBody>
            <a:bodyPr anchor="ctr"/>
            <a:lstStyle/>
            <a:p>
              <a:pPr algn="ctr"/>
              <a:endParaRPr lang="en-US" altLang="zh-CN" sz="900" dirty="0">
                <a:solidFill>
                  <a:schemeClr val="tx1">
                    <a:lumMod val="85000"/>
                    <a:lumOff val="15000"/>
                  </a:schemeClr>
                </a:solidFill>
                <a:latin typeface="+mn-ea"/>
              </a:endParaRPr>
            </a:p>
          </p:txBody>
        </p:sp>
        <p:sp>
          <p:nvSpPr>
            <p:cNvPr id="17" name="Freeform 11"/>
            <p:cNvSpPr>
              <a:spLocks noEditPoints="1" noChangeArrowheads="1"/>
            </p:cNvSpPr>
            <p:nvPr/>
          </p:nvSpPr>
          <p:spPr bwMode="auto">
            <a:xfrm>
              <a:off x="1228480" y="3301015"/>
              <a:ext cx="692090" cy="681116"/>
            </a:xfrm>
            <a:custGeom>
              <a:avLst/>
              <a:gdLst>
                <a:gd name="T0" fmla="*/ 2147483647 w 152"/>
                <a:gd name="T1" fmla="*/ 2147483647 h 152"/>
                <a:gd name="T2" fmla="*/ 2147483647 w 152"/>
                <a:gd name="T3" fmla="*/ 2147483647 h 152"/>
                <a:gd name="T4" fmla="*/ 2147483647 w 152"/>
                <a:gd name="T5" fmla="*/ 2147483647 h 152"/>
                <a:gd name="T6" fmla="*/ 2147483647 w 152"/>
                <a:gd name="T7" fmla="*/ 2147483647 h 152"/>
                <a:gd name="T8" fmla="*/ 0 w 152"/>
                <a:gd name="T9" fmla="*/ 2147483647 h 152"/>
                <a:gd name="T10" fmla="*/ 2147483647 w 152"/>
                <a:gd name="T11" fmla="*/ 0 h 152"/>
                <a:gd name="T12" fmla="*/ 2147483647 w 152"/>
                <a:gd name="T13" fmla="*/ 2147483647 h 152"/>
                <a:gd name="T14" fmla="*/ 2147483647 w 152"/>
                <a:gd name="T15" fmla="*/ 2147483647 h 152"/>
                <a:gd name="T16" fmla="*/ 2147483647 w 152"/>
                <a:gd name="T17" fmla="*/ 2147483647 h 152"/>
                <a:gd name="T18" fmla="*/ 2147483647 w 152"/>
                <a:gd name="T19" fmla="*/ 2147483647 h 152"/>
                <a:gd name="T20" fmla="*/ 2147483647 w 152"/>
                <a:gd name="T21" fmla="*/ 2147483647 h 152"/>
                <a:gd name="T22" fmla="*/ 2147483647 w 152"/>
                <a:gd name="T23" fmla="*/ 2147483647 h 152"/>
                <a:gd name="T24" fmla="*/ 2147483647 w 152"/>
                <a:gd name="T25" fmla="*/ 2147483647 h 152"/>
                <a:gd name="T26" fmla="*/ 2147483647 w 152"/>
                <a:gd name="T27" fmla="*/ 2147483647 h 152"/>
                <a:gd name="T28" fmla="*/ 2147483647 w 152"/>
                <a:gd name="T29" fmla="*/ 2147483647 h 152"/>
                <a:gd name="T30" fmla="*/ 2147483647 w 152"/>
                <a:gd name="T31" fmla="*/ 2147483647 h 15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2"/>
                <a:gd name="T49" fmla="*/ 0 h 152"/>
                <a:gd name="T50" fmla="*/ 152 w 152"/>
                <a:gd name="T51" fmla="*/ 152 h 15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2" h="152">
                  <a:moveTo>
                    <a:pt x="141" y="152"/>
                  </a:moveTo>
                  <a:cubicBezTo>
                    <a:pt x="138" y="152"/>
                    <a:pt x="135" y="151"/>
                    <a:pt x="132" y="148"/>
                  </a:cubicBezTo>
                  <a:cubicBezTo>
                    <a:pt x="101" y="117"/>
                    <a:pt x="101" y="117"/>
                    <a:pt x="101" y="117"/>
                  </a:cubicBezTo>
                  <a:cubicBezTo>
                    <a:pt x="90" y="124"/>
                    <a:pt x="78" y="128"/>
                    <a:pt x="65" y="128"/>
                  </a:cubicBezTo>
                  <a:cubicBezTo>
                    <a:pt x="29" y="128"/>
                    <a:pt x="0" y="100"/>
                    <a:pt x="0" y="64"/>
                  </a:cubicBezTo>
                  <a:cubicBezTo>
                    <a:pt x="0" y="28"/>
                    <a:pt x="29" y="0"/>
                    <a:pt x="65" y="0"/>
                  </a:cubicBezTo>
                  <a:cubicBezTo>
                    <a:pt x="100" y="0"/>
                    <a:pt x="129" y="28"/>
                    <a:pt x="129" y="64"/>
                  </a:cubicBezTo>
                  <a:cubicBezTo>
                    <a:pt x="129" y="77"/>
                    <a:pt x="125" y="90"/>
                    <a:pt x="118" y="100"/>
                  </a:cubicBezTo>
                  <a:cubicBezTo>
                    <a:pt x="149" y="132"/>
                    <a:pt x="149" y="132"/>
                    <a:pt x="149" y="132"/>
                  </a:cubicBezTo>
                  <a:cubicBezTo>
                    <a:pt x="151" y="134"/>
                    <a:pt x="152" y="137"/>
                    <a:pt x="152" y="140"/>
                  </a:cubicBezTo>
                  <a:cubicBezTo>
                    <a:pt x="152" y="147"/>
                    <a:pt x="147" y="152"/>
                    <a:pt x="141" y="152"/>
                  </a:cubicBezTo>
                  <a:close/>
                  <a:moveTo>
                    <a:pt x="65" y="23"/>
                  </a:moveTo>
                  <a:cubicBezTo>
                    <a:pt x="42" y="23"/>
                    <a:pt x="24" y="41"/>
                    <a:pt x="24" y="64"/>
                  </a:cubicBezTo>
                  <a:cubicBezTo>
                    <a:pt x="24" y="87"/>
                    <a:pt x="42" y="105"/>
                    <a:pt x="65" y="105"/>
                  </a:cubicBezTo>
                  <a:cubicBezTo>
                    <a:pt x="87" y="105"/>
                    <a:pt x="106" y="87"/>
                    <a:pt x="106" y="64"/>
                  </a:cubicBezTo>
                  <a:cubicBezTo>
                    <a:pt x="106" y="41"/>
                    <a:pt x="87" y="23"/>
                    <a:pt x="65" y="23"/>
                  </a:cubicBezTo>
                  <a:close/>
                </a:path>
              </a:pathLst>
            </a:custGeom>
            <a:solidFill>
              <a:schemeClr val="bg1"/>
            </a:solidFill>
            <a:ln>
              <a:noFill/>
            </a:ln>
          </p:spPr>
          <p:txBody>
            <a:bodyPr/>
            <a:lstStyle/>
            <a:p>
              <a:endParaRPr lang="zh-CN" altLang="en-US" sz="1013">
                <a:solidFill>
                  <a:schemeClr val="bg2">
                    <a:lumMod val="25000"/>
                  </a:schemeClr>
                </a:solidFill>
              </a:endParaRPr>
            </a:p>
          </p:txBody>
        </p:sp>
      </p:grpSp>
      <p:sp>
        <p:nvSpPr>
          <p:cNvPr id="19" name="标题 78"/>
          <p:cNvSpPr txBox="1">
            <a:spLocks/>
          </p:cNvSpPr>
          <p:nvPr/>
        </p:nvSpPr>
        <p:spPr>
          <a:xfrm>
            <a:off x="41982" y="-96627"/>
            <a:ext cx="6861212" cy="884466"/>
          </a:xfrm>
          <a:prstGeom prst="rect">
            <a:avLst/>
          </a:prstGeom>
        </p:spPr>
        <p:txBody>
          <a:bodyPr anchor="ctr"/>
          <a:lstStyle>
            <a:lvl1pPr algn="l" defTabSz="914400" rtl="0" eaLnBrk="1" latinLnBrk="1" hangingPunct="1">
              <a:spcBef>
                <a:spcPct val="0"/>
              </a:spcBef>
              <a:buNone/>
              <a:defRPr sz="3600" b="1" kern="1200">
                <a:solidFill>
                  <a:schemeClr val="bg1"/>
                </a:solidFill>
                <a:latin typeface="Arial" pitchFamily="34" charset="0"/>
                <a:ea typeface="+mj-ea"/>
                <a:cs typeface="Arial" pitchFamily="34" charset="0"/>
              </a:defRPr>
            </a:lvl1pPr>
          </a:lstStyle>
          <a:p>
            <a:r>
              <a:rPr lang="en-US" altLang="zh-CN" sz="3000" dirty="0">
                <a:latin typeface="黑体" panose="02010609060101010101" pitchFamily="49" charset="-122"/>
                <a:ea typeface="黑体" panose="02010609060101010101" pitchFamily="49" charset="-122"/>
              </a:rPr>
              <a:t>04 </a:t>
            </a:r>
            <a:r>
              <a:rPr lang="zh-CN" altLang="en-US" sz="3000" dirty="0">
                <a:latin typeface="黑体" panose="02010609060101010101" pitchFamily="49" charset="-122"/>
                <a:ea typeface="黑体" panose="02010609060101010101" pitchFamily="49" charset="-122"/>
              </a:rPr>
              <a:t>执行篇</a:t>
            </a:r>
          </a:p>
        </p:txBody>
      </p:sp>
      <p:sp>
        <p:nvSpPr>
          <p:cNvPr id="20" name="文本框 19"/>
          <p:cNvSpPr txBox="1"/>
          <p:nvPr/>
        </p:nvSpPr>
        <p:spPr>
          <a:xfrm>
            <a:off x="8667932" y="101856"/>
            <a:ext cx="504056" cy="523220"/>
          </a:xfrm>
          <a:prstGeom prst="rect">
            <a:avLst/>
          </a:prstGeom>
          <a:noFill/>
        </p:spPr>
        <p:txBody>
          <a:bodyPr wrap="square" rtlCol="0">
            <a:spAutoFit/>
          </a:bodyPr>
          <a:lstStyle/>
          <a:p>
            <a:pPr algn="ctr"/>
            <a:r>
              <a:rPr lang="en-US" altLang="zh-CN" sz="1400" b="1" dirty="0">
                <a:solidFill>
                  <a:srgbClr val="002D7C"/>
                </a:solidFill>
                <a:latin typeface="方正大黑简体" panose="03000509000000000000" pitchFamily="65" charset="-122"/>
                <a:ea typeface="方正大黑简体" panose="03000509000000000000" pitchFamily="65" charset="-122"/>
              </a:rPr>
              <a:t>LOGO</a:t>
            </a:r>
            <a:endParaRPr lang="zh-CN" altLang="en-US" sz="1400" b="1" dirty="0">
              <a:solidFill>
                <a:srgbClr val="002D7C"/>
              </a:solidFill>
              <a:latin typeface="方正大黑简体" panose="03000509000000000000" pitchFamily="65" charset="-122"/>
              <a:ea typeface="方正大黑简体" panose="03000509000000000000" pitchFamily="65" charset="-122"/>
            </a:endParaRPr>
          </a:p>
        </p:txBody>
      </p:sp>
    </p:spTree>
    <p:extLst>
      <p:ext uri="{BB962C8B-B14F-4D97-AF65-F5344CB8AC3E}">
        <p14:creationId xmlns:p14="http://schemas.microsoft.com/office/powerpoint/2010/main" val="1521844781"/>
      </p:ext>
    </p:extLst>
  </p:cSld>
  <p:clrMapOvr>
    <a:masterClrMapping/>
  </p:clrMapOvr>
  <mc:AlternateContent xmlns:mc="http://schemas.openxmlformats.org/markup-compatibility/2006" xmlns:p14="http://schemas.microsoft.com/office/powerpoint/2010/main">
    <mc:Choice Requires="p14">
      <p:transition spd="slow" p14:dur="1200" advClick="0" advTm="0">
        <p14:prism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500" fill="hold"/>
                                        <p:tgtEl>
                                          <p:spTgt spid="18"/>
                                        </p:tgtEl>
                                        <p:attrNameLst>
                                          <p:attrName>ppt_x</p:attrName>
                                        </p:attrNameLst>
                                      </p:cBhvr>
                                      <p:tavLst>
                                        <p:tav tm="0">
                                          <p:val>
                                            <p:strVal val="#ppt_x"/>
                                          </p:val>
                                        </p:tav>
                                        <p:tav tm="100000">
                                          <p:val>
                                            <p:strVal val="#ppt_x"/>
                                          </p:val>
                                        </p:tav>
                                      </p:tavLst>
                                    </p:anim>
                                    <p:anim calcmode="lin" valueType="num">
                                      <p:cBhvr additive="base">
                                        <p:cTn id="1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1+#ppt_w/2"/>
                                          </p:val>
                                        </p:tav>
                                        <p:tav tm="100000">
                                          <p:val>
                                            <p:strVal val="#ppt_x"/>
                                          </p:val>
                                        </p:tav>
                                      </p:tavLst>
                                    </p:anim>
                                    <p:anim calcmode="lin" valueType="num">
                                      <p:cBhvr additive="base">
                                        <p:cTn id="24" dur="500" fill="hold"/>
                                        <p:tgtEl>
                                          <p:spTgt spid="13"/>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1+#ppt_w/2"/>
                                          </p:val>
                                        </p:tav>
                                        <p:tav tm="100000">
                                          <p:val>
                                            <p:strVal val="#ppt_x"/>
                                          </p:val>
                                        </p:tav>
                                      </p:tavLst>
                                    </p:anim>
                                    <p:anim calcmode="lin" valueType="num">
                                      <p:cBhvr additive="base">
                                        <p:cTn id="28" dur="500" fill="hold"/>
                                        <p:tgtEl>
                                          <p:spTgt spid="12"/>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1+#ppt_w/2"/>
                                          </p:val>
                                        </p:tav>
                                        <p:tav tm="100000">
                                          <p:val>
                                            <p:strVal val="#ppt_x"/>
                                          </p:val>
                                        </p:tav>
                                      </p:tavLst>
                                    </p:anim>
                                    <p:anim calcmode="lin" valueType="num">
                                      <p:cBhvr additive="base">
                                        <p:cTn id="32" dur="500" fill="hold"/>
                                        <p:tgtEl>
                                          <p:spTgt spid="14"/>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500" fill="hold"/>
                                        <p:tgtEl>
                                          <p:spTgt spid="15"/>
                                        </p:tgtEl>
                                        <p:attrNameLst>
                                          <p:attrName>ppt_x</p:attrName>
                                        </p:attrNameLst>
                                      </p:cBhvr>
                                      <p:tavLst>
                                        <p:tav tm="0">
                                          <p:val>
                                            <p:strVal val="1+#ppt_w/2"/>
                                          </p:val>
                                        </p:tav>
                                        <p:tav tm="100000">
                                          <p:val>
                                            <p:strVal val="#ppt_x"/>
                                          </p:val>
                                        </p:tav>
                                      </p:tavLst>
                                    </p:anim>
                                    <p:anim calcmode="lin" valueType="num">
                                      <p:cBhvr additive="base">
                                        <p:cTn id="36"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12" name="TextBox 3"/>
          <p:cNvSpPr txBox="1"/>
          <p:nvPr/>
        </p:nvSpPr>
        <p:spPr>
          <a:xfrm>
            <a:off x="258855" y="3867894"/>
            <a:ext cx="4860030" cy="540597"/>
          </a:xfrm>
          <a:prstGeom prst="rect">
            <a:avLst/>
          </a:prstGeom>
          <a:noFill/>
        </p:spPr>
        <p:txBody>
          <a:bodyPr wrap="square">
            <a:spAutoFit/>
          </a:bodyPr>
          <a:lstStyle/>
          <a:p>
            <a:pPr defTabSz="685800" fontAlgn="auto" latinLnBrk="0">
              <a:lnSpc>
                <a:spcPct val="120000"/>
              </a:lnSpc>
              <a:spcBef>
                <a:spcPts val="0"/>
              </a:spcBef>
              <a:spcAft>
                <a:spcPts val="0"/>
              </a:spcAft>
              <a:defRPr/>
            </a:pPr>
            <a:r>
              <a:rPr lang="zh-CN" altLang="en-US" sz="1300" b="1" kern="0" dirty="0">
                <a:solidFill>
                  <a:schemeClr val="bg1"/>
                </a:solidFill>
                <a:latin typeface="+mj-ea"/>
                <a:ea typeface="+mj-ea"/>
              </a:rPr>
              <a:t>一支优秀的团队，塑造出优秀的团队文化</a:t>
            </a:r>
            <a:endParaRPr lang="en-US" altLang="zh-CN" sz="1300" b="1" kern="0" dirty="0">
              <a:solidFill>
                <a:schemeClr val="bg1"/>
              </a:solidFill>
              <a:latin typeface="+mj-ea"/>
              <a:ea typeface="+mj-ea"/>
            </a:endParaRPr>
          </a:p>
          <a:p>
            <a:pPr defTabSz="685800" fontAlgn="auto" latinLnBrk="0">
              <a:lnSpc>
                <a:spcPct val="120000"/>
              </a:lnSpc>
              <a:spcBef>
                <a:spcPts val="0"/>
              </a:spcBef>
              <a:spcAft>
                <a:spcPts val="0"/>
              </a:spcAft>
              <a:defRPr/>
            </a:pPr>
            <a:r>
              <a:rPr lang="zh-CN" altLang="en-US" sz="1300" b="1" kern="0" dirty="0">
                <a:solidFill>
                  <a:schemeClr val="bg1"/>
                </a:solidFill>
                <a:latin typeface="+mj-ea"/>
                <a:ea typeface="+mj-ea"/>
              </a:rPr>
              <a:t>一个优秀的团队文化，酿造出优秀的人</a:t>
            </a:r>
          </a:p>
        </p:txBody>
      </p:sp>
      <p:sp>
        <p:nvSpPr>
          <p:cNvPr id="13" name="TextBox 1"/>
          <p:cNvSpPr txBox="1">
            <a:spLocks noChangeArrowheads="1"/>
          </p:cNvSpPr>
          <p:nvPr/>
        </p:nvSpPr>
        <p:spPr bwMode="auto">
          <a:xfrm>
            <a:off x="258855" y="2288905"/>
            <a:ext cx="3096345" cy="1006301"/>
          </a:xfrm>
          <a:prstGeom prst="rect">
            <a:avLst/>
          </a:prstGeom>
          <a:noFill/>
          <a:ln w="9525">
            <a:noFill/>
            <a:miter lim="800000"/>
            <a:headEnd/>
            <a:tailEnd/>
          </a:ln>
        </p:spPr>
        <p:txBody>
          <a:bodyPr wrap="square">
            <a:spAutoFit/>
          </a:bodyPr>
          <a:lstStyle/>
          <a:p>
            <a:pPr algn="dist">
              <a:lnSpc>
                <a:spcPct val="120000"/>
              </a:lnSpc>
            </a:pPr>
            <a:r>
              <a:rPr lang="zh-CN" altLang="en-US" sz="5400" dirty="0">
                <a:solidFill>
                  <a:schemeClr val="bg1"/>
                </a:solidFill>
                <a:latin typeface="汉仪综艺体简" panose="02010609000101010101" pitchFamily="49" charset="-122"/>
                <a:ea typeface="汉仪综艺体简" panose="02010609000101010101" pitchFamily="49" charset="-122"/>
                <a:cs typeface="Arial" pitchFamily="34" charset="0"/>
              </a:rPr>
              <a:t>感谢聆听</a:t>
            </a:r>
          </a:p>
        </p:txBody>
      </p:sp>
      <p:sp>
        <p:nvSpPr>
          <p:cNvPr id="14" name="TextBox 6">
            <a:hlinkClick r:id="rId4"/>
          </p:cNvPr>
          <p:cNvSpPr txBox="1"/>
          <p:nvPr/>
        </p:nvSpPr>
        <p:spPr>
          <a:xfrm>
            <a:off x="267090" y="4710935"/>
            <a:ext cx="8532439" cy="332399"/>
          </a:xfrm>
          <a:prstGeom prst="rect">
            <a:avLst/>
          </a:prstGeom>
          <a:noFill/>
        </p:spPr>
        <p:txBody>
          <a:bodyPr wrap="square">
            <a:spAutoFit/>
          </a:bodyPr>
          <a:lstStyle>
            <a:defPPr>
              <a:defRPr lang="ko-KR"/>
            </a:defPPr>
            <a:lvl1pPr defTabSz="685800" fontAlgn="auto" latinLnBrk="0">
              <a:lnSpc>
                <a:spcPct val="120000"/>
              </a:lnSpc>
              <a:spcBef>
                <a:spcPts val="0"/>
              </a:spcBef>
              <a:spcAft>
                <a:spcPts val="0"/>
              </a:spcAft>
              <a:defRPr sz="1300" b="1" kern="0">
                <a:solidFill>
                  <a:schemeClr val="bg1"/>
                </a:solidFill>
                <a:latin typeface="+mj-ea"/>
                <a:ea typeface="+mj-ea"/>
              </a:defRPr>
            </a:lvl1pPr>
          </a:lstStyle>
          <a:p>
            <a:r>
              <a:rPr lang="zh-CN" altLang="en-US" dirty="0">
                <a:ea typeface="创艺简楷体" pitchFamily="2" charset="-122"/>
              </a:rPr>
              <a:t>策划方案设计与实施</a:t>
            </a:r>
            <a:r>
              <a:rPr lang="en-US" altLang="zh-CN" dirty="0">
                <a:ea typeface="创艺简楷体" pitchFamily="2" charset="-122"/>
              </a:rPr>
              <a:t>—</a:t>
            </a:r>
            <a:r>
              <a:rPr lang="zh-CN" altLang="en-US" dirty="0">
                <a:ea typeface="创艺简楷体" pitchFamily="2" charset="-122"/>
              </a:rPr>
              <a:t>华领拓展</a:t>
            </a:r>
          </a:p>
        </p:txBody>
      </p:sp>
      <p:sp>
        <p:nvSpPr>
          <p:cNvPr id="2" name="文本框 1"/>
          <p:cNvSpPr txBox="1"/>
          <p:nvPr/>
        </p:nvSpPr>
        <p:spPr>
          <a:xfrm>
            <a:off x="7668344" y="411510"/>
            <a:ext cx="1077539" cy="461665"/>
          </a:xfrm>
          <a:prstGeom prst="rect">
            <a:avLst/>
          </a:prstGeom>
          <a:noFill/>
        </p:spPr>
        <p:txBody>
          <a:bodyPr wrap="none" rtlCol="0">
            <a:spAutoFit/>
          </a:bodyPr>
          <a:lstStyle/>
          <a:p>
            <a:r>
              <a:rPr lang="en-US" altLang="zh-CN" sz="2400" b="1" dirty="0">
                <a:solidFill>
                  <a:srgbClr val="002D7C"/>
                </a:solidFill>
                <a:latin typeface="方正大黑简体" panose="03000509000000000000" pitchFamily="65" charset="-122"/>
                <a:ea typeface="方正大黑简体" panose="03000509000000000000" pitchFamily="65" charset="-122"/>
              </a:rPr>
              <a:t>LOGO</a:t>
            </a:r>
            <a:endParaRPr lang="zh-CN" altLang="en-US" sz="2400" b="1" dirty="0">
              <a:solidFill>
                <a:srgbClr val="002D7C"/>
              </a:solidFill>
              <a:latin typeface="方正大黑简体" panose="03000509000000000000" pitchFamily="65" charset="-122"/>
              <a:ea typeface="方正大黑简体" panose="03000509000000000000" pitchFamily="65" charset="-122"/>
            </a:endParaRPr>
          </a:p>
        </p:txBody>
      </p:sp>
    </p:spTree>
    <p:extLst>
      <p:ext uri="{BB962C8B-B14F-4D97-AF65-F5344CB8AC3E}">
        <p14:creationId xmlns:p14="http://schemas.microsoft.com/office/powerpoint/2010/main" val="3643610085"/>
      </p:ext>
    </p:extLst>
  </p:cSld>
  <p:clrMapOvr>
    <a:masterClrMapping/>
  </p:clrMapOvr>
  <mc:AlternateContent xmlns:mc="http://schemas.openxmlformats.org/markup-compatibility/2006" xmlns:p14="http://schemas.microsoft.com/office/powerpoint/2010/main">
    <mc:Choice Requires="p14">
      <p:transition spd="slow" p14:dur="1200" advClick="0" advTm="0">
        <p14:prism dir="u"/>
      </p:transition>
    </mc:Choice>
    <mc:Fallback xmlns="">
      <p:transition spd="slow" advClick="0" advTm="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1" name="直接连接符 30"/>
          <p:cNvCxnSpPr/>
          <p:nvPr/>
        </p:nvCxnSpPr>
        <p:spPr>
          <a:xfrm>
            <a:off x="4886324" y="1563638"/>
            <a:ext cx="3240465" cy="0"/>
          </a:xfrm>
          <a:prstGeom prst="line">
            <a:avLst/>
          </a:prstGeom>
          <a:ln>
            <a:solidFill>
              <a:schemeClr val="tx1">
                <a:lumMod val="75000"/>
                <a:lumOff val="25000"/>
                <a:alpha val="50000"/>
              </a:schemeClr>
            </a:solidFill>
            <a:tailEnd type="oval" w="sm" len="sm"/>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4886324" y="2191456"/>
            <a:ext cx="3240465" cy="0"/>
          </a:xfrm>
          <a:prstGeom prst="line">
            <a:avLst/>
          </a:prstGeom>
          <a:ln>
            <a:solidFill>
              <a:schemeClr val="tx1">
                <a:lumMod val="75000"/>
                <a:lumOff val="25000"/>
                <a:alpha val="50000"/>
              </a:schemeClr>
            </a:solidFill>
            <a:tailEnd type="oval" w="sm" len="sm"/>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4886324" y="2819274"/>
            <a:ext cx="3240465" cy="0"/>
          </a:xfrm>
          <a:prstGeom prst="line">
            <a:avLst/>
          </a:prstGeom>
          <a:ln>
            <a:solidFill>
              <a:schemeClr val="tx1">
                <a:lumMod val="75000"/>
                <a:lumOff val="25000"/>
                <a:alpha val="50000"/>
              </a:schemeClr>
            </a:solidFill>
            <a:tailEnd type="oval" w="sm" len="sm"/>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4886324" y="3447092"/>
            <a:ext cx="3240465" cy="0"/>
          </a:xfrm>
          <a:prstGeom prst="line">
            <a:avLst/>
          </a:prstGeom>
          <a:ln>
            <a:solidFill>
              <a:schemeClr val="tx1">
                <a:lumMod val="75000"/>
                <a:lumOff val="25000"/>
                <a:alpha val="50000"/>
              </a:schemeClr>
            </a:solidFill>
            <a:tailEnd type="oval" w="sm" len="sm"/>
          </a:ln>
        </p:spPr>
        <p:style>
          <a:lnRef idx="1">
            <a:schemeClr val="accent1"/>
          </a:lnRef>
          <a:fillRef idx="0">
            <a:schemeClr val="accent1"/>
          </a:fillRef>
          <a:effectRef idx="0">
            <a:schemeClr val="accent1"/>
          </a:effectRef>
          <a:fontRef idx="minor">
            <a:schemeClr val="tx1"/>
          </a:fontRef>
        </p:style>
      </p:cxnSp>
      <p:sp>
        <p:nvSpPr>
          <p:cNvPr id="35" name="文本框 34"/>
          <p:cNvSpPr txBox="1"/>
          <p:nvPr/>
        </p:nvSpPr>
        <p:spPr>
          <a:xfrm>
            <a:off x="4537709" y="1371714"/>
            <a:ext cx="544286" cy="338554"/>
          </a:xfrm>
          <a:prstGeom prst="rect">
            <a:avLst/>
          </a:prstGeom>
          <a:noFill/>
        </p:spPr>
        <p:txBody>
          <a:bodyPr wrap="square" rtlCol="0">
            <a:spAutoFit/>
          </a:bodyPr>
          <a:lstStyle/>
          <a:p>
            <a:pPr defTabSz="685800" latinLnBrk="0">
              <a:defRPr/>
            </a:pPr>
            <a:r>
              <a:rPr lang="en-US" altLang="zh-CN" sz="1600" b="1" kern="0" dirty="0">
                <a:solidFill>
                  <a:schemeClr val="tx1">
                    <a:lumMod val="95000"/>
                    <a:lumOff val="5000"/>
                  </a:schemeClr>
                </a:solidFill>
                <a:latin typeface="+mj-ea"/>
                <a:ea typeface="+mj-ea"/>
              </a:rPr>
              <a:t>01</a:t>
            </a:r>
            <a:endParaRPr lang="zh-CN" altLang="en-US" sz="1600" b="1" kern="0" dirty="0">
              <a:solidFill>
                <a:schemeClr val="tx1">
                  <a:lumMod val="95000"/>
                  <a:lumOff val="5000"/>
                </a:schemeClr>
              </a:solidFill>
              <a:latin typeface="+mj-ea"/>
              <a:ea typeface="+mj-ea"/>
            </a:endParaRPr>
          </a:p>
        </p:txBody>
      </p:sp>
      <p:sp>
        <p:nvSpPr>
          <p:cNvPr id="36" name="文本框 35"/>
          <p:cNvSpPr txBox="1"/>
          <p:nvPr/>
        </p:nvSpPr>
        <p:spPr>
          <a:xfrm>
            <a:off x="4537709" y="1999532"/>
            <a:ext cx="544286" cy="338554"/>
          </a:xfrm>
          <a:prstGeom prst="rect">
            <a:avLst/>
          </a:prstGeom>
          <a:noFill/>
        </p:spPr>
        <p:txBody>
          <a:bodyPr wrap="square" rtlCol="0">
            <a:spAutoFit/>
          </a:bodyPr>
          <a:lstStyle/>
          <a:p>
            <a:pPr defTabSz="685800" latinLnBrk="0">
              <a:defRPr/>
            </a:pPr>
            <a:r>
              <a:rPr lang="en-US" altLang="zh-CN" sz="1600" b="1" kern="0" dirty="0">
                <a:solidFill>
                  <a:schemeClr val="tx1">
                    <a:lumMod val="95000"/>
                    <a:lumOff val="5000"/>
                  </a:schemeClr>
                </a:solidFill>
                <a:latin typeface="+mj-ea"/>
                <a:ea typeface="+mj-ea"/>
              </a:rPr>
              <a:t>02</a:t>
            </a:r>
            <a:endParaRPr lang="zh-CN" altLang="en-US" sz="1600" b="1" kern="0" dirty="0">
              <a:solidFill>
                <a:schemeClr val="tx1">
                  <a:lumMod val="95000"/>
                  <a:lumOff val="5000"/>
                </a:schemeClr>
              </a:solidFill>
              <a:latin typeface="+mj-ea"/>
              <a:ea typeface="+mj-ea"/>
            </a:endParaRPr>
          </a:p>
        </p:txBody>
      </p:sp>
      <p:sp>
        <p:nvSpPr>
          <p:cNvPr id="37" name="文本框 36"/>
          <p:cNvSpPr txBox="1"/>
          <p:nvPr/>
        </p:nvSpPr>
        <p:spPr>
          <a:xfrm>
            <a:off x="4537709" y="2627350"/>
            <a:ext cx="544286" cy="338554"/>
          </a:xfrm>
          <a:prstGeom prst="rect">
            <a:avLst/>
          </a:prstGeom>
          <a:noFill/>
        </p:spPr>
        <p:txBody>
          <a:bodyPr wrap="square" rtlCol="0">
            <a:spAutoFit/>
          </a:bodyPr>
          <a:lstStyle/>
          <a:p>
            <a:pPr defTabSz="685800" latinLnBrk="0">
              <a:defRPr/>
            </a:pPr>
            <a:r>
              <a:rPr lang="en-US" altLang="zh-CN" sz="1600" b="1" kern="0" dirty="0">
                <a:solidFill>
                  <a:schemeClr val="tx1">
                    <a:lumMod val="95000"/>
                    <a:lumOff val="5000"/>
                  </a:schemeClr>
                </a:solidFill>
                <a:latin typeface="+mj-ea"/>
                <a:ea typeface="+mj-ea"/>
              </a:rPr>
              <a:t>03</a:t>
            </a:r>
            <a:endParaRPr lang="zh-CN" altLang="en-US" sz="1600" b="1" kern="0" dirty="0">
              <a:solidFill>
                <a:schemeClr val="tx1">
                  <a:lumMod val="95000"/>
                  <a:lumOff val="5000"/>
                </a:schemeClr>
              </a:solidFill>
              <a:latin typeface="+mj-ea"/>
              <a:ea typeface="+mj-ea"/>
            </a:endParaRPr>
          </a:p>
        </p:txBody>
      </p:sp>
      <p:sp>
        <p:nvSpPr>
          <p:cNvPr id="38" name="文本框 37"/>
          <p:cNvSpPr txBox="1"/>
          <p:nvPr/>
        </p:nvSpPr>
        <p:spPr>
          <a:xfrm>
            <a:off x="4537709" y="3255168"/>
            <a:ext cx="544286" cy="338554"/>
          </a:xfrm>
          <a:prstGeom prst="rect">
            <a:avLst/>
          </a:prstGeom>
          <a:noFill/>
        </p:spPr>
        <p:txBody>
          <a:bodyPr wrap="square" rtlCol="0">
            <a:spAutoFit/>
          </a:bodyPr>
          <a:lstStyle/>
          <a:p>
            <a:pPr defTabSz="685800" latinLnBrk="0">
              <a:defRPr/>
            </a:pPr>
            <a:r>
              <a:rPr lang="en-US" altLang="zh-CN" sz="1600" b="1" kern="0" dirty="0">
                <a:solidFill>
                  <a:schemeClr val="tx1">
                    <a:lumMod val="95000"/>
                    <a:lumOff val="5000"/>
                  </a:schemeClr>
                </a:solidFill>
                <a:latin typeface="+mj-ea"/>
                <a:ea typeface="+mj-ea"/>
              </a:rPr>
              <a:t>04</a:t>
            </a:r>
            <a:endParaRPr lang="zh-CN" altLang="en-US" sz="1600" b="1" kern="0" dirty="0">
              <a:solidFill>
                <a:schemeClr val="tx1">
                  <a:lumMod val="95000"/>
                  <a:lumOff val="5000"/>
                </a:schemeClr>
              </a:solidFill>
              <a:latin typeface="+mj-ea"/>
              <a:ea typeface="+mj-ea"/>
            </a:endParaRPr>
          </a:p>
        </p:txBody>
      </p:sp>
      <p:sp>
        <p:nvSpPr>
          <p:cNvPr id="39" name="文本框 38"/>
          <p:cNvSpPr txBox="1"/>
          <p:nvPr/>
        </p:nvSpPr>
        <p:spPr>
          <a:xfrm>
            <a:off x="6735531" y="1203598"/>
            <a:ext cx="1391258" cy="338554"/>
          </a:xfrm>
          <a:prstGeom prst="rect">
            <a:avLst/>
          </a:prstGeom>
          <a:noFill/>
        </p:spPr>
        <p:txBody>
          <a:bodyPr wrap="square" rtlCol="0">
            <a:spAutoFit/>
          </a:bodyPr>
          <a:lstStyle/>
          <a:p>
            <a:pPr algn="r" defTabSz="685800" latinLnBrk="0">
              <a:defRPr/>
            </a:pPr>
            <a:r>
              <a:rPr lang="zh-CN" altLang="en-US" sz="1600" b="1" kern="0" dirty="0">
                <a:solidFill>
                  <a:schemeClr val="tx1">
                    <a:lumMod val="95000"/>
                    <a:lumOff val="5000"/>
                  </a:schemeClr>
                </a:solidFill>
                <a:latin typeface="+mj-ea"/>
                <a:ea typeface="+mj-ea"/>
              </a:rPr>
              <a:t>概念篇</a:t>
            </a:r>
          </a:p>
        </p:txBody>
      </p:sp>
      <p:sp>
        <p:nvSpPr>
          <p:cNvPr id="40" name="文本框 39"/>
          <p:cNvSpPr txBox="1"/>
          <p:nvPr/>
        </p:nvSpPr>
        <p:spPr>
          <a:xfrm>
            <a:off x="6228184" y="1571035"/>
            <a:ext cx="1898605" cy="246221"/>
          </a:xfrm>
          <a:prstGeom prst="rect">
            <a:avLst/>
          </a:prstGeom>
          <a:noFill/>
        </p:spPr>
        <p:txBody>
          <a:bodyPr wrap="square" rtlCol="0">
            <a:spAutoFit/>
          </a:bodyPr>
          <a:lstStyle/>
          <a:p>
            <a:pPr algn="r" defTabSz="685800" latinLnBrk="0">
              <a:defRPr/>
            </a:pPr>
            <a:r>
              <a:rPr lang="zh-CN" altLang="en-US" sz="1000" kern="0" dirty="0">
                <a:solidFill>
                  <a:schemeClr val="tx1">
                    <a:lumMod val="95000"/>
                    <a:lumOff val="5000"/>
                  </a:schemeClr>
                </a:solidFill>
                <a:latin typeface="+mn-ea"/>
              </a:rPr>
              <a:t>会当凌绝项  一览众山小</a:t>
            </a:r>
            <a:endParaRPr lang="en-US" altLang="zh-CN" sz="1000" kern="0" dirty="0">
              <a:solidFill>
                <a:schemeClr val="tx1">
                  <a:lumMod val="95000"/>
                  <a:lumOff val="5000"/>
                </a:schemeClr>
              </a:solidFill>
              <a:latin typeface="+mn-ea"/>
            </a:endParaRPr>
          </a:p>
        </p:txBody>
      </p:sp>
      <p:sp>
        <p:nvSpPr>
          <p:cNvPr id="41" name="文本框 40"/>
          <p:cNvSpPr txBox="1"/>
          <p:nvPr/>
        </p:nvSpPr>
        <p:spPr>
          <a:xfrm>
            <a:off x="6735531" y="1832428"/>
            <a:ext cx="1391258" cy="338554"/>
          </a:xfrm>
          <a:prstGeom prst="rect">
            <a:avLst/>
          </a:prstGeom>
          <a:noFill/>
        </p:spPr>
        <p:txBody>
          <a:bodyPr wrap="square" rtlCol="0">
            <a:spAutoFit/>
          </a:bodyPr>
          <a:lstStyle/>
          <a:p>
            <a:pPr algn="r" defTabSz="685800" latinLnBrk="0">
              <a:defRPr/>
            </a:pPr>
            <a:r>
              <a:rPr lang="zh-CN" altLang="en-US" sz="1600" b="1" kern="0" dirty="0">
                <a:solidFill>
                  <a:schemeClr val="tx1">
                    <a:lumMod val="95000"/>
                    <a:lumOff val="5000"/>
                  </a:schemeClr>
                </a:solidFill>
                <a:latin typeface="+mj-ea"/>
                <a:ea typeface="+mj-ea"/>
              </a:rPr>
              <a:t>内容篇</a:t>
            </a:r>
          </a:p>
        </p:txBody>
      </p:sp>
      <p:sp>
        <p:nvSpPr>
          <p:cNvPr id="42" name="文本框 41"/>
          <p:cNvSpPr txBox="1"/>
          <p:nvPr/>
        </p:nvSpPr>
        <p:spPr>
          <a:xfrm>
            <a:off x="6428936" y="2199866"/>
            <a:ext cx="1697854" cy="246221"/>
          </a:xfrm>
          <a:prstGeom prst="rect">
            <a:avLst/>
          </a:prstGeom>
          <a:noFill/>
        </p:spPr>
        <p:txBody>
          <a:bodyPr wrap="square" rtlCol="0">
            <a:spAutoFit/>
          </a:bodyPr>
          <a:lstStyle>
            <a:defPPr>
              <a:defRPr lang="ko-KR"/>
            </a:defPPr>
            <a:lvl1pPr algn="r" defTabSz="685800" latinLnBrk="0">
              <a:defRPr sz="1000" kern="0">
                <a:solidFill>
                  <a:schemeClr val="tx1">
                    <a:lumMod val="95000"/>
                    <a:lumOff val="5000"/>
                  </a:schemeClr>
                </a:solidFill>
                <a:latin typeface="+mn-ea"/>
              </a:defRPr>
            </a:lvl1pPr>
          </a:lstStyle>
          <a:p>
            <a:r>
              <a:rPr lang="zh-CN" altLang="en-US" dirty="0"/>
              <a:t>攻欲善其事  必先利其器</a:t>
            </a:r>
          </a:p>
        </p:txBody>
      </p:sp>
      <p:sp>
        <p:nvSpPr>
          <p:cNvPr id="43" name="文本框 42"/>
          <p:cNvSpPr txBox="1"/>
          <p:nvPr/>
        </p:nvSpPr>
        <p:spPr>
          <a:xfrm>
            <a:off x="6735531" y="2461258"/>
            <a:ext cx="1391258" cy="338554"/>
          </a:xfrm>
          <a:prstGeom prst="rect">
            <a:avLst/>
          </a:prstGeom>
          <a:noFill/>
        </p:spPr>
        <p:txBody>
          <a:bodyPr wrap="square" rtlCol="0">
            <a:spAutoFit/>
          </a:bodyPr>
          <a:lstStyle/>
          <a:p>
            <a:pPr algn="r" defTabSz="685800" latinLnBrk="0">
              <a:defRPr/>
            </a:pPr>
            <a:r>
              <a:rPr lang="zh-CN" altLang="en-US" sz="1600" b="1" kern="0" dirty="0">
                <a:solidFill>
                  <a:schemeClr val="tx1">
                    <a:lumMod val="95000"/>
                    <a:lumOff val="5000"/>
                  </a:schemeClr>
                </a:solidFill>
                <a:latin typeface="+mj-ea"/>
                <a:ea typeface="+mj-ea"/>
              </a:rPr>
              <a:t>基地篇</a:t>
            </a:r>
          </a:p>
        </p:txBody>
      </p:sp>
      <p:sp>
        <p:nvSpPr>
          <p:cNvPr id="44" name="文本框 43"/>
          <p:cNvSpPr txBox="1"/>
          <p:nvPr/>
        </p:nvSpPr>
        <p:spPr>
          <a:xfrm>
            <a:off x="6609909" y="2828695"/>
            <a:ext cx="1516880" cy="215444"/>
          </a:xfrm>
          <a:prstGeom prst="rect">
            <a:avLst/>
          </a:prstGeom>
          <a:noFill/>
        </p:spPr>
        <p:txBody>
          <a:bodyPr wrap="square" rtlCol="0">
            <a:spAutoFit/>
          </a:bodyPr>
          <a:lstStyle>
            <a:defPPr>
              <a:defRPr lang="ko-KR"/>
            </a:defPPr>
            <a:lvl1pPr algn="r" defTabSz="685800" latinLnBrk="0">
              <a:defRPr sz="1000" kern="0">
                <a:solidFill>
                  <a:schemeClr val="tx1">
                    <a:lumMod val="95000"/>
                    <a:lumOff val="5000"/>
                  </a:schemeClr>
                </a:solidFill>
                <a:latin typeface="+mn-ea"/>
              </a:defRPr>
            </a:lvl1pPr>
          </a:lstStyle>
          <a:p>
            <a:r>
              <a:rPr lang="zh-CN" altLang="en-US" dirty="0"/>
              <a:t>地势坤  厚德载物</a:t>
            </a:r>
          </a:p>
        </p:txBody>
      </p:sp>
      <p:sp>
        <p:nvSpPr>
          <p:cNvPr id="45" name="文本框 44"/>
          <p:cNvSpPr txBox="1"/>
          <p:nvPr/>
        </p:nvSpPr>
        <p:spPr>
          <a:xfrm>
            <a:off x="6735531" y="3090088"/>
            <a:ext cx="1391258" cy="338554"/>
          </a:xfrm>
          <a:prstGeom prst="rect">
            <a:avLst/>
          </a:prstGeom>
          <a:noFill/>
        </p:spPr>
        <p:txBody>
          <a:bodyPr wrap="square" rtlCol="0">
            <a:spAutoFit/>
          </a:bodyPr>
          <a:lstStyle/>
          <a:p>
            <a:pPr algn="r" defTabSz="685800" latinLnBrk="0">
              <a:defRPr/>
            </a:pPr>
            <a:r>
              <a:rPr lang="zh-CN" altLang="en-US" sz="1600" b="1" kern="0" dirty="0">
                <a:solidFill>
                  <a:schemeClr val="tx1">
                    <a:lumMod val="95000"/>
                    <a:lumOff val="5000"/>
                  </a:schemeClr>
                </a:solidFill>
                <a:latin typeface="+mj-ea"/>
                <a:ea typeface="+mj-ea"/>
              </a:rPr>
              <a:t>执行篇</a:t>
            </a:r>
          </a:p>
        </p:txBody>
      </p:sp>
      <p:sp>
        <p:nvSpPr>
          <p:cNvPr id="46" name="文本框 45"/>
          <p:cNvSpPr txBox="1"/>
          <p:nvPr/>
        </p:nvSpPr>
        <p:spPr>
          <a:xfrm>
            <a:off x="6609909" y="3457525"/>
            <a:ext cx="1516880" cy="215444"/>
          </a:xfrm>
          <a:prstGeom prst="rect">
            <a:avLst/>
          </a:prstGeom>
          <a:noFill/>
        </p:spPr>
        <p:txBody>
          <a:bodyPr wrap="square" rtlCol="0">
            <a:spAutoFit/>
          </a:bodyPr>
          <a:lstStyle>
            <a:defPPr>
              <a:defRPr lang="ko-KR"/>
            </a:defPPr>
            <a:lvl1pPr algn="r" defTabSz="685800" latinLnBrk="0">
              <a:defRPr sz="1000" kern="0">
                <a:solidFill>
                  <a:schemeClr val="tx1">
                    <a:lumMod val="95000"/>
                    <a:lumOff val="5000"/>
                  </a:schemeClr>
                </a:solidFill>
                <a:latin typeface="+mn-ea"/>
              </a:defRPr>
            </a:lvl1pPr>
          </a:lstStyle>
          <a:p>
            <a:r>
              <a:rPr lang="zh-CN" altLang="en-US" dirty="0"/>
              <a:t>知己知彼  百战不殆</a:t>
            </a:r>
          </a:p>
        </p:txBody>
      </p:sp>
      <p:sp>
        <p:nvSpPr>
          <p:cNvPr id="47" name="矩形 46"/>
          <p:cNvSpPr/>
          <p:nvPr/>
        </p:nvSpPr>
        <p:spPr>
          <a:xfrm>
            <a:off x="1293199" y="963577"/>
            <a:ext cx="1342034" cy="2846933"/>
          </a:xfrm>
          <a:prstGeom prst="rect">
            <a:avLst/>
          </a:prstGeom>
        </p:spPr>
        <p:txBody>
          <a:bodyPr wrap="none">
            <a:spAutoFit/>
          </a:bodyPr>
          <a:lstStyle/>
          <a:p>
            <a:pPr defTabSz="685800" latinLnBrk="0">
              <a:defRPr/>
            </a:pPr>
            <a:r>
              <a:rPr lang="en-US" altLang="zh-CN" sz="17900" b="1" kern="0" dirty="0">
                <a:solidFill>
                  <a:schemeClr val="tx1">
                    <a:lumMod val="95000"/>
                    <a:lumOff val="5000"/>
                    <a:alpha val="22000"/>
                  </a:schemeClr>
                </a:solidFill>
                <a:latin typeface="+mj-ea"/>
                <a:ea typeface="+mj-ea"/>
              </a:rPr>
              <a:t>C</a:t>
            </a:r>
            <a:endParaRPr lang="zh-CN" altLang="en-US" sz="17900" b="1" kern="0" dirty="0">
              <a:solidFill>
                <a:schemeClr val="tx1">
                  <a:lumMod val="95000"/>
                  <a:lumOff val="5000"/>
                  <a:alpha val="22000"/>
                </a:schemeClr>
              </a:solidFill>
              <a:latin typeface="+mj-ea"/>
              <a:ea typeface="+mj-ea"/>
            </a:endParaRPr>
          </a:p>
        </p:txBody>
      </p:sp>
      <p:grpSp>
        <p:nvGrpSpPr>
          <p:cNvPr id="48" name="组合 47"/>
          <p:cNvGrpSpPr/>
          <p:nvPr/>
        </p:nvGrpSpPr>
        <p:grpSpPr>
          <a:xfrm>
            <a:off x="1399943" y="2091635"/>
            <a:ext cx="1516880" cy="846093"/>
            <a:chOff x="5833792" y="1965453"/>
            <a:chExt cx="2022506" cy="1128123"/>
          </a:xfrm>
        </p:grpSpPr>
        <p:sp>
          <p:nvSpPr>
            <p:cNvPr id="49" name="文本框 48"/>
            <p:cNvSpPr txBox="1"/>
            <p:nvPr/>
          </p:nvSpPr>
          <p:spPr>
            <a:xfrm>
              <a:off x="6001287" y="1965453"/>
              <a:ext cx="1855011" cy="697626"/>
            </a:xfrm>
            <a:prstGeom prst="rect">
              <a:avLst/>
            </a:prstGeom>
            <a:noFill/>
          </p:spPr>
          <p:txBody>
            <a:bodyPr wrap="square" rtlCol="0">
              <a:spAutoFit/>
            </a:bodyPr>
            <a:lstStyle/>
            <a:p>
              <a:pPr algn="r" defTabSz="685800" latinLnBrk="0">
                <a:defRPr/>
              </a:pPr>
              <a:r>
                <a:rPr lang="zh-CN" altLang="en-US" sz="2800" b="1" kern="0" dirty="0">
                  <a:solidFill>
                    <a:schemeClr val="tx1">
                      <a:lumMod val="95000"/>
                      <a:lumOff val="5000"/>
                    </a:schemeClr>
                  </a:solidFill>
                  <a:latin typeface="+mj-ea"/>
                  <a:ea typeface="+mj-ea"/>
                </a:rPr>
                <a:t>目录</a:t>
              </a:r>
            </a:p>
          </p:txBody>
        </p:sp>
        <p:sp>
          <p:nvSpPr>
            <p:cNvPr id="50" name="文本框 49"/>
            <p:cNvSpPr txBox="1"/>
            <p:nvPr/>
          </p:nvSpPr>
          <p:spPr>
            <a:xfrm>
              <a:off x="5833792" y="2601133"/>
              <a:ext cx="2022506" cy="492443"/>
            </a:xfrm>
            <a:prstGeom prst="rect">
              <a:avLst/>
            </a:prstGeom>
            <a:noFill/>
          </p:spPr>
          <p:txBody>
            <a:bodyPr wrap="square" rtlCol="0">
              <a:spAutoFit/>
            </a:bodyPr>
            <a:lstStyle/>
            <a:p>
              <a:pPr algn="r" defTabSz="685800" latinLnBrk="0">
                <a:defRPr/>
              </a:pPr>
              <a:r>
                <a:rPr lang="en-US" altLang="zh-CN" kern="0" dirty="0">
                  <a:solidFill>
                    <a:schemeClr val="tx1">
                      <a:lumMod val="95000"/>
                      <a:lumOff val="5000"/>
                    </a:schemeClr>
                  </a:solidFill>
                  <a:latin typeface="+mn-ea"/>
                </a:rPr>
                <a:t>CONTENTS</a:t>
              </a:r>
              <a:endParaRPr lang="zh-CN" altLang="en-US" kern="0" dirty="0">
                <a:solidFill>
                  <a:schemeClr val="tx1">
                    <a:lumMod val="95000"/>
                    <a:lumOff val="5000"/>
                  </a:schemeClr>
                </a:solidFill>
                <a:latin typeface="+mn-ea"/>
              </a:endParaRPr>
            </a:p>
          </p:txBody>
        </p:sp>
      </p:grpSp>
      <p:cxnSp>
        <p:nvCxnSpPr>
          <p:cNvPr id="56" name="直接连接符 55"/>
          <p:cNvCxnSpPr/>
          <p:nvPr/>
        </p:nvCxnSpPr>
        <p:spPr>
          <a:xfrm>
            <a:off x="4886324" y="4074910"/>
            <a:ext cx="3240465" cy="0"/>
          </a:xfrm>
          <a:prstGeom prst="line">
            <a:avLst/>
          </a:prstGeom>
          <a:ln>
            <a:solidFill>
              <a:schemeClr val="tx1">
                <a:lumMod val="75000"/>
                <a:lumOff val="25000"/>
                <a:alpha val="50000"/>
              </a:schemeClr>
            </a:solidFill>
            <a:tailEnd type="oval" w="sm" len="sm"/>
          </a:ln>
        </p:spPr>
        <p:style>
          <a:lnRef idx="1">
            <a:schemeClr val="accent1"/>
          </a:lnRef>
          <a:fillRef idx="0">
            <a:schemeClr val="accent1"/>
          </a:fillRef>
          <a:effectRef idx="0">
            <a:schemeClr val="accent1"/>
          </a:effectRef>
          <a:fontRef idx="minor">
            <a:schemeClr val="tx1"/>
          </a:fontRef>
        </p:style>
      </p:cxnSp>
      <p:sp>
        <p:nvSpPr>
          <p:cNvPr id="57" name="文本框 56"/>
          <p:cNvSpPr txBox="1"/>
          <p:nvPr/>
        </p:nvSpPr>
        <p:spPr>
          <a:xfrm>
            <a:off x="4537709" y="3882986"/>
            <a:ext cx="544286" cy="338554"/>
          </a:xfrm>
          <a:prstGeom prst="rect">
            <a:avLst/>
          </a:prstGeom>
          <a:noFill/>
        </p:spPr>
        <p:txBody>
          <a:bodyPr wrap="square" rtlCol="0">
            <a:spAutoFit/>
          </a:bodyPr>
          <a:lstStyle/>
          <a:p>
            <a:pPr defTabSz="685800" latinLnBrk="0">
              <a:defRPr/>
            </a:pPr>
            <a:r>
              <a:rPr lang="en-US" altLang="zh-CN" sz="1600" b="1" kern="0" dirty="0">
                <a:solidFill>
                  <a:schemeClr val="tx1">
                    <a:lumMod val="95000"/>
                    <a:lumOff val="5000"/>
                  </a:schemeClr>
                </a:solidFill>
                <a:latin typeface="+mj-ea"/>
                <a:ea typeface="+mj-ea"/>
              </a:rPr>
              <a:t>05</a:t>
            </a:r>
            <a:endParaRPr lang="zh-CN" altLang="en-US" sz="1600" b="1" kern="0" dirty="0">
              <a:solidFill>
                <a:schemeClr val="tx1">
                  <a:lumMod val="95000"/>
                  <a:lumOff val="5000"/>
                </a:schemeClr>
              </a:solidFill>
              <a:latin typeface="+mj-ea"/>
              <a:ea typeface="+mj-ea"/>
            </a:endParaRPr>
          </a:p>
        </p:txBody>
      </p:sp>
      <p:sp>
        <p:nvSpPr>
          <p:cNvPr id="58" name="文本框 57"/>
          <p:cNvSpPr txBox="1"/>
          <p:nvPr/>
        </p:nvSpPr>
        <p:spPr>
          <a:xfrm>
            <a:off x="6735531" y="3718920"/>
            <a:ext cx="1391258" cy="338554"/>
          </a:xfrm>
          <a:prstGeom prst="rect">
            <a:avLst/>
          </a:prstGeom>
          <a:noFill/>
        </p:spPr>
        <p:txBody>
          <a:bodyPr wrap="square" rtlCol="0">
            <a:spAutoFit/>
          </a:bodyPr>
          <a:lstStyle/>
          <a:p>
            <a:pPr algn="r" defTabSz="685800" latinLnBrk="0">
              <a:defRPr/>
            </a:pPr>
            <a:r>
              <a:rPr lang="zh-CN" altLang="en-US" sz="1600" b="1" kern="0" dirty="0">
                <a:solidFill>
                  <a:schemeClr val="tx1">
                    <a:lumMod val="95000"/>
                    <a:lumOff val="5000"/>
                  </a:schemeClr>
                </a:solidFill>
                <a:latin typeface="+mj-ea"/>
                <a:ea typeface="+mj-ea"/>
              </a:rPr>
              <a:t>报价篇</a:t>
            </a:r>
          </a:p>
        </p:txBody>
      </p:sp>
      <p:sp>
        <p:nvSpPr>
          <p:cNvPr id="59" name="文本框 58"/>
          <p:cNvSpPr txBox="1"/>
          <p:nvPr/>
        </p:nvSpPr>
        <p:spPr>
          <a:xfrm>
            <a:off x="6609909" y="4086357"/>
            <a:ext cx="1516880" cy="215444"/>
          </a:xfrm>
          <a:prstGeom prst="rect">
            <a:avLst/>
          </a:prstGeom>
          <a:noFill/>
        </p:spPr>
        <p:txBody>
          <a:bodyPr wrap="square" rtlCol="0">
            <a:spAutoFit/>
          </a:bodyPr>
          <a:lstStyle>
            <a:defPPr>
              <a:defRPr lang="ko-KR"/>
            </a:defPPr>
            <a:lvl1pPr algn="r" defTabSz="685800" latinLnBrk="0">
              <a:defRPr sz="1000" kern="0">
                <a:solidFill>
                  <a:schemeClr val="tx1">
                    <a:lumMod val="95000"/>
                    <a:lumOff val="5000"/>
                  </a:schemeClr>
                </a:solidFill>
                <a:latin typeface="+mn-ea"/>
              </a:defRPr>
            </a:lvl1pPr>
          </a:lstStyle>
          <a:p>
            <a:r>
              <a:rPr lang="zh-CN" altLang="en-US" dirty="0"/>
              <a:t>行仁仗义  义利和一</a:t>
            </a:r>
          </a:p>
        </p:txBody>
      </p:sp>
      <p:sp>
        <p:nvSpPr>
          <p:cNvPr id="27" name="文本框 26"/>
          <p:cNvSpPr txBox="1"/>
          <p:nvPr/>
        </p:nvSpPr>
        <p:spPr>
          <a:xfrm>
            <a:off x="7812360" y="170008"/>
            <a:ext cx="1077539" cy="461665"/>
          </a:xfrm>
          <a:prstGeom prst="rect">
            <a:avLst/>
          </a:prstGeom>
          <a:noFill/>
        </p:spPr>
        <p:txBody>
          <a:bodyPr wrap="none" rtlCol="0">
            <a:spAutoFit/>
          </a:bodyPr>
          <a:lstStyle/>
          <a:p>
            <a:r>
              <a:rPr lang="en-US" altLang="zh-CN" sz="2400" b="1" dirty="0">
                <a:solidFill>
                  <a:srgbClr val="002D7C"/>
                </a:solidFill>
                <a:latin typeface="方正大黑简体" panose="03000509000000000000" pitchFamily="65" charset="-122"/>
                <a:ea typeface="方正大黑简体" panose="03000509000000000000" pitchFamily="65" charset="-122"/>
              </a:rPr>
              <a:t>LOGO</a:t>
            </a:r>
            <a:endParaRPr lang="zh-CN" altLang="en-US" sz="2400" b="1" dirty="0">
              <a:solidFill>
                <a:srgbClr val="002D7C"/>
              </a:solidFill>
              <a:latin typeface="方正大黑简体" panose="03000509000000000000" pitchFamily="65" charset="-122"/>
              <a:ea typeface="方正大黑简体" panose="03000509000000000000" pitchFamily="65" charset="-122"/>
            </a:endParaRPr>
          </a:p>
        </p:txBody>
      </p:sp>
    </p:spTree>
    <p:extLst>
      <p:ext uri="{BB962C8B-B14F-4D97-AF65-F5344CB8AC3E}">
        <p14:creationId xmlns:p14="http://schemas.microsoft.com/office/powerpoint/2010/main" val="979107610"/>
      </p:ext>
    </p:extLst>
  </p:cSld>
  <p:clrMapOvr>
    <a:masterClrMapping/>
  </p:clrMapOvr>
  <mc:AlternateContent xmlns:mc="http://schemas.openxmlformats.org/markup-compatibility/2006" xmlns:p14="http://schemas.microsoft.com/office/powerpoint/2010/main">
    <mc:Choice Requires="p14">
      <p:transition spd="slow" p14:dur="1200" advClick="0" advTm="0">
        <p14:prism dir="u"/>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left)">
                                          <p:cBhvr>
                                            <p:cTn id="7" dur="500"/>
                                            <p:tgtEl>
                                              <p:spTgt spid="47"/>
                                            </p:tgtEl>
                                          </p:cBhvr>
                                        </p:animEffect>
                                      </p:childTnLst>
                                    </p:cTn>
                                  </p:par>
                                </p:childTnLst>
                              </p:cTn>
                            </p:par>
                            <p:par>
                              <p:cTn id="8" fill="hold">
                                <p:stCondLst>
                                  <p:cond delay="500"/>
                                </p:stCondLst>
                                <p:childTnLst>
                                  <p:par>
                                    <p:cTn id="9" presetID="2" presetClass="entr" presetSubtype="4" accel="60000" fill="hold" nodeType="afterEffect" p14:presetBounceEnd="40000">
                                      <p:stCondLst>
                                        <p:cond delay="0"/>
                                      </p:stCondLst>
                                      <p:childTnLst>
                                        <p:set>
                                          <p:cBhvr>
                                            <p:cTn id="10" dur="1" fill="hold">
                                              <p:stCondLst>
                                                <p:cond delay="0"/>
                                              </p:stCondLst>
                                            </p:cTn>
                                            <p:tgtEl>
                                              <p:spTgt spid="48"/>
                                            </p:tgtEl>
                                            <p:attrNameLst>
                                              <p:attrName>style.visibility</p:attrName>
                                            </p:attrNameLst>
                                          </p:cBhvr>
                                          <p:to>
                                            <p:strVal val="visible"/>
                                          </p:to>
                                        </p:set>
                                        <p:anim calcmode="lin" valueType="num" p14:bounceEnd="40000">
                                          <p:cBhvr additive="base">
                                            <p:cTn id="11" dur="500" fill="hold"/>
                                            <p:tgtEl>
                                              <p:spTgt spid="48"/>
                                            </p:tgtEl>
                                            <p:attrNameLst>
                                              <p:attrName>ppt_x</p:attrName>
                                            </p:attrNameLst>
                                          </p:cBhvr>
                                          <p:tavLst>
                                            <p:tav tm="0">
                                              <p:val>
                                                <p:strVal val="#ppt_x"/>
                                              </p:val>
                                            </p:tav>
                                            <p:tav tm="100000">
                                              <p:val>
                                                <p:strVal val="#ppt_x"/>
                                              </p:val>
                                            </p:tav>
                                          </p:tavLst>
                                        </p:anim>
                                        <p:anim calcmode="lin" valueType="num" p14:bounceEnd="40000">
                                          <p:cBhvr additive="base">
                                            <p:cTn id="12" dur="500" fill="hold"/>
                                            <p:tgtEl>
                                              <p:spTgt spid="48"/>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35"/>
                                            </p:tgtEl>
                                            <p:attrNameLst>
                                              <p:attrName>style.visibility</p:attrName>
                                            </p:attrNameLst>
                                          </p:cBhvr>
                                          <p:to>
                                            <p:strVal val="visible"/>
                                          </p:to>
                                        </p:set>
                                        <p:anim calcmode="lin" valueType="num">
                                          <p:cBhvr>
                                            <p:cTn id="16" dur="500" fill="hold"/>
                                            <p:tgtEl>
                                              <p:spTgt spid="35"/>
                                            </p:tgtEl>
                                            <p:attrNameLst>
                                              <p:attrName>ppt_w</p:attrName>
                                            </p:attrNameLst>
                                          </p:cBhvr>
                                          <p:tavLst>
                                            <p:tav tm="0">
                                              <p:val>
                                                <p:fltVal val="0"/>
                                              </p:val>
                                            </p:tav>
                                            <p:tav tm="100000">
                                              <p:val>
                                                <p:strVal val="#ppt_w"/>
                                              </p:val>
                                            </p:tav>
                                          </p:tavLst>
                                        </p:anim>
                                        <p:anim calcmode="lin" valueType="num">
                                          <p:cBhvr>
                                            <p:cTn id="17" dur="500" fill="hold"/>
                                            <p:tgtEl>
                                              <p:spTgt spid="35"/>
                                            </p:tgtEl>
                                            <p:attrNameLst>
                                              <p:attrName>ppt_h</p:attrName>
                                            </p:attrNameLst>
                                          </p:cBhvr>
                                          <p:tavLst>
                                            <p:tav tm="0">
                                              <p:val>
                                                <p:fltVal val="0"/>
                                              </p:val>
                                            </p:tav>
                                            <p:tav tm="100000">
                                              <p:val>
                                                <p:strVal val="#ppt_h"/>
                                              </p:val>
                                            </p:tav>
                                          </p:tavLst>
                                        </p:anim>
                                        <p:animEffect transition="in" filter="fade">
                                          <p:cBhvr>
                                            <p:cTn id="18" dur="500"/>
                                            <p:tgtEl>
                                              <p:spTgt spid="35"/>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wipe(left)">
                                          <p:cBhvr>
                                            <p:cTn id="22" dur="500"/>
                                            <p:tgtEl>
                                              <p:spTgt spid="31"/>
                                            </p:tgtEl>
                                          </p:cBhvr>
                                        </p:animEffect>
                                      </p:childTnLst>
                                    </p:cTn>
                                  </p:par>
                                </p:childTnLst>
                              </p:cTn>
                            </p:par>
                            <p:par>
                              <p:cTn id="23" fill="hold">
                                <p:stCondLst>
                                  <p:cond delay="2000"/>
                                </p:stCondLst>
                                <p:childTnLst>
                                  <p:par>
                                    <p:cTn id="24" presetID="53" presetClass="entr" presetSubtype="16" fill="hold" grpId="0" nodeType="afterEffect">
                                      <p:stCondLst>
                                        <p:cond delay="0"/>
                                      </p:stCondLst>
                                      <p:iterate type="lt">
                                        <p:tmPct val="10000"/>
                                      </p:iterate>
                                      <p:childTnLst>
                                        <p:set>
                                          <p:cBhvr>
                                            <p:cTn id="25" dur="1" fill="hold">
                                              <p:stCondLst>
                                                <p:cond delay="0"/>
                                              </p:stCondLst>
                                            </p:cTn>
                                            <p:tgtEl>
                                              <p:spTgt spid="39"/>
                                            </p:tgtEl>
                                            <p:attrNameLst>
                                              <p:attrName>style.visibility</p:attrName>
                                            </p:attrNameLst>
                                          </p:cBhvr>
                                          <p:to>
                                            <p:strVal val="visible"/>
                                          </p:to>
                                        </p:set>
                                        <p:anim calcmode="lin" valueType="num">
                                          <p:cBhvr>
                                            <p:cTn id="26" dur="500" fill="hold"/>
                                            <p:tgtEl>
                                              <p:spTgt spid="39"/>
                                            </p:tgtEl>
                                            <p:attrNameLst>
                                              <p:attrName>ppt_w</p:attrName>
                                            </p:attrNameLst>
                                          </p:cBhvr>
                                          <p:tavLst>
                                            <p:tav tm="0">
                                              <p:val>
                                                <p:fltVal val="0"/>
                                              </p:val>
                                            </p:tav>
                                            <p:tav tm="100000">
                                              <p:val>
                                                <p:strVal val="#ppt_w"/>
                                              </p:val>
                                            </p:tav>
                                          </p:tavLst>
                                        </p:anim>
                                        <p:anim calcmode="lin" valueType="num">
                                          <p:cBhvr>
                                            <p:cTn id="27" dur="500" fill="hold"/>
                                            <p:tgtEl>
                                              <p:spTgt spid="39"/>
                                            </p:tgtEl>
                                            <p:attrNameLst>
                                              <p:attrName>ppt_h</p:attrName>
                                            </p:attrNameLst>
                                          </p:cBhvr>
                                          <p:tavLst>
                                            <p:tav tm="0">
                                              <p:val>
                                                <p:fltVal val="0"/>
                                              </p:val>
                                            </p:tav>
                                            <p:tav tm="100000">
                                              <p:val>
                                                <p:strVal val="#ppt_h"/>
                                              </p:val>
                                            </p:tav>
                                          </p:tavLst>
                                        </p:anim>
                                        <p:animEffect transition="in" filter="fade">
                                          <p:cBhvr>
                                            <p:cTn id="28" dur="500"/>
                                            <p:tgtEl>
                                              <p:spTgt spid="39"/>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wipe(left)">
                                          <p:cBhvr>
                                            <p:cTn id="31" dur="500"/>
                                            <p:tgtEl>
                                              <p:spTgt spid="40"/>
                                            </p:tgtEl>
                                          </p:cBhvr>
                                        </p:animEffect>
                                      </p:childTnLst>
                                    </p:cTn>
                                  </p:par>
                                </p:childTnLst>
                              </p:cTn>
                            </p:par>
                            <p:par>
                              <p:cTn id="32" fill="hold">
                                <p:stCondLst>
                                  <p:cond delay="2600"/>
                                </p:stCondLst>
                                <p:childTnLst>
                                  <p:par>
                                    <p:cTn id="33" presetID="53" presetClass="entr" presetSubtype="16" fill="hold" grpId="0" nodeType="afterEffect">
                                      <p:stCondLst>
                                        <p:cond delay="0"/>
                                      </p:stCondLst>
                                      <p:childTnLst>
                                        <p:set>
                                          <p:cBhvr>
                                            <p:cTn id="34" dur="1" fill="hold">
                                              <p:stCondLst>
                                                <p:cond delay="0"/>
                                              </p:stCondLst>
                                            </p:cTn>
                                            <p:tgtEl>
                                              <p:spTgt spid="36"/>
                                            </p:tgtEl>
                                            <p:attrNameLst>
                                              <p:attrName>style.visibility</p:attrName>
                                            </p:attrNameLst>
                                          </p:cBhvr>
                                          <p:to>
                                            <p:strVal val="visible"/>
                                          </p:to>
                                        </p:set>
                                        <p:anim calcmode="lin" valueType="num">
                                          <p:cBhvr>
                                            <p:cTn id="35" dur="500" fill="hold"/>
                                            <p:tgtEl>
                                              <p:spTgt spid="36"/>
                                            </p:tgtEl>
                                            <p:attrNameLst>
                                              <p:attrName>ppt_w</p:attrName>
                                            </p:attrNameLst>
                                          </p:cBhvr>
                                          <p:tavLst>
                                            <p:tav tm="0">
                                              <p:val>
                                                <p:fltVal val="0"/>
                                              </p:val>
                                            </p:tav>
                                            <p:tav tm="100000">
                                              <p:val>
                                                <p:strVal val="#ppt_w"/>
                                              </p:val>
                                            </p:tav>
                                          </p:tavLst>
                                        </p:anim>
                                        <p:anim calcmode="lin" valueType="num">
                                          <p:cBhvr>
                                            <p:cTn id="36" dur="500" fill="hold"/>
                                            <p:tgtEl>
                                              <p:spTgt spid="36"/>
                                            </p:tgtEl>
                                            <p:attrNameLst>
                                              <p:attrName>ppt_h</p:attrName>
                                            </p:attrNameLst>
                                          </p:cBhvr>
                                          <p:tavLst>
                                            <p:tav tm="0">
                                              <p:val>
                                                <p:fltVal val="0"/>
                                              </p:val>
                                            </p:tav>
                                            <p:tav tm="100000">
                                              <p:val>
                                                <p:strVal val="#ppt_h"/>
                                              </p:val>
                                            </p:tav>
                                          </p:tavLst>
                                        </p:anim>
                                        <p:animEffect transition="in" filter="fade">
                                          <p:cBhvr>
                                            <p:cTn id="37" dur="500"/>
                                            <p:tgtEl>
                                              <p:spTgt spid="36"/>
                                            </p:tgtEl>
                                          </p:cBhvr>
                                        </p:animEffect>
                                      </p:childTnLst>
                                    </p:cTn>
                                  </p:par>
                                </p:childTnLst>
                              </p:cTn>
                            </p:par>
                            <p:par>
                              <p:cTn id="38" fill="hold">
                                <p:stCondLst>
                                  <p:cond delay="3100"/>
                                </p:stCondLst>
                                <p:childTnLst>
                                  <p:par>
                                    <p:cTn id="39" presetID="22" presetClass="entr" presetSubtype="8" fill="hold" nodeType="afterEffect">
                                      <p:stCondLst>
                                        <p:cond delay="0"/>
                                      </p:stCondLst>
                                      <p:childTnLst>
                                        <p:set>
                                          <p:cBhvr>
                                            <p:cTn id="40" dur="1" fill="hold">
                                              <p:stCondLst>
                                                <p:cond delay="0"/>
                                              </p:stCondLst>
                                            </p:cTn>
                                            <p:tgtEl>
                                              <p:spTgt spid="32"/>
                                            </p:tgtEl>
                                            <p:attrNameLst>
                                              <p:attrName>style.visibility</p:attrName>
                                            </p:attrNameLst>
                                          </p:cBhvr>
                                          <p:to>
                                            <p:strVal val="visible"/>
                                          </p:to>
                                        </p:set>
                                        <p:animEffect transition="in" filter="wipe(left)">
                                          <p:cBhvr>
                                            <p:cTn id="41" dur="500"/>
                                            <p:tgtEl>
                                              <p:spTgt spid="32"/>
                                            </p:tgtEl>
                                          </p:cBhvr>
                                        </p:animEffect>
                                      </p:childTnLst>
                                    </p:cTn>
                                  </p:par>
                                </p:childTnLst>
                              </p:cTn>
                            </p:par>
                            <p:par>
                              <p:cTn id="42" fill="hold">
                                <p:stCondLst>
                                  <p:cond delay="3600"/>
                                </p:stCondLst>
                                <p:childTnLst>
                                  <p:par>
                                    <p:cTn id="43" presetID="53" presetClass="entr" presetSubtype="16" fill="hold" grpId="0" nodeType="afterEffect">
                                      <p:stCondLst>
                                        <p:cond delay="0"/>
                                      </p:stCondLst>
                                      <p:iterate type="lt">
                                        <p:tmPct val="10000"/>
                                      </p:iterate>
                                      <p:childTnLst>
                                        <p:set>
                                          <p:cBhvr>
                                            <p:cTn id="44" dur="1" fill="hold">
                                              <p:stCondLst>
                                                <p:cond delay="0"/>
                                              </p:stCondLst>
                                            </p:cTn>
                                            <p:tgtEl>
                                              <p:spTgt spid="41"/>
                                            </p:tgtEl>
                                            <p:attrNameLst>
                                              <p:attrName>style.visibility</p:attrName>
                                            </p:attrNameLst>
                                          </p:cBhvr>
                                          <p:to>
                                            <p:strVal val="visible"/>
                                          </p:to>
                                        </p:set>
                                        <p:anim calcmode="lin" valueType="num">
                                          <p:cBhvr>
                                            <p:cTn id="45" dur="500" fill="hold"/>
                                            <p:tgtEl>
                                              <p:spTgt spid="41"/>
                                            </p:tgtEl>
                                            <p:attrNameLst>
                                              <p:attrName>ppt_w</p:attrName>
                                            </p:attrNameLst>
                                          </p:cBhvr>
                                          <p:tavLst>
                                            <p:tav tm="0">
                                              <p:val>
                                                <p:fltVal val="0"/>
                                              </p:val>
                                            </p:tav>
                                            <p:tav tm="100000">
                                              <p:val>
                                                <p:strVal val="#ppt_w"/>
                                              </p:val>
                                            </p:tav>
                                          </p:tavLst>
                                        </p:anim>
                                        <p:anim calcmode="lin" valueType="num">
                                          <p:cBhvr>
                                            <p:cTn id="46" dur="500" fill="hold"/>
                                            <p:tgtEl>
                                              <p:spTgt spid="41"/>
                                            </p:tgtEl>
                                            <p:attrNameLst>
                                              <p:attrName>ppt_h</p:attrName>
                                            </p:attrNameLst>
                                          </p:cBhvr>
                                          <p:tavLst>
                                            <p:tav tm="0">
                                              <p:val>
                                                <p:fltVal val="0"/>
                                              </p:val>
                                            </p:tav>
                                            <p:tav tm="100000">
                                              <p:val>
                                                <p:strVal val="#ppt_h"/>
                                              </p:val>
                                            </p:tav>
                                          </p:tavLst>
                                        </p:anim>
                                        <p:animEffect transition="in" filter="fade">
                                          <p:cBhvr>
                                            <p:cTn id="47" dur="500"/>
                                            <p:tgtEl>
                                              <p:spTgt spid="41"/>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42"/>
                                            </p:tgtEl>
                                            <p:attrNameLst>
                                              <p:attrName>style.visibility</p:attrName>
                                            </p:attrNameLst>
                                          </p:cBhvr>
                                          <p:to>
                                            <p:strVal val="visible"/>
                                          </p:to>
                                        </p:set>
                                        <p:animEffect transition="in" filter="wipe(left)">
                                          <p:cBhvr>
                                            <p:cTn id="50" dur="500"/>
                                            <p:tgtEl>
                                              <p:spTgt spid="42"/>
                                            </p:tgtEl>
                                          </p:cBhvr>
                                        </p:animEffect>
                                      </p:childTnLst>
                                    </p:cTn>
                                  </p:par>
                                </p:childTnLst>
                              </p:cTn>
                            </p:par>
                            <p:par>
                              <p:cTn id="51" fill="hold">
                                <p:stCondLst>
                                  <p:cond delay="4200"/>
                                </p:stCondLst>
                                <p:childTnLst>
                                  <p:par>
                                    <p:cTn id="52" presetID="53" presetClass="entr" presetSubtype="16" fill="hold" grpId="0" nodeType="afterEffect">
                                      <p:stCondLst>
                                        <p:cond delay="0"/>
                                      </p:stCondLst>
                                      <p:childTnLst>
                                        <p:set>
                                          <p:cBhvr>
                                            <p:cTn id="53" dur="1" fill="hold">
                                              <p:stCondLst>
                                                <p:cond delay="0"/>
                                              </p:stCondLst>
                                            </p:cTn>
                                            <p:tgtEl>
                                              <p:spTgt spid="37"/>
                                            </p:tgtEl>
                                            <p:attrNameLst>
                                              <p:attrName>style.visibility</p:attrName>
                                            </p:attrNameLst>
                                          </p:cBhvr>
                                          <p:to>
                                            <p:strVal val="visible"/>
                                          </p:to>
                                        </p:set>
                                        <p:anim calcmode="lin" valueType="num">
                                          <p:cBhvr>
                                            <p:cTn id="54" dur="500" fill="hold"/>
                                            <p:tgtEl>
                                              <p:spTgt spid="37"/>
                                            </p:tgtEl>
                                            <p:attrNameLst>
                                              <p:attrName>ppt_w</p:attrName>
                                            </p:attrNameLst>
                                          </p:cBhvr>
                                          <p:tavLst>
                                            <p:tav tm="0">
                                              <p:val>
                                                <p:fltVal val="0"/>
                                              </p:val>
                                            </p:tav>
                                            <p:tav tm="100000">
                                              <p:val>
                                                <p:strVal val="#ppt_w"/>
                                              </p:val>
                                            </p:tav>
                                          </p:tavLst>
                                        </p:anim>
                                        <p:anim calcmode="lin" valueType="num">
                                          <p:cBhvr>
                                            <p:cTn id="55" dur="500" fill="hold"/>
                                            <p:tgtEl>
                                              <p:spTgt spid="37"/>
                                            </p:tgtEl>
                                            <p:attrNameLst>
                                              <p:attrName>ppt_h</p:attrName>
                                            </p:attrNameLst>
                                          </p:cBhvr>
                                          <p:tavLst>
                                            <p:tav tm="0">
                                              <p:val>
                                                <p:fltVal val="0"/>
                                              </p:val>
                                            </p:tav>
                                            <p:tav tm="100000">
                                              <p:val>
                                                <p:strVal val="#ppt_h"/>
                                              </p:val>
                                            </p:tav>
                                          </p:tavLst>
                                        </p:anim>
                                        <p:animEffect transition="in" filter="fade">
                                          <p:cBhvr>
                                            <p:cTn id="56" dur="500"/>
                                            <p:tgtEl>
                                              <p:spTgt spid="37"/>
                                            </p:tgtEl>
                                          </p:cBhvr>
                                        </p:animEffect>
                                      </p:childTnLst>
                                    </p:cTn>
                                  </p:par>
                                </p:childTnLst>
                              </p:cTn>
                            </p:par>
                            <p:par>
                              <p:cTn id="57" fill="hold">
                                <p:stCondLst>
                                  <p:cond delay="4700"/>
                                </p:stCondLst>
                                <p:childTnLst>
                                  <p:par>
                                    <p:cTn id="58" presetID="22" presetClass="entr" presetSubtype="8" fill="hold" nodeType="afterEffect">
                                      <p:stCondLst>
                                        <p:cond delay="0"/>
                                      </p:stCondLst>
                                      <p:childTnLst>
                                        <p:set>
                                          <p:cBhvr>
                                            <p:cTn id="59" dur="1" fill="hold">
                                              <p:stCondLst>
                                                <p:cond delay="0"/>
                                              </p:stCondLst>
                                            </p:cTn>
                                            <p:tgtEl>
                                              <p:spTgt spid="33"/>
                                            </p:tgtEl>
                                            <p:attrNameLst>
                                              <p:attrName>style.visibility</p:attrName>
                                            </p:attrNameLst>
                                          </p:cBhvr>
                                          <p:to>
                                            <p:strVal val="visible"/>
                                          </p:to>
                                        </p:set>
                                        <p:animEffect transition="in" filter="wipe(left)">
                                          <p:cBhvr>
                                            <p:cTn id="60" dur="500"/>
                                            <p:tgtEl>
                                              <p:spTgt spid="33"/>
                                            </p:tgtEl>
                                          </p:cBhvr>
                                        </p:animEffect>
                                      </p:childTnLst>
                                    </p:cTn>
                                  </p:par>
                                </p:childTnLst>
                              </p:cTn>
                            </p:par>
                            <p:par>
                              <p:cTn id="61" fill="hold">
                                <p:stCondLst>
                                  <p:cond delay="5200"/>
                                </p:stCondLst>
                                <p:childTnLst>
                                  <p:par>
                                    <p:cTn id="62" presetID="53" presetClass="entr" presetSubtype="16" fill="hold" grpId="0" nodeType="afterEffect">
                                      <p:stCondLst>
                                        <p:cond delay="0"/>
                                      </p:stCondLst>
                                      <p:iterate type="lt">
                                        <p:tmPct val="10000"/>
                                      </p:iterate>
                                      <p:childTnLst>
                                        <p:set>
                                          <p:cBhvr>
                                            <p:cTn id="63" dur="1" fill="hold">
                                              <p:stCondLst>
                                                <p:cond delay="0"/>
                                              </p:stCondLst>
                                            </p:cTn>
                                            <p:tgtEl>
                                              <p:spTgt spid="43"/>
                                            </p:tgtEl>
                                            <p:attrNameLst>
                                              <p:attrName>style.visibility</p:attrName>
                                            </p:attrNameLst>
                                          </p:cBhvr>
                                          <p:to>
                                            <p:strVal val="visible"/>
                                          </p:to>
                                        </p:set>
                                        <p:anim calcmode="lin" valueType="num">
                                          <p:cBhvr>
                                            <p:cTn id="64" dur="500" fill="hold"/>
                                            <p:tgtEl>
                                              <p:spTgt spid="43"/>
                                            </p:tgtEl>
                                            <p:attrNameLst>
                                              <p:attrName>ppt_w</p:attrName>
                                            </p:attrNameLst>
                                          </p:cBhvr>
                                          <p:tavLst>
                                            <p:tav tm="0">
                                              <p:val>
                                                <p:fltVal val="0"/>
                                              </p:val>
                                            </p:tav>
                                            <p:tav tm="100000">
                                              <p:val>
                                                <p:strVal val="#ppt_w"/>
                                              </p:val>
                                            </p:tav>
                                          </p:tavLst>
                                        </p:anim>
                                        <p:anim calcmode="lin" valueType="num">
                                          <p:cBhvr>
                                            <p:cTn id="65" dur="500" fill="hold"/>
                                            <p:tgtEl>
                                              <p:spTgt spid="43"/>
                                            </p:tgtEl>
                                            <p:attrNameLst>
                                              <p:attrName>ppt_h</p:attrName>
                                            </p:attrNameLst>
                                          </p:cBhvr>
                                          <p:tavLst>
                                            <p:tav tm="0">
                                              <p:val>
                                                <p:fltVal val="0"/>
                                              </p:val>
                                            </p:tav>
                                            <p:tav tm="100000">
                                              <p:val>
                                                <p:strVal val="#ppt_h"/>
                                              </p:val>
                                            </p:tav>
                                          </p:tavLst>
                                        </p:anim>
                                        <p:animEffect transition="in" filter="fade">
                                          <p:cBhvr>
                                            <p:cTn id="66" dur="500"/>
                                            <p:tgtEl>
                                              <p:spTgt spid="43"/>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44"/>
                                            </p:tgtEl>
                                            <p:attrNameLst>
                                              <p:attrName>style.visibility</p:attrName>
                                            </p:attrNameLst>
                                          </p:cBhvr>
                                          <p:to>
                                            <p:strVal val="visible"/>
                                          </p:to>
                                        </p:set>
                                        <p:animEffect transition="in" filter="wipe(left)">
                                          <p:cBhvr>
                                            <p:cTn id="69" dur="500"/>
                                            <p:tgtEl>
                                              <p:spTgt spid="44"/>
                                            </p:tgtEl>
                                          </p:cBhvr>
                                        </p:animEffect>
                                      </p:childTnLst>
                                    </p:cTn>
                                  </p:par>
                                </p:childTnLst>
                              </p:cTn>
                            </p:par>
                            <p:par>
                              <p:cTn id="70" fill="hold">
                                <p:stCondLst>
                                  <p:cond delay="5800"/>
                                </p:stCondLst>
                                <p:childTnLst>
                                  <p:par>
                                    <p:cTn id="71" presetID="53" presetClass="entr" presetSubtype="16" fill="hold" grpId="0" nodeType="afterEffect">
                                      <p:stCondLst>
                                        <p:cond delay="0"/>
                                      </p:stCondLst>
                                      <p:childTnLst>
                                        <p:set>
                                          <p:cBhvr>
                                            <p:cTn id="72" dur="1" fill="hold">
                                              <p:stCondLst>
                                                <p:cond delay="0"/>
                                              </p:stCondLst>
                                            </p:cTn>
                                            <p:tgtEl>
                                              <p:spTgt spid="38"/>
                                            </p:tgtEl>
                                            <p:attrNameLst>
                                              <p:attrName>style.visibility</p:attrName>
                                            </p:attrNameLst>
                                          </p:cBhvr>
                                          <p:to>
                                            <p:strVal val="visible"/>
                                          </p:to>
                                        </p:set>
                                        <p:anim calcmode="lin" valueType="num">
                                          <p:cBhvr>
                                            <p:cTn id="73" dur="500" fill="hold"/>
                                            <p:tgtEl>
                                              <p:spTgt spid="38"/>
                                            </p:tgtEl>
                                            <p:attrNameLst>
                                              <p:attrName>ppt_w</p:attrName>
                                            </p:attrNameLst>
                                          </p:cBhvr>
                                          <p:tavLst>
                                            <p:tav tm="0">
                                              <p:val>
                                                <p:fltVal val="0"/>
                                              </p:val>
                                            </p:tav>
                                            <p:tav tm="100000">
                                              <p:val>
                                                <p:strVal val="#ppt_w"/>
                                              </p:val>
                                            </p:tav>
                                          </p:tavLst>
                                        </p:anim>
                                        <p:anim calcmode="lin" valueType="num">
                                          <p:cBhvr>
                                            <p:cTn id="74" dur="500" fill="hold"/>
                                            <p:tgtEl>
                                              <p:spTgt spid="38"/>
                                            </p:tgtEl>
                                            <p:attrNameLst>
                                              <p:attrName>ppt_h</p:attrName>
                                            </p:attrNameLst>
                                          </p:cBhvr>
                                          <p:tavLst>
                                            <p:tav tm="0">
                                              <p:val>
                                                <p:fltVal val="0"/>
                                              </p:val>
                                            </p:tav>
                                            <p:tav tm="100000">
                                              <p:val>
                                                <p:strVal val="#ppt_h"/>
                                              </p:val>
                                            </p:tav>
                                          </p:tavLst>
                                        </p:anim>
                                        <p:animEffect transition="in" filter="fade">
                                          <p:cBhvr>
                                            <p:cTn id="75" dur="500"/>
                                            <p:tgtEl>
                                              <p:spTgt spid="38"/>
                                            </p:tgtEl>
                                          </p:cBhvr>
                                        </p:animEffect>
                                      </p:childTnLst>
                                    </p:cTn>
                                  </p:par>
                                </p:childTnLst>
                              </p:cTn>
                            </p:par>
                            <p:par>
                              <p:cTn id="76" fill="hold">
                                <p:stCondLst>
                                  <p:cond delay="6300"/>
                                </p:stCondLst>
                                <p:childTnLst>
                                  <p:par>
                                    <p:cTn id="77" presetID="22" presetClass="entr" presetSubtype="8" fill="hold" nodeType="afterEffect">
                                      <p:stCondLst>
                                        <p:cond delay="0"/>
                                      </p:stCondLst>
                                      <p:childTnLst>
                                        <p:set>
                                          <p:cBhvr>
                                            <p:cTn id="78" dur="1" fill="hold">
                                              <p:stCondLst>
                                                <p:cond delay="0"/>
                                              </p:stCondLst>
                                            </p:cTn>
                                            <p:tgtEl>
                                              <p:spTgt spid="34"/>
                                            </p:tgtEl>
                                            <p:attrNameLst>
                                              <p:attrName>style.visibility</p:attrName>
                                            </p:attrNameLst>
                                          </p:cBhvr>
                                          <p:to>
                                            <p:strVal val="visible"/>
                                          </p:to>
                                        </p:set>
                                        <p:animEffect transition="in" filter="wipe(left)">
                                          <p:cBhvr>
                                            <p:cTn id="79" dur="500"/>
                                            <p:tgtEl>
                                              <p:spTgt spid="34"/>
                                            </p:tgtEl>
                                          </p:cBhvr>
                                        </p:animEffect>
                                      </p:childTnLst>
                                    </p:cTn>
                                  </p:par>
                                </p:childTnLst>
                              </p:cTn>
                            </p:par>
                            <p:par>
                              <p:cTn id="80" fill="hold">
                                <p:stCondLst>
                                  <p:cond delay="6800"/>
                                </p:stCondLst>
                                <p:childTnLst>
                                  <p:par>
                                    <p:cTn id="81" presetID="53" presetClass="entr" presetSubtype="16" fill="hold" grpId="0" nodeType="afterEffect">
                                      <p:stCondLst>
                                        <p:cond delay="0"/>
                                      </p:stCondLst>
                                      <p:iterate type="lt">
                                        <p:tmPct val="10000"/>
                                      </p:iterate>
                                      <p:childTnLst>
                                        <p:set>
                                          <p:cBhvr>
                                            <p:cTn id="82" dur="1" fill="hold">
                                              <p:stCondLst>
                                                <p:cond delay="0"/>
                                              </p:stCondLst>
                                            </p:cTn>
                                            <p:tgtEl>
                                              <p:spTgt spid="45"/>
                                            </p:tgtEl>
                                            <p:attrNameLst>
                                              <p:attrName>style.visibility</p:attrName>
                                            </p:attrNameLst>
                                          </p:cBhvr>
                                          <p:to>
                                            <p:strVal val="visible"/>
                                          </p:to>
                                        </p:set>
                                        <p:anim calcmode="lin" valueType="num">
                                          <p:cBhvr>
                                            <p:cTn id="83" dur="500" fill="hold"/>
                                            <p:tgtEl>
                                              <p:spTgt spid="45"/>
                                            </p:tgtEl>
                                            <p:attrNameLst>
                                              <p:attrName>ppt_w</p:attrName>
                                            </p:attrNameLst>
                                          </p:cBhvr>
                                          <p:tavLst>
                                            <p:tav tm="0">
                                              <p:val>
                                                <p:fltVal val="0"/>
                                              </p:val>
                                            </p:tav>
                                            <p:tav tm="100000">
                                              <p:val>
                                                <p:strVal val="#ppt_w"/>
                                              </p:val>
                                            </p:tav>
                                          </p:tavLst>
                                        </p:anim>
                                        <p:anim calcmode="lin" valueType="num">
                                          <p:cBhvr>
                                            <p:cTn id="84" dur="500" fill="hold"/>
                                            <p:tgtEl>
                                              <p:spTgt spid="45"/>
                                            </p:tgtEl>
                                            <p:attrNameLst>
                                              <p:attrName>ppt_h</p:attrName>
                                            </p:attrNameLst>
                                          </p:cBhvr>
                                          <p:tavLst>
                                            <p:tav tm="0">
                                              <p:val>
                                                <p:fltVal val="0"/>
                                              </p:val>
                                            </p:tav>
                                            <p:tav tm="100000">
                                              <p:val>
                                                <p:strVal val="#ppt_h"/>
                                              </p:val>
                                            </p:tav>
                                          </p:tavLst>
                                        </p:anim>
                                        <p:animEffect transition="in" filter="fade">
                                          <p:cBhvr>
                                            <p:cTn id="85" dur="500"/>
                                            <p:tgtEl>
                                              <p:spTgt spid="45"/>
                                            </p:tgtEl>
                                          </p:cBhvr>
                                        </p:animEffect>
                                      </p:childTnLst>
                                    </p:cTn>
                                  </p:par>
                                  <p:par>
                                    <p:cTn id="86" presetID="22" presetClass="entr" presetSubtype="8" fill="hold" grpId="0" nodeType="withEffect">
                                      <p:stCondLst>
                                        <p:cond delay="0"/>
                                      </p:stCondLst>
                                      <p:childTnLst>
                                        <p:set>
                                          <p:cBhvr>
                                            <p:cTn id="87" dur="1" fill="hold">
                                              <p:stCondLst>
                                                <p:cond delay="0"/>
                                              </p:stCondLst>
                                            </p:cTn>
                                            <p:tgtEl>
                                              <p:spTgt spid="46"/>
                                            </p:tgtEl>
                                            <p:attrNameLst>
                                              <p:attrName>style.visibility</p:attrName>
                                            </p:attrNameLst>
                                          </p:cBhvr>
                                          <p:to>
                                            <p:strVal val="visible"/>
                                          </p:to>
                                        </p:set>
                                        <p:animEffect transition="in" filter="wipe(left)">
                                          <p:cBhvr>
                                            <p:cTn id="88" dur="500"/>
                                            <p:tgtEl>
                                              <p:spTgt spid="46"/>
                                            </p:tgtEl>
                                          </p:cBhvr>
                                        </p:animEffect>
                                      </p:childTnLst>
                                    </p:cTn>
                                  </p:par>
                                </p:childTnLst>
                              </p:cTn>
                            </p:par>
                            <p:par>
                              <p:cTn id="89" fill="hold">
                                <p:stCondLst>
                                  <p:cond delay="7400"/>
                                </p:stCondLst>
                                <p:childTnLst>
                                  <p:par>
                                    <p:cTn id="90" presetID="53" presetClass="entr" presetSubtype="16" fill="hold" grpId="0" nodeType="afterEffect">
                                      <p:stCondLst>
                                        <p:cond delay="0"/>
                                      </p:stCondLst>
                                      <p:childTnLst>
                                        <p:set>
                                          <p:cBhvr>
                                            <p:cTn id="91" dur="1" fill="hold">
                                              <p:stCondLst>
                                                <p:cond delay="0"/>
                                              </p:stCondLst>
                                            </p:cTn>
                                            <p:tgtEl>
                                              <p:spTgt spid="57"/>
                                            </p:tgtEl>
                                            <p:attrNameLst>
                                              <p:attrName>style.visibility</p:attrName>
                                            </p:attrNameLst>
                                          </p:cBhvr>
                                          <p:to>
                                            <p:strVal val="visible"/>
                                          </p:to>
                                        </p:set>
                                        <p:anim calcmode="lin" valueType="num">
                                          <p:cBhvr>
                                            <p:cTn id="92" dur="500" fill="hold"/>
                                            <p:tgtEl>
                                              <p:spTgt spid="57"/>
                                            </p:tgtEl>
                                            <p:attrNameLst>
                                              <p:attrName>ppt_w</p:attrName>
                                            </p:attrNameLst>
                                          </p:cBhvr>
                                          <p:tavLst>
                                            <p:tav tm="0">
                                              <p:val>
                                                <p:fltVal val="0"/>
                                              </p:val>
                                            </p:tav>
                                            <p:tav tm="100000">
                                              <p:val>
                                                <p:strVal val="#ppt_w"/>
                                              </p:val>
                                            </p:tav>
                                          </p:tavLst>
                                        </p:anim>
                                        <p:anim calcmode="lin" valueType="num">
                                          <p:cBhvr>
                                            <p:cTn id="93" dur="500" fill="hold"/>
                                            <p:tgtEl>
                                              <p:spTgt spid="57"/>
                                            </p:tgtEl>
                                            <p:attrNameLst>
                                              <p:attrName>ppt_h</p:attrName>
                                            </p:attrNameLst>
                                          </p:cBhvr>
                                          <p:tavLst>
                                            <p:tav tm="0">
                                              <p:val>
                                                <p:fltVal val="0"/>
                                              </p:val>
                                            </p:tav>
                                            <p:tav tm="100000">
                                              <p:val>
                                                <p:strVal val="#ppt_h"/>
                                              </p:val>
                                            </p:tav>
                                          </p:tavLst>
                                        </p:anim>
                                        <p:animEffect transition="in" filter="fade">
                                          <p:cBhvr>
                                            <p:cTn id="94" dur="500"/>
                                            <p:tgtEl>
                                              <p:spTgt spid="57"/>
                                            </p:tgtEl>
                                          </p:cBhvr>
                                        </p:animEffect>
                                      </p:childTnLst>
                                    </p:cTn>
                                  </p:par>
                                </p:childTnLst>
                              </p:cTn>
                            </p:par>
                            <p:par>
                              <p:cTn id="95" fill="hold">
                                <p:stCondLst>
                                  <p:cond delay="7900"/>
                                </p:stCondLst>
                                <p:childTnLst>
                                  <p:par>
                                    <p:cTn id="96" presetID="22" presetClass="entr" presetSubtype="8" fill="hold" nodeType="afterEffect">
                                      <p:stCondLst>
                                        <p:cond delay="0"/>
                                      </p:stCondLst>
                                      <p:childTnLst>
                                        <p:set>
                                          <p:cBhvr>
                                            <p:cTn id="97" dur="1" fill="hold">
                                              <p:stCondLst>
                                                <p:cond delay="0"/>
                                              </p:stCondLst>
                                            </p:cTn>
                                            <p:tgtEl>
                                              <p:spTgt spid="56"/>
                                            </p:tgtEl>
                                            <p:attrNameLst>
                                              <p:attrName>style.visibility</p:attrName>
                                            </p:attrNameLst>
                                          </p:cBhvr>
                                          <p:to>
                                            <p:strVal val="visible"/>
                                          </p:to>
                                        </p:set>
                                        <p:animEffect transition="in" filter="wipe(left)">
                                          <p:cBhvr>
                                            <p:cTn id="98" dur="500"/>
                                            <p:tgtEl>
                                              <p:spTgt spid="56"/>
                                            </p:tgtEl>
                                          </p:cBhvr>
                                        </p:animEffect>
                                      </p:childTnLst>
                                    </p:cTn>
                                  </p:par>
                                </p:childTnLst>
                              </p:cTn>
                            </p:par>
                            <p:par>
                              <p:cTn id="99" fill="hold">
                                <p:stCondLst>
                                  <p:cond delay="8400"/>
                                </p:stCondLst>
                                <p:childTnLst>
                                  <p:par>
                                    <p:cTn id="100" presetID="53" presetClass="entr" presetSubtype="16" fill="hold" grpId="0" nodeType="afterEffect">
                                      <p:stCondLst>
                                        <p:cond delay="0"/>
                                      </p:stCondLst>
                                      <p:iterate type="lt">
                                        <p:tmPct val="10000"/>
                                      </p:iterate>
                                      <p:childTnLst>
                                        <p:set>
                                          <p:cBhvr>
                                            <p:cTn id="101" dur="1" fill="hold">
                                              <p:stCondLst>
                                                <p:cond delay="0"/>
                                              </p:stCondLst>
                                            </p:cTn>
                                            <p:tgtEl>
                                              <p:spTgt spid="58"/>
                                            </p:tgtEl>
                                            <p:attrNameLst>
                                              <p:attrName>style.visibility</p:attrName>
                                            </p:attrNameLst>
                                          </p:cBhvr>
                                          <p:to>
                                            <p:strVal val="visible"/>
                                          </p:to>
                                        </p:set>
                                        <p:anim calcmode="lin" valueType="num">
                                          <p:cBhvr>
                                            <p:cTn id="102" dur="500" fill="hold"/>
                                            <p:tgtEl>
                                              <p:spTgt spid="58"/>
                                            </p:tgtEl>
                                            <p:attrNameLst>
                                              <p:attrName>ppt_w</p:attrName>
                                            </p:attrNameLst>
                                          </p:cBhvr>
                                          <p:tavLst>
                                            <p:tav tm="0">
                                              <p:val>
                                                <p:fltVal val="0"/>
                                              </p:val>
                                            </p:tav>
                                            <p:tav tm="100000">
                                              <p:val>
                                                <p:strVal val="#ppt_w"/>
                                              </p:val>
                                            </p:tav>
                                          </p:tavLst>
                                        </p:anim>
                                        <p:anim calcmode="lin" valueType="num">
                                          <p:cBhvr>
                                            <p:cTn id="103" dur="500" fill="hold"/>
                                            <p:tgtEl>
                                              <p:spTgt spid="58"/>
                                            </p:tgtEl>
                                            <p:attrNameLst>
                                              <p:attrName>ppt_h</p:attrName>
                                            </p:attrNameLst>
                                          </p:cBhvr>
                                          <p:tavLst>
                                            <p:tav tm="0">
                                              <p:val>
                                                <p:fltVal val="0"/>
                                              </p:val>
                                            </p:tav>
                                            <p:tav tm="100000">
                                              <p:val>
                                                <p:strVal val="#ppt_h"/>
                                              </p:val>
                                            </p:tav>
                                          </p:tavLst>
                                        </p:anim>
                                        <p:animEffect transition="in" filter="fade">
                                          <p:cBhvr>
                                            <p:cTn id="104" dur="500"/>
                                            <p:tgtEl>
                                              <p:spTgt spid="58"/>
                                            </p:tgtEl>
                                          </p:cBhvr>
                                        </p:animEffect>
                                      </p:childTnLst>
                                    </p:cTn>
                                  </p:par>
                                  <p:par>
                                    <p:cTn id="105" presetID="22" presetClass="entr" presetSubtype="8" fill="hold" grpId="0" nodeType="withEffect">
                                      <p:stCondLst>
                                        <p:cond delay="0"/>
                                      </p:stCondLst>
                                      <p:childTnLst>
                                        <p:set>
                                          <p:cBhvr>
                                            <p:cTn id="106" dur="1" fill="hold">
                                              <p:stCondLst>
                                                <p:cond delay="0"/>
                                              </p:stCondLst>
                                            </p:cTn>
                                            <p:tgtEl>
                                              <p:spTgt spid="59"/>
                                            </p:tgtEl>
                                            <p:attrNameLst>
                                              <p:attrName>style.visibility</p:attrName>
                                            </p:attrNameLst>
                                          </p:cBhvr>
                                          <p:to>
                                            <p:strVal val="visible"/>
                                          </p:to>
                                        </p:set>
                                        <p:animEffect transition="in" filter="wipe(left)">
                                          <p:cBhvr>
                                            <p:cTn id="107"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p:bldP spid="38" grpId="0"/>
          <p:bldP spid="39" grpId="0"/>
          <p:bldP spid="40" grpId="0"/>
          <p:bldP spid="41" grpId="0"/>
          <p:bldP spid="42" grpId="0"/>
          <p:bldP spid="43" grpId="0"/>
          <p:bldP spid="44" grpId="0"/>
          <p:bldP spid="45" grpId="0"/>
          <p:bldP spid="46" grpId="0"/>
          <p:bldP spid="47" grpId="0"/>
          <p:bldP spid="57" grpId="0"/>
          <p:bldP spid="58" grpId="0"/>
          <p:bldP spid="5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left)">
                                          <p:cBhvr>
                                            <p:cTn id="7" dur="500"/>
                                            <p:tgtEl>
                                              <p:spTgt spid="47"/>
                                            </p:tgtEl>
                                          </p:cBhvr>
                                        </p:animEffect>
                                      </p:childTnLst>
                                    </p:cTn>
                                  </p:par>
                                </p:childTnLst>
                              </p:cTn>
                            </p:par>
                            <p:par>
                              <p:cTn id="8" fill="hold">
                                <p:stCondLst>
                                  <p:cond delay="500"/>
                                </p:stCondLst>
                                <p:childTnLst>
                                  <p:par>
                                    <p:cTn id="9" presetID="2" presetClass="entr" presetSubtype="4" accel="60000" fill="hold" nodeType="afterEffect">
                                      <p:stCondLst>
                                        <p:cond delay="0"/>
                                      </p:stCondLst>
                                      <p:childTnLst>
                                        <p:set>
                                          <p:cBhvr>
                                            <p:cTn id="10" dur="1" fill="hold">
                                              <p:stCondLst>
                                                <p:cond delay="0"/>
                                              </p:stCondLst>
                                            </p:cTn>
                                            <p:tgtEl>
                                              <p:spTgt spid="48"/>
                                            </p:tgtEl>
                                            <p:attrNameLst>
                                              <p:attrName>style.visibility</p:attrName>
                                            </p:attrNameLst>
                                          </p:cBhvr>
                                          <p:to>
                                            <p:strVal val="visible"/>
                                          </p:to>
                                        </p:set>
                                        <p:anim calcmode="lin" valueType="num">
                                          <p:cBhvr additive="base">
                                            <p:cTn id="11" dur="500" fill="hold"/>
                                            <p:tgtEl>
                                              <p:spTgt spid="48"/>
                                            </p:tgtEl>
                                            <p:attrNameLst>
                                              <p:attrName>ppt_x</p:attrName>
                                            </p:attrNameLst>
                                          </p:cBhvr>
                                          <p:tavLst>
                                            <p:tav tm="0">
                                              <p:val>
                                                <p:strVal val="#ppt_x"/>
                                              </p:val>
                                            </p:tav>
                                            <p:tav tm="100000">
                                              <p:val>
                                                <p:strVal val="#ppt_x"/>
                                              </p:val>
                                            </p:tav>
                                          </p:tavLst>
                                        </p:anim>
                                        <p:anim calcmode="lin" valueType="num">
                                          <p:cBhvr additive="base">
                                            <p:cTn id="12" dur="500" fill="hold"/>
                                            <p:tgtEl>
                                              <p:spTgt spid="48"/>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35"/>
                                            </p:tgtEl>
                                            <p:attrNameLst>
                                              <p:attrName>style.visibility</p:attrName>
                                            </p:attrNameLst>
                                          </p:cBhvr>
                                          <p:to>
                                            <p:strVal val="visible"/>
                                          </p:to>
                                        </p:set>
                                        <p:anim calcmode="lin" valueType="num">
                                          <p:cBhvr>
                                            <p:cTn id="16" dur="500" fill="hold"/>
                                            <p:tgtEl>
                                              <p:spTgt spid="35"/>
                                            </p:tgtEl>
                                            <p:attrNameLst>
                                              <p:attrName>ppt_w</p:attrName>
                                            </p:attrNameLst>
                                          </p:cBhvr>
                                          <p:tavLst>
                                            <p:tav tm="0">
                                              <p:val>
                                                <p:fltVal val="0"/>
                                              </p:val>
                                            </p:tav>
                                            <p:tav tm="100000">
                                              <p:val>
                                                <p:strVal val="#ppt_w"/>
                                              </p:val>
                                            </p:tav>
                                          </p:tavLst>
                                        </p:anim>
                                        <p:anim calcmode="lin" valueType="num">
                                          <p:cBhvr>
                                            <p:cTn id="17" dur="500" fill="hold"/>
                                            <p:tgtEl>
                                              <p:spTgt spid="35"/>
                                            </p:tgtEl>
                                            <p:attrNameLst>
                                              <p:attrName>ppt_h</p:attrName>
                                            </p:attrNameLst>
                                          </p:cBhvr>
                                          <p:tavLst>
                                            <p:tav tm="0">
                                              <p:val>
                                                <p:fltVal val="0"/>
                                              </p:val>
                                            </p:tav>
                                            <p:tav tm="100000">
                                              <p:val>
                                                <p:strVal val="#ppt_h"/>
                                              </p:val>
                                            </p:tav>
                                          </p:tavLst>
                                        </p:anim>
                                        <p:animEffect transition="in" filter="fade">
                                          <p:cBhvr>
                                            <p:cTn id="18" dur="500"/>
                                            <p:tgtEl>
                                              <p:spTgt spid="35"/>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wipe(left)">
                                          <p:cBhvr>
                                            <p:cTn id="22" dur="500"/>
                                            <p:tgtEl>
                                              <p:spTgt spid="31"/>
                                            </p:tgtEl>
                                          </p:cBhvr>
                                        </p:animEffect>
                                      </p:childTnLst>
                                    </p:cTn>
                                  </p:par>
                                </p:childTnLst>
                              </p:cTn>
                            </p:par>
                            <p:par>
                              <p:cTn id="23" fill="hold">
                                <p:stCondLst>
                                  <p:cond delay="2000"/>
                                </p:stCondLst>
                                <p:childTnLst>
                                  <p:par>
                                    <p:cTn id="24" presetID="53" presetClass="entr" presetSubtype="16" fill="hold" grpId="0" nodeType="afterEffect">
                                      <p:stCondLst>
                                        <p:cond delay="0"/>
                                      </p:stCondLst>
                                      <p:iterate type="lt">
                                        <p:tmPct val="10000"/>
                                      </p:iterate>
                                      <p:childTnLst>
                                        <p:set>
                                          <p:cBhvr>
                                            <p:cTn id="25" dur="1" fill="hold">
                                              <p:stCondLst>
                                                <p:cond delay="0"/>
                                              </p:stCondLst>
                                            </p:cTn>
                                            <p:tgtEl>
                                              <p:spTgt spid="39"/>
                                            </p:tgtEl>
                                            <p:attrNameLst>
                                              <p:attrName>style.visibility</p:attrName>
                                            </p:attrNameLst>
                                          </p:cBhvr>
                                          <p:to>
                                            <p:strVal val="visible"/>
                                          </p:to>
                                        </p:set>
                                        <p:anim calcmode="lin" valueType="num">
                                          <p:cBhvr>
                                            <p:cTn id="26" dur="500" fill="hold"/>
                                            <p:tgtEl>
                                              <p:spTgt spid="39"/>
                                            </p:tgtEl>
                                            <p:attrNameLst>
                                              <p:attrName>ppt_w</p:attrName>
                                            </p:attrNameLst>
                                          </p:cBhvr>
                                          <p:tavLst>
                                            <p:tav tm="0">
                                              <p:val>
                                                <p:fltVal val="0"/>
                                              </p:val>
                                            </p:tav>
                                            <p:tav tm="100000">
                                              <p:val>
                                                <p:strVal val="#ppt_w"/>
                                              </p:val>
                                            </p:tav>
                                          </p:tavLst>
                                        </p:anim>
                                        <p:anim calcmode="lin" valueType="num">
                                          <p:cBhvr>
                                            <p:cTn id="27" dur="500" fill="hold"/>
                                            <p:tgtEl>
                                              <p:spTgt spid="39"/>
                                            </p:tgtEl>
                                            <p:attrNameLst>
                                              <p:attrName>ppt_h</p:attrName>
                                            </p:attrNameLst>
                                          </p:cBhvr>
                                          <p:tavLst>
                                            <p:tav tm="0">
                                              <p:val>
                                                <p:fltVal val="0"/>
                                              </p:val>
                                            </p:tav>
                                            <p:tav tm="100000">
                                              <p:val>
                                                <p:strVal val="#ppt_h"/>
                                              </p:val>
                                            </p:tav>
                                          </p:tavLst>
                                        </p:anim>
                                        <p:animEffect transition="in" filter="fade">
                                          <p:cBhvr>
                                            <p:cTn id="28" dur="500"/>
                                            <p:tgtEl>
                                              <p:spTgt spid="39"/>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wipe(left)">
                                          <p:cBhvr>
                                            <p:cTn id="31" dur="500"/>
                                            <p:tgtEl>
                                              <p:spTgt spid="40"/>
                                            </p:tgtEl>
                                          </p:cBhvr>
                                        </p:animEffect>
                                      </p:childTnLst>
                                    </p:cTn>
                                  </p:par>
                                </p:childTnLst>
                              </p:cTn>
                            </p:par>
                            <p:par>
                              <p:cTn id="32" fill="hold">
                                <p:stCondLst>
                                  <p:cond delay="2600"/>
                                </p:stCondLst>
                                <p:childTnLst>
                                  <p:par>
                                    <p:cTn id="33" presetID="53" presetClass="entr" presetSubtype="16" fill="hold" grpId="0" nodeType="afterEffect">
                                      <p:stCondLst>
                                        <p:cond delay="0"/>
                                      </p:stCondLst>
                                      <p:childTnLst>
                                        <p:set>
                                          <p:cBhvr>
                                            <p:cTn id="34" dur="1" fill="hold">
                                              <p:stCondLst>
                                                <p:cond delay="0"/>
                                              </p:stCondLst>
                                            </p:cTn>
                                            <p:tgtEl>
                                              <p:spTgt spid="36"/>
                                            </p:tgtEl>
                                            <p:attrNameLst>
                                              <p:attrName>style.visibility</p:attrName>
                                            </p:attrNameLst>
                                          </p:cBhvr>
                                          <p:to>
                                            <p:strVal val="visible"/>
                                          </p:to>
                                        </p:set>
                                        <p:anim calcmode="lin" valueType="num">
                                          <p:cBhvr>
                                            <p:cTn id="35" dur="500" fill="hold"/>
                                            <p:tgtEl>
                                              <p:spTgt spid="36"/>
                                            </p:tgtEl>
                                            <p:attrNameLst>
                                              <p:attrName>ppt_w</p:attrName>
                                            </p:attrNameLst>
                                          </p:cBhvr>
                                          <p:tavLst>
                                            <p:tav tm="0">
                                              <p:val>
                                                <p:fltVal val="0"/>
                                              </p:val>
                                            </p:tav>
                                            <p:tav tm="100000">
                                              <p:val>
                                                <p:strVal val="#ppt_w"/>
                                              </p:val>
                                            </p:tav>
                                          </p:tavLst>
                                        </p:anim>
                                        <p:anim calcmode="lin" valueType="num">
                                          <p:cBhvr>
                                            <p:cTn id="36" dur="500" fill="hold"/>
                                            <p:tgtEl>
                                              <p:spTgt spid="36"/>
                                            </p:tgtEl>
                                            <p:attrNameLst>
                                              <p:attrName>ppt_h</p:attrName>
                                            </p:attrNameLst>
                                          </p:cBhvr>
                                          <p:tavLst>
                                            <p:tav tm="0">
                                              <p:val>
                                                <p:fltVal val="0"/>
                                              </p:val>
                                            </p:tav>
                                            <p:tav tm="100000">
                                              <p:val>
                                                <p:strVal val="#ppt_h"/>
                                              </p:val>
                                            </p:tav>
                                          </p:tavLst>
                                        </p:anim>
                                        <p:animEffect transition="in" filter="fade">
                                          <p:cBhvr>
                                            <p:cTn id="37" dur="500"/>
                                            <p:tgtEl>
                                              <p:spTgt spid="36"/>
                                            </p:tgtEl>
                                          </p:cBhvr>
                                        </p:animEffect>
                                      </p:childTnLst>
                                    </p:cTn>
                                  </p:par>
                                </p:childTnLst>
                              </p:cTn>
                            </p:par>
                            <p:par>
                              <p:cTn id="38" fill="hold">
                                <p:stCondLst>
                                  <p:cond delay="3100"/>
                                </p:stCondLst>
                                <p:childTnLst>
                                  <p:par>
                                    <p:cTn id="39" presetID="22" presetClass="entr" presetSubtype="8" fill="hold" nodeType="afterEffect">
                                      <p:stCondLst>
                                        <p:cond delay="0"/>
                                      </p:stCondLst>
                                      <p:childTnLst>
                                        <p:set>
                                          <p:cBhvr>
                                            <p:cTn id="40" dur="1" fill="hold">
                                              <p:stCondLst>
                                                <p:cond delay="0"/>
                                              </p:stCondLst>
                                            </p:cTn>
                                            <p:tgtEl>
                                              <p:spTgt spid="32"/>
                                            </p:tgtEl>
                                            <p:attrNameLst>
                                              <p:attrName>style.visibility</p:attrName>
                                            </p:attrNameLst>
                                          </p:cBhvr>
                                          <p:to>
                                            <p:strVal val="visible"/>
                                          </p:to>
                                        </p:set>
                                        <p:animEffect transition="in" filter="wipe(left)">
                                          <p:cBhvr>
                                            <p:cTn id="41" dur="500"/>
                                            <p:tgtEl>
                                              <p:spTgt spid="32"/>
                                            </p:tgtEl>
                                          </p:cBhvr>
                                        </p:animEffect>
                                      </p:childTnLst>
                                    </p:cTn>
                                  </p:par>
                                </p:childTnLst>
                              </p:cTn>
                            </p:par>
                            <p:par>
                              <p:cTn id="42" fill="hold">
                                <p:stCondLst>
                                  <p:cond delay="3600"/>
                                </p:stCondLst>
                                <p:childTnLst>
                                  <p:par>
                                    <p:cTn id="43" presetID="53" presetClass="entr" presetSubtype="16" fill="hold" grpId="0" nodeType="afterEffect">
                                      <p:stCondLst>
                                        <p:cond delay="0"/>
                                      </p:stCondLst>
                                      <p:iterate type="lt">
                                        <p:tmPct val="10000"/>
                                      </p:iterate>
                                      <p:childTnLst>
                                        <p:set>
                                          <p:cBhvr>
                                            <p:cTn id="44" dur="1" fill="hold">
                                              <p:stCondLst>
                                                <p:cond delay="0"/>
                                              </p:stCondLst>
                                            </p:cTn>
                                            <p:tgtEl>
                                              <p:spTgt spid="41"/>
                                            </p:tgtEl>
                                            <p:attrNameLst>
                                              <p:attrName>style.visibility</p:attrName>
                                            </p:attrNameLst>
                                          </p:cBhvr>
                                          <p:to>
                                            <p:strVal val="visible"/>
                                          </p:to>
                                        </p:set>
                                        <p:anim calcmode="lin" valueType="num">
                                          <p:cBhvr>
                                            <p:cTn id="45" dur="500" fill="hold"/>
                                            <p:tgtEl>
                                              <p:spTgt spid="41"/>
                                            </p:tgtEl>
                                            <p:attrNameLst>
                                              <p:attrName>ppt_w</p:attrName>
                                            </p:attrNameLst>
                                          </p:cBhvr>
                                          <p:tavLst>
                                            <p:tav tm="0">
                                              <p:val>
                                                <p:fltVal val="0"/>
                                              </p:val>
                                            </p:tav>
                                            <p:tav tm="100000">
                                              <p:val>
                                                <p:strVal val="#ppt_w"/>
                                              </p:val>
                                            </p:tav>
                                          </p:tavLst>
                                        </p:anim>
                                        <p:anim calcmode="lin" valueType="num">
                                          <p:cBhvr>
                                            <p:cTn id="46" dur="500" fill="hold"/>
                                            <p:tgtEl>
                                              <p:spTgt spid="41"/>
                                            </p:tgtEl>
                                            <p:attrNameLst>
                                              <p:attrName>ppt_h</p:attrName>
                                            </p:attrNameLst>
                                          </p:cBhvr>
                                          <p:tavLst>
                                            <p:tav tm="0">
                                              <p:val>
                                                <p:fltVal val="0"/>
                                              </p:val>
                                            </p:tav>
                                            <p:tav tm="100000">
                                              <p:val>
                                                <p:strVal val="#ppt_h"/>
                                              </p:val>
                                            </p:tav>
                                          </p:tavLst>
                                        </p:anim>
                                        <p:animEffect transition="in" filter="fade">
                                          <p:cBhvr>
                                            <p:cTn id="47" dur="500"/>
                                            <p:tgtEl>
                                              <p:spTgt spid="41"/>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42"/>
                                            </p:tgtEl>
                                            <p:attrNameLst>
                                              <p:attrName>style.visibility</p:attrName>
                                            </p:attrNameLst>
                                          </p:cBhvr>
                                          <p:to>
                                            <p:strVal val="visible"/>
                                          </p:to>
                                        </p:set>
                                        <p:animEffect transition="in" filter="wipe(left)">
                                          <p:cBhvr>
                                            <p:cTn id="50" dur="500"/>
                                            <p:tgtEl>
                                              <p:spTgt spid="42"/>
                                            </p:tgtEl>
                                          </p:cBhvr>
                                        </p:animEffect>
                                      </p:childTnLst>
                                    </p:cTn>
                                  </p:par>
                                </p:childTnLst>
                              </p:cTn>
                            </p:par>
                            <p:par>
                              <p:cTn id="51" fill="hold">
                                <p:stCondLst>
                                  <p:cond delay="4200"/>
                                </p:stCondLst>
                                <p:childTnLst>
                                  <p:par>
                                    <p:cTn id="52" presetID="53" presetClass="entr" presetSubtype="16" fill="hold" grpId="0" nodeType="afterEffect">
                                      <p:stCondLst>
                                        <p:cond delay="0"/>
                                      </p:stCondLst>
                                      <p:childTnLst>
                                        <p:set>
                                          <p:cBhvr>
                                            <p:cTn id="53" dur="1" fill="hold">
                                              <p:stCondLst>
                                                <p:cond delay="0"/>
                                              </p:stCondLst>
                                            </p:cTn>
                                            <p:tgtEl>
                                              <p:spTgt spid="37"/>
                                            </p:tgtEl>
                                            <p:attrNameLst>
                                              <p:attrName>style.visibility</p:attrName>
                                            </p:attrNameLst>
                                          </p:cBhvr>
                                          <p:to>
                                            <p:strVal val="visible"/>
                                          </p:to>
                                        </p:set>
                                        <p:anim calcmode="lin" valueType="num">
                                          <p:cBhvr>
                                            <p:cTn id="54" dur="500" fill="hold"/>
                                            <p:tgtEl>
                                              <p:spTgt spid="37"/>
                                            </p:tgtEl>
                                            <p:attrNameLst>
                                              <p:attrName>ppt_w</p:attrName>
                                            </p:attrNameLst>
                                          </p:cBhvr>
                                          <p:tavLst>
                                            <p:tav tm="0">
                                              <p:val>
                                                <p:fltVal val="0"/>
                                              </p:val>
                                            </p:tav>
                                            <p:tav tm="100000">
                                              <p:val>
                                                <p:strVal val="#ppt_w"/>
                                              </p:val>
                                            </p:tav>
                                          </p:tavLst>
                                        </p:anim>
                                        <p:anim calcmode="lin" valueType="num">
                                          <p:cBhvr>
                                            <p:cTn id="55" dur="500" fill="hold"/>
                                            <p:tgtEl>
                                              <p:spTgt spid="37"/>
                                            </p:tgtEl>
                                            <p:attrNameLst>
                                              <p:attrName>ppt_h</p:attrName>
                                            </p:attrNameLst>
                                          </p:cBhvr>
                                          <p:tavLst>
                                            <p:tav tm="0">
                                              <p:val>
                                                <p:fltVal val="0"/>
                                              </p:val>
                                            </p:tav>
                                            <p:tav tm="100000">
                                              <p:val>
                                                <p:strVal val="#ppt_h"/>
                                              </p:val>
                                            </p:tav>
                                          </p:tavLst>
                                        </p:anim>
                                        <p:animEffect transition="in" filter="fade">
                                          <p:cBhvr>
                                            <p:cTn id="56" dur="500"/>
                                            <p:tgtEl>
                                              <p:spTgt spid="37"/>
                                            </p:tgtEl>
                                          </p:cBhvr>
                                        </p:animEffect>
                                      </p:childTnLst>
                                    </p:cTn>
                                  </p:par>
                                </p:childTnLst>
                              </p:cTn>
                            </p:par>
                            <p:par>
                              <p:cTn id="57" fill="hold">
                                <p:stCondLst>
                                  <p:cond delay="4700"/>
                                </p:stCondLst>
                                <p:childTnLst>
                                  <p:par>
                                    <p:cTn id="58" presetID="22" presetClass="entr" presetSubtype="8" fill="hold" nodeType="afterEffect">
                                      <p:stCondLst>
                                        <p:cond delay="0"/>
                                      </p:stCondLst>
                                      <p:childTnLst>
                                        <p:set>
                                          <p:cBhvr>
                                            <p:cTn id="59" dur="1" fill="hold">
                                              <p:stCondLst>
                                                <p:cond delay="0"/>
                                              </p:stCondLst>
                                            </p:cTn>
                                            <p:tgtEl>
                                              <p:spTgt spid="33"/>
                                            </p:tgtEl>
                                            <p:attrNameLst>
                                              <p:attrName>style.visibility</p:attrName>
                                            </p:attrNameLst>
                                          </p:cBhvr>
                                          <p:to>
                                            <p:strVal val="visible"/>
                                          </p:to>
                                        </p:set>
                                        <p:animEffect transition="in" filter="wipe(left)">
                                          <p:cBhvr>
                                            <p:cTn id="60" dur="500"/>
                                            <p:tgtEl>
                                              <p:spTgt spid="33"/>
                                            </p:tgtEl>
                                          </p:cBhvr>
                                        </p:animEffect>
                                      </p:childTnLst>
                                    </p:cTn>
                                  </p:par>
                                </p:childTnLst>
                              </p:cTn>
                            </p:par>
                            <p:par>
                              <p:cTn id="61" fill="hold">
                                <p:stCondLst>
                                  <p:cond delay="5200"/>
                                </p:stCondLst>
                                <p:childTnLst>
                                  <p:par>
                                    <p:cTn id="62" presetID="53" presetClass="entr" presetSubtype="16" fill="hold" grpId="0" nodeType="afterEffect">
                                      <p:stCondLst>
                                        <p:cond delay="0"/>
                                      </p:stCondLst>
                                      <p:iterate type="lt">
                                        <p:tmPct val="10000"/>
                                      </p:iterate>
                                      <p:childTnLst>
                                        <p:set>
                                          <p:cBhvr>
                                            <p:cTn id="63" dur="1" fill="hold">
                                              <p:stCondLst>
                                                <p:cond delay="0"/>
                                              </p:stCondLst>
                                            </p:cTn>
                                            <p:tgtEl>
                                              <p:spTgt spid="43"/>
                                            </p:tgtEl>
                                            <p:attrNameLst>
                                              <p:attrName>style.visibility</p:attrName>
                                            </p:attrNameLst>
                                          </p:cBhvr>
                                          <p:to>
                                            <p:strVal val="visible"/>
                                          </p:to>
                                        </p:set>
                                        <p:anim calcmode="lin" valueType="num">
                                          <p:cBhvr>
                                            <p:cTn id="64" dur="500" fill="hold"/>
                                            <p:tgtEl>
                                              <p:spTgt spid="43"/>
                                            </p:tgtEl>
                                            <p:attrNameLst>
                                              <p:attrName>ppt_w</p:attrName>
                                            </p:attrNameLst>
                                          </p:cBhvr>
                                          <p:tavLst>
                                            <p:tav tm="0">
                                              <p:val>
                                                <p:fltVal val="0"/>
                                              </p:val>
                                            </p:tav>
                                            <p:tav tm="100000">
                                              <p:val>
                                                <p:strVal val="#ppt_w"/>
                                              </p:val>
                                            </p:tav>
                                          </p:tavLst>
                                        </p:anim>
                                        <p:anim calcmode="lin" valueType="num">
                                          <p:cBhvr>
                                            <p:cTn id="65" dur="500" fill="hold"/>
                                            <p:tgtEl>
                                              <p:spTgt spid="43"/>
                                            </p:tgtEl>
                                            <p:attrNameLst>
                                              <p:attrName>ppt_h</p:attrName>
                                            </p:attrNameLst>
                                          </p:cBhvr>
                                          <p:tavLst>
                                            <p:tav tm="0">
                                              <p:val>
                                                <p:fltVal val="0"/>
                                              </p:val>
                                            </p:tav>
                                            <p:tav tm="100000">
                                              <p:val>
                                                <p:strVal val="#ppt_h"/>
                                              </p:val>
                                            </p:tav>
                                          </p:tavLst>
                                        </p:anim>
                                        <p:animEffect transition="in" filter="fade">
                                          <p:cBhvr>
                                            <p:cTn id="66" dur="500"/>
                                            <p:tgtEl>
                                              <p:spTgt spid="43"/>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44"/>
                                            </p:tgtEl>
                                            <p:attrNameLst>
                                              <p:attrName>style.visibility</p:attrName>
                                            </p:attrNameLst>
                                          </p:cBhvr>
                                          <p:to>
                                            <p:strVal val="visible"/>
                                          </p:to>
                                        </p:set>
                                        <p:animEffect transition="in" filter="wipe(left)">
                                          <p:cBhvr>
                                            <p:cTn id="69" dur="500"/>
                                            <p:tgtEl>
                                              <p:spTgt spid="44"/>
                                            </p:tgtEl>
                                          </p:cBhvr>
                                        </p:animEffect>
                                      </p:childTnLst>
                                    </p:cTn>
                                  </p:par>
                                </p:childTnLst>
                              </p:cTn>
                            </p:par>
                            <p:par>
                              <p:cTn id="70" fill="hold">
                                <p:stCondLst>
                                  <p:cond delay="5800"/>
                                </p:stCondLst>
                                <p:childTnLst>
                                  <p:par>
                                    <p:cTn id="71" presetID="53" presetClass="entr" presetSubtype="16" fill="hold" grpId="0" nodeType="afterEffect">
                                      <p:stCondLst>
                                        <p:cond delay="0"/>
                                      </p:stCondLst>
                                      <p:childTnLst>
                                        <p:set>
                                          <p:cBhvr>
                                            <p:cTn id="72" dur="1" fill="hold">
                                              <p:stCondLst>
                                                <p:cond delay="0"/>
                                              </p:stCondLst>
                                            </p:cTn>
                                            <p:tgtEl>
                                              <p:spTgt spid="38"/>
                                            </p:tgtEl>
                                            <p:attrNameLst>
                                              <p:attrName>style.visibility</p:attrName>
                                            </p:attrNameLst>
                                          </p:cBhvr>
                                          <p:to>
                                            <p:strVal val="visible"/>
                                          </p:to>
                                        </p:set>
                                        <p:anim calcmode="lin" valueType="num">
                                          <p:cBhvr>
                                            <p:cTn id="73" dur="500" fill="hold"/>
                                            <p:tgtEl>
                                              <p:spTgt spid="38"/>
                                            </p:tgtEl>
                                            <p:attrNameLst>
                                              <p:attrName>ppt_w</p:attrName>
                                            </p:attrNameLst>
                                          </p:cBhvr>
                                          <p:tavLst>
                                            <p:tav tm="0">
                                              <p:val>
                                                <p:fltVal val="0"/>
                                              </p:val>
                                            </p:tav>
                                            <p:tav tm="100000">
                                              <p:val>
                                                <p:strVal val="#ppt_w"/>
                                              </p:val>
                                            </p:tav>
                                          </p:tavLst>
                                        </p:anim>
                                        <p:anim calcmode="lin" valueType="num">
                                          <p:cBhvr>
                                            <p:cTn id="74" dur="500" fill="hold"/>
                                            <p:tgtEl>
                                              <p:spTgt spid="38"/>
                                            </p:tgtEl>
                                            <p:attrNameLst>
                                              <p:attrName>ppt_h</p:attrName>
                                            </p:attrNameLst>
                                          </p:cBhvr>
                                          <p:tavLst>
                                            <p:tav tm="0">
                                              <p:val>
                                                <p:fltVal val="0"/>
                                              </p:val>
                                            </p:tav>
                                            <p:tav tm="100000">
                                              <p:val>
                                                <p:strVal val="#ppt_h"/>
                                              </p:val>
                                            </p:tav>
                                          </p:tavLst>
                                        </p:anim>
                                        <p:animEffect transition="in" filter="fade">
                                          <p:cBhvr>
                                            <p:cTn id="75" dur="500"/>
                                            <p:tgtEl>
                                              <p:spTgt spid="38"/>
                                            </p:tgtEl>
                                          </p:cBhvr>
                                        </p:animEffect>
                                      </p:childTnLst>
                                    </p:cTn>
                                  </p:par>
                                </p:childTnLst>
                              </p:cTn>
                            </p:par>
                            <p:par>
                              <p:cTn id="76" fill="hold">
                                <p:stCondLst>
                                  <p:cond delay="6300"/>
                                </p:stCondLst>
                                <p:childTnLst>
                                  <p:par>
                                    <p:cTn id="77" presetID="22" presetClass="entr" presetSubtype="8" fill="hold" nodeType="afterEffect">
                                      <p:stCondLst>
                                        <p:cond delay="0"/>
                                      </p:stCondLst>
                                      <p:childTnLst>
                                        <p:set>
                                          <p:cBhvr>
                                            <p:cTn id="78" dur="1" fill="hold">
                                              <p:stCondLst>
                                                <p:cond delay="0"/>
                                              </p:stCondLst>
                                            </p:cTn>
                                            <p:tgtEl>
                                              <p:spTgt spid="34"/>
                                            </p:tgtEl>
                                            <p:attrNameLst>
                                              <p:attrName>style.visibility</p:attrName>
                                            </p:attrNameLst>
                                          </p:cBhvr>
                                          <p:to>
                                            <p:strVal val="visible"/>
                                          </p:to>
                                        </p:set>
                                        <p:animEffect transition="in" filter="wipe(left)">
                                          <p:cBhvr>
                                            <p:cTn id="79" dur="500"/>
                                            <p:tgtEl>
                                              <p:spTgt spid="34"/>
                                            </p:tgtEl>
                                          </p:cBhvr>
                                        </p:animEffect>
                                      </p:childTnLst>
                                    </p:cTn>
                                  </p:par>
                                </p:childTnLst>
                              </p:cTn>
                            </p:par>
                            <p:par>
                              <p:cTn id="80" fill="hold">
                                <p:stCondLst>
                                  <p:cond delay="6800"/>
                                </p:stCondLst>
                                <p:childTnLst>
                                  <p:par>
                                    <p:cTn id="81" presetID="53" presetClass="entr" presetSubtype="16" fill="hold" grpId="0" nodeType="afterEffect">
                                      <p:stCondLst>
                                        <p:cond delay="0"/>
                                      </p:stCondLst>
                                      <p:iterate type="lt">
                                        <p:tmPct val="10000"/>
                                      </p:iterate>
                                      <p:childTnLst>
                                        <p:set>
                                          <p:cBhvr>
                                            <p:cTn id="82" dur="1" fill="hold">
                                              <p:stCondLst>
                                                <p:cond delay="0"/>
                                              </p:stCondLst>
                                            </p:cTn>
                                            <p:tgtEl>
                                              <p:spTgt spid="45"/>
                                            </p:tgtEl>
                                            <p:attrNameLst>
                                              <p:attrName>style.visibility</p:attrName>
                                            </p:attrNameLst>
                                          </p:cBhvr>
                                          <p:to>
                                            <p:strVal val="visible"/>
                                          </p:to>
                                        </p:set>
                                        <p:anim calcmode="lin" valueType="num">
                                          <p:cBhvr>
                                            <p:cTn id="83" dur="500" fill="hold"/>
                                            <p:tgtEl>
                                              <p:spTgt spid="45"/>
                                            </p:tgtEl>
                                            <p:attrNameLst>
                                              <p:attrName>ppt_w</p:attrName>
                                            </p:attrNameLst>
                                          </p:cBhvr>
                                          <p:tavLst>
                                            <p:tav tm="0">
                                              <p:val>
                                                <p:fltVal val="0"/>
                                              </p:val>
                                            </p:tav>
                                            <p:tav tm="100000">
                                              <p:val>
                                                <p:strVal val="#ppt_w"/>
                                              </p:val>
                                            </p:tav>
                                          </p:tavLst>
                                        </p:anim>
                                        <p:anim calcmode="lin" valueType="num">
                                          <p:cBhvr>
                                            <p:cTn id="84" dur="500" fill="hold"/>
                                            <p:tgtEl>
                                              <p:spTgt spid="45"/>
                                            </p:tgtEl>
                                            <p:attrNameLst>
                                              <p:attrName>ppt_h</p:attrName>
                                            </p:attrNameLst>
                                          </p:cBhvr>
                                          <p:tavLst>
                                            <p:tav tm="0">
                                              <p:val>
                                                <p:fltVal val="0"/>
                                              </p:val>
                                            </p:tav>
                                            <p:tav tm="100000">
                                              <p:val>
                                                <p:strVal val="#ppt_h"/>
                                              </p:val>
                                            </p:tav>
                                          </p:tavLst>
                                        </p:anim>
                                        <p:animEffect transition="in" filter="fade">
                                          <p:cBhvr>
                                            <p:cTn id="85" dur="500"/>
                                            <p:tgtEl>
                                              <p:spTgt spid="45"/>
                                            </p:tgtEl>
                                          </p:cBhvr>
                                        </p:animEffect>
                                      </p:childTnLst>
                                    </p:cTn>
                                  </p:par>
                                  <p:par>
                                    <p:cTn id="86" presetID="22" presetClass="entr" presetSubtype="8" fill="hold" grpId="0" nodeType="withEffect">
                                      <p:stCondLst>
                                        <p:cond delay="0"/>
                                      </p:stCondLst>
                                      <p:childTnLst>
                                        <p:set>
                                          <p:cBhvr>
                                            <p:cTn id="87" dur="1" fill="hold">
                                              <p:stCondLst>
                                                <p:cond delay="0"/>
                                              </p:stCondLst>
                                            </p:cTn>
                                            <p:tgtEl>
                                              <p:spTgt spid="46"/>
                                            </p:tgtEl>
                                            <p:attrNameLst>
                                              <p:attrName>style.visibility</p:attrName>
                                            </p:attrNameLst>
                                          </p:cBhvr>
                                          <p:to>
                                            <p:strVal val="visible"/>
                                          </p:to>
                                        </p:set>
                                        <p:animEffect transition="in" filter="wipe(left)">
                                          <p:cBhvr>
                                            <p:cTn id="88" dur="500"/>
                                            <p:tgtEl>
                                              <p:spTgt spid="46"/>
                                            </p:tgtEl>
                                          </p:cBhvr>
                                        </p:animEffect>
                                      </p:childTnLst>
                                    </p:cTn>
                                  </p:par>
                                </p:childTnLst>
                              </p:cTn>
                            </p:par>
                            <p:par>
                              <p:cTn id="89" fill="hold">
                                <p:stCondLst>
                                  <p:cond delay="7400"/>
                                </p:stCondLst>
                                <p:childTnLst>
                                  <p:par>
                                    <p:cTn id="90" presetID="53" presetClass="entr" presetSubtype="16" fill="hold" grpId="0" nodeType="afterEffect">
                                      <p:stCondLst>
                                        <p:cond delay="0"/>
                                      </p:stCondLst>
                                      <p:childTnLst>
                                        <p:set>
                                          <p:cBhvr>
                                            <p:cTn id="91" dur="1" fill="hold">
                                              <p:stCondLst>
                                                <p:cond delay="0"/>
                                              </p:stCondLst>
                                            </p:cTn>
                                            <p:tgtEl>
                                              <p:spTgt spid="57"/>
                                            </p:tgtEl>
                                            <p:attrNameLst>
                                              <p:attrName>style.visibility</p:attrName>
                                            </p:attrNameLst>
                                          </p:cBhvr>
                                          <p:to>
                                            <p:strVal val="visible"/>
                                          </p:to>
                                        </p:set>
                                        <p:anim calcmode="lin" valueType="num">
                                          <p:cBhvr>
                                            <p:cTn id="92" dur="500" fill="hold"/>
                                            <p:tgtEl>
                                              <p:spTgt spid="57"/>
                                            </p:tgtEl>
                                            <p:attrNameLst>
                                              <p:attrName>ppt_w</p:attrName>
                                            </p:attrNameLst>
                                          </p:cBhvr>
                                          <p:tavLst>
                                            <p:tav tm="0">
                                              <p:val>
                                                <p:fltVal val="0"/>
                                              </p:val>
                                            </p:tav>
                                            <p:tav tm="100000">
                                              <p:val>
                                                <p:strVal val="#ppt_w"/>
                                              </p:val>
                                            </p:tav>
                                          </p:tavLst>
                                        </p:anim>
                                        <p:anim calcmode="lin" valueType="num">
                                          <p:cBhvr>
                                            <p:cTn id="93" dur="500" fill="hold"/>
                                            <p:tgtEl>
                                              <p:spTgt spid="57"/>
                                            </p:tgtEl>
                                            <p:attrNameLst>
                                              <p:attrName>ppt_h</p:attrName>
                                            </p:attrNameLst>
                                          </p:cBhvr>
                                          <p:tavLst>
                                            <p:tav tm="0">
                                              <p:val>
                                                <p:fltVal val="0"/>
                                              </p:val>
                                            </p:tav>
                                            <p:tav tm="100000">
                                              <p:val>
                                                <p:strVal val="#ppt_h"/>
                                              </p:val>
                                            </p:tav>
                                          </p:tavLst>
                                        </p:anim>
                                        <p:animEffect transition="in" filter="fade">
                                          <p:cBhvr>
                                            <p:cTn id="94" dur="500"/>
                                            <p:tgtEl>
                                              <p:spTgt spid="57"/>
                                            </p:tgtEl>
                                          </p:cBhvr>
                                        </p:animEffect>
                                      </p:childTnLst>
                                    </p:cTn>
                                  </p:par>
                                </p:childTnLst>
                              </p:cTn>
                            </p:par>
                            <p:par>
                              <p:cTn id="95" fill="hold">
                                <p:stCondLst>
                                  <p:cond delay="7900"/>
                                </p:stCondLst>
                                <p:childTnLst>
                                  <p:par>
                                    <p:cTn id="96" presetID="22" presetClass="entr" presetSubtype="8" fill="hold" nodeType="afterEffect">
                                      <p:stCondLst>
                                        <p:cond delay="0"/>
                                      </p:stCondLst>
                                      <p:childTnLst>
                                        <p:set>
                                          <p:cBhvr>
                                            <p:cTn id="97" dur="1" fill="hold">
                                              <p:stCondLst>
                                                <p:cond delay="0"/>
                                              </p:stCondLst>
                                            </p:cTn>
                                            <p:tgtEl>
                                              <p:spTgt spid="56"/>
                                            </p:tgtEl>
                                            <p:attrNameLst>
                                              <p:attrName>style.visibility</p:attrName>
                                            </p:attrNameLst>
                                          </p:cBhvr>
                                          <p:to>
                                            <p:strVal val="visible"/>
                                          </p:to>
                                        </p:set>
                                        <p:animEffect transition="in" filter="wipe(left)">
                                          <p:cBhvr>
                                            <p:cTn id="98" dur="500"/>
                                            <p:tgtEl>
                                              <p:spTgt spid="56"/>
                                            </p:tgtEl>
                                          </p:cBhvr>
                                        </p:animEffect>
                                      </p:childTnLst>
                                    </p:cTn>
                                  </p:par>
                                </p:childTnLst>
                              </p:cTn>
                            </p:par>
                            <p:par>
                              <p:cTn id="99" fill="hold">
                                <p:stCondLst>
                                  <p:cond delay="8400"/>
                                </p:stCondLst>
                                <p:childTnLst>
                                  <p:par>
                                    <p:cTn id="100" presetID="53" presetClass="entr" presetSubtype="16" fill="hold" grpId="0" nodeType="afterEffect">
                                      <p:stCondLst>
                                        <p:cond delay="0"/>
                                      </p:stCondLst>
                                      <p:iterate type="lt">
                                        <p:tmPct val="10000"/>
                                      </p:iterate>
                                      <p:childTnLst>
                                        <p:set>
                                          <p:cBhvr>
                                            <p:cTn id="101" dur="1" fill="hold">
                                              <p:stCondLst>
                                                <p:cond delay="0"/>
                                              </p:stCondLst>
                                            </p:cTn>
                                            <p:tgtEl>
                                              <p:spTgt spid="58"/>
                                            </p:tgtEl>
                                            <p:attrNameLst>
                                              <p:attrName>style.visibility</p:attrName>
                                            </p:attrNameLst>
                                          </p:cBhvr>
                                          <p:to>
                                            <p:strVal val="visible"/>
                                          </p:to>
                                        </p:set>
                                        <p:anim calcmode="lin" valueType="num">
                                          <p:cBhvr>
                                            <p:cTn id="102" dur="500" fill="hold"/>
                                            <p:tgtEl>
                                              <p:spTgt spid="58"/>
                                            </p:tgtEl>
                                            <p:attrNameLst>
                                              <p:attrName>ppt_w</p:attrName>
                                            </p:attrNameLst>
                                          </p:cBhvr>
                                          <p:tavLst>
                                            <p:tav tm="0">
                                              <p:val>
                                                <p:fltVal val="0"/>
                                              </p:val>
                                            </p:tav>
                                            <p:tav tm="100000">
                                              <p:val>
                                                <p:strVal val="#ppt_w"/>
                                              </p:val>
                                            </p:tav>
                                          </p:tavLst>
                                        </p:anim>
                                        <p:anim calcmode="lin" valueType="num">
                                          <p:cBhvr>
                                            <p:cTn id="103" dur="500" fill="hold"/>
                                            <p:tgtEl>
                                              <p:spTgt spid="58"/>
                                            </p:tgtEl>
                                            <p:attrNameLst>
                                              <p:attrName>ppt_h</p:attrName>
                                            </p:attrNameLst>
                                          </p:cBhvr>
                                          <p:tavLst>
                                            <p:tav tm="0">
                                              <p:val>
                                                <p:fltVal val="0"/>
                                              </p:val>
                                            </p:tav>
                                            <p:tav tm="100000">
                                              <p:val>
                                                <p:strVal val="#ppt_h"/>
                                              </p:val>
                                            </p:tav>
                                          </p:tavLst>
                                        </p:anim>
                                        <p:animEffect transition="in" filter="fade">
                                          <p:cBhvr>
                                            <p:cTn id="104" dur="500"/>
                                            <p:tgtEl>
                                              <p:spTgt spid="58"/>
                                            </p:tgtEl>
                                          </p:cBhvr>
                                        </p:animEffect>
                                      </p:childTnLst>
                                    </p:cTn>
                                  </p:par>
                                  <p:par>
                                    <p:cTn id="105" presetID="22" presetClass="entr" presetSubtype="8" fill="hold" grpId="0" nodeType="withEffect">
                                      <p:stCondLst>
                                        <p:cond delay="0"/>
                                      </p:stCondLst>
                                      <p:childTnLst>
                                        <p:set>
                                          <p:cBhvr>
                                            <p:cTn id="106" dur="1" fill="hold">
                                              <p:stCondLst>
                                                <p:cond delay="0"/>
                                              </p:stCondLst>
                                            </p:cTn>
                                            <p:tgtEl>
                                              <p:spTgt spid="59"/>
                                            </p:tgtEl>
                                            <p:attrNameLst>
                                              <p:attrName>style.visibility</p:attrName>
                                            </p:attrNameLst>
                                          </p:cBhvr>
                                          <p:to>
                                            <p:strVal val="visible"/>
                                          </p:to>
                                        </p:set>
                                        <p:animEffect transition="in" filter="wipe(left)">
                                          <p:cBhvr>
                                            <p:cTn id="107"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p:bldP spid="38" grpId="0"/>
          <p:bldP spid="39" grpId="0"/>
          <p:bldP spid="40" grpId="0"/>
          <p:bldP spid="41" grpId="0"/>
          <p:bldP spid="42" grpId="0"/>
          <p:bldP spid="43" grpId="0"/>
          <p:bldP spid="44" grpId="0"/>
          <p:bldP spid="45" grpId="0"/>
          <p:bldP spid="46" grpId="0"/>
          <p:bldP spid="47" grpId="0"/>
          <p:bldP spid="57" grpId="0"/>
          <p:bldP spid="58" grpId="0"/>
          <p:bldP spid="59"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p:cNvPicPr>
            <a:picLocks noChangeAspect="1"/>
          </p:cNvPicPr>
          <p:nvPr/>
        </p:nvPicPr>
        <p:blipFill rotWithShape="1">
          <a:blip r:embed="rId3">
            <a:extLst>
              <a:ext uri="{28A0092B-C50C-407E-A947-70E740481C1C}">
                <a14:useLocalDpi xmlns:a14="http://schemas.microsoft.com/office/drawing/2010/main" val="0"/>
              </a:ext>
            </a:extLst>
          </a:blip>
          <a:srcRect t="9802" r="23630" b="32868"/>
          <a:stretch/>
        </p:blipFill>
        <p:spPr>
          <a:xfrm>
            <a:off x="1" y="565942"/>
            <a:ext cx="9143999" cy="4577559"/>
          </a:xfrm>
          <a:prstGeom prst="rect">
            <a:avLst/>
          </a:prstGeom>
        </p:spPr>
      </p:pic>
      <p:sp>
        <p:nvSpPr>
          <p:cNvPr id="21" name="任意多边形 55"/>
          <p:cNvSpPr/>
          <p:nvPr/>
        </p:nvSpPr>
        <p:spPr>
          <a:xfrm>
            <a:off x="0" y="2"/>
            <a:ext cx="9144002" cy="5169694"/>
          </a:xfrm>
          <a:custGeom>
            <a:avLst/>
            <a:gdLst>
              <a:gd name="connsiteX0" fmla="*/ 0 w 12191999"/>
              <a:gd name="connsiteY0" fmla="*/ 0 h 6892925"/>
              <a:gd name="connsiteX1" fmla="*/ 9939877 w 12191999"/>
              <a:gd name="connsiteY1" fmla="*/ 0 h 6892925"/>
              <a:gd name="connsiteX2" fmla="*/ 6743482 w 12191999"/>
              <a:gd name="connsiteY2" fmla="*/ 3196395 h 6892925"/>
              <a:gd name="connsiteX3" fmla="*/ 6681177 w 12191999"/>
              <a:gd name="connsiteY3" fmla="*/ 3807750 h 6892925"/>
              <a:gd name="connsiteX4" fmla="*/ 6743482 w 12191999"/>
              <a:gd name="connsiteY4" fmla="*/ 3884026 h 6892925"/>
              <a:gd name="connsiteX5" fmla="*/ 6819757 w 12191999"/>
              <a:gd name="connsiteY5" fmla="*/ 3946331 h 6892925"/>
              <a:gd name="connsiteX6" fmla="*/ 7431113 w 12191999"/>
              <a:gd name="connsiteY6" fmla="*/ 3884025 h 6892925"/>
              <a:gd name="connsiteX7" fmla="*/ 11315140 w 12191999"/>
              <a:gd name="connsiteY7" fmla="*/ 0 h 6892925"/>
              <a:gd name="connsiteX8" fmla="*/ 11537602 w 12191999"/>
              <a:gd name="connsiteY8" fmla="*/ 0 h 6892925"/>
              <a:gd name="connsiteX9" fmla="*/ 9197175 w 12191999"/>
              <a:gd name="connsiteY9" fmla="*/ 2340428 h 6892925"/>
              <a:gd name="connsiteX10" fmla="*/ 9197175 w 12191999"/>
              <a:gd name="connsiteY10" fmla="*/ 2722003 h 6892925"/>
              <a:gd name="connsiteX11" fmla="*/ 9578751 w 12191999"/>
              <a:gd name="connsiteY11" fmla="*/ 2722003 h 6892925"/>
              <a:gd name="connsiteX12" fmla="*/ 12191999 w 12191999"/>
              <a:gd name="connsiteY12" fmla="*/ 108755 h 6892925"/>
              <a:gd name="connsiteX13" fmla="*/ 12191999 w 12191999"/>
              <a:gd name="connsiteY13" fmla="*/ 341088 h 6892925"/>
              <a:gd name="connsiteX14" fmla="*/ 6798719 w 12191999"/>
              <a:gd name="connsiteY14" fmla="*/ 5734369 h 6892925"/>
              <a:gd name="connsiteX15" fmla="*/ 6798719 w 12191999"/>
              <a:gd name="connsiteY15" fmla="*/ 5997775 h 6892925"/>
              <a:gd name="connsiteX16" fmla="*/ 7062124 w 12191999"/>
              <a:gd name="connsiteY16" fmla="*/ 5997775 h 6892925"/>
              <a:gd name="connsiteX17" fmla="*/ 12191999 w 12191999"/>
              <a:gd name="connsiteY17" fmla="*/ 867899 h 6892925"/>
              <a:gd name="connsiteX18" fmla="*/ 12191999 w 12191999"/>
              <a:gd name="connsiteY18" fmla="*/ 1136731 h 6892925"/>
              <a:gd name="connsiteX19" fmla="*/ 8621861 w 12191999"/>
              <a:gd name="connsiteY19" fmla="*/ 4706868 h 6892925"/>
              <a:gd name="connsiteX20" fmla="*/ 8621861 w 12191999"/>
              <a:gd name="connsiteY20" fmla="*/ 5097453 h 6892925"/>
              <a:gd name="connsiteX21" fmla="*/ 9012446 w 12191999"/>
              <a:gd name="connsiteY21" fmla="*/ 5097453 h 6892925"/>
              <a:gd name="connsiteX22" fmla="*/ 12191999 w 12191999"/>
              <a:gd name="connsiteY22" fmla="*/ 1917900 h 6892925"/>
              <a:gd name="connsiteX23" fmla="*/ 12191999 w 12191999"/>
              <a:gd name="connsiteY23" fmla="*/ 2270954 h 6892925"/>
              <a:gd name="connsiteX24" fmla="*/ 10899249 w 12191999"/>
              <a:gd name="connsiteY24" fmla="*/ 3563704 h 6892925"/>
              <a:gd name="connsiteX25" fmla="*/ 10899249 w 12191999"/>
              <a:gd name="connsiteY25" fmla="*/ 3954289 h 6892925"/>
              <a:gd name="connsiteX26" fmla="*/ 11289834 w 12191999"/>
              <a:gd name="connsiteY26" fmla="*/ 3954289 h 6892925"/>
              <a:gd name="connsiteX27" fmla="*/ 12191999 w 12191999"/>
              <a:gd name="connsiteY27" fmla="*/ 3052124 h 6892925"/>
              <a:gd name="connsiteX28" fmla="*/ 12191999 w 12191999"/>
              <a:gd name="connsiteY28" fmla="*/ 3650283 h 6892925"/>
              <a:gd name="connsiteX29" fmla="*/ 10257161 w 12191999"/>
              <a:gd name="connsiteY29" fmla="*/ 5585121 h 6892925"/>
              <a:gd name="connsiteX30" fmla="*/ 10194855 w 12191999"/>
              <a:gd name="connsiteY30" fmla="*/ 6196477 h 6892925"/>
              <a:gd name="connsiteX31" fmla="*/ 10257160 w 12191999"/>
              <a:gd name="connsiteY31" fmla="*/ 6272752 h 6892925"/>
              <a:gd name="connsiteX32" fmla="*/ 10333436 w 12191999"/>
              <a:gd name="connsiteY32" fmla="*/ 6335058 h 6892925"/>
              <a:gd name="connsiteX33" fmla="*/ 10944792 w 12191999"/>
              <a:gd name="connsiteY33" fmla="*/ 6272752 h 6892925"/>
              <a:gd name="connsiteX34" fmla="*/ 12191999 w 12191999"/>
              <a:gd name="connsiteY34" fmla="*/ 5025545 h 6892925"/>
              <a:gd name="connsiteX35" fmla="*/ 12191999 w 12191999"/>
              <a:gd name="connsiteY35" fmla="*/ 6892925 h 6892925"/>
              <a:gd name="connsiteX36" fmla="*/ 0 w 12191999"/>
              <a:gd name="connsiteY36" fmla="*/ 6892925 h 6892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2191999" h="6892925">
                <a:moveTo>
                  <a:pt x="0" y="0"/>
                </a:moveTo>
                <a:lnTo>
                  <a:pt x="9939877" y="0"/>
                </a:lnTo>
                <a:lnTo>
                  <a:pt x="6743482" y="3196395"/>
                </a:lnTo>
                <a:cubicBezTo>
                  <a:pt x="6577334" y="3362543"/>
                  <a:pt x="6556565" y="3619019"/>
                  <a:pt x="6681177" y="3807750"/>
                </a:cubicBezTo>
                <a:lnTo>
                  <a:pt x="6743482" y="3884026"/>
                </a:lnTo>
                <a:lnTo>
                  <a:pt x="6819757" y="3946331"/>
                </a:lnTo>
                <a:cubicBezTo>
                  <a:pt x="7008489" y="4070943"/>
                  <a:pt x="7264965" y="4050174"/>
                  <a:pt x="7431113" y="3884025"/>
                </a:cubicBezTo>
                <a:lnTo>
                  <a:pt x="11315140" y="0"/>
                </a:lnTo>
                <a:lnTo>
                  <a:pt x="11537602" y="0"/>
                </a:lnTo>
                <a:lnTo>
                  <a:pt x="9197175" y="2340428"/>
                </a:lnTo>
                <a:cubicBezTo>
                  <a:pt x="9091805" y="2445797"/>
                  <a:pt x="9091805" y="2616634"/>
                  <a:pt x="9197175" y="2722003"/>
                </a:cubicBezTo>
                <a:cubicBezTo>
                  <a:pt x="9302544" y="2827373"/>
                  <a:pt x="9473381" y="2827373"/>
                  <a:pt x="9578751" y="2722003"/>
                </a:cubicBezTo>
                <a:lnTo>
                  <a:pt x="12191999" y="108755"/>
                </a:lnTo>
                <a:lnTo>
                  <a:pt x="12191999" y="341088"/>
                </a:lnTo>
                <a:lnTo>
                  <a:pt x="6798719" y="5734369"/>
                </a:lnTo>
                <a:cubicBezTo>
                  <a:pt x="6725981" y="5807106"/>
                  <a:pt x="6725981" y="5925038"/>
                  <a:pt x="6798719" y="5997775"/>
                </a:cubicBezTo>
                <a:cubicBezTo>
                  <a:pt x="6871455" y="6070512"/>
                  <a:pt x="6989387" y="6070512"/>
                  <a:pt x="7062124" y="5997775"/>
                </a:cubicBezTo>
                <a:lnTo>
                  <a:pt x="12191999" y="867899"/>
                </a:lnTo>
                <a:lnTo>
                  <a:pt x="12191999" y="1136731"/>
                </a:lnTo>
                <a:lnTo>
                  <a:pt x="8621861" y="4706868"/>
                </a:lnTo>
                <a:cubicBezTo>
                  <a:pt x="8514004" y="4814725"/>
                  <a:pt x="8514004" y="4989596"/>
                  <a:pt x="8621861" y="5097453"/>
                </a:cubicBezTo>
                <a:cubicBezTo>
                  <a:pt x="8729719" y="5205310"/>
                  <a:pt x="8904589" y="5205310"/>
                  <a:pt x="9012446" y="5097453"/>
                </a:cubicBezTo>
                <a:lnTo>
                  <a:pt x="12191999" y="1917900"/>
                </a:lnTo>
                <a:lnTo>
                  <a:pt x="12191999" y="2270954"/>
                </a:lnTo>
                <a:lnTo>
                  <a:pt x="10899249" y="3563704"/>
                </a:lnTo>
                <a:cubicBezTo>
                  <a:pt x="10791392" y="3671561"/>
                  <a:pt x="10791392" y="3846432"/>
                  <a:pt x="10899249" y="3954289"/>
                </a:cubicBezTo>
                <a:cubicBezTo>
                  <a:pt x="11007107" y="4062146"/>
                  <a:pt x="11181977" y="4062146"/>
                  <a:pt x="11289834" y="3954289"/>
                </a:cubicBezTo>
                <a:lnTo>
                  <a:pt x="12191999" y="3052124"/>
                </a:lnTo>
                <a:lnTo>
                  <a:pt x="12191999" y="3650283"/>
                </a:lnTo>
                <a:lnTo>
                  <a:pt x="10257161" y="5585121"/>
                </a:lnTo>
                <a:cubicBezTo>
                  <a:pt x="10091012" y="5751270"/>
                  <a:pt x="10070243" y="6007746"/>
                  <a:pt x="10194855" y="6196477"/>
                </a:cubicBezTo>
                <a:lnTo>
                  <a:pt x="10257160" y="6272752"/>
                </a:lnTo>
                <a:lnTo>
                  <a:pt x="10333436" y="6335058"/>
                </a:lnTo>
                <a:cubicBezTo>
                  <a:pt x="10522166" y="6459669"/>
                  <a:pt x="10778643" y="6438901"/>
                  <a:pt x="10944792" y="6272752"/>
                </a:cubicBezTo>
                <a:lnTo>
                  <a:pt x="12191999" y="5025545"/>
                </a:lnTo>
                <a:lnTo>
                  <a:pt x="12191999" y="6892925"/>
                </a:lnTo>
                <a:lnTo>
                  <a:pt x="0" y="6892925"/>
                </a:lnTo>
                <a:close/>
              </a:path>
            </a:pathLst>
          </a:custGeom>
          <a:gradFill>
            <a:gsLst>
              <a:gs pos="0">
                <a:schemeClr val="bg1"/>
              </a:gs>
              <a:gs pos="50000">
                <a:srgbClr val="FFFFFF">
                  <a:alpha val="96000"/>
                </a:srgbClr>
              </a:gs>
              <a:gs pos="100000">
                <a:schemeClr val="bg1">
                  <a:alpha val="9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latinLnBrk="0">
              <a:defRPr/>
            </a:pPr>
            <a:endParaRPr lang="zh-CN" altLang="en-US" sz="1350" kern="0" dirty="0">
              <a:solidFill>
                <a:sysClr val="windowText" lastClr="000000"/>
              </a:solidFill>
            </a:endParaRPr>
          </a:p>
        </p:txBody>
      </p:sp>
      <p:sp>
        <p:nvSpPr>
          <p:cNvPr id="22" name="矩形 21"/>
          <p:cNvSpPr/>
          <p:nvPr/>
        </p:nvSpPr>
        <p:spPr>
          <a:xfrm>
            <a:off x="292170" y="625076"/>
            <a:ext cx="1200329" cy="4463722"/>
          </a:xfrm>
          <a:prstGeom prst="rect">
            <a:avLst/>
          </a:prstGeom>
        </p:spPr>
        <p:txBody>
          <a:bodyPr vert="eaVert" wrap="none">
            <a:spAutoFit/>
          </a:bodyPr>
          <a:lstStyle/>
          <a:p>
            <a:pPr defTabSz="685800" latinLnBrk="0">
              <a:defRPr/>
            </a:pPr>
            <a:r>
              <a:rPr lang="en-US" altLang="zh-CN" sz="6600" b="1" kern="0" dirty="0">
                <a:solidFill>
                  <a:schemeClr val="tx1">
                    <a:alpha val="5000"/>
                  </a:schemeClr>
                </a:solidFill>
                <a:latin typeface="Impact" panose="020B0806030902050204" pitchFamily="34" charset="0"/>
                <a:ea typeface="+mj-ea"/>
              </a:rPr>
              <a:t>requirement</a:t>
            </a:r>
            <a:endParaRPr lang="zh-CN" altLang="en-US" sz="6600" b="1" kern="0" dirty="0">
              <a:solidFill>
                <a:schemeClr val="tx1">
                  <a:alpha val="5000"/>
                </a:schemeClr>
              </a:solidFill>
              <a:latin typeface="Impact" panose="020B0806030902050204" pitchFamily="34" charset="0"/>
              <a:ea typeface="+mj-ea"/>
            </a:endParaRPr>
          </a:p>
        </p:txBody>
      </p:sp>
      <p:pic>
        <p:nvPicPr>
          <p:cNvPr id="77" name="图片 76"/>
          <p:cNvPicPr>
            <a:picLocks noChangeAspect="1"/>
          </p:cNvPicPr>
          <p:nvPr/>
        </p:nvPicPr>
        <p:blipFill rotWithShape="1">
          <a:blip r:embed="rId4"/>
          <a:srcRect b="83599"/>
          <a:stretch/>
        </p:blipFill>
        <p:spPr>
          <a:xfrm>
            <a:off x="0" y="0"/>
            <a:ext cx="9144000" cy="691212"/>
          </a:xfrm>
          <a:prstGeom prst="rect">
            <a:avLst/>
          </a:prstGeom>
        </p:spPr>
      </p:pic>
      <p:sp>
        <p:nvSpPr>
          <p:cNvPr id="79" name="标题 78"/>
          <p:cNvSpPr>
            <a:spLocks noGrp="1"/>
          </p:cNvSpPr>
          <p:nvPr>
            <p:ph type="title"/>
          </p:nvPr>
        </p:nvSpPr>
        <p:spPr>
          <a:xfrm>
            <a:off x="41982" y="-96627"/>
            <a:ext cx="6861212" cy="884466"/>
          </a:xfrm>
        </p:spPr>
        <p:txBody>
          <a:bodyPr/>
          <a:lstStyle/>
          <a:p>
            <a:r>
              <a:rPr lang="zh-CN" altLang="en-US" sz="3000" dirty="0">
                <a:latin typeface="黑体" panose="02010609060101010101" pitchFamily="49" charset="-122"/>
                <a:ea typeface="黑体" panose="02010609060101010101" pitchFamily="49" charset="-122"/>
              </a:rPr>
              <a:t>需求分析</a:t>
            </a:r>
          </a:p>
        </p:txBody>
      </p:sp>
      <p:grpSp>
        <p:nvGrpSpPr>
          <p:cNvPr id="82" name="组合 81"/>
          <p:cNvGrpSpPr/>
          <p:nvPr/>
        </p:nvGrpSpPr>
        <p:grpSpPr>
          <a:xfrm>
            <a:off x="644449" y="1038068"/>
            <a:ext cx="3736981" cy="488813"/>
            <a:chOff x="607294" y="1499251"/>
            <a:chExt cx="3736981" cy="488813"/>
          </a:xfrm>
        </p:grpSpPr>
        <p:sp>
          <p:nvSpPr>
            <p:cNvPr id="81" name="矩形 80"/>
            <p:cNvSpPr/>
            <p:nvPr/>
          </p:nvSpPr>
          <p:spPr>
            <a:xfrm>
              <a:off x="667602" y="1563638"/>
              <a:ext cx="3616366" cy="360040"/>
            </a:xfrm>
            <a:prstGeom prst="rect">
              <a:avLst/>
            </a:prstGeom>
            <a:noFill/>
            <a:ln w="63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607294" y="1499251"/>
              <a:ext cx="3736981" cy="488813"/>
              <a:chOff x="1873190" y="3118715"/>
              <a:chExt cx="4982643" cy="651751"/>
            </a:xfrm>
          </p:grpSpPr>
          <p:sp>
            <p:nvSpPr>
              <p:cNvPr id="24" name="矩形 23"/>
              <p:cNvSpPr/>
              <p:nvPr/>
            </p:nvSpPr>
            <p:spPr>
              <a:xfrm>
                <a:off x="1985230" y="3192808"/>
                <a:ext cx="4650820" cy="464743"/>
              </a:xfrm>
              <a:prstGeom prst="rect">
                <a:avLst/>
              </a:prstGeom>
            </p:spPr>
            <p:txBody>
              <a:bodyPr wrap="square">
                <a:spAutoFit/>
              </a:bodyPr>
              <a:lstStyle/>
              <a:p>
                <a:pPr defTabSz="685800" latinLnBrk="0">
                  <a:lnSpc>
                    <a:spcPct val="120000"/>
                  </a:lnSpc>
                  <a:defRPr/>
                </a:pPr>
                <a:r>
                  <a:rPr lang="zh-CN" altLang="en-US" sz="1600" b="1" kern="0" dirty="0">
                    <a:solidFill>
                      <a:schemeClr val="tx1">
                        <a:lumMod val="75000"/>
                        <a:lumOff val="25000"/>
                      </a:schemeClr>
                    </a:solidFill>
                    <a:latin typeface="+mj-ea"/>
                    <a:ea typeface="+mj-ea"/>
                  </a:rPr>
                  <a:t>参训公司：</a:t>
                </a:r>
              </a:p>
            </p:txBody>
          </p:sp>
          <p:grpSp>
            <p:nvGrpSpPr>
              <p:cNvPr id="25" name="组合 24"/>
              <p:cNvGrpSpPr/>
              <p:nvPr/>
            </p:nvGrpSpPr>
            <p:grpSpPr>
              <a:xfrm flipH="1">
                <a:off x="1873190" y="3118715"/>
                <a:ext cx="4982643" cy="651751"/>
                <a:chOff x="1700827" y="12447777"/>
                <a:chExt cx="8585714" cy="1123046"/>
              </a:xfrm>
            </p:grpSpPr>
            <p:sp>
              <p:nvSpPr>
                <p:cNvPr id="26" name="L 形 25"/>
                <p:cNvSpPr/>
                <p:nvPr/>
              </p:nvSpPr>
              <p:spPr>
                <a:xfrm>
                  <a:off x="1700827" y="12884577"/>
                  <a:ext cx="686247" cy="686246"/>
                </a:xfrm>
                <a:prstGeom prst="corner">
                  <a:avLst>
                    <a:gd name="adj1" fmla="val 22480"/>
                    <a:gd name="adj2" fmla="val 21721"/>
                  </a:avLst>
                </a:prstGeom>
                <a:solidFill>
                  <a:srgbClr val="E836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latinLnBrk="0">
                    <a:defRPr/>
                  </a:pPr>
                  <a:endParaRPr lang="zh-CN" altLang="en-US" sz="1350" kern="0" dirty="0">
                    <a:solidFill>
                      <a:sysClr val="windowText" lastClr="000000"/>
                    </a:solidFill>
                  </a:endParaRPr>
                </a:p>
              </p:txBody>
            </p:sp>
            <p:sp>
              <p:nvSpPr>
                <p:cNvPr id="27" name="L 形 26"/>
                <p:cNvSpPr/>
                <p:nvPr/>
              </p:nvSpPr>
              <p:spPr>
                <a:xfrm flipH="1" flipV="1">
                  <a:off x="9770952" y="12447777"/>
                  <a:ext cx="515589" cy="515588"/>
                </a:xfrm>
                <a:prstGeom prst="corner">
                  <a:avLst>
                    <a:gd name="adj1" fmla="val 28445"/>
                    <a:gd name="adj2" fmla="val 29392"/>
                  </a:avLst>
                </a:prstGeom>
                <a:solidFill>
                  <a:srgbClr val="E836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latinLnBrk="0">
                    <a:defRPr/>
                  </a:pPr>
                  <a:endParaRPr lang="zh-CN" altLang="en-US" sz="1350" kern="0">
                    <a:solidFill>
                      <a:sysClr val="windowText" lastClr="000000"/>
                    </a:solidFill>
                  </a:endParaRPr>
                </a:p>
              </p:txBody>
            </p:sp>
          </p:grpSp>
        </p:grpSp>
      </p:grpSp>
      <p:grpSp>
        <p:nvGrpSpPr>
          <p:cNvPr id="83" name="组合 82"/>
          <p:cNvGrpSpPr/>
          <p:nvPr/>
        </p:nvGrpSpPr>
        <p:grpSpPr>
          <a:xfrm>
            <a:off x="644449" y="1544884"/>
            <a:ext cx="3736981" cy="488813"/>
            <a:chOff x="607294" y="1499251"/>
            <a:chExt cx="3736981" cy="488813"/>
          </a:xfrm>
        </p:grpSpPr>
        <p:sp>
          <p:nvSpPr>
            <p:cNvPr id="84" name="矩形 83"/>
            <p:cNvSpPr/>
            <p:nvPr/>
          </p:nvSpPr>
          <p:spPr>
            <a:xfrm>
              <a:off x="667602" y="1563638"/>
              <a:ext cx="3616366" cy="360040"/>
            </a:xfrm>
            <a:prstGeom prst="rect">
              <a:avLst/>
            </a:prstGeom>
            <a:noFill/>
            <a:ln w="63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5" name="组合 84"/>
            <p:cNvGrpSpPr/>
            <p:nvPr/>
          </p:nvGrpSpPr>
          <p:grpSpPr>
            <a:xfrm>
              <a:off x="607294" y="1499251"/>
              <a:ext cx="3736981" cy="488813"/>
              <a:chOff x="1873190" y="3118715"/>
              <a:chExt cx="4982643" cy="651751"/>
            </a:xfrm>
          </p:grpSpPr>
          <p:sp>
            <p:nvSpPr>
              <p:cNvPr id="86" name="矩形 85"/>
              <p:cNvSpPr/>
              <p:nvPr/>
            </p:nvSpPr>
            <p:spPr>
              <a:xfrm>
                <a:off x="1985230" y="3192808"/>
                <a:ext cx="4650820" cy="464743"/>
              </a:xfrm>
              <a:prstGeom prst="rect">
                <a:avLst/>
              </a:prstGeom>
            </p:spPr>
            <p:txBody>
              <a:bodyPr wrap="square">
                <a:spAutoFit/>
              </a:bodyPr>
              <a:lstStyle/>
              <a:p>
                <a:pPr defTabSz="685800" latinLnBrk="0">
                  <a:lnSpc>
                    <a:spcPct val="120000"/>
                  </a:lnSpc>
                  <a:defRPr/>
                </a:pPr>
                <a:r>
                  <a:rPr lang="zh-CN" altLang="en-US" sz="1600" b="1" kern="0" dirty="0">
                    <a:solidFill>
                      <a:schemeClr val="tx1">
                        <a:lumMod val="75000"/>
                        <a:lumOff val="25000"/>
                      </a:schemeClr>
                    </a:solidFill>
                    <a:latin typeface="+mj-ea"/>
                    <a:ea typeface="+mj-ea"/>
                  </a:rPr>
                  <a:t>活动时间：</a:t>
                </a:r>
              </a:p>
            </p:txBody>
          </p:sp>
          <p:grpSp>
            <p:nvGrpSpPr>
              <p:cNvPr id="87" name="组合 86"/>
              <p:cNvGrpSpPr/>
              <p:nvPr/>
            </p:nvGrpSpPr>
            <p:grpSpPr>
              <a:xfrm flipH="1">
                <a:off x="1873190" y="3118715"/>
                <a:ext cx="4982643" cy="651751"/>
                <a:chOff x="1700827" y="12447777"/>
                <a:chExt cx="8585714" cy="1123046"/>
              </a:xfrm>
            </p:grpSpPr>
            <p:sp>
              <p:nvSpPr>
                <p:cNvPr id="88" name="L 形 87"/>
                <p:cNvSpPr/>
                <p:nvPr/>
              </p:nvSpPr>
              <p:spPr>
                <a:xfrm>
                  <a:off x="1700827" y="12884577"/>
                  <a:ext cx="686247" cy="686246"/>
                </a:xfrm>
                <a:prstGeom prst="corner">
                  <a:avLst>
                    <a:gd name="adj1" fmla="val 22480"/>
                    <a:gd name="adj2" fmla="val 21721"/>
                  </a:avLst>
                </a:prstGeom>
                <a:solidFill>
                  <a:srgbClr val="E836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latinLnBrk="0">
                    <a:defRPr/>
                  </a:pPr>
                  <a:endParaRPr lang="zh-CN" altLang="en-US" sz="1350" kern="0" dirty="0">
                    <a:solidFill>
                      <a:sysClr val="windowText" lastClr="000000"/>
                    </a:solidFill>
                  </a:endParaRPr>
                </a:p>
              </p:txBody>
            </p:sp>
            <p:sp>
              <p:nvSpPr>
                <p:cNvPr id="89" name="L 形 88"/>
                <p:cNvSpPr/>
                <p:nvPr/>
              </p:nvSpPr>
              <p:spPr>
                <a:xfrm flipH="1" flipV="1">
                  <a:off x="9770952" y="12447777"/>
                  <a:ext cx="515589" cy="515588"/>
                </a:xfrm>
                <a:prstGeom prst="corner">
                  <a:avLst>
                    <a:gd name="adj1" fmla="val 28445"/>
                    <a:gd name="adj2" fmla="val 29392"/>
                  </a:avLst>
                </a:prstGeom>
                <a:solidFill>
                  <a:srgbClr val="E836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latinLnBrk="0">
                    <a:defRPr/>
                  </a:pPr>
                  <a:endParaRPr lang="zh-CN" altLang="en-US" sz="1350" kern="0">
                    <a:solidFill>
                      <a:sysClr val="windowText" lastClr="000000"/>
                    </a:solidFill>
                  </a:endParaRPr>
                </a:p>
              </p:txBody>
            </p:sp>
          </p:grpSp>
        </p:grpSp>
      </p:grpSp>
      <p:grpSp>
        <p:nvGrpSpPr>
          <p:cNvPr id="90" name="组合 89"/>
          <p:cNvGrpSpPr/>
          <p:nvPr/>
        </p:nvGrpSpPr>
        <p:grpSpPr>
          <a:xfrm>
            <a:off x="644449" y="2051700"/>
            <a:ext cx="3736981" cy="488813"/>
            <a:chOff x="607294" y="1499251"/>
            <a:chExt cx="3736981" cy="488813"/>
          </a:xfrm>
        </p:grpSpPr>
        <p:sp>
          <p:nvSpPr>
            <p:cNvPr id="91" name="矩形 90"/>
            <p:cNvSpPr/>
            <p:nvPr/>
          </p:nvSpPr>
          <p:spPr>
            <a:xfrm>
              <a:off x="667602" y="1563638"/>
              <a:ext cx="3616366" cy="360040"/>
            </a:xfrm>
            <a:prstGeom prst="rect">
              <a:avLst/>
            </a:prstGeom>
            <a:noFill/>
            <a:ln w="63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2" name="组合 91"/>
            <p:cNvGrpSpPr/>
            <p:nvPr/>
          </p:nvGrpSpPr>
          <p:grpSpPr>
            <a:xfrm>
              <a:off x="607294" y="1499251"/>
              <a:ext cx="3736981" cy="488813"/>
              <a:chOff x="1873190" y="3118715"/>
              <a:chExt cx="4982643" cy="651751"/>
            </a:xfrm>
          </p:grpSpPr>
          <p:sp>
            <p:nvSpPr>
              <p:cNvPr id="93" name="矩形 92"/>
              <p:cNvSpPr/>
              <p:nvPr/>
            </p:nvSpPr>
            <p:spPr>
              <a:xfrm>
                <a:off x="1985230" y="3192808"/>
                <a:ext cx="4650820" cy="464743"/>
              </a:xfrm>
              <a:prstGeom prst="rect">
                <a:avLst/>
              </a:prstGeom>
            </p:spPr>
            <p:txBody>
              <a:bodyPr wrap="square">
                <a:spAutoFit/>
              </a:bodyPr>
              <a:lstStyle/>
              <a:p>
                <a:pPr defTabSz="685800" latinLnBrk="0">
                  <a:lnSpc>
                    <a:spcPct val="120000"/>
                  </a:lnSpc>
                  <a:defRPr/>
                </a:pPr>
                <a:r>
                  <a:rPr lang="zh-CN" altLang="en-US" sz="1600" b="1" kern="0" dirty="0">
                    <a:solidFill>
                      <a:schemeClr val="tx1">
                        <a:lumMod val="75000"/>
                        <a:lumOff val="25000"/>
                      </a:schemeClr>
                    </a:solidFill>
                    <a:latin typeface="+mj-ea"/>
                    <a:ea typeface="+mj-ea"/>
                  </a:rPr>
                  <a:t>联系人：</a:t>
                </a:r>
              </a:p>
            </p:txBody>
          </p:sp>
          <p:grpSp>
            <p:nvGrpSpPr>
              <p:cNvPr id="94" name="组合 93"/>
              <p:cNvGrpSpPr/>
              <p:nvPr/>
            </p:nvGrpSpPr>
            <p:grpSpPr>
              <a:xfrm flipH="1">
                <a:off x="1873190" y="3118715"/>
                <a:ext cx="4982643" cy="651751"/>
                <a:chOff x="1700827" y="12447777"/>
                <a:chExt cx="8585714" cy="1123046"/>
              </a:xfrm>
            </p:grpSpPr>
            <p:sp>
              <p:nvSpPr>
                <p:cNvPr id="95" name="L 形 94"/>
                <p:cNvSpPr/>
                <p:nvPr/>
              </p:nvSpPr>
              <p:spPr>
                <a:xfrm>
                  <a:off x="1700827" y="12884577"/>
                  <a:ext cx="686247" cy="686246"/>
                </a:xfrm>
                <a:prstGeom prst="corner">
                  <a:avLst>
                    <a:gd name="adj1" fmla="val 22480"/>
                    <a:gd name="adj2" fmla="val 21721"/>
                  </a:avLst>
                </a:prstGeom>
                <a:solidFill>
                  <a:srgbClr val="E836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latinLnBrk="0">
                    <a:defRPr/>
                  </a:pPr>
                  <a:endParaRPr lang="zh-CN" altLang="en-US" sz="1350" kern="0" dirty="0">
                    <a:solidFill>
                      <a:sysClr val="windowText" lastClr="000000"/>
                    </a:solidFill>
                  </a:endParaRPr>
                </a:p>
              </p:txBody>
            </p:sp>
            <p:sp>
              <p:nvSpPr>
                <p:cNvPr id="96" name="L 形 95"/>
                <p:cNvSpPr/>
                <p:nvPr/>
              </p:nvSpPr>
              <p:spPr>
                <a:xfrm flipH="1" flipV="1">
                  <a:off x="9770952" y="12447777"/>
                  <a:ext cx="515589" cy="515588"/>
                </a:xfrm>
                <a:prstGeom prst="corner">
                  <a:avLst>
                    <a:gd name="adj1" fmla="val 28445"/>
                    <a:gd name="adj2" fmla="val 29392"/>
                  </a:avLst>
                </a:prstGeom>
                <a:solidFill>
                  <a:srgbClr val="E836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latinLnBrk="0">
                    <a:defRPr/>
                  </a:pPr>
                  <a:endParaRPr lang="zh-CN" altLang="en-US" sz="1350" kern="0">
                    <a:solidFill>
                      <a:sysClr val="windowText" lastClr="000000"/>
                    </a:solidFill>
                  </a:endParaRPr>
                </a:p>
              </p:txBody>
            </p:sp>
          </p:grpSp>
        </p:grpSp>
      </p:grpSp>
      <p:grpSp>
        <p:nvGrpSpPr>
          <p:cNvPr id="97" name="组合 96"/>
          <p:cNvGrpSpPr/>
          <p:nvPr/>
        </p:nvGrpSpPr>
        <p:grpSpPr>
          <a:xfrm>
            <a:off x="644449" y="2558516"/>
            <a:ext cx="3736981" cy="488813"/>
            <a:chOff x="607294" y="1499251"/>
            <a:chExt cx="3736981" cy="488813"/>
          </a:xfrm>
        </p:grpSpPr>
        <p:sp>
          <p:nvSpPr>
            <p:cNvPr id="98" name="矩形 97"/>
            <p:cNvSpPr/>
            <p:nvPr/>
          </p:nvSpPr>
          <p:spPr>
            <a:xfrm>
              <a:off x="667602" y="1563638"/>
              <a:ext cx="3616366" cy="360040"/>
            </a:xfrm>
            <a:prstGeom prst="rect">
              <a:avLst/>
            </a:prstGeom>
            <a:noFill/>
            <a:ln w="63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9" name="组合 98"/>
            <p:cNvGrpSpPr/>
            <p:nvPr/>
          </p:nvGrpSpPr>
          <p:grpSpPr>
            <a:xfrm>
              <a:off x="607294" y="1499251"/>
              <a:ext cx="3736981" cy="488813"/>
              <a:chOff x="1873190" y="3118715"/>
              <a:chExt cx="4982643" cy="651751"/>
            </a:xfrm>
          </p:grpSpPr>
          <p:sp>
            <p:nvSpPr>
              <p:cNvPr id="100" name="矩形 99"/>
              <p:cNvSpPr/>
              <p:nvPr/>
            </p:nvSpPr>
            <p:spPr>
              <a:xfrm>
                <a:off x="1985230" y="3192808"/>
                <a:ext cx="4650820" cy="464743"/>
              </a:xfrm>
              <a:prstGeom prst="rect">
                <a:avLst/>
              </a:prstGeom>
            </p:spPr>
            <p:txBody>
              <a:bodyPr wrap="square">
                <a:spAutoFit/>
              </a:bodyPr>
              <a:lstStyle/>
              <a:p>
                <a:pPr defTabSz="685800" latinLnBrk="0">
                  <a:lnSpc>
                    <a:spcPct val="120000"/>
                  </a:lnSpc>
                  <a:defRPr/>
                </a:pPr>
                <a:r>
                  <a:rPr lang="zh-CN" altLang="en-US" sz="1600" b="1" kern="0" dirty="0">
                    <a:solidFill>
                      <a:schemeClr val="tx1">
                        <a:lumMod val="75000"/>
                        <a:lumOff val="25000"/>
                      </a:schemeClr>
                    </a:solidFill>
                    <a:latin typeface="+mj-ea"/>
                    <a:ea typeface="+mj-ea"/>
                  </a:rPr>
                  <a:t>联系电话：</a:t>
                </a:r>
              </a:p>
            </p:txBody>
          </p:sp>
          <p:grpSp>
            <p:nvGrpSpPr>
              <p:cNvPr id="101" name="组合 100"/>
              <p:cNvGrpSpPr/>
              <p:nvPr/>
            </p:nvGrpSpPr>
            <p:grpSpPr>
              <a:xfrm flipH="1">
                <a:off x="1873190" y="3118715"/>
                <a:ext cx="4982643" cy="651751"/>
                <a:chOff x="1700827" y="12447777"/>
                <a:chExt cx="8585714" cy="1123046"/>
              </a:xfrm>
            </p:grpSpPr>
            <p:sp>
              <p:nvSpPr>
                <p:cNvPr id="102" name="L 形 101"/>
                <p:cNvSpPr/>
                <p:nvPr/>
              </p:nvSpPr>
              <p:spPr>
                <a:xfrm>
                  <a:off x="1700827" y="12884577"/>
                  <a:ext cx="686247" cy="686246"/>
                </a:xfrm>
                <a:prstGeom prst="corner">
                  <a:avLst>
                    <a:gd name="adj1" fmla="val 22480"/>
                    <a:gd name="adj2" fmla="val 21721"/>
                  </a:avLst>
                </a:prstGeom>
                <a:solidFill>
                  <a:srgbClr val="E836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latinLnBrk="0">
                    <a:defRPr/>
                  </a:pPr>
                  <a:endParaRPr lang="zh-CN" altLang="en-US" sz="1350" kern="0" dirty="0">
                    <a:solidFill>
                      <a:sysClr val="windowText" lastClr="000000"/>
                    </a:solidFill>
                  </a:endParaRPr>
                </a:p>
              </p:txBody>
            </p:sp>
            <p:sp>
              <p:nvSpPr>
                <p:cNvPr id="103" name="L 形 102"/>
                <p:cNvSpPr/>
                <p:nvPr/>
              </p:nvSpPr>
              <p:spPr>
                <a:xfrm flipH="1" flipV="1">
                  <a:off x="9770952" y="12447777"/>
                  <a:ext cx="515589" cy="515588"/>
                </a:xfrm>
                <a:prstGeom prst="corner">
                  <a:avLst>
                    <a:gd name="adj1" fmla="val 28445"/>
                    <a:gd name="adj2" fmla="val 29392"/>
                  </a:avLst>
                </a:prstGeom>
                <a:solidFill>
                  <a:srgbClr val="E836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latinLnBrk="0">
                    <a:defRPr/>
                  </a:pPr>
                  <a:endParaRPr lang="zh-CN" altLang="en-US" sz="1350" kern="0">
                    <a:solidFill>
                      <a:sysClr val="windowText" lastClr="000000"/>
                    </a:solidFill>
                  </a:endParaRPr>
                </a:p>
              </p:txBody>
            </p:sp>
          </p:grpSp>
        </p:grpSp>
      </p:grpSp>
      <p:grpSp>
        <p:nvGrpSpPr>
          <p:cNvPr id="104" name="组合 103"/>
          <p:cNvGrpSpPr/>
          <p:nvPr/>
        </p:nvGrpSpPr>
        <p:grpSpPr>
          <a:xfrm>
            <a:off x="644449" y="3065332"/>
            <a:ext cx="3736981" cy="488813"/>
            <a:chOff x="607294" y="1499251"/>
            <a:chExt cx="3736981" cy="488813"/>
          </a:xfrm>
        </p:grpSpPr>
        <p:sp>
          <p:nvSpPr>
            <p:cNvPr id="105" name="矩形 104"/>
            <p:cNvSpPr/>
            <p:nvPr/>
          </p:nvSpPr>
          <p:spPr>
            <a:xfrm>
              <a:off x="667602" y="1563638"/>
              <a:ext cx="3616366" cy="360040"/>
            </a:xfrm>
            <a:prstGeom prst="rect">
              <a:avLst/>
            </a:prstGeom>
            <a:noFill/>
            <a:ln w="63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6" name="组合 105"/>
            <p:cNvGrpSpPr/>
            <p:nvPr/>
          </p:nvGrpSpPr>
          <p:grpSpPr>
            <a:xfrm>
              <a:off x="607294" y="1499251"/>
              <a:ext cx="3736981" cy="488813"/>
              <a:chOff x="1873190" y="3118715"/>
              <a:chExt cx="4982643" cy="651751"/>
            </a:xfrm>
          </p:grpSpPr>
          <p:sp>
            <p:nvSpPr>
              <p:cNvPr id="107" name="矩形 106"/>
              <p:cNvSpPr/>
              <p:nvPr/>
            </p:nvSpPr>
            <p:spPr>
              <a:xfrm>
                <a:off x="1985230" y="3192808"/>
                <a:ext cx="4650820" cy="464743"/>
              </a:xfrm>
              <a:prstGeom prst="rect">
                <a:avLst/>
              </a:prstGeom>
            </p:spPr>
            <p:txBody>
              <a:bodyPr wrap="square">
                <a:spAutoFit/>
              </a:bodyPr>
              <a:lstStyle/>
              <a:p>
                <a:pPr defTabSz="685800" latinLnBrk="0">
                  <a:lnSpc>
                    <a:spcPct val="120000"/>
                  </a:lnSpc>
                  <a:defRPr/>
                </a:pPr>
                <a:r>
                  <a:rPr lang="zh-CN" altLang="en-US" sz="1600" b="1" kern="0" dirty="0">
                    <a:solidFill>
                      <a:schemeClr val="tx1">
                        <a:lumMod val="75000"/>
                        <a:lumOff val="25000"/>
                      </a:schemeClr>
                    </a:solidFill>
                    <a:latin typeface="+mj-ea"/>
                    <a:ea typeface="+mj-ea"/>
                  </a:rPr>
                  <a:t>活动地点：</a:t>
                </a:r>
              </a:p>
            </p:txBody>
          </p:sp>
          <p:grpSp>
            <p:nvGrpSpPr>
              <p:cNvPr id="108" name="组合 107"/>
              <p:cNvGrpSpPr/>
              <p:nvPr/>
            </p:nvGrpSpPr>
            <p:grpSpPr>
              <a:xfrm flipH="1">
                <a:off x="1873190" y="3118715"/>
                <a:ext cx="4982643" cy="651751"/>
                <a:chOff x="1700827" y="12447777"/>
                <a:chExt cx="8585714" cy="1123046"/>
              </a:xfrm>
            </p:grpSpPr>
            <p:sp>
              <p:nvSpPr>
                <p:cNvPr id="109" name="L 形 108"/>
                <p:cNvSpPr/>
                <p:nvPr/>
              </p:nvSpPr>
              <p:spPr>
                <a:xfrm>
                  <a:off x="1700827" y="12884577"/>
                  <a:ext cx="686247" cy="686246"/>
                </a:xfrm>
                <a:prstGeom prst="corner">
                  <a:avLst>
                    <a:gd name="adj1" fmla="val 22480"/>
                    <a:gd name="adj2" fmla="val 21721"/>
                  </a:avLst>
                </a:prstGeom>
                <a:solidFill>
                  <a:srgbClr val="E836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latinLnBrk="0">
                    <a:defRPr/>
                  </a:pPr>
                  <a:endParaRPr lang="zh-CN" altLang="en-US" sz="1350" kern="0" dirty="0">
                    <a:solidFill>
                      <a:sysClr val="windowText" lastClr="000000"/>
                    </a:solidFill>
                  </a:endParaRPr>
                </a:p>
              </p:txBody>
            </p:sp>
            <p:sp>
              <p:nvSpPr>
                <p:cNvPr id="110" name="L 形 109"/>
                <p:cNvSpPr/>
                <p:nvPr/>
              </p:nvSpPr>
              <p:spPr>
                <a:xfrm flipH="1" flipV="1">
                  <a:off x="9770952" y="12447777"/>
                  <a:ext cx="515589" cy="515588"/>
                </a:xfrm>
                <a:prstGeom prst="corner">
                  <a:avLst>
                    <a:gd name="adj1" fmla="val 28445"/>
                    <a:gd name="adj2" fmla="val 29392"/>
                  </a:avLst>
                </a:prstGeom>
                <a:solidFill>
                  <a:srgbClr val="E836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latinLnBrk="0">
                    <a:defRPr/>
                  </a:pPr>
                  <a:endParaRPr lang="zh-CN" altLang="en-US" sz="1350" kern="0">
                    <a:solidFill>
                      <a:sysClr val="windowText" lastClr="000000"/>
                    </a:solidFill>
                  </a:endParaRPr>
                </a:p>
              </p:txBody>
            </p:sp>
          </p:grpSp>
        </p:grpSp>
      </p:grpSp>
      <p:grpSp>
        <p:nvGrpSpPr>
          <p:cNvPr id="111" name="组合 110"/>
          <p:cNvGrpSpPr/>
          <p:nvPr/>
        </p:nvGrpSpPr>
        <p:grpSpPr>
          <a:xfrm>
            <a:off x="644449" y="3572148"/>
            <a:ext cx="3736981" cy="488813"/>
            <a:chOff x="607294" y="1499251"/>
            <a:chExt cx="3736981" cy="488813"/>
          </a:xfrm>
        </p:grpSpPr>
        <p:sp>
          <p:nvSpPr>
            <p:cNvPr id="112" name="矩形 111"/>
            <p:cNvSpPr/>
            <p:nvPr/>
          </p:nvSpPr>
          <p:spPr>
            <a:xfrm>
              <a:off x="667602" y="1563638"/>
              <a:ext cx="3616366" cy="360040"/>
            </a:xfrm>
            <a:prstGeom prst="rect">
              <a:avLst/>
            </a:prstGeom>
            <a:noFill/>
            <a:ln w="63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3" name="组合 112"/>
            <p:cNvGrpSpPr/>
            <p:nvPr/>
          </p:nvGrpSpPr>
          <p:grpSpPr>
            <a:xfrm>
              <a:off x="607294" y="1499251"/>
              <a:ext cx="3736981" cy="488813"/>
              <a:chOff x="1873190" y="3118715"/>
              <a:chExt cx="4982643" cy="651751"/>
            </a:xfrm>
          </p:grpSpPr>
          <p:sp>
            <p:nvSpPr>
              <p:cNvPr id="114" name="矩形 113"/>
              <p:cNvSpPr/>
              <p:nvPr/>
            </p:nvSpPr>
            <p:spPr>
              <a:xfrm>
                <a:off x="1985230" y="3192808"/>
                <a:ext cx="4650820" cy="464743"/>
              </a:xfrm>
              <a:prstGeom prst="rect">
                <a:avLst/>
              </a:prstGeom>
            </p:spPr>
            <p:txBody>
              <a:bodyPr wrap="square">
                <a:spAutoFit/>
              </a:bodyPr>
              <a:lstStyle/>
              <a:p>
                <a:pPr defTabSz="685800" latinLnBrk="0">
                  <a:lnSpc>
                    <a:spcPct val="120000"/>
                  </a:lnSpc>
                  <a:defRPr/>
                </a:pPr>
                <a:r>
                  <a:rPr lang="zh-CN" altLang="en-US" sz="1600" b="1" kern="0" dirty="0">
                    <a:solidFill>
                      <a:schemeClr val="tx1">
                        <a:lumMod val="75000"/>
                        <a:lumOff val="25000"/>
                      </a:schemeClr>
                    </a:solidFill>
                    <a:latin typeface="+mj-ea"/>
                    <a:ea typeface="+mj-ea"/>
                  </a:rPr>
                  <a:t>参训人数：</a:t>
                </a:r>
              </a:p>
            </p:txBody>
          </p:sp>
          <p:grpSp>
            <p:nvGrpSpPr>
              <p:cNvPr id="115" name="组合 114"/>
              <p:cNvGrpSpPr/>
              <p:nvPr/>
            </p:nvGrpSpPr>
            <p:grpSpPr>
              <a:xfrm flipH="1">
                <a:off x="1873190" y="3118715"/>
                <a:ext cx="4982643" cy="651751"/>
                <a:chOff x="1700827" y="12447777"/>
                <a:chExt cx="8585714" cy="1123046"/>
              </a:xfrm>
            </p:grpSpPr>
            <p:sp>
              <p:nvSpPr>
                <p:cNvPr id="116" name="L 形 115"/>
                <p:cNvSpPr/>
                <p:nvPr/>
              </p:nvSpPr>
              <p:spPr>
                <a:xfrm>
                  <a:off x="1700827" y="12884577"/>
                  <a:ext cx="686247" cy="686246"/>
                </a:xfrm>
                <a:prstGeom prst="corner">
                  <a:avLst>
                    <a:gd name="adj1" fmla="val 22480"/>
                    <a:gd name="adj2" fmla="val 21721"/>
                  </a:avLst>
                </a:prstGeom>
                <a:solidFill>
                  <a:srgbClr val="E836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latinLnBrk="0">
                    <a:defRPr/>
                  </a:pPr>
                  <a:endParaRPr lang="zh-CN" altLang="en-US" sz="1350" kern="0" dirty="0">
                    <a:solidFill>
                      <a:sysClr val="windowText" lastClr="000000"/>
                    </a:solidFill>
                  </a:endParaRPr>
                </a:p>
              </p:txBody>
            </p:sp>
            <p:sp>
              <p:nvSpPr>
                <p:cNvPr id="117" name="L 形 116"/>
                <p:cNvSpPr/>
                <p:nvPr/>
              </p:nvSpPr>
              <p:spPr>
                <a:xfrm flipH="1" flipV="1">
                  <a:off x="9770952" y="12447777"/>
                  <a:ext cx="515589" cy="515588"/>
                </a:xfrm>
                <a:prstGeom prst="corner">
                  <a:avLst>
                    <a:gd name="adj1" fmla="val 28445"/>
                    <a:gd name="adj2" fmla="val 29392"/>
                  </a:avLst>
                </a:prstGeom>
                <a:solidFill>
                  <a:srgbClr val="E836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latinLnBrk="0">
                    <a:defRPr/>
                  </a:pPr>
                  <a:endParaRPr lang="zh-CN" altLang="en-US" sz="1350" kern="0">
                    <a:solidFill>
                      <a:sysClr val="windowText" lastClr="000000"/>
                    </a:solidFill>
                  </a:endParaRPr>
                </a:p>
              </p:txBody>
            </p:sp>
          </p:grpSp>
        </p:grpSp>
      </p:grpSp>
      <p:grpSp>
        <p:nvGrpSpPr>
          <p:cNvPr id="118" name="组合 117"/>
          <p:cNvGrpSpPr/>
          <p:nvPr/>
        </p:nvGrpSpPr>
        <p:grpSpPr>
          <a:xfrm>
            <a:off x="644449" y="4078962"/>
            <a:ext cx="3745213" cy="641517"/>
            <a:chOff x="607294" y="1499250"/>
            <a:chExt cx="3745213" cy="641517"/>
          </a:xfrm>
        </p:grpSpPr>
        <p:sp>
          <p:nvSpPr>
            <p:cNvPr id="119" name="矩形 118"/>
            <p:cNvSpPr/>
            <p:nvPr/>
          </p:nvSpPr>
          <p:spPr>
            <a:xfrm>
              <a:off x="667601" y="1563638"/>
              <a:ext cx="3616367" cy="514412"/>
            </a:xfrm>
            <a:prstGeom prst="rect">
              <a:avLst/>
            </a:prstGeom>
            <a:noFill/>
            <a:ln w="63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0" name="组合 119"/>
            <p:cNvGrpSpPr/>
            <p:nvPr/>
          </p:nvGrpSpPr>
          <p:grpSpPr>
            <a:xfrm>
              <a:off x="607294" y="1499250"/>
              <a:ext cx="3745213" cy="641517"/>
              <a:chOff x="1873190" y="3118711"/>
              <a:chExt cx="4993619" cy="855356"/>
            </a:xfrm>
          </p:grpSpPr>
          <p:sp>
            <p:nvSpPr>
              <p:cNvPr id="121" name="矩形 120"/>
              <p:cNvSpPr/>
              <p:nvPr/>
            </p:nvSpPr>
            <p:spPr>
              <a:xfrm>
                <a:off x="1985230" y="3192808"/>
                <a:ext cx="4650820" cy="738664"/>
              </a:xfrm>
              <a:prstGeom prst="rect">
                <a:avLst/>
              </a:prstGeom>
            </p:spPr>
            <p:txBody>
              <a:bodyPr wrap="square">
                <a:spAutoFit/>
              </a:bodyPr>
              <a:lstStyle/>
              <a:p>
                <a:pPr defTabSz="685800" latinLnBrk="0">
                  <a:defRPr/>
                </a:pPr>
                <a:r>
                  <a:rPr lang="zh-CN" altLang="en-US" sz="1600" b="1" kern="0" dirty="0">
                    <a:solidFill>
                      <a:schemeClr val="tx1">
                        <a:lumMod val="75000"/>
                        <a:lumOff val="25000"/>
                      </a:schemeClr>
                    </a:solidFill>
                    <a:latin typeface="+mj-ea"/>
                    <a:ea typeface="+mj-ea"/>
                  </a:rPr>
                  <a:t>培训目的：  </a:t>
                </a:r>
                <a:r>
                  <a:rPr lang="zh-CN" altLang="en-US" sz="1400" dirty="0">
                    <a:latin typeface="Times New Roman" panose="02020603050405020304" pitchFamily="18" charset="0"/>
                    <a:cs typeface="Times New Roman" panose="02020603050405020304" pitchFamily="18" charset="0"/>
                  </a:rPr>
                  <a:t>加强团队沟通交流</a:t>
                </a:r>
                <a:endParaRPr lang="en-US" altLang="zh-CN" sz="1400" dirty="0">
                  <a:latin typeface="Times New Roman" panose="02020603050405020304" pitchFamily="18" charset="0"/>
                  <a:cs typeface="Times New Roman" panose="02020603050405020304" pitchFamily="18" charset="0"/>
                </a:endParaRPr>
              </a:p>
              <a:p>
                <a:pPr defTabSz="685800" latinLnBrk="0">
                  <a:defRPr/>
                </a:pPr>
                <a:r>
                  <a:rPr lang="en-US" altLang="zh-CN" sz="1400" dirty="0">
                    <a:latin typeface="Times New Roman" panose="02020603050405020304" pitchFamily="18" charset="0"/>
                    <a:cs typeface="Times New Roman" panose="02020603050405020304" pitchFamily="18" charset="0"/>
                  </a:rPr>
                  <a:t>                            </a:t>
                </a:r>
                <a:r>
                  <a:rPr lang="zh-CN" altLang="en-US" sz="1400" dirty="0">
                    <a:latin typeface="Times New Roman" panose="02020603050405020304" pitchFamily="18" charset="0"/>
                    <a:cs typeface="Times New Roman" panose="02020603050405020304" pitchFamily="18" charset="0"/>
                  </a:rPr>
                  <a:t>增强团队协作凝聚力 </a:t>
                </a:r>
                <a:endParaRPr lang="zh-CN" altLang="en-US" sz="1400" b="1" kern="0" dirty="0">
                  <a:solidFill>
                    <a:schemeClr val="tx1">
                      <a:lumMod val="75000"/>
                      <a:lumOff val="25000"/>
                    </a:schemeClr>
                  </a:solidFill>
                  <a:latin typeface="+mj-ea"/>
                  <a:ea typeface="+mj-ea"/>
                </a:endParaRPr>
              </a:p>
            </p:txBody>
          </p:sp>
          <p:grpSp>
            <p:nvGrpSpPr>
              <p:cNvPr id="122" name="组合 121"/>
              <p:cNvGrpSpPr/>
              <p:nvPr/>
            </p:nvGrpSpPr>
            <p:grpSpPr>
              <a:xfrm flipH="1">
                <a:off x="1873190" y="3118711"/>
                <a:ext cx="4993619" cy="855356"/>
                <a:chOff x="1681914" y="12447777"/>
                <a:chExt cx="8604627" cy="1473883"/>
              </a:xfrm>
            </p:grpSpPr>
            <p:sp>
              <p:nvSpPr>
                <p:cNvPr id="123" name="L 形 122"/>
                <p:cNvSpPr/>
                <p:nvPr/>
              </p:nvSpPr>
              <p:spPr>
                <a:xfrm>
                  <a:off x="1681914" y="13235414"/>
                  <a:ext cx="686247" cy="686246"/>
                </a:xfrm>
                <a:prstGeom prst="corner">
                  <a:avLst>
                    <a:gd name="adj1" fmla="val 22480"/>
                    <a:gd name="adj2" fmla="val 21721"/>
                  </a:avLst>
                </a:prstGeom>
                <a:solidFill>
                  <a:srgbClr val="E836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latinLnBrk="0">
                    <a:defRPr/>
                  </a:pPr>
                  <a:endParaRPr lang="zh-CN" altLang="en-US" sz="1350" kern="0" dirty="0">
                    <a:solidFill>
                      <a:sysClr val="windowText" lastClr="000000"/>
                    </a:solidFill>
                  </a:endParaRPr>
                </a:p>
              </p:txBody>
            </p:sp>
            <p:sp>
              <p:nvSpPr>
                <p:cNvPr id="124" name="L 形 123"/>
                <p:cNvSpPr/>
                <p:nvPr/>
              </p:nvSpPr>
              <p:spPr>
                <a:xfrm flipH="1" flipV="1">
                  <a:off x="9770952" y="12447777"/>
                  <a:ext cx="515589" cy="515588"/>
                </a:xfrm>
                <a:prstGeom prst="corner">
                  <a:avLst>
                    <a:gd name="adj1" fmla="val 28445"/>
                    <a:gd name="adj2" fmla="val 29392"/>
                  </a:avLst>
                </a:prstGeom>
                <a:solidFill>
                  <a:srgbClr val="E836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latinLnBrk="0">
                    <a:defRPr/>
                  </a:pPr>
                  <a:endParaRPr lang="zh-CN" altLang="en-US" sz="1350" kern="0">
                    <a:solidFill>
                      <a:sysClr val="windowText" lastClr="000000"/>
                    </a:solidFill>
                  </a:endParaRPr>
                </a:p>
              </p:txBody>
            </p:sp>
          </p:grpSp>
        </p:grpSp>
      </p:grpSp>
      <p:sp>
        <p:nvSpPr>
          <p:cNvPr id="57" name="文本框 56"/>
          <p:cNvSpPr txBox="1"/>
          <p:nvPr/>
        </p:nvSpPr>
        <p:spPr>
          <a:xfrm>
            <a:off x="8667932" y="101856"/>
            <a:ext cx="504056" cy="523220"/>
          </a:xfrm>
          <a:prstGeom prst="rect">
            <a:avLst/>
          </a:prstGeom>
          <a:noFill/>
        </p:spPr>
        <p:txBody>
          <a:bodyPr wrap="square" rtlCol="0">
            <a:spAutoFit/>
          </a:bodyPr>
          <a:lstStyle/>
          <a:p>
            <a:pPr algn="ctr"/>
            <a:r>
              <a:rPr lang="en-US" altLang="zh-CN" sz="1400" b="1" dirty="0">
                <a:solidFill>
                  <a:srgbClr val="002D7C"/>
                </a:solidFill>
                <a:latin typeface="方正大黑简体" panose="03000509000000000000" pitchFamily="65" charset="-122"/>
                <a:ea typeface="方正大黑简体" panose="03000509000000000000" pitchFamily="65" charset="-122"/>
              </a:rPr>
              <a:t>LOGO</a:t>
            </a:r>
            <a:endParaRPr lang="zh-CN" altLang="en-US" sz="1400" b="1" dirty="0">
              <a:solidFill>
                <a:srgbClr val="002D7C"/>
              </a:solidFill>
              <a:latin typeface="方正大黑简体" panose="03000509000000000000" pitchFamily="65" charset="-122"/>
              <a:ea typeface="方正大黑简体" panose="03000509000000000000" pitchFamily="65" charset="-122"/>
            </a:endParaRPr>
          </a:p>
        </p:txBody>
      </p:sp>
    </p:spTree>
    <p:extLst>
      <p:ext uri="{BB962C8B-B14F-4D97-AF65-F5344CB8AC3E}">
        <p14:creationId xmlns:p14="http://schemas.microsoft.com/office/powerpoint/2010/main" val="2090594489"/>
      </p:ext>
    </p:extLst>
  </p:cSld>
  <p:clrMapOvr>
    <a:masterClrMapping/>
  </p:clrMapOvr>
  <mc:AlternateContent xmlns:mc="http://schemas.openxmlformats.org/markup-compatibility/2006" xmlns:p14="http://schemas.microsoft.com/office/powerpoint/2010/main">
    <mc:Choice Requires="p14">
      <p:transition spd="slow" p14:dur="1200" advClick="0" advTm="0">
        <p14:prism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childTnLst>
                          </p:cTn>
                        </p:par>
                        <p:par>
                          <p:cTn id="8" fill="hold">
                            <p:stCondLst>
                              <p:cond delay="500"/>
                            </p:stCondLst>
                            <p:childTnLst>
                              <p:par>
                                <p:cTn id="9" presetID="1" presetClass="entr" presetSubtype="0" fill="hold" grpId="0" nodeType="afterEffect">
                                  <p:stCondLst>
                                    <p:cond delay="600"/>
                                  </p:stCondLst>
                                  <p:childTnLst>
                                    <p:set>
                                      <p:cBhvr>
                                        <p:cTn id="10" dur="1" fill="hold">
                                          <p:stCondLst>
                                            <p:cond delay="0"/>
                                          </p:stCondLst>
                                        </p:cTn>
                                        <p:tgtEl>
                                          <p:spTgt spid="22"/>
                                        </p:tgtEl>
                                        <p:attrNameLst>
                                          <p:attrName>style.visibility</p:attrName>
                                        </p:attrNameLst>
                                      </p:cBhvr>
                                      <p:to>
                                        <p:strVal val="visible"/>
                                      </p:to>
                                    </p:set>
                                  </p:childTnLst>
                                </p:cTn>
                              </p:par>
                              <p:par>
                                <p:cTn id="11" presetID="26" presetClass="emph" presetSubtype="0" fill="hold" grpId="1" nodeType="withEffect">
                                  <p:stCondLst>
                                    <p:cond delay="600"/>
                                  </p:stCondLst>
                                  <p:childTnLst>
                                    <p:animEffect transition="out" filter="fade">
                                      <p:cBhvr>
                                        <p:cTn id="12" dur="500" tmFilter="0, 0; .2, .5; .8, .5; 1, 0"/>
                                        <p:tgtEl>
                                          <p:spTgt spid="22"/>
                                        </p:tgtEl>
                                      </p:cBhvr>
                                    </p:animEffect>
                                    <p:animScale>
                                      <p:cBhvr>
                                        <p:cTn id="13" dur="250" autoRev="1" fill="hold"/>
                                        <p:tgtEl>
                                          <p:spTgt spid="2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p:bldP spid="22"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3"/>
          <p:cNvSpPr txBox="1">
            <a:spLocks noChangeArrowheads="1"/>
          </p:cNvSpPr>
          <p:nvPr/>
        </p:nvSpPr>
        <p:spPr bwMode="auto">
          <a:xfrm>
            <a:off x="5822042" y="1946326"/>
            <a:ext cx="2735962" cy="1107971"/>
          </a:xfrm>
          <a:prstGeom prst="rect">
            <a:avLst/>
          </a:prstGeom>
          <a:noFill/>
          <a:ln w="9525">
            <a:noFill/>
            <a:miter lim="800000"/>
            <a:headEnd/>
            <a:tailEnd/>
          </a:ln>
          <a:effectLst/>
        </p:spPr>
        <p:txBody>
          <a:bodyPr lIns="91412" tIns="45708" rIns="91412" bIns="45708">
            <a:spAutoFit/>
            <a:scene3d>
              <a:camera prst="orthographicFront"/>
              <a:lightRig rig="flat" dir="tl">
                <a:rot lat="0" lon="0" rev="6600000"/>
              </a:lightRig>
            </a:scene3d>
            <a:sp3d extrusionH="25400" contourW="8890">
              <a:bevelT w="38100" h="31750"/>
              <a:contourClr>
                <a:schemeClr val="bg1"/>
              </a:contourClr>
            </a:sp3d>
          </a:bodyPr>
          <a:lstStyle/>
          <a:p>
            <a:pPr>
              <a:spcBef>
                <a:spcPct val="50000"/>
              </a:spcBef>
              <a:defRPr/>
            </a:pPr>
            <a:r>
              <a:rPr lang="zh-CN" altLang="en-US" sz="6600" dirty="0">
                <a:solidFill>
                  <a:schemeClr val="tx1">
                    <a:lumMod val="75000"/>
                    <a:lumOff val="25000"/>
                  </a:schemeClr>
                </a:solidFill>
                <a:effectLst/>
                <a:latin typeface="汉仪粗黑简" panose="02010609000101010101" pitchFamily="49" charset="-122"/>
                <a:ea typeface="汉仪粗黑简" panose="02010609000101010101" pitchFamily="49" charset="-122"/>
                <a:cs typeface="Arial" pitchFamily="34" charset="0"/>
              </a:rPr>
              <a:t>概念篇</a:t>
            </a:r>
            <a:endParaRPr lang="en-US" altLang="zh-CN" sz="6600" dirty="0">
              <a:solidFill>
                <a:schemeClr val="tx1">
                  <a:lumMod val="75000"/>
                  <a:lumOff val="25000"/>
                </a:schemeClr>
              </a:solidFill>
              <a:effectLst/>
              <a:latin typeface="汉仪粗黑简" panose="02010609000101010101" pitchFamily="49" charset="-122"/>
              <a:ea typeface="汉仪粗黑简" panose="02010609000101010101" pitchFamily="49" charset="-122"/>
              <a:cs typeface="Arial" pitchFamily="34" charset="0"/>
            </a:endParaRPr>
          </a:p>
        </p:txBody>
      </p:sp>
      <p:sp>
        <p:nvSpPr>
          <p:cNvPr id="8" name="TextBox 5"/>
          <p:cNvSpPr txBox="1">
            <a:spLocks noChangeArrowheads="1"/>
          </p:cNvSpPr>
          <p:nvPr/>
        </p:nvSpPr>
        <p:spPr bwMode="auto">
          <a:xfrm>
            <a:off x="5724128" y="3048553"/>
            <a:ext cx="2931790" cy="338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98" tIns="45702" rIns="91398" bIns="45702">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eaLnBrk="1" hangingPunct="1"/>
            <a:r>
              <a:rPr lang="zh-CN" altLang="en-US" sz="1600" b="1" kern="0" dirty="0">
                <a:solidFill>
                  <a:srgbClr val="E8363E"/>
                </a:solidFill>
                <a:latin typeface="+mj-ea"/>
                <a:ea typeface="+mj-ea"/>
              </a:rPr>
              <a:t>会当凌绝顶 一览众山小</a:t>
            </a:r>
          </a:p>
        </p:txBody>
      </p:sp>
      <p:sp>
        <p:nvSpPr>
          <p:cNvPr id="10" name="Text Box 3"/>
          <p:cNvSpPr txBox="1">
            <a:spLocks noChangeArrowheads="1"/>
          </p:cNvSpPr>
          <p:nvPr/>
        </p:nvSpPr>
        <p:spPr bwMode="auto">
          <a:xfrm>
            <a:off x="323528" y="2061177"/>
            <a:ext cx="3779570" cy="1015638"/>
          </a:xfrm>
          <a:prstGeom prst="rect">
            <a:avLst/>
          </a:prstGeom>
          <a:noFill/>
          <a:ln w="9525">
            <a:noFill/>
            <a:miter lim="800000"/>
            <a:headEnd/>
            <a:tailEnd/>
          </a:ln>
          <a:effectLst/>
        </p:spPr>
        <p:txBody>
          <a:bodyPr wrap="square" lIns="91412" tIns="45708" rIns="91412" bIns="45708">
            <a:spAutoFit/>
            <a:scene3d>
              <a:camera prst="orthographicFront"/>
              <a:lightRig rig="flat" dir="tl">
                <a:rot lat="0" lon="0" rev="6600000"/>
              </a:lightRig>
            </a:scene3d>
            <a:sp3d extrusionH="25400" contourW="8890">
              <a:bevelT w="38100" h="31750"/>
              <a:contourClr>
                <a:schemeClr val="bg1"/>
              </a:contourClr>
            </a:sp3d>
          </a:bodyPr>
          <a:lstStyle/>
          <a:p>
            <a:pPr>
              <a:spcBef>
                <a:spcPct val="50000"/>
              </a:spcBef>
              <a:defRPr/>
            </a:pPr>
            <a:r>
              <a:rPr lang="en-US" altLang="zh-CN" sz="6000" dirty="0">
                <a:solidFill>
                  <a:schemeClr val="bg1"/>
                </a:solidFill>
                <a:effectLst/>
                <a:latin typeface="汉仪粗黑简" panose="02010609000101010101" pitchFamily="49" charset="-122"/>
                <a:ea typeface="汉仪粗黑简" panose="02010609000101010101" pitchFamily="49" charset="-122"/>
                <a:cs typeface="Arial" pitchFamily="34" charset="0"/>
              </a:rPr>
              <a:t>PART 01</a:t>
            </a:r>
          </a:p>
        </p:txBody>
      </p:sp>
      <p:sp>
        <p:nvSpPr>
          <p:cNvPr id="7" name="文本框 6"/>
          <p:cNvSpPr txBox="1"/>
          <p:nvPr/>
        </p:nvSpPr>
        <p:spPr>
          <a:xfrm>
            <a:off x="7668344" y="411510"/>
            <a:ext cx="1077539" cy="461665"/>
          </a:xfrm>
          <a:prstGeom prst="rect">
            <a:avLst/>
          </a:prstGeom>
          <a:noFill/>
        </p:spPr>
        <p:txBody>
          <a:bodyPr wrap="none" rtlCol="0">
            <a:spAutoFit/>
          </a:bodyPr>
          <a:lstStyle/>
          <a:p>
            <a:r>
              <a:rPr lang="en-US" altLang="zh-CN" sz="2400" b="1" dirty="0">
                <a:solidFill>
                  <a:srgbClr val="002D7C"/>
                </a:solidFill>
                <a:latin typeface="方正大黑简体" panose="03000509000000000000" pitchFamily="65" charset="-122"/>
                <a:ea typeface="方正大黑简体" panose="03000509000000000000" pitchFamily="65" charset="-122"/>
              </a:rPr>
              <a:t>LOGO</a:t>
            </a:r>
            <a:endParaRPr lang="zh-CN" altLang="en-US" sz="2400" b="1" dirty="0">
              <a:solidFill>
                <a:srgbClr val="002D7C"/>
              </a:solidFill>
              <a:latin typeface="方正大黑简体" panose="03000509000000000000" pitchFamily="65" charset="-122"/>
              <a:ea typeface="方正大黑简体" panose="03000509000000000000" pitchFamily="65" charset="-122"/>
            </a:endParaRPr>
          </a:p>
        </p:txBody>
      </p:sp>
    </p:spTree>
    <p:extLst>
      <p:ext uri="{BB962C8B-B14F-4D97-AF65-F5344CB8AC3E}">
        <p14:creationId xmlns:p14="http://schemas.microsoft.com/office/powerpoint/2010/main" val="4174248137"/>
      </p:ext>
    </p:extLst>
  </p:cSld>
  <p:clrMapOvr>
    <a:masterClrMapping/>
  </p:clrMapOvr>
  <mc:AlternateContent xmlns:mc="http://schemas.openxmlformats.org/markup-compatibility/2006" xmlns:p14="http://schemas.microsoft.com/office/powerpoint/2010/main">
    <mc:Choice Requires="p14">
      <p:transition spd="slow" p14:dur="1200" advClick="0" advTm="0">
        <p14:prism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内容占位符 5" descr="005-min"/>
          <p:cNvPicPr>
            <a:picLocks noGrp="1" noChangeAspect="1"/>
          </p:cNvPicPr>
          <p:nvPr>
            <p:ph idx="4294967295"/>
          </p:nvPr>
        </p:nvPicPr>
        <p:blipFill rotWithShape="1">
          <a:blip r:embed="rId3"/>
          <a:srcRect t="20712" b="6305"/>
          <a:stretch/>
        </p:blipFill>
        <p:spPr>
          <a:xfrm>
            <a:off x="1" y="733774"/>
            <a:ext cx="9144000" cy="2342032"/>
          </a:xfrm>
          <a:prstGeom prst="rect">
            <a:avLst/>
          </a:prstGeom>
        </p:spPr>
      </p:pic>
      <p:sp>
        <p:nvSpPr>
          <p:cNvPr id="8" name=" 231"/>
          <p:cNvSpPr/>
          <p:nvPr/>
        </p:nvSpPr>
        <p:spPr>
          <a:xfrm>
            <a:off x="7835265" y="3233739"/>
            <a:ext cx="551974" cy="551974"/>
          </a:xfrm>
          <a:custGeom>
            <a:avLst/>
            <a:gdLst>
              <a:gd name="connsiteX0" fmla="*/ 0 w 648072"/>
              <a:gd name="connsiteY0" fmla="*/ 0 h 571214"/>
              <a:gd name="connsiteX1" fmla="*/ 648072 w 648072"/>
              <a:gd name="connsiteY1" fmla="*/ 0 h 571214"/>
              <a:gd name="connsiteX2" fmla="*/ 648072 w 648072"/>
              <a:gd name="connsiteY2" fmla="*/ 432048 h 571214"/>
              <a:gd name="connsiteX3" fmla="*/ 404753 w 648072"/>
              <a:gd name="connsiteY3" fmla="*/ 432048 h 571214"/>
              <a:gd name="connsiteX4" fmla="*/ 324037 w 648072"/>
              <a:gd name="connsiteY4" fmla="*/ 571214 h 571214"/>
              <a:gd name="connsiteX5" fmla="*/ 243321 w 648072"/>
              <a:gd name="connsiteY5" fmla="*/ 432048 h 571214"/>
              <a:gd name="connsiteX6" fmla="*/ 0 w 648072"/>
              <a:gd name="connsiteY6" fmla="*/ 432048 h 571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8072" h="571214">
                <a:moveTo>
                  <a:pt x="0" y="0"/>
                </a:moveTo>
                <a:lnTo>
                  <a:pt x="648072" y="0"/>
                </a:lnTo>
                <a:lnTo>
                  <a:pt x="648072" y="432048"/>
                </a:lnTo>
                <a:lnTo>
                  <a:pt x="404753" y="432048"/>
                </a:lnTo>
                <a:lnTo>
                  <a:pt x="324037" y="571214"/>
                </a:lnTo>
                <a:lnTo>
                  <a:pt x="243321" y="432048"/>
                </a:lnTo>
                <a:lnTo>
                  <a:pt x="0" y="432048"/>
                </a:lnTo>
                <a:close/>
              </a:path>
            </a:pathLst>
          </a:custGeom>
          <a:gradFill>
            <a:gsLst>
              <a:gs pos="0">
                <a:srgbClr val="AD2402"/>
              </a:gs>
              <a:gs pos="100000">
                <a:srgbClr val="E8363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bIns="324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013" dirty="0">
              <a:solidFill>
                <a:srgbClr val="FFFFFF"/>
              </a:solidFill>
            </a:endParaRPr>
          </a:p>
        </p:txBody>
      </p:sp>
      <p:sp>
        <p:nvSpPr>
          <p:cNvPr id="9" name=" 231"/>
          <p:cNvSpPr/>
          <p:nvPr/>
        </p:nvSpPr>
        <p:spPr>
          <a:xfrm>
            <a:off x="6037422" y="3233739"/>
            <a:ext cx="551974" cy="551974"/>
          </a:xfrm>
          <a:custGeom>
            <a:avLst/>
            <a:gdLst>
              <a:gd name="connsiteX0" fmla="*/ 0 w 648072"/>
              <a:gd name="connsiteY0" fmla="*/ 0 h 571214"/>
              <a:gd name="connsiteX1" fmla="*/ 648072 w 648072"/>
              <a:gd name="connsiteY1" fmla="*/ 0 h 571214"/>
              <a:gd name="connsiteX2" fmla="*/ 648072 w 648072"/>
              <a:gd name="connsiteY2" fmla="*/ 432048 h 571214"/>
              <a:gd name="connsiteX3" fmla="*/ 404753 w 648072"/>
              <a:gd name="connsiteY3" fmla="*/ 432048 h 571214"/>
              <a:gd name="connsiteX4" fmla="*/ 324037 w 648072"/>
              <a:gd name="connsiteY4" fmla="*/ 571214 h 571214"/>
              <a:gd name="connsiteX5" fmla="*/ 243321 w 648072"/>
              <a:gd name="connsiteY5" fmla="*/ 432048 h 571214"/>
              <a:gd name="connsiteX6" fmla="*/ 0 w 648072"/>
              <a:gd name="connsiteY6" fmla="*/ 432048 h 571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8072" h="571214">
                <a:moveTo>
                  <a:pt x="0" y="0"/>
                </a:moveTo>
                <a:lnTo>
                  <a:pt x="648072" y="0"/>
                </a:lnTo>
                <a:lnTo>
                  <a:pt x="648072" y="432048"/>
                </a:lnTo>
                <a:lnTo>
                  <a:pt x="404753" y="432048"/>
                </a:lnTo>
                <a:lnTo>
                  <a:pt x="324037" y="571214"/>
                </a:lnTo>
                <a:lnTo>
                  <a:pt x="243321" y="432048"/>
                </a:lnTo>
                <a:lnTo>
                  <a:pt x="0" y="432048"/>
                </a:lnTo>
                <a:close/>
              </a:path>
            </a:pathLst>
          </a:custGeom>
          <a:gradFill>
            <a:gsLst>
              <a:gs pos="0">
                <a:srgbClr val="AD2402"/>
              </a:gs>
              <a:gs pos="100000">
                <a:srgbClr val="E8363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bIns="324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013" dirty="0">
              <a:solidFill>
                <a:srgbClr val="FFFFFF"/>
              </a:solidFill>
            </a:endParaRPr>
          </a:p>
        </p:txBody>
      </p:sp>
      <p:sp>
        <p:nvSpPr>
          <p:cNvPr id="10" name=" 231"/>
          <p:cNvSpPr/>
          <p:nvPr/>
        </p:nvSpPr>
        <p:spPr>
          <a:xfrm>
            <a:off x="4239579" y="3233739"/>
            <a:ext cx="551974" cy="551974"/>
          </a:xfrm>
          <a:custGeom>
            <a:avLst/>
            <a:gdLst>
              <a:gd name="connsiteX0" fmla="*/ 0 w 648072"/>
              <a:gd name="connsiteY0" fmla="*/ 0 h 571214"/>
              <a:gd name="connsiteX1" fmla="*/ 648072 w 648072"/>
              <a:gd name="connsiteY1" fmla="*/ 0 h 571214"/>
              <a:gd name="connsiteX2" fmla="*/ 648072 w 648072"/>
              <a:gd name="connsiteY2" fmla="*/ 432048 h 571214"/>
              <a:gd name="connsiteX3" fmla="*/ 404753 w 648072"/>
              <a:gd name="connsiteY3" fmla="*/ 432048 h 571214"/>
              <a:gd name="connsiteX4" fmla="*/ 324037 w 648072"/>
              <a:gd name="connsiteY4" fmla="*/ 571214 h 571214"/>
              <a:gd name="connsiteX5" fmla="*/ 243321 w 648072"/>
              <a:gd name="connsiteY5" fmla="*/ 432048 h 571214"/>
              <a:gd name="connsiteX6" fmla="*/ 0 w 648072"/>
              <a:gd name="connsiteY6" fmla="*/ 432048 h 571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8072" h="571214">
                <a:moveTo>
                  <a:pt x="0" y="0"/>
                </a:moveTo>
                <a:lnTo>
                  <a:pt x="648072" y="0"/>
                </a:lnTo>
                <a:lnTo>
                  <a:pt x="648072" y="432048"/>
                </a:lnTo>
                <a:lnTo>
                  <a:pt x="404753" y="432048"/>
                </a:lnTo>
                <a:lnTo>
                  <a:pt x="324037" y="571214"/>
                </a:lnTo>
                <a:lnTo>
                  <a:pt x="243321" y="432048"/>
                </a:lnTo>
                <a:lnTo>
                  <a:pt x="0" y="432048"/>
                </a:lnTo>
                <a:close/>
              </a:path>
            </a:pathLst>
          </a:custGeom>
          <a:gradFill>
            <a:gsLst>
              <a:gs pos="0">
                <a:srgbClr val="AD2402"/>
              </a:gs>
              <a:gs pos="100000">
                <a:srgbClr val="E8363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bIns="324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013" dirty="0">
              <a:solidFill>
                <a:srgbClr val="FFFFFF"/>
              </a:solidFill>
            </a:endParaRPr>
          </a:p>
        </p:txBody>
      </p:sp>
      <p:sp>
        <p:nvSpPr>
          <p:cNvPr id="11" name=" 231"/>
          <p:cNvSpPr/>
          <p:nvPr/>
        </p:nvSpPr>
        <p:spPr>
          <a:xfrm>
            <a:off x="2441735" y="3233739"/>
            <a:ext cx="551974" cy="551974"/>
          </a:xfrm>
          <a:custGeom>
            <a:avLst/>
            <a:gdLst>
              <a:gd name="connsiteX0" fmla="*/ 0 w 648072"/>
              <a:gd name="connsiteY0" fmla="*/ 0 h 571214"/>
              <a:gd name="connsiteX1" fmla="*/ 648072 w 648072"/>
              <a:gd name="connsiteY1" fmla="*/ 0 h 571214"/>
              <a:gd name="connsiteX2" fmla="*/ 648072 w 648072"/>
              <a:gd name="connsiteY2" fmla="*/ 432048 h 571214"/>
              <a:gd name="connsiteX3" fmla="*/ 404753 w 648072"/>
              <a:gd name="connsiteY3" fmla="*/ 432048 h 571214"/>
              <a:gd name="connsiteX4" fmla="*/ 324037 w 648072"/>
              <a:gd name="connsiteY4" fmla="*/ 571214 h 571214"/>
              <a:gd name="connsiteX5" fmla="*/ 243321 w 648072"/>
              <a:gd name="connsiteY5" fmla="*/ 432048 h 571214"/>
              <a:gd name="connsiteX6" fmla="*/ 0 w 648072"/>
              <a:gd name="connsiteY6" fmla="*/ 432048 h 571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8072" h="571214">
                <a:moveTo>
                  <a:pt x="0" y="0"/>
                </a:moveTo>
                <a:lnTo>
                  <a:pt x="648072" y="0"/>
                </a:lnTo>
                <a:lnTo>
                  <a:pt x="648072" y="432048"/>
                </a:lnTo>
                <a:lnTo>
                  <a:pt x="404753" y="432048"/>
                </a:lnTo>
                <a:lnTo>
                  <a:pt x="324037" y="571214"/>
                </a:lnTo>
                <a:lnTo>
                  <a:pt x="243321" y="432048"/>
                </a:lnTo>
                <a:lnTo>
                  <a:pt x="0" y="432048"/>
                </a:lnTo>
                <a:close/>
              </a:path>
            </a:pathLst>
          </a:custGeom>
          <a:gradFill>
            <a:gsLst>
              <a:gs pos="0">
                <a:srgbClr val="AD2402"/>
              </a:gs>
              <a:gs pos="100000">
                <a:srgbClr val="E8363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bIns="324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013" dirty="0">
              <a:solidFill>
                <a:srgbClr val="FFFFFF"/>
              </a:solidFill>
            </a:endParaRPr>
          </a:p>
        </p:txBody>
      </p:sp>
      <p:sp>
        <p:nvSpPr>
          <p:cNvPr id="12" name=" 231"/>
          <p:cNvSpPr/>
          <p:nvPr/>
        </p:nvSpPr>
        <p:spPr>
          <a:xfrm>
            <a:off x="643890" y="3233739"/>
            <a:ext cx="551974" cy="551974"/>
          </a:xfrm>
          <a:custGeom>
            <a:avLst/>
            <a:gdLst>
              <a:gd name="connsiteX0" fmla="*/ 0 w 648072"/>
              <a:gd name="connsiteY0" fmla="*/ 0 h 571214"/>
              <a:gd name="connsiteX1" fmla="*/ 648072 w 648072"/>
              <a:gd name="connsiteY1" fmla="*/ 0 h 571214"/>
              <a:gd name="connsiteX2" fmla="*/ 648072 w 648072"/>
              <a:gd name="connsiteY2" fmla="*/ 432048 h 571214"/>
              <a:gd name="connsiteX3" fmla="*/ 404753 w 648072"/>
              <a:gd name="connsiteY3" fmla="*/ 432048 h 571214"/>
              <a:gd name="connsiteX4" fmla="*/ 324037 w 648072"/>
              <a:gd name="connsiteY4" fmla="*/ 571214 h 571214"/>
              <a:gd name="connsiteX5" fmla="*/ 243321 w 648072"/>
              <a:gd name="connsiteY5" fmla="*/ 432048 h 571214"/>
              <a:gd name="connsiteX6" fmla="*/ 0 w 648072"/>
              <a:gd name="connsiteY6" fmla="*/ 432048 h 571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8072" h="571214">
                <a:moveTo>
                  <a:pt x="0" y="0"/>
                </a:moveTo>
                <a:lnTo>
                  <a:pt x="648072" y="0"/>
                </a:lnTo>
                <a:lnTo>
                  <a:pt x="648072" y="432048"/>
                </a:lnTo>
                <a:lnTo>
                  <a:pt x="404753" y="432048"/>
                </a:lnTo>
                <a:lnTo>
                  <a:pt x="324037" y="571214"/>
                </a:lnTo>
                <a:lnTo>
                  <a:pt x="243321" y="432048"/>
                </a:lnTo>
                <a:lnTo>
                  <a:pt x="0" y="432048"/>
                </a:lnTo>
                <a:close/>
              </a:path>
            </a:pathLst>
          </a:custGeom>
          <a:gradFill>
            <a:gsLst>
              <a:gs pos="0">
                <a:srgbClr val="AD2402"/>
              </a:gs>
              <a:gs pos="100000">
                <a:srgbClr val="E8363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bIns="324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013" dirty="0">
              <a:solidFill>
                <a:srgbClr val="FFFFFF"/>
              </a:solidFill>
            </a:endParaRPr>
          </a:p>
        </p:txBody>
      </p:sp>
      <p:grpSp>
        <p:nvGrpSpPr>
          <p:cNvPr id="13" name="组合 12"/>
          <p:cNvGrpSpPr/>
          <p:nvPr/>
        </p:nvGrpSpPr>
        <p:grpSpPr>
          <a:xfrm>
            <a:off x="170975" y="3889061"/>
            <a:ext cx="1675574" cy="1405415"/>
            <a:chOff x="359" y="8166"/>
            <a:chExt cx="3149" cy="2951"/>
          </a:xfrm>
        </p:grpSpPr>
        <p:sp>
          <p:nvSpPr>
            <p:cNvPr id="14" name="文本框 13"/>
            <p:cNvSpPr txBox="1"/>
            <p:nvPr/>
          </p:nvSpPr>
          <p:spPr>
            <a:xfrm>
              <a:off x="359" y="8887"/>
              <a:ext cx="3149" cy="2230"/>
            </a:xfrm>
            <a:prstGeom prst="rect">
              <a:avLst/>
            </a:prstGeom>
            <a:noFill/>
          </p:spPr>
          <p:txBody>
            <a:bodyPr wrap="square" rtlCol="0">
              <a:spAutoFit/>
            </a:bodyPr>
            <a:lstStyle/>
            <a:p>
              <a:r>
                <a:rPr sz="1050" dirty="0" err="1">
                  <a:solidFill>
                    <a:srgbClr val="282828"/>
                  </a:solidFill>
                  <a:latin typeface="微软雅黑" charset="0"/>
                  <a:ea typeface="微软雅黑" charset="0"/>
                </a:rPr>
                <a:t>请在此处添加文字内容</a:t>
              </a:r>
              <a:endParaRPr sz="1050" dirty="0">
                <a:solidFill>
                  <a:srgbClr val="282828"/>
                </a:solidFill>
                <a:latin typeface="微软雅黑" charset="0"/>
                <a:ea typeface="微软雅黑" charset="0"/>
              </a:endParaRPr>
            </a:p>
            <a:p>
              <a:r>
                <a:rPr sz="1050" dirty="0" err="1">
                  <a:solidFill>
                    <a:srgbClr val="282828"/>
                  </a:solidFill>
                  <a:latin typeface="微软雅黑" charset="0"/>
                  <a:ea typeface="微软雅黑" charset="0"/>
                </a:rPr>
                <a:t>请在此处添加文字内容</a:t>
              </a:r>
              <a:endParaRPr sz="1050" dirty="0">
                <a:solidFill>
                  <a:srgbClr val="282828"/>
                </a:solidFill>
                <a:latin typeface="微软雅黑" charset="0"/>
                <a:ea typeface="微软雅黑" charset="0"/>
              </a:endParaRPr>
            </a:p>
            <a:p>
              <a:r>
                <a:rPr sz="1050" dirty="0" err="1">
                  <a:solidFill>
                    <a:srgbClr val="282828"/>
                  </a:solidFill>
                  <a:latin typeface="微软雅黑" charset="0"/>
                  <a:ea typeface="微软雅黑" charset="0"/>
                  <a:sym typeface="+mn-ea"/>
                </a:rPr>
                <a:t>请在此处添加文字内容</a:t>
              </a:r>
              <a:endParaRPr lang="zh-CN" altLang="en-US" sz="1050" dirty="0">
                <a:solidFill>
                  <a:srgbClr val="282828"/>
                </a:solidFill>
                <a:latin typeface="微软雅黑" charset="0"/>
                <a:ea typeface="微软雅黑" charset="0"/>
              </a:endParaRPr>
            </a:p>
          </p:txBody>
        </p:sp>
        <p:sp>
          <p:nvSpPr>
            <p:cNvPr id="15" name="文本框 14"/>
            <p:cNvSpPr txBox="1"/>
            <p:nvPr/>
          </p:nvSpPr>
          <p:spPr>
            <a:xfrm>
              <a:off x="896" y="8166"/>
              <a:ext cx="2363" cy="834"/>
            </a:xfrm>
            <a:prstGeom prst="rect">
              <a:avLst/>
            </a:prstGeom>
            <a:noFill/>
          </p:spPr>
          <p:txBody>
            <a:bodyPr wrap="square" rtlCol="0">
              <a:spAutoFit/>
            </a:bodyPr>
            <a:lstStyle/>
            <a:p>
              <a:pPr>
                <a:lnSpc>
                  <a:spcPct val="120000"/>
                </a:lnSpc>
              </a:pPr>
              <a:r>
                <a:rPr lang="zh-CN" altLang="zh-CN" sz="1650" b="1" dirty="0">
                  <a:solidFill>
                    <a:srgbClr val="282828"/>
                  </a:solidFill>
                  <a:latin typeface="微软雅黑" charset="0"/>
                  <a:ea typeface="微软雅黑" charset="0"/>
                </a:rPr>
                <a:t>添加标题</a:t>
              </a:r>
            </a:p>
          </p:txBody>
        </p:sp>
      </p:grpSp>
      <p:grpSp>
        <p:nvGrpSpPr>
          <p:cNvPr id="16" name="组合 15"/>
          <p:cNvGrpSpPr/>
          <p:nvPr/>
        </p:nvGrpSpPr>
        <p:grpSpPr>
          <a:xfrm>
            <a:off x="7360922" y="3889061"/>
            <a:ext cx="1675574" cy="1405415"/>
            <a:chOff x="15456" y="8166"/>
            <a:chExt cx="3149" cy="2951"/>
          </a:xfrm>
        </p:grpSpPr>
        <p:sp>
          <p:nvSpPr>
            <p:cNvPr id="17" name="文本框 16"/>
            <p:cNvSpPr txBox="1"/>
            <p:nvPr/>
          </p:nvSpPr>
          <p:spPr>
            <a:xfrm>
              <a:off x="15456" y="8887"/>
              <a:ext cx="3149" cy="2230"/>
            </a:xfrm>
            <a:prstGeom prst="rect">
              <a:avLst/>
            </a:prstGeom>
            <a:noFill/>
          </p:spPr>
          <p:txBody>
            <a:bodyPr wrap="square" rtlCol="0">
              <a:spAutoFit/>
            </a:bodyPr>
            <a:lstStyle/>
            <a:p>
              <a:r>
                <a:rPr sz="1050">
                  <a:solidFill>
                    <a:srgbClr val="282828"/>
                  </a:solidFill>
                  <a:latin typeface="微软雅黑" charset="0"/>
                  <a:ea typeface="微软雅黑" charset="0"/>
                </a:rPr>
                <a:t>请在此处添加文字内容</a:t>
              </a:r>
            </a:p>
            <a:p>
              <a:r>
                <a:rPr sz="1050">
                  <a:solidFill>
                    <a:srgbClr val="282828"/>
                  </a:solidFill>
                  <a:latin typeface="微软雅黑" charset="0"/>
                  <a:ea typeface="微软雅黑" charset="0"/>
                </a:rPr>
                <a:t>请在此处添加文字内容</a:t>
              </a:r>
            </a:p>
            <a:p>
              <a:r>
                <a:rPr sz="1050">
                  <a:solidFill>
                    <a:srgbClr val="282828"/>
                  </a:solidFill>
                  <a:latin typeface="微软雅黑" charset="0"/>
                  <a:ea typeface="微软雅黑" charset="0"/>
                  <a:sym typeface="+mn-ea"/>
                </a:rPr>
                <a:t>请在此处添加文字内容</a:t>
              </a:r>
              <a:endParaRPr lang="zh-CN" altLang="en-US" sz="1050">
                <a:solidFill>
                  <a:srgbClr val="282828"/>
                </a:solidFill>
                <a:latin typeface="微软雅黑" charset="0"/>
                <a:ea typeface="微软雅黑" charset="0"/>
              </a:endParaRPr>
            </a:p>
          </p:txBody>
        </p:sp>
        <p:sp>
          <p:nvSpPr>
            <p:cNvPr id="18" name="文本框 17"/>
            <p:cNvSpPr txBox="1"/>
            <p:nvPr/>
          </p:nvSpPr>
          <p:spPr>
            <a:xfrm>
              <a:off x="15993" y="8166"/>
              <a:ext cx="2261" cy="834"/>
            </a:xfrm>
            <a:prstGeom prst="rect">
              <a:avLst/>
            </a:prstGeom>
            <a:noFill/>
          </p:spPr>
          <p:txBody>
            <a:bodyPr wrap="square" rtlCol="0">
              <a:spAutoFit/>
            </a:bodyPr>
            <a:lstStyle/>
            <a:p>
              <a:pPr>
                <a:lnSpc>
                  <a:spcPct val="120000"/>
                </a:lnSpc>
              </a:pPr>
              <a:r>
                <a:rPr lang="zh-CN" altLang="zh-CN" sz="1650" b="1" dirty="0">
                  <a:solidFill>
                    <a:srgbClr val="282828"/>
                  </a:solidFill>
                  <a:latin typeface="微软雅黑" charset="0"/>
                  <a:ea typeface="微软雅黑" charset="0"/>
                </a:rPr>
                <a:t>添加标题</a:t>
              </a:r>
            </a:p>
          </p:txBody>
        </p:sp>
      </p:grpSp>
      <p:grpSp>
        <p:nvGrpSpPr>
          <p:cNvPr id="19" name="组合 18"/>
          <p:cNvGrpSpPr/>
          <p:nvPr/>
        </p:nvGrpSpPr>
        <p:grpSpPr>
          <a:xfrm>
            <a:off x="1979297" y="3889061"/>
            <a:ext cx="1675574" cy="1405415"/>
            <a:chOff x="4156" y="8166"/>
            <a:chExt cx="3149" cy="2951"/>
          </a:xfrm>
        </p:grpSpPr>
        <p:sp>
          <p:nvSpPr>
            <p:cNvPr id="20" name="文本框 19"/>
            <p:cNvSpPr txBox="1"/>
            <p:nvPr/>
          </p:nvSpPr>
          <p:spPr>
            <a:xfrm>
              <a:off x="4156" y="8887"/>
              <a:ext cx="3149" cy="2230"/>
            </a:xfrm>
            <a:prstGeom prst="rect">
              <a:avLst/>
            </a:prstGeom>
            <a:noFill/>
          </p:spPr>
          <p:txBody>
            <a:bodyPr wrap="square" rtlCol="0">
              <a:spAutoFit/>
            </a:bodyPr>
            <a:lstStyle/>
            <a:p>
              <a:r>
                <a:rPr sz="1050">
                  <a:solidFill>
                    <a:srgbClr val="282828"/>
                  </a:solidFill>
                  <a:latin typeface="微软雅黑" charset="0"/>
                  <a:ea typeface="微软雅黑" charset="0"/>
                </a:rPr>
                <a:t>请在此处添加文字内容</a:t>
              </a:r>
            </a:p>
            <a:p>
              <a:r>
                <a:rPr sz="1050">
                  <a:solidFill>
                    <a:srgbClr val="282828"/>
                  </a:solidFill>
                  <a:latin typeface="微软雅黑" charset="0"/>
                  <a:ea typeface="微软雅黑" charset="0"/>
                </a:rPr>
                <a:t>请在此处添加文字内容</a:t>
              </a:r>
            </a:p>
            <a:p>
              <a:r>
                <a:rPr sz="1050">
                  <a:solidFill>
                    <a:srgbClr val="282828"/>
                  </a:solidFill>
                  <a:latin typeface="微软雅黑" charset="0"/>
                  <a:ea typeface="微软雅黑" charset="0"/>
                  <a:sym typeface="+mn-ea"/>
                </a:rPr>
                <a:t>请在此处添加文字内容</a:t>
              </a:r>
              <a:endParaRPr lang="zh-CN" altLang="en-US" sz="1050">
                <a:solidFill>
                  <a:srgbClr val="282828"/>
                </a:solidFill>
                <a:latin typeface="微软雅黑" charset="0"/>
                <a:ea typeface="微软雅黑" charset="0"/>
              </a:endParaRPr>
            </a:p>
          </p:txBody>
        </p:sp>
        <p:sp>
          <p:nvSpPr>
            <p:cNvPr id="21" name="文本框 20"/>
            <p:cNvSpPr txBox="1"/>
            <p:nvPr/>
          </p:nvSpPr>
          <p:spPr>
            <a:xfrm>
              <a:off x="4693" y="8166"/>
              <a:ext cx="2284" cy="834"/>
            </a:xfrm>
            <a:prstGeom prst="rect">
              <a:avLst/>
            </a:prstGeom>
            <a:noFill/>
          </p:spPr>
          <p:txBody>
            <a:bodyPr wrap="square" rtlCol="0">
              <a:spAutoFit/>
            </a:bodyPr>
            <a:lstStyle/>
            <a:p>
              <a:pPr>
                <a:lnSpc>
                  <a:spcPct val="120000"/>
                </a:lnSpc>
              </a:pPr>
              <a:r>
                <a:rPr lang="zh-CN" altLang="zh-CN" sz="1650" b="1" dirty="0">
                  <a:solidFill>
                    <a:srgbClr val="282828"/>
                  </a:solidFill>
                  <a:latin typeface="微软雅黑" charset="0"/>
                  <a:ea typeface="微软雅黑" charset="0"/>
                </a:rPr>
                <a:t>添加标题</a:t>
              </a:r>
            </a:p>
          </p:txBody>
        </p:sp>
      </p:grpSp>
      <p:grpSp>
        <p:nvGrpSpPr>
          <p:cNvPr id="22" name="组合 21"/>
          <p:cNvGrpSpPr/>
          <p:nvPr/>
        </p:nvGrpSpPr>
        <p:grpSpPr>
          <a:xfrm>
            <a:off x="3776664" y="3889061"/>
            <a:ext cx="1675574" cy="1405415"/>
            <a:chOff x="7930" y="8166"/>
            <a:chExt cx="3149" cy="2951"/>
          </a:xfrm>
        </p:grpSpPr>
        <p:sp>
          <p:nvSpPr>
            <p:cNvPr id="23" name="文本框 22"/>
            <p:cNvSpPr txBox="1"/>
            <p:nvPr/>
          </p:nvSpPr>
          <p:spPr>
            <a:xfrm>
              <a:off x="7930" y="8887"/>
              <a:ext cx="3149" cy="2230"/>
            </a:xfrm>
            <a:prstGeom prst="rect">
              <a:avLst/>
            </a:prstGeom>
            <a:noFill/>
          </p:spPr>
          <p:txBody>
            <a:bodyPr wrap="square" rtlCol="0">
              <a:spAutoFit/>
            </a:bodyPr>
            <a:lstStyle/>
            <a:p>
              <a:r>
                <a:rPr sz="1050">
                  <a:solidFill>
                    <a:srgbClr val="282828"/>
                  </a:solidFill>
                  <a:latin typeface="微软雅黑" charset="0"/>
                  <a:ea typeface="微软雅黑" charset="0"/>
                </a:rPr>
                <a:t>请在此处添加文字内容</a:t>
              </a:r>
            </a:p>
            <a:p>
              <a:r>
                <a:rPr sz="1050">
                  <a:solidFill>
                    <a:srgbClr val="282828"/>
                  </a:solidFill>
                  <a:latin typeface="微软雅黑" charset="0"/>
                  <a:ea typeface="微软雅黑" charset="0"/>
                </a:rPr>
                <a:t>请在此处添加文字内容</a:t>
              </a:r>
            </a:p>
            <a:p>
              <a:r>
                <a:rPr sz="1050">
                  <a:solidFill>
                    <a:srgbClr val="282828"/>
                  </a:solidFill>
                  <a:latin typeface="微软雅黑" charset="0"/>
                  <a:ea typeface="微软雅黑" charset="0"/>
                  <a:sym typeface="+mn-ea"/>
                </a:rPr>
                <a:t>请在此处添加文字内容</a:t>
              </a:r>
              <a:endParaRPr lang="zh-CN" altLang="en-US" sz="1050">
                <a:solidFill>
                  <a:srgbClr val="282828"/>
                </a:solidFill>
                <a:latin typeface="微软雅黑" charset="0"/>
                <a:ea typeface="微软雅黑" charset="0"/>
              </a:endParaRPr>
            </a:p>
          </p:txBody>
        </p:sp>
        <p:sp>
          <p:nvSpPr>
            <p:cNvPr id="24" name="文本框 23"/>
            <p:cNvSpPr txBox="1"/>
            <p:nvPr/>
          </p:nvSpPr>
          <p:spPr>
            <a:xfrm>
              <a:off x="8467" y="8166"/>
              <a:ext cx="2201" cy="834"/>
            </a:xfrm>
            <a:prstGeom prst="rect">
              <a:avLst/>
            </a:prstGeom>
            <a:noFill/>
          </p:spPr>
          <p:txBody>
            <a:bodyPr wrap="square" rtlCol="0">
              <a:spAutoFit/>
            </a:bodyPr>
            <a:lstStyle/>
            <a:p>
              <a:pPr>
                <a:lnSpc>
                  <a:spcPct val="120000"/>
                </a:lnSpc>
              </a:pPr>
              <a:r>
                <a:rPr lang="zh-CN" altLang="zh-CN" sz="1650" b="1" dirty="0">
                  <a:solidFill>
                    <a:srgbClr val="282828"/>
                  </a:solidFill>
                  <a:latin typeface="微软雅黑" charset="0"/>
                  <a:ea typeface="微软雅黑" charset="0"/>
                </a:rPr>
                <a:t>添加标题</a:t>
              </a:r>
            </a:p>
          </p:txBody>
        </p:sp>
      </p:grpSp>
      <p:grpSp>
        <p:nvGrpSpPr>
          <p:cNvPr id="25" name="组合 24"/>
          <p:cNvGrpSpPr/>
          <p:nvPr/>
        </p:nvGrpSpPr>
        <p:grpSpPr>
          <a:xfrm>
            <a:off x="5557363" y="3889061"/>
            <a:ext cx="1675574" cy="1405415"/>
            <a:chOff x="11669" y="8166"/>
            <a:chExt cx="3149" cy="2951"/>
          </a:xfrm>
        </p:grpSpPr>
        <p:sp>
          <p:nvSpPr>
            <p:cNvPr id="26" name="文本框 25"/>
            <p:cNvSpPr txBox="1"/>
            <p:nvPr/>
          </p:nvSpPr>
          <p:spPr>
            <a:xfrm>
              <a:off x="11669" y="8887"/>
              <a:ext cx="3149" cy="2230"/>
            </a:xfrm>
            <a:prstGeom prst="rect">
              <a:avLst/>
            </a:prstGeom>
            <a:noFill/>
          </p:spPr>
          <p:txBody>
            <a:bodyPr wrap="square" rtlCol="0">
              <a:spAutoFit/>
            </a:bodyPr>
            <a:lstStyle/>
            <a:p>
              <a:r>
                <a:rPr sz="1050">
                  <a:solidFill>
                    <a:srgbClr val="282828"/>
                  </a:solidFill>
                  <a:latin typeface="微软雅黑" charset="0"/>
                  <a:ea typeface="微软雅黑" charset="0"/>
                </a:rPr>
                <a:t>请在此处添加文字内容</a:t>
              </a:r>
            </a:p>
            <a:p>
              <a:r>
                <a:rPr sz="1050">
                  <a:solidFill>
                    <a:srgbClr val="282828"/>
                  </a:solidFill>
                  <a:latin typeface="微软雅黑" charset="0"/>
                  <a:ea typeface="微软雅黑" charset="0"/>
                </a:rPr>
                <a:t>请在此处添加文字内容</a:t>
              </a:r>
            </a:p>
            <a:p>
              <a:r>
                <a:rPr sz="1050">
                  <a:solidFill>
                    <a:srgbClr val="282828"/>
                  </a:solidFill>
                  <a:latin typeface="微软雅黑" charset="0"/>
                  <a:ea typeface="微软雅黑" charset="0"/>
                  <a:sym typeface="+mn-ea"/>
                </a:rPr>
                <a:t>请在此处添加文字内容</a:t>
              </a:r>
              <a:endParaRPr lang="zh-CN" altLang="en-US" sz="1050">
                <a:solidFill>
                  <a:srgbClr val="282828"/>
                </a:solidFill>
                <a:latin typeface="微软雅黑" charset="0"/>
                <a:ea typeface="微软雅黑" charset="0"/>
              </a:endParaRPr>
            </a:p>
          </p:txBody>
        </p:sp>
        <p:sp>
          <p:nvSpPr>
            <p:cNvPr id="27" name="文本框 26"/>
            <p:cNvSpPr txBox="1"/>
            <p:nvPr/>
          </p:nvSpPr>
          <p:spPr>
            <a:xfrm>
              <a:off x="12206" y="8166"/>
              <a:ext cx="2302" cy="834"/>
            </a:xfrm>
            <a:prstGeom prst="rect">
              <a:avLst/>
            </a:prstGeom>
            <a:noFill/>
          </p:spPr>
          <p:txBody>
            <a:bodyPr wrap="square" rtlCol="0">
              <a:spAutoFit/>
            </a:bodyPr>
            <a:lstStyle/>
            <a:p>
              <a:pPr>
                <a:lnSpc>
                  <a:spcPct val="120000"/>
                </a:lnSpc>
              </a:pPr>
              <a:r>
                <a:rPr lang="zh-CN" altLang="zh-CN" sz="1650" b="1" dirty="0">
                  <a:solidFill>
                    <a:srgbClr val="282828"/>
                  </a:solidFill>
                  <a:latin typeface="微软雅黑" charset="0"/>
                  <a:ea typeface="微软雅黑" charset="0"/>
                </a:rPr>
                <a:t>添加标题</a:t>
              </a:r>
            </a:p>
          </p:txBody>
        </p:sp>
      </p:grpSp>
      <p:sp>
        <p:nvSpPr>
          <p:cNvPr id="28" name="文本框 27"/>
          <p:cNvSpPr txBox="1"/>
          <p:nvPr/>
        </p:nvSpPr>
        <p:spPr>
          <a:xfrm>
            <a:off x="4241481" y="3188019"/>
            <a:ext cx="559120" cy="480131"/>
          </a:xfrm>
          <a:prstGeom prst="rect">
            <a:avLst/>
          </a:prstGeom>
          <a:noFill/>
        </p:spPr>
        <p:txBody>
          <a:bodyPr wrap="square" rtlCol="0">
            <a:spAutoFit/>
          </a:bodyPr>
          <a:lstStyle/>
          <a:p>
            <a:pPr>
              <a:lnSpc>
                <a:spcPct val="120000"/>
              </a:lnSpc>
            </a:pPr>
            <a:r>
              <a:rPr lang="en-US" altLang="zh-CN" sz="2100" dirty="0">
                <a:solidFill>
                  <a:schemeClr val="bg1"/>
                </a:solidFill>
                <a:latin typeface="微软雅黑" charset="0"/>
                <a:ea typeface="微软雅黑" charset="0"/>
              </a:rPr>
              <a:t>03</a:t>
            </a:r>
          </a:p>
        </p:txBody>
      </p:sp>
      <p:sp>
        <p:nvSpPr>
          <p:cNvPr id="29" name="文本框 28"/>
          <p:cNvSpPr txBox="1"/>
          <p:nvPr/>
        </p:nvSpPr>
        <p:spPr>
          <a:xfrm>
            <a:off x="2486501" y="3188019"/>
            <a:ext cx="610867" cy="480131"/>
          </a:xfrm>
          <a:prstGeom prst="rect">
            <a:avLst/>
          </a:prstGeom>
          <a:noFill/>
        </p:spPr>
        <p:txBody>
          <a:bodyPr wrap="square" rtlCol="0">
            <a:spAutoFit/>
          </a:bodyPr>
          <a:lstStyle/>
          <a:p>
            <a:pPr>
              <a:lnSpc>
                <a:spcPct val="120000"/>
              </a:lnSpc>
            </a:pPr>
            <a:r>
              <a:rPr lang="en-US" altLang="zh-CN" sz="2100">
                <a:solidFill>
                  <a:schemeClr val="bg1"/>
                </a:solidFill>
                <a:latin typeface="微软雅黑" charset="0"/>
                <a:ea typeface="微软雅黑" charset="0"/>
              </a:rPr>
              <a:t>02</a:t>
            </a:r>
          </a:p>
        </p:txBody>
      </p:sp>
      <p:sp>
        <p:nvSpPr>
          <p:cNvPr id="30" name="文本框 29"/>
          <p:cNvSpPr txBox="1"/>
          <p:nvPr/>
        </p:nvSpPr>
        <p:spPr>
          <a:xfrm>
            <a:off x="689611" y="3188019"/>
            <a:ext cx="517208" cy="480131"/>
          </a:xfrm>
          <a:prstGeom prst="rect">
            <a:avLst/>
          </a:prstGeom>
          <a:noFill/>
        </p:spPr>
        <p:txBody>
          <a:bodyPr wrap="square" rtlCol="0">
            <a:spAutoFit/>
          </a:bodyPr>
          <a:lstStyle/>
          <a:p>
            <a:pPr>
              <a:lnSpc>
                <a:spcPct val="120000"/>
              </a:lnSpc>
            </a:pPr>
            <a:r>
              <a:rPr lang="en-US" altLang="zh-CN" sz="2100" dirty="0">
                <a:solidFill>
                  <a:schemeClr val="bg1"/>
                </a:solidFill>
                <a:latin typeface="微软雅黑" charset="0"/>
                <a:ea typeface="微软雅黑" charset="0"/>
              </a:rPr>
              <a:t>01</a:t>
            </a:r>
          </a:p>
        </p:txBody>
      </p:sp>
      <p:sp>
        <p:nvSpPr>
          <p:cNvPr id="31" name="文本框 30"/>
          <p:cNvSpPr txBox="1"/>
          <p:nvPr/>
        </p:nvSpPr>
        <p:spPr>
          <a:xfrm>
            <a:off x="6038373" y="3188019"/>
            <a:ext cx="559120" cy="480131"/>
          </a:xfrm>
          <a:prstGeom prst="rect">
            <a:avLst/>
          </a:prstGeom>
          <a:noFill/>
        </p:spPr>
        <p:txBody>
          <a:bodyPr wrap="square" rtlCol="0">
            <a:spAutoFit/>
          </a:bodyPr>
          <a:lstStyle/>
          <a:p>
            <a:pPr>
              <a:lnSpc>
                <a:spcPct val="120000"/>
              </a:lnSpc>
            </a:pPr>
            <a:r>
              <a:rPr lang="en-US" altLang="zh-CN" sz="2100">
                <a:solidFill>
                  <a:schemeClr val="bg1"/>
                </a:solidFill>
                <a:latin typeface="微软雅黑" charset="0"/>
                <a:ea typeface="微软雅黑" charset="0"/>
              </a:rPr>
              <a:t>04</a:t>
            </a:r>
          </a:p>
        </p:txBody>
      </p:sp>
      <p:sp>
        <p:nvSpPr>
          <p:cNvPr id="32" name="文本框 31"/>
          <p:cNvSpPr txBox="1"/>
          <p:nvPr/>
        </p:nvSpPr>
        <p:spPr>
          <a:xfrm>
            <a:off x="7835265" y="3188019"/>
            <a:ext cx="559120" cy="480131"/>
          </a:xfrm>
          <a:prstGeom prst="rect">
            <a:avLst/>
          </a:prstGeom>
          <a:noFill/>
        </p:spPr>
        <p:txBody>
          <a:bodyPr wrap="square" rtlCol="0">
            <a:spAutoFit/>
          </a:bodyPr>
          <a:lstStyle/>
          <a:p>
            <a:pPr>
              <a:lnSpc>
                <a:spcPct val="120000"/>
              </a:lnSpc>
            </a:pPr>
            <a:r>
              <a:rPr lang="en-US" altLang="zh-CN" sz="2100">
                <a:solidFill>
                  <a:schemeClr val="bg1"/>
                </a:solidFill>
                <a:latin typeface="微软雅黑" charset="0"/>
                <a:ea typeface="微软雅黑" charset="0"/>
              </a:rPr>
              <a:t>05</a:t>
            </a:r>
          </a:p>
        </p:txBody>
      </p:sp>
      <p:sp>
        <p:nvSpPr>
          <p:cNvPr id="35" name="标题 78"/>
          <p:cNvSpPr txBox="1">
            <a:spLocks/>
          </p:cNvSpPr>
          <p:nvPr/>
        </p:nvSpPr>
        <p:spPr>
          <a:xfrm>
            <a:off x="41982" y="-96627"/>
            <a:ext cx="6861212" cy="884466"/>
          </a:xfrm>
          <a:prstGeom prst="rect">
            <a:avLst/>
          </a:prstGeom>
        </p:spPr>
        <p:txBody>
          <a:bodyPr anchor="ctr"/>
          <a:lstStyle>
            <a:lvl1pPr algn="l" defTabSz="914400" rtl="0" eaLnBrk="1" latinLnBrk="1" hangingPunct="1">
              <a:spcBef>
                <a:spcPct val="0"/>
              </a:spcBef>
              <a:buNone/>
              <a:defRPr sz="3600" b="1" kern="1200">
                <a:solidFill>
                  <a:schemeClr val="bg1"/>
                </a:solidFill>
                <a:latin typeface="Arial" pitchFamily="34" charset="0"/>
                <a:ea typeface="+mj-ea"/>
                <a:cs typeface="Arial" pitchFamily="34" charset="0"/>
              </a:defRPr>
            </a:lvl1pPr>
          </a:lstStyle>
          <a:p>
            <a:r>
              <a:rPr lang="en-US" altLang="zh-CN" sz="3000" dirty="0">
                <a:latin typeface="黑体" panose="02010609060101010101" pitchFamily="49" charset="-122"/>
                <a:ea typeface="黑体" panose="02010609060101010101" pitchFamily="49" charset="-122"/>
              </a:rPr>
              <a:t>01 </a:t>
            </a:r>
            <a:r>
              <a:rPr lang="zh-CN" altLang="en-US" sz="3000" dirty="0">
                <a:latin typeface="黑体" panose="02010609060101010101" pitchFamily="49" charset="-122"/>
                <a:ea typeface="黑体" panose="02010609060101010101" pitchFamily="49" charset="-122"/>
              </a:rPr>
              <a:t>概念篇</a:t>
            </a:r>
          </a:p>
        </p:txBody>
      </p:sp>
      <p:sp>
        <p:nvSpPr>
          <p:cNvPr id="36" name="文本框 35"/>
          <p:cNvSpPr txBox="1"/>
          <p:nvPr/>
        </p:nvSpPr>
        <p:spPr>
          <a:xfrm>
            <a:off x="8667932" y="101856"/>
            <a:ext cx="504056" cy="523220"/>
          </a:xfrm>
          <a:prstGeom prst="rect">
            <a:avLst/>
          </a:prstGeom>
          <a:noFill/>
        </p:spPr>
        <p:txBody>
          <a:bodyPr wrap="square" rtlCol="0">
            <a:spAutoFit/>
          </a:bodyPr>
          <a:lstStyle/>
          <a:p>
            <a:pPr algn="ctr"/>
            <a:r>
              <a:rPr lang="en-US" altLang="zh-CN" sz="1400" b="1" dirty="0">
                <a:solidFill>
                  <a:srgbClr val="002D7C"/>
                </a:solidFill>
                <a:latin typeface="方正大黑简体" panose="03000509000000000000" pitchFamily="65" charset="-122"/>
                <a:ea typeface="方正大黑简体" panose="03000509000000000000" pitchFamily="65" charset="-122"/>
              </a:rPr>
              <a:t>LOGO</a:t>
            </a:r>
            <a:endParaRPr lang="zh-CN" altLang="en-US" sz="1400" b="1" dirty="0">
              <a:solidFill>
                <a:srgbClr val="002D7C"/>
              </a:solidFill>
              <a:latin typeface="方正大黑简体" panose="03000509000000000000" pitchFamily="65" charset="-122"/>
              <a:ea typeface="方正大黑简体" panose="03000509000000000000" pitchFamily="65" charset="-122"/>
            </a:endParaRPr>
          </a:p>
        </p:txBody>
      </p:sp>
    </p:spTree>
    <p:extLst>
      <p:ext uri="{BB962C8B-B14F-4D97-AF65-F5344CB8AC3E}">
        <p14:creationId xmlns:p14="http://schemas.microsoft.com/office/powerpoint/2010/main" val="2683847523"/>
      </p:ext>
    </p:extLst>
  </p:cSld>
  <p:clrMapOvr>
    <a:masterClrMapping/>
  </p:clrMapOvr>
  <mc:AlternateContent xmlns:mc="http://schemas.openxmlformats.org/markup-compatibility/2006" xmlns:p14="http://schemas.microsoft.com/office/powerpoint/2010/main">
    <mc:Choice Requires="p14">
      <p:transition spd="slow" p14:dur="1200" advClick="0" advTm="0">
        <p14:prism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p:tgtEl>
                                          <p:spTgt spid="7"/>
                                        </p:tgtEl>
                                        <p:attrNameLst>
                                          <p:attrName>ppt_y</p:attrName>
                                        </p:attrNameLst>
                                      </p:cBhvr>
                                      <p:tavLst>
                                        <p:tav tm="0">
                                          <p:val>
                                            <p:strVal val="#ppt_y-#ppt_h*1.125000"/>
                                          </p:val>
                                        </p:tav>
                                        <p:tav tm="100000">
                                          <p:val>
                                            <p:strVal val="#ppt_y"/>
                                          </p:val>
                                        </p:tav>
                                      </p:tavLst>
                                    </p:anim>
                                    <p:animEffect transition="in" filter="wipe(down)">
                                      <p:cBhvr>
                                        <p:cTn id="8" dur="1000"/>
                                        <p:tgtEl>
                                          <p:spTgt spid="7"/>
                                        </p:tgtEl>
                                      </p:cBhvr>
                                    </p:animEffect>
                                  </p:childTnLst>
                                </p:cTn>
                              </p:par>
                            </p:childTnLst>
                          </p:cTn>
                        </p:par>
                        <p:par>
                          <p:cTn id="9" fill="hold">
                            <p:stCondLst>
                              <p:cond delay="1000"/>
                            </p:stCondLst>
                            <p:childTnLst>
                              <p:par>
                                <p:cTn id="10" presetID="12" presetClass="entr" presetSubtype="1"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p:tgtEl>
                                          <p:spTgt spid="12"/>
                                        </p:tgtEl>
                                        <p:attrNameLst>
                                          <p:attrName>ppt_y</p:attrName>
                                        </p:attrNameLst>
                                      </p:cBhvr>
                                      <p:tavLst>
                                        <p:tav tm="0">
                                          <p:val>
                                            <p:strVal val="#ppt_y-#ppt_h*1.125000"/>
                                          </p:val>
                                        </p:tav>
                                        <p:tav tm="100000">
                                          <p:val>
                                            <p:strVal val="#ppt_y"/>
                                          </p:val>
                                        </p:tav>
                                      </p:tavLst>
                                    </p:anim>
                                    <p:animEffect transition="in" filter="wipe(down)">
                                      <p:cBhvr>
                                        <p:cTn id="13" dur="500"/>
                                        <p:tgtEl>
                                          <p:spTgt spid="12"/>
                                        </p:tgtEl>
                                      </p:cBhvr>
                                    </p:animEffect>
                                  </p:childTnLst>
                                </p:cTn>
                              </p:par>
                              <p:par>
                                <p:cTn id="14" presetID="12" presetClass="entr" presetSubtype="1"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p:tgtEl>
                                          <p:spTgt spid="11"/>
                                        </p:tgtEl>
                                        <p:attrNameLst>
                                          <p:attrName>ppt_y</p:attrName>
                                        </p:attrNameLst>
                                      </p:cBhvr>
                                      <p:tavLst>
                                        <p:tav tm="0">
                                          <p:val>
                                            <p:strVal val="#ppt_y-#ppt_h*1.125000"/>
                                          </p:val>
                                        </p:tav>
                                        <p:tav tm="100000">
                                          <p:val>
                                            <p:strVal val="#ppt_y"/>
                                          </p:val>
                                        </p:tav>
                                      </p:tavLst>
                                    </p:anim>
                                    <p:animEffect transition="in" filter="wipe(down)">
                                      <p:cBhvr>
                                        <p:cTn id="17" dur="500"/>
                                        <p:tgtEl>
                                          <p:spTgt spid="11"/>
                                        </p:tgtEl>
                                      </p:cBhvr>
                                    </p:animEffect>
                                  </p:childTnLst>
                                </p:cTn>
                              </p:par>
                              <p:par>
                                <p:cTn id="18" presetID="12" presetClass="entr" presetSubtype="1"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p:tgtEl>
                                          <p:spTgt spid="10"/>
                                        </p:tgtEl>
                                        <p:attrNameLst>
                                          <p:attrName>ppt_y</p:attrName>
                                        </p:attrNameLst>
                                      </p:cBhvr>
                                      <p:tavLst>
                                        <p:tav tm="0">
                                          <p:val>
                                            <p:strVal val="#ppt_y-#ppt_h*1.125000"/>
                                          </p:val>
                                        </p:tav>
                                        <p:tav tm="100000">
                                          <p:val>
                                            <p:strVal val="#ppt_y"/>
                                          </p:val>
                                        </p:tav>
                                      </p:tavLst>
                                    </p:anim>
                                    <p:animEffect transition="in" filter="wipe(down)">
                                      <p:cBhvr>
                                        <p:cTn id="21" dur="500"/>
                                        <p:tgtEl>
                                          <p:spTgt spid="10"/>
                                        </p:tgtEl>
                                      </p:cBhvr>
                                    </p:animEffect>
                                  </p:childTnLst>
                                </p:cTn>
                              </p:par>
                              <p:par>
                                <p:cTn id="22" presetID="12" presetClass="entr" presetSubtype="1"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p:tgtEl>
                                          <p:spTgt spid="9"/>
                                        </p:tgtEl>
                                        <p:attrNameLst>
                                          <p:attrName>ppt_y</p:attrName>
                                        </p:attrNameLst>
                                      </p:cBhvr>
                                      <p:tavLst>
                                        <p:tav tm="0">
                                          <p:val>
                                            <p:strVal val="#ppt_y-#ppt_h*1.125000"/>
                                          </p:val>
                                        </p:tav>
                                        <p:tav tm="100000">
                                          <p:val>
                                            <p:strVal val="#ppt_y"/>
                                          </p:val>
                                        </p:tav>
                                      </p:tavLst>
                                    </p:anim>
                                    <p:animEffect transition="in" filter="wipe(down)">
                                      <p:cBhvr>
                                        <p:cTn id="25" dur="500"/>
                                        <p:tgtEl>
                                          <p:spTgt spid="9"/>
                                        </p:tgtEl>
                                      </p:cBhvr>
                                    </p:animEffect>
                                  </p:childTnLst>
                                </p:cTn>
                              </p:par>
                              <p:par>
                                <p:cTn id="26" presetID="12" presetClass="entr" presetSubtype="1"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p:tgtEl>
                                          <p:spTgt spid="8"/>
                                        </p:tgtEl>
                                        <p:attrNameLst>
                                          <p:attrName>ppt_y</p:attrName>
                                        </p:attrNameLst>
                                      </p:cBhvr>
                                      <p:tavLst>
                                        <p:tav tm="0">
                                          <p:val>
                                            <p:strVal val="#ppt_y-#ppt_h*1.125000"/>
                                          </p:val>
                                        </p:tav>
                                        <p:tav tm="100000">
                                          <p:val>
                                            <p:strVal val="#ppt_y"/>
                                          </p:val>
                                        </p:tav>
                                      </p:tavLst>
                                    </p:anim>
                                    <p:animEffect transition="in" filter="wipe(down)">
                                      <p:cBhvr>
                                        <p:cTn id="29" dur="500"/>
                                        <p:tgtEl>
                                          <p:spTgt spid="8"/>
                                        </p:tgtEl>
                                      </p:cBhvr>
                                    </p:animEffect>
                                  </p:childTnLst>
                                </p:cTn>
                              </p:par>
                            </p:childTnLst>
                          </p:cTn>
                        </p:par>
                        <p:par>
                          <p:cTn id="30" fill="hold">
                            <p:stCondLst>
                              <p:cond delay="1500"/>
                            </p:stCondLst>
                            <p:childTnLst>
                              <p:par>
                                <p:cTn id="31" presetID="10" presetClass="entr" presetSubtype="0" fill="hold" grpId="0" nodeType="after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1000"/>
                                        <p:tgtEl>
                                          <p:spTgt spid="30"/>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fade">
                                      <p:cBhvr>
                                        <p:cTn id="36" dur="1000"/>
                                        <p:tgtEl>
                                          <p:spTgt spid="29"/>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fade">
                                      <p:cBhvr>
                                        <p:cTn id="39" dur="1000"/>
                                        <p:tgtEl>
                                          <p:spTgt spid="28"/>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1000"/>
                                        <p:tgtEl>
                                          <p:spTgt spid="31"/>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fade">
                                      <p:cBhvr>
                                        <p:cTn id="45" dur="1000"/>
                                        <p:tgtEl>
                                          <p:spTgt spid="32"/>
                                        </p:tgtEl>
                                      </p:cBhvr>
                                    </p:animEffect>
                                  </p:childTnLst>
                                </p:cTn>
                              </p:par>
                            </p:childTnLst>
                          </p:cTn>
                        </p:par>
                        <p:par>
                          <p:cTn id="46" fill="hold">
                            <p:stCondLst>
                              <p:cond delay="2500"/>
                            </p:stCondLst>
                            <p:childTnLst>
                              <p:par>
                                <p:cTn id="47" presetID="22" presetClass="entr" presetSubtype="1" fill="hold"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wipe(up)">
                                      <p:cBhvr>
                                        <p:cTn id="49" dur="1000"/>
                                        <p:tgtEl>
                                          <p:spTgt spid="13"/>
                                        </p:tgtEl>
                                      </p:cBhvr>
                                    </p:animEffect>
                                  </p:childTnLst>
                                </p:cTn>
                              </p:par>
                              <p:par>
                                <p:cTn id="50" presetID="22" presetClass="entr" presetSubtype="1" fill="hold" nodeType="with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wipe(up)">
                                      <p:cBhvr>
                                        <p:cTn id="52" dur="1000"/>
                                        <p:tgtEl>
                                          <p:spTgt spid="16"/>
                                        </p:tgtEl>
                                      </p:cBhvr>
                                    </p:animEffect>
                                  </p:childTnLst>
                                </p:cTn>
                              </p:par>
                              <p:par>
                                <p:cTn id="53" presetID="22" presetClass="entr" presetSubtype="1" fill="hold" nodeType="with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wipe(up)">
                                      <p:cBhvr>
                                        <p:cTn id="55" dur="1000"/>
                                        <p:tgtEl>
                                          <p:spTgt spid="19"/>
                                        </p:tgtEl>
                                      </p:cBhvr>
                                    </p:animEffect>
                                  </p:childTnLst>
                                </p:cTn>
                              </p:par>
                              <p:par>
                                <p:cTn id="56" presetID="22" presetClass="entr" presetSubtype="1" fill="hold" nodeType="withEffect">
                                  <p:stCondLst>
                                    <p:cond delay="0"/>
                                  </p:stCondLst>
                                  <p:childTnLst>
                                    <p:set>
                                      <p:cBhvr>
                                        <p:cTn id="57" dur="1" fill="hold">
                                          <p:stCondLst>
                                            <p:cond delay="0"/>
                                          </p:stCondLst>
                                        </p:cTn>
                                        <p:tgtEl>
                                          <p:spTgt spid="22"/>
                                        </p:tgtEl>
                                        <p:attrNameLst>
                                          <p:attrName>style.visibility</p:attrName>
                                        </p:attrNameLst>
                                      </p:cBhvr>
                                      <p:to>
                                        <p:strVal val="visible"/>
                                      </p:to>
                                    </p:set>
                                    <p:animEffect transition="in" filter="wipe(up)">
                                      <p:cBhvr>
                                        <p:cTn id="58" dur="1000"/>
                                        <p:tgtEl>
                                          <p:spTgt spid="22"/>
                                        </p:tgtEl>
                                      </p:cBhvr>
                                    </p:animEffect>
                                  </p:childTnLst>
                                </p:cTn>
                              </p:par>
                              <p:par>
                                <p:cTn id="59" presetID="22" presetClass="entr" presetSubtype="1" fill="hold" nodeType="withEffect">
                                  <p:stCondLst>
                                    <p:cond delay="0"/>
                                  </p:stCondLst>
                                  <p:childTnLst>
                                    <p:set>
                                      <p:cBhvr>
                                        <p:cTn id="60" dur="1" fill="hold">
                                          <p:stCondLst>
                                            <p:cond delay="0"/>
                                          </p:stCondLst>
                                        </p:cTn>
                                        <p:tgtEl>
                                          <p:spTgt spid="25"/>
                                        </p:tgtEl>
                                        <p:attrNameLst>
                                          <p:attrName>style.visibility</p:attrName>
                                        </p:attrNameLst>
                                      </p:cBhvr>
                                      <p:to>
                                        <p:strVal val="visible"/>
                                      </p:to>
                                    </p:set>
                                    <p:animEffect transition="in" filter="wipe(up)">
                                      <p:cBhvr>
                                        <p:cTn id="61"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28" grpId="0"/>
      <p:bldP spid="29" grpId="0"/>
      <p:bldP spid="30" grpId="0"/>
      <p:bldP spid="31" grpId="0"/>
      <p:bldP spid="3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6669" y="1188244"/>
            <a:ext cx="9154478" cy="192405"/>
            <a:chOff x="-35" y="2495"/>
            <a:chExt cx="19222" cy="404"/>
          </a:xfrm>
        </p:grpSpPr>
        <p:sp>
          <p:nvSpPr>
            <p:cNvPr id="8" name="矩形 7"/>
            <p:cNvSpPr/>
            <p:nvPr/>
          </p:nvSpPr>
          <p:spPr>
            <a:xfrm>
              <a:off x="-35" y="2495"/>
              <a:ext cx="4828" cy="405"/>
            </a:xfrm>
            <a:prstGeom prst="rect">
              <a:avLst/>
            </a:prstGeom>
            <a:solidFill>
              <a:srgbClr val="AD2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AD2402"/>
                </a:solidFill>
              </a:endParaRPr>
            </a:p>
          </p:txBody>
        </p:sp>
        <p:sp>
          <p:nvSpPr>
            <p:cNvPr id="9" name="矩形 8"/>
            <p:cNvSpPr/>
            <p:nvPr/>
          </p:nvSpPr>
          <p:spPr>
            <a:xfrm>
              <a:off x="4776" y="2495"/>
              <a:ext cx="4828" cy="40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0" name="矩形 9"/>
            <p:cNvSpPr/>
            <p:nvPr/>
          </p:nvSpPr>
          <p:spPr>
            <a:xfrm>
              <a:off x="9604" y="2495"/>
              <a:ext cx="4828" cy="405"/>
            </a:xfrm>
            <a:prstGeom prst="rect">
              <a:avLst/>
            </a:prstGeom>
            <a:solidFill>
              <a:srgbClr val="AD2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AD2402"/>
                </a:solidFill>
              </a:endParaRPr>
            </a:p>
          </p:txBody>
        </p:sp>
        <p:sp>
          <p:nvSpPr>
            <p:cNvPr id="11" name="矩形 10"/>
            <p:cNvSpPr/>
            <p:nvPr/>
          </p:nvSpPr>
          <p:spPr>
            <a:xfrm>
              <a:off x="14359" y="2495"/>
              <a:ext cx="4828" cy="40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12" name="组合 11"/>
          <p:cNvGrpSpPr/>
          <p:nvPr/>
        </p:nvGrpSpPr>
        <p:grpSpPr>
          <a:xfrm>
            <a:off x="-16669" y="4447223"/>
            <a:ext cx="9162574" cy="192405"/>
            <a:chOff x="-35" y="9338"/>
            <a:chExt cx="19239" cy="404"/>
          </a:xfrm>
        </p:grpSpPr>
        <p:sp>
          <p:nvSpPr>
            <p:cNvPr id="13" name="矩形 12"/>
            <p:cNvSpPr/>
            <p:nvPr/>
          </p:nvSpPr>
          <p:spPr>
            <a:xfrm>
              <a:off x="-35" y="9338"/>
              <a:ext cx="4828" cy="405"/>
            </a:xfrm>
            <a:prstGeom prst="rect">
              <a:avLst/>
            </a:prstGeom>
            <a:solidFill>
              <a:srgbClr val="AD2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4" name="矩形 13"/>
            <p:cNvSpPr/>
            <p:nvPr/>
          </p:nvSpPr>
          <p:spPr>
            <a:xfrm>
              <a:off x="4793" y="9338"/>
              <a:ext cx="4828" cy="40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5" name="矩形 14"/>
            <p:cNvSpPr/>
            <p:nvPr/>
          </p:nvSpPr>
          <p:spPr>
            <a:xfrm>
              <a:off x="9621" y="9338"/>
              <a:ext cx="4828" cy="405"/>
            </a:xfrm>
            <a:prstGeom prst="rect">
              <a:avLst/>
            </a:prstGeom>
            <a:solidFill>
              <a:srgbClr val="AD2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6" name="矩形 15"/>
            <p:cNvSpPr/>
            <p:nvPr/>
          </p:nvSpPr>
          <p:spPr>
            <a:xfrm>
              <a:off x="14376" y="9338"/>
              <a:ext cx="4828" cy="40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17" name=" 11"/>
          <p:cNvSpPr/>
          <p:nvPr/>
        </p:nvSpPr>
        <p:spPr bwMode="auto">
          <a:xfrm>
            <a:off x="3027046" y="1738789"/>
            <a:ext cx="745808" cy="745808"/>
          </a:xfrm>
          <a:custGeom>
            <a:avLst/>
            <a:gdLst>
              <a:gd name="T0" fmla="*/ 1767542 w 3927"/>
              <a:gd name="T1" fmla="*/ 308011 h 3928"/>
              <a:gd name="T2" fmla="*/ 1684137 w 3927"/>
              <a:gd name="T3" fmla="*/ 390514 h 3928"/>
              <a:gd name="T4" fmla="*/ 1406885 w 3927"/>
              <a:gd name="T5" fmla="*/ 115046 h 3928"/>
              <a:gd name="T6" fmla="*/ 1490290 w 3927"/>
              <a:gd name="T7" fmla="*/ 32084 h 3928"/>
              <a:gd name="T8" fmla="*/ 1597525 w 3927"/>
              <a:gd name="T9" fmla="*/ 28876 h 3928"/>
              <a:gd name="T10" fmla="*/ 1770750 w 3927"/>
              <a:gd name="T11" fmla="*/ 200757 h 3928"/>
              <a:gd name="T12" fmla="*/ 1767542 w 3927"/>
              <a:gd name="T13" fmla="*/ 308011 h 3928"/>
              <a:gd name="T14" fmla="*/ 1032021 w 3927"/>
              <a:gd name="T15" fmla="*/ 1039078 h 3928"/>
              <a:gd name="T16" fmla="*/ 754768 w 3927"/>
              <a:gd name="T17" fmla="*/ 763152 h 3928"/>
              <a:gd name="T18" fmla="*/ 1364724 w 3927"/>
              <a:gd name="T19" fmla="*/ 156756 h 3928"/>
              <a:gd name="T20" fmla="*/ 1641977 w 3927"/>
              <a:gd name="T21" fmla="*/ 432682 h 3928"/>
              <a:gd name="T22" fmla="*/ 1032021 w 3927"/>
              <a:gd name="T23" fmla="*/ 1039078 h 3928"/>
              <a:gd name="T24" fmla="*/ 993526 w 3927"/>
              <a:gd name="T25" fmla="*/ 1077121 h 3928"/>
              <a:gd name="T26" fmla="*/ 605373 w 3927"/>
              <a:gd name="T27" fmla="*/ 1187584 h 3928"/>
              <a:gd name="T28" fmla="*/ 716274 w 3927"/>
              <a:gd name="T29" fmla="*/ 801653 h 3928"/>
              <a:gd name="T30" fmla="*/ 993526 w 3927"/>
              <a:gd name="T31" fmla="*/ 1077121 h 3928"/>
              <a:gd name="T32" fmla="*/ 352867 w 3927"/>
              <a:gd name="T33" fmla="*/ 226883 h 3928"/>
              <a:gd name="T34" fmla="*/ 179641 w 3927"/>
              <a:gd name="T35" fmla="*/ 400597 h 3928"/>
              <a:gd name="T36" fmla="*/ 179641 w 3927"/>
              <a:gd name="T37" fmla="*/ 1447468 h 3928"/>
              <a:gd name="T38" fmla="*/ 352867 w 3927"/>
              <a:gd name="T39" fmla="*/ 1620724 h 3928"/>
              <a:gd name="T40" fmla="*/ 1400011 w 3927"/>
              <a:gd name="T41" fmla="*/ 1620724 h 3928"/>
              <a:gd name="T42" fmla="*/ 1573236 w 3927"/>
              <a:gd name="T43" fmla="*/ 1447468 h 3928"/>
              <a:gd name="T44" fmla="*/ 1573236 w 3927"/>
              <a:gd name="T45" fmla="*/ 759485 h 3928"/>
              <a:gd name="T46" fmla="*/ 1752419 w 3927"/>
              <a:gd name="T47" fmla="*/ 585771 h 3928"/>
              <a:gd name="T48" fmla="*/ 1752419 w 3927"/>
              <a:gd name="T49" fmla="*/ 1511178 h 3928"/>
              <a:gd name="T50" fmla="*/ 1457753 w 3927"/>
              <a:gd name="T51" fmla="*/ 1800397 h 3928"/>
              <a:gd name="T52" fmla="*/ 289168 w 3927"/>
              <a:gd name="T53" fmla="*/ 1800397 h 3928"/>
              <a:gd name="T54" fmla="*/ 0 w 3927"/>
              <a:gd name="T55" fmla="*/ 1511178 h 3928"/>
              <a:gd name="T56" fmla="*/ 0 w 3927"/>
              <a:gd name="T57" fmla="*/ 354304 h 3928"/>
              <a:gd name="T58" fmla="*/ 289168 w 3927"/>
              <a:gd name="T59" fmla="*/ 47210 h 3928"/>
              <a:gd name="T60" fmla="*/ 1214412 w 3927"/>
              <a:gd name="T61" fmla="*/ 47210 h 3928"/>
              <a:gd name="T62" fmla="*/ 1040728 w 3927"/>
              <a:gd name="T63" fmla="*/ 226883 h 3928"/>
              <a:gd name="T64" fmla="*/ 352867 w 3927"/>
              <a:gd name="T65" fmla="*/ 226883 h 392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927" h="3928">
                <a:moveTo>
                  <a:pt x="3857" y="672"/>
                </a:moveTo>
                <a:cubicBezTo>
                  <a:pt x="3675" y="852"/>
                  <a:pt x="3675" y="852"/>
                  <a:pt x="3675" y="852"/>
                </a:cubicBezTo>
                <a:cubicBezTo>
                  <a:pt x="3070" y="251"/>
                  <a:pt x="3070" y="251"/>
                  <a:pt x="3070" y="251"/>
                </a:cubicBezTo>
                <a:cubicBezTo>
                  <a:pt x="3252" y="70"/>
                  <a:pt x="3252" y="70"/>
                  <a:pt x="3252" y="70"/>
                </a:cubicBezTo>
                <a:cubicBezTo>
                  <a:pt x="3319" y="4"/>
                  <a:pt x="3424" y="0"/>
                  <a:pt x="3486" y="63"/>
                </a:cubicBezTo>
                <a:cubicBezTo>
                  <a:pt x="3864" y="438"/>
                  <a:pt x="3864" y="438"/>
                  <a:pt x="3864" y="438"/>
                </a:cubicBezTo>
                <a:cubicBezTo>
                  <a:pt x="3927" y="501"/>
                  <a:pt x="3924" y="605"/>
                  <a:pt x="3857" y="672"/>
                </a:cubicBezTo>
                <a:close/>
                <a:moveTo>
                  <a:pt x="2252" y="2267"/>
                </a:moveTo>
                <a:cubicBezTo>
                  <a:pt x="1647" y="1665"/>
                  <a:pt x="1647" y="1665"/>
                  <a:pt x="1647" y="1665"/>
                </a:cubicBezTo>
                <a:cubicBezTo>
                  <a:pt x="2978" y="342"/>
                  <a:pt x="2978" y="342"/>
                  <a:pt x="2978" y="342"/>
                </a:cubicBezTo>
                <a:cubicBezTo>
                  <a:pt x="3583" y="944"/>
                  <a:pt x="3583" y="944"/>
                  <a:pt x="3583" y="944"/>
                </a:cubicBezTo>
                <a:lnTo>
                  <a:pt x="2252" y="2267"/>
                </a:lnTo>
                <a:close/>
                <a:moveTo>
                  <a:pt x="2168" y="2350"/>
                </a:moveTo>
                <a:cubicBezTo>
                  <a:pt x="1321" y="2591"/>
                  <a:pt x="1321" y="2591"/>
                  <a:pt x="1321" y="2591"/>
                </a:cubicBezTo>
                <a:cubicBezTo>
                  <a:pt x="1563" y="1749"/>
                  <a:pt x="1563" y="1749"/>
                  <a:pt x="1563" y="1749"/>
                </a:cubicBezTo>
                <a:lnTo>
                  <a:pt x="2168" y="2350"/>
                </a:lnTo>
                <a:close/>
                <a:moveTo>
                  <a:pt x="770" y="495"/>
                </a:moveTo>
                <a:cubicBezTo>
                  <a:pt x="561" y="495"/>
                  <a:pt x="392" y="665"/>
                  <a:pt x="392" y="874"/>
                </a:cubicBezTo>
                <a:cubicBezTo>
                  <a:pt x="392" y="3158"/>
                  <a:pt x="392" y="3158"/>
                  <a:pt x="392" y="3158"/>
                </a:cubicBezTo>
                <a:cubicBezTo>
                  <a:pt x="392" y="3367"/>
                  <a:pt x="561" y="3536"/>
                  <a:pt x="770" y="3536"/>
                </a:cubicBezTo>
                <a:cubicBezTo>
                  <a:pt x="3055" y="3536"/>
                  <a:pt x="3055" y="3536"/>
                  <a:pt x="3055" y="3536"/>
                </a:cubicBezTo>
                <a:cubicBezTo>
                  <a:pt x="3264" y="3536"/>
                  <a:pt x="3433" y="3367"/>
                  <a:pt x="3433" y="3158"/>
                </a:cubicBezTo>
                <a:cubicBezTo>
                  <a:pt x="3433" y="1657"/>
                  <a:pt x="3433" y="1657"/>
                  <a:pt x="3433" y="1657"/>
                </a:cubicBezTo>
                <a:cubicBezTo>
                  <a:pt x="3824" y="1278"/>
                  <a:pt x="3824" y="1278"/>
                  <a:pt x="3824" y="1278"/>
                </a:cubicBezTo>
                <a:cubicBezTo>
                  <a:pt x="3824" y="3297"/>
                  <a:pt x="3824" y="3297"/>
                  <a:pt x="3824" y="3297"/>
                </a:cubicBezTo>
                <a:cubicBezTo>
                  <a:pt x="3824" y="3645"/>
                  <a:pt x="3529" y="3928"/>
                  <a:pt x="3181" y="3928"/>
                </a:cubicBezTo>
                <a:cubicBezTo>
                  <a:pt x="631" y="3928"/>
                  <a:pt x="631" y="3928"/>
                  <a:pt x="631" y="3928"/>
                </a:cubicBezTo>
                <a:cubicBezTo>
                  <a:pt x="283" y="3928"/>
                  <a:pt x="0" y="3645"/>
                  <a:pt x="0" y="3297"/>
                </a:cubicBezTo>
                <a:cubicBezTo>
                  <a:pt x="0" y="773"/>
                  <a:pt x="0" y="773"/>
                  <a:pt x="0" y="773"/>
                </a:cubicBezTo>
                <a:cubicBezTo>
                  <a:pt x="0" y="425"/>
                  <a:pt x="283" y="103"/>
                  <a:pt x="631" y="103"/>
                </a:cubicBezTo>
                <a:cubicBezTo>
                  <a:pt x="2650" y="103"/>
                  <a:pt x="2650" y="103"/>
                  <a:pt x="2650" y="103"/>
                </a:cubicBezTo>
                <a:cubicBezTo>
                  <a:pt x="2271" y="495"/>
                  <a:pt x="2271" y="495"/>
                  <a:pt x="2271" y="495"/>
                </a:cubicBezTo>
                <a:lnTo>
                  <a:pt x="770" y="495"/>
                </a:lnTo>
                <a:close/>
              </a:path>
            </a:pathLst>
          </a:custGeom>
          <a:gradFill>
            <a:gsLst>
              <a:gs pos="0">
                <a:schemeClr val="tx1">
                  <a:lumMod val="75000"/>
                  <a:lumOff val="25000"/>
                </a:schemeClr>
              </a:gs>
              <a:gs pos="100000">
                <a:schemeClr val="tx1">
                  <a:lumMod val="50000"/>
                  <a:lumOff val="50000"/>
                </a:schemeClr>
              </a:gs>
            </a:gsLst>
            <a:lin ang="5400000" scaled="1"/>
          </a:gra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1013"/>
          </a:p>
        </p:txBody>
      </p:sp>
      <p:sp>
        <p:nvSpPr>
          <p:cNvPr id="18" name="文本框 17"/>
          <p:cNvSpPr txBox="1"/>
          <p:nvPr/>
        </p:nvSpPr>
        <p:spPr>
          <a:xfrm>
            <a:off x="604361" y="2680811"/>
            <a:ext cx="1149071" cy="424732"/>
          </a:xfrm>
          <a:prstGeom prst="rect">
            <a:avLst/>
          </a:prstGeom>
          <a:noFill/>
        </p:spPr>
        <p:txBody>
          <a:bodyPr wrap="square" rtlCol="0">
            <a:spAutoFit/>
          </a:bodyPr>
          <a:lstStyle/>
          <a:p>
            <a:pPr>
              <a:lnSpc>
                <a:spcPct val="120000"/>
              </a:lnSpc>
            </a:pPr>
            <a:r>
              <a:rPr lang="zh-CN" altLang="zh-CN" sz="1800" b="1" dirty="0">
                <a:gradFill>
                  <a:gsLst>
                    <a:gs pos="0">
                      <a:srgbClr val="AD2402"/>
                    </a:gs>
                    <a:gs pos="100000">
                      <a:srgbClr val="E8363E"/>
                    </a:gs>
                  </a:gsLst>
                  <a:lin ang="5400000" scaled="1"/>
                </a:gradFill>
                <a:latin typeface="微软雅黑" charset="0"/>
                <a:ea typeface="微软雅黑" charset="0"/>
              </a:rPr>
              <a:t>优势分析</a:t>
            </a:r>
          </a:p>
        </p:txBody>
      </p:sp>
      <p:sp>
        <p:nvSpPr>
          <p:cNvPr id="19" name="文本框 18"/>
          <p:cNvSpPr txBox="1"/>
          <p:nvPr/>
        </p:nvSpPr>
        <p:spPr>
          <a:xfrm>
            <a:off x="403860" y="3078481"/>
            <a:ext cx="1573054" cy="867930"/>
          </a:xfrm>
          <a:prstGeom prst="rect">
            <a:avLst/>
          </a:prstGeom>
          <a:noFill/>
        </p:spPr>
        <p:txBody>
          <a:bodyPr wrap="square" rtlCol="0">
            <a:spAutoFit/>
          </a:bodyPr>
          <a:lstStyle/>
          <a:p>
            <a:pPr>
              <a:lnSpc>
                <a:spcPct val="120000"/>
              </a:lnSpc>
            </a:pPr>
            <a:r>
              <a:rPr lang="zh-CN" altLang="en-US" sz="1050">
                <a:solidFill>
                  <a:srgbClr val="282828"/>
                </a:solidFill>
                <a:latin typeface="微软雅黑" charset="0"/>
                <a:ea typeface="微软雅黑" charset="0"/>
              </a:rPr>
              <a:t>请在</a:t>
            </a:r>
            <a:r>
              <a:rPr sz="1050">
                <a:solidFill>
                  <a:srgbClr val="282828"/>
                </a:solidFill>
                <a:latin typeface="微软雅黑" charset="0"/>
                <a:ea typeface="微软雅黑" charset="0"/>
              </a:rPr>
              <a:t>此处添加文字内容</a:t>
            </a:r>
          </a:p>
          <a:p>
            <a:pPr>
              <a:lnSpc>
                <a:spcPct val="120000"/>
              </a:lnSpc>
            </a:pPr>
            <a:r>
              <a:rPr lang="zh-CN" altLang="en-US" sz="1050">
                <a:solidFill>
                  <a:srgbClr val="282828"/>
                </a:solidFill>
                <a:latin typeface="微软雅黑" charset="0"/>
                <a:ea typeface="微软雅黑" charset="0"/>
              </a:rPr>
              <a:t>请在</a:t>
            </a:r>
            <a:r>
              <a:rPr sz="1050">
                <a:solidFill>
                  <a:srgbClr val="282828"/>
                </a:solidFill>
                <a:latin typeface="微软雅黑" charset="0"/>
                <a:ea typeface="微软雅黑" charset="0"/>
              </a:rPr>
              <a:t>此处添加文字内容</a:t>
            </a:r>
          </a:p>
          <a:p>
            <a:pPr>
              <a:lnSpc>
                <a:spcPct val="120000"/>
              </a:lnSpc>
            </a:pPr>
            <a:r>
              <a:rPr lang="zh-CN" altLang="en-US" sz="1050">
                <a:solidFill>
                  <a:srgbClr val="282828"/>
                </a:solidFill>
                <a:latin typeface="微软雅黑" charset="0"/>
                <a:ea typeface="微软雅黑" charset="0"/>
                <a:sym typeface="+mn-ea"/>
              </a:rPr>
              <a:t>请在</a:t>
            </a:r>
            <a:r>
              <a:rPr sz="1050">
                <a:solidFill>
                  <a:srgbClr val="282828"/>
                </a:solidFill>
                <a:latin typeface="微软雅黑" charset="0"/>
                <a:ea typeface="微软雅黑" charset="0"/>
                <a:sym typeface="+mn-ea"/>
              </a:rPr>
              <a:t>此处添加文字内容</a:t>
            </a:r>
          </a:p>
          <a:p>
            <a:pPr>
              <a:lnSpc>
                <a:spcPct val="120000"/>
              </a:lnSpc>
            </a:pPr>
            <a:r>
              <a:rPr lang="zh-CN" altLang="en-US" sz="1050">
                <a:solidFill>
                  <a:srgbClr val="282828"/>
                </a:solidFill>
                <a:latin typeface="微软雅黑" charset="0"/>
                <a:ea typeface="微软雅黑" charset="0"/>
                <a:sym typeface="+mn-ea"/>
              </a:rPr>
              <a:t>请在</a:t>
            </a:r>
            <a:r>
              <a:rPr sz="1050">
                <a:solidFill>
                  <a:srgbClr val="282828"/>
                </a:solidFill>
                <a:latin typeface="微软雅黑" charset="0"/>
                <a:ea typeface="微软雅黑" charset="0"/>
                <a:sym typeface="+mn-ea"/>
              </a:rPr>
              <a:t>此处添加文字内容</a:t>
            </a:r>
            <a:endParaRPr lang="zh-CN" altLang="en-US" sz="1050">
              <a:solidFill>
                <a:srgbClr val="282828"/>
              </a:solidFill>
              <a:latin typeface="微软雅黑" charset="0"/>
              <a:ea typeface="微软雅黑" charset="0"/>
            </a:endParaRPr>
          </a:p>
        </p:txBody>
      </p:sp>
      <p:sp>
        <p:nvSpPr>
          <p:cNvPr id="20" name=" 12"/>
          <p:cNvSpPr/>
          <p:nvPr/>
        </p:nvSpPr>
        <p:spPr>
          <a:xfrm>
            <a:off x="679609" y="1646396"/>
            <a:ext cx="838200" cy="838200"/>
          </a:xfrm>
          <a:prstGeom prst="star5">
            <a:avLst/>
          </a:prstGeom>
          <a:gradFill>
            <a:gsLst>
              <a:gs pos="0">
                <a:srgbClr val="AD2402"/>
              </a:gs>
              <a:gs pos="100000">
                <a:srgbClr val="E8363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013">
              <a:solidFill>
                <a:srgbClr val="FFFFFF"/>
              </a:solidFill>
            </a:endParaRPr>
          </a:p>
        </p:txBody>
      </p:sp>
      <p:sp>
        <p:nvSpPr>
          <p:cNvPr id="21" name=" 13"/>
          <p:cNvSpPr/>
          <p:nvPr/>
        </p:nvSpPr>
        <p:spPr bwMode="auto">
          <a:xfrm>
            <a:off x="7582854" y="1658304"/>
            <a:ext cx="826294" cy="826294"/>
          </a:xfrm>
          <a:custGeom>
            <a:avLst/>
            <a:gdLst>
              <a:gd name="T0" fmla="*/ 1052180 w 1822450"/>
              <a:gd name="T1" fmla="*/ 1891814 h 1912938"/>
              <a:gd name="T2" fmla="*/ 834486 w 1822450"/>
              <a:gd name="T3" fmla="*/ 1843067 h 1912938"/>
              <a:gd name="T4" fmla="*/ 702457 w 1822450"/>
              <a:gd name="T5" fmla="*/ 1904601 h 1912938"/>
              <a:gd name="T6" fmla="*/ 1654740 w 1822450"/>
              <a:gd name="T7" fmla="*/ 1644404 h 1912938"/>
              <a:gd name="T8" fmla="*/ 1553494 w 1822450"/>
              <a:gd name="T9" fmla="*/ 1640423 h 1912938"/>
              <a:gd name="T10" fmla="*/ 1385313 w 1822450"/>
              <a:gd name="T11" fmla="*/ 1639229 h 1912938"/>
              <a:gd name="T12" fmla="*/ 1338497 w 1822450"/>
              <a:gd name="T13" fmla="*/ 1607788 h 1912938"/>
              <a:gd name="T14" fmla="*/ 436229 w 1822450"/>
              <a:gd name="T15" fmla="*/ 1649976 h 1912938"/>
              <a:gd name="T16" fmla="*/ 265376 w 1822450"/>
              <a:gd name="T17" fmla="*/ 1639229 h 1912938"/>
              <a:gd name="T18" fmla="*/ 148309 w 1822450"/>
              <a:gd name="T19" fmla="*/ 1649577 h 1912938"/>
              <a:gd name="T20" fmla="*/ 624432 w 1822450"/>
              <a:gd name="T21" fmla="*/ 1289910 h 1912938"/>
              <a:gd name="T22" fmla="*/ 583933 w 1822450"/>
              <a:gd name="T23" fmla="*/ 1302672 h 1912938"/>
              <a:gd name="T24" fmla="*/ 1245239 w 1822450"/>
              <a:gd name="T25" fmla="*/ 1301091 h 1912938"/>
              <a:gd name="T26" fmla="*/ 1203152 w 1822450"/>
              <a:gd name="T27" fmla="*/ 1281551 h 1912938"/>
              <a:gd name="T28" fmla="*/ 110393 w 1822450"/>
              <a:gd name="T29" fmla="*/ 1147347 h 1912938"/>
              <a:gd name="T30" fmla="*/ 86508 w 1822450"/>
              <a:gd name="T31" fmla="*/ 1182918 h 1912938"/>
              <a:gd name="T32" fmla="*/ 1760008 w 1822450"/>
              <a:gd name="T33" fmla="*/ 1169884 h 1912938"/>
              <a:gd name="T34" fmla="*/ 1709636 w 1822450"/>
              <a:gd name="T35" fmla="*/ 1166651 h 1912938"/>
              <a:gd name="T36" fmla="*/ 366123 w 1822450"/>
              <a:gd name="T37" fmla="*/ 583339 h 1912938"/>
              <a:gd name="T38" fmla="*/ 468306 w 1822450"/>
              <a:gd name="T39" fmla="*/ 1328065 h 1912938"/>
              <a:gd name="T40" fmla="*/ 96264 w 1822450"/>
              <a:gd name="T41" fmla="*/ 768237 h 1912938"/>
              <a:gd name="T42" fmla="*/ 1183 w 1822450"/>
              <a:gd name="T43" fmla="*/ 654059 h 1912938"/>
              <a:gd name="T44" fmla="*/ 1654601 w 1822450"/>
              <a:gd name="T45" fmla="*/ 539486 h 1912938"/>
              <a:gd name="T46" fmla="*/ 1777799 w 1822450"/>
              <a:gd name="T47" fmla="*/ 1076207 h 1912938"/>
              <a:gd name="T48" fmla="*/ 1669211 w 1822450"/>
              <a:gd name="T49" fmla="*/ 1082926 h 1912938"/>
              <a:gd name="T50" fmla="*/ 1379381 w 1822450"/>
              <a:gd name="T51" fmla="*/ 1258406 h 1912938"/>
              <a:gd name="T52" fmla="*/ 1596951 w 1822450"/>
              <a:gd name="T53" fmla="*/ 534744 h 1912938"/>
              <a:gd name="T54" fmla="*/ 1341509 w 1822450"/>
              <a:gd name="T55" fmla="*/ 631970 h 1912938"/>
              <a:gd name="T56" fmla="*/ 1211058 w 1822450"/>
              <a:gd name="T57" fmla="*/ 878592 h 1912938"/>
              <a:gd name="T58" fmla="*/ 913390 w 1822450"/>
              <a:gd name="T59" fmla="*/ 1388436 h 1912938"/>
              <a:gd name="T60" fmla="*/ 620862 w 1822450"/>
              <a:gd name="T61" fmla="*/ 1012575 h 1912938"/>
              <a:gd name="T62" fmla="*/ 490410 w 1822450"/>
              <a:gd name="T63" fmla="*/ 658450 h 1912938"/>
              <a:gd name="T64" fmla="*/ 791239 w 1822450"/>
              <a:gd name="T65" fmla="*/ 477436 h 1912938"/>
              <a:gd name="T66" fmla="*/ 930565 w 1822450"/>
              <a:gd name="T67" fmla="*/ 340686 h 1912938"/>
              <a:gd name="T68" fmla="*/ 1525019 w 1822450"/>
              <a:gd name="T69" fmla="*/ 348987 h 1912938"/>
              <a:gd name="T70" fmla="*/ 1543211 w 1822450"/>
              <a:gd name="T71" fmla="*/ 320925 h 1912938"/>
              <a:gd name="T72" fmla="*/ 361253 w 1822450"/>
              <a:gd name="T73" fmla="*/ 309859 h 1912938"/>
              <a:gd name="T74" fmla="*/ 388900 w 1822450"/>
              <a:gd name="T75" fmla="*/ 340686 h 1912938"/>
              <a:gd name="T76" fmla="*/ 1589483 w 1822450"/>
              <a:gd name="T77" fmla="*/ 183386 h 1912938"/>
              <a:gd name="T78" fmla="*/ 1537279 w 1822450"/>
              <a:gd name="T79" fmla="*/ 257688 h 1912938"/>
              <a:gd name="T80" fmla="*/ 1630219 w 1822450"/>
              <a:gd name="T81" fmla="*/ 376257 h 1912938"/>
              <a:gd name="T82" fmla="*/ 1556658 w 1822450"/>
              <a:gd name="T83" fmla="*/ 503916 h 1912938"/>
              <a:gd name="T84" fmla="*/ 1370381 w 1822450"/>
              <a:gd name="T85" fmla="*/ 446213 h 1912938"/>
              <a:gd name="T86" fmla="*/ 1339928 w 1822450"/>
              <a:gd name="T87" fmla="*/ 311439 h 1912938"/>
              <a:gd name="T88" fmla="*/ 1371963 w 1822450"/>
              <a:gd name="T89" fmla="*/ 194056 h 1912938"/>
              <a:gd name="T90" fmla="*/ 478954 w 1822450"/>
              <a:gd name="T91" fmla="*/ 223304 h 1912938"/>
              <a:gd name="T92" fmla="*/ 457626 w 1822450"/>
              <a:gd name="T93" fmla="*/ 275474 h 1912938"/>
              <a:gd name="T94" fmla="*/ 476585 w 1822450"/>
              <a:gd name="T95" fmla="*/ 405900 h 1912938"/>
              <a:gd name="T96" fmla="*/ 374682 w 1822450"/>
              <a:gd name="T97" fmla="*/ 531187 h 1912938"/>
              <a:gd name="T98" fmla="*/ 206423 w 1822450"/>
              <a:gd name="T99" fmla="*/ 401156 h 1912938"/>
              <a:gd name="T100" fmla="*/ 203659 w 1822450"/>
              <a:gd name="T101" fmla="*/ 280612 h 1912938"/>
              <a:gd name="T102" fmla="*/ 318991 w 1822450"/>
              <a:gd name="T103" fmla="*/ 160462 h 1912938"/>
              <a:gd name="T104" fmla="*/ 951483 w 1822450"/>
              <a:gd name="T105" fmla="*/ 193267 h 1912938"/>
              <a:gd name="T106" fmla="*/ 978320 w 1822450"/>
              <a:gd name="T107" fmla="*/ 240299 h 1912938"/>
              <a:gd name="T108" fmla="*/ 1028839 w 1822450"/>
              <a:gd name="T109" fmla="*/ 19762 h 1912938"/>
              <a:gd name="T110" fmla="*/ 985031 w 1822450"/>
              <a:gd name="T111" fmla="*/ 122916 h 1912938"/>
              <a:gd name="T112" fmla="*/ 1097906 w 1822450"/>
              <a:gd name="T113" fmla="*/ 194847 h 1912938"/>
              <a:gd name="T114" fmla="*/ 1067122 w 1822450"/>
              <a:gd name="T115" fmla="*/ 354520 h 1912938"/>
              <a:gd name="T116" fmla="*/ 893862 w 1822450"/>
              <a:gd name="T117" fmla="*/ 476646 h 1912938"/>
              <a:gd name="T118" fmla="*/ 745465 w 1822450"/>
              <a:gd name="T119" fmla="*/ 315392 h 1912938"/>
              <a:gd name="T120" fmla="*/ 746649 w 1822450"/>
              <a:gd name="T121" fmla="*/ 154929 h 1912938"/>
              <a:gd name="T122" fmla="*/ 892678 w 1822450"/>
              <a:gd name="T123" fmla="*/ 3162 h 19129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822450" h="1912938">
                <a:moveTo>
                  <a:pt x="987425" y="1839913"/>
                </a:moveTo>
                <a:lnTo>
                  <a:pt x="1085699" y="1839913"/>
                </a:lnTo>
                <a:lnTo>
                  <a:pt x="1094850" y="1845932"/>
                </a:lnTo>
                <a:lnTo>
                  <a:pt x="1104399" y="1852753"/>
                </a:lnTo>
                <a:lnTo>
                  <a:pt x="1115141" y="1860778"/>
                </a:lnTo>
                <a:lnTo>
                  <a:pt x="1126282" y="1870407"/>
                </a:lnTo>
                <a:lnTo>
                  <a:pt x="1131454" y="1874821"/>
                </a:lnTo>
                <a:lnTo>
                  <a:pt x="1135831" y="1879636"/>
                </a:lnTo>
                <a:lnTo>
                  <a:pt x="1139809" y="1884450"/>
                </a:lnTo>
                <a:lnTo>
                  <a:pt x="1142594" y="1888864"/>
                </a:lnTo>
                <a:lnTo>
                  <a:pt x="1144982" y="1893679"/>
                </a:lnTo>
                <a:lnTo>
                  <a:pt x="1145777" y="1895685"/>
                </a:lnTo>
                <a:lnTo>
                  <a:pt x="1146175" y="1897691"/>
                </a:lnTo>
                <a:lnTo>
                  <a:pt x="1145777" y="1900500"/>
                </a:lnTo>
                <a:lnTo>
                  <a:pt x="1144982" y="1902907"/>
                </a:lnTo>
                <a:lnTo>
                  <a:pt x="1142992" y="1905315"/>
                </a:lnTo>
                <a:lnTo>
                  <a:pt x="1140605" y="1907321"/>
                </a:lnTo>
                <a:lnTo>
                  <a:pt x="1137422" y="1908926"/>
                </a:lnTo>
                <a:lnTo>
                  <a:pt x="1133046" y="1910531"/>
                </a:lnTo>
                <a:lnTo>
                  <a:pt x="1127475" y="1911735"/>
                </a:lnTo>
                <a:lnTo>
                  <a:pt x="1120712" y="1912537"/>
                </a:lnTo>
                <a:lnTo>
                  <a:pt x="1112754" y="1912938"/>
                </a:lnTo>
                <a:lnTo>
                  <a:pt x="1105195" y="1912938"/>
                </a:lnTo>
                <a:lnTo>
                  <a:pt x="1098033" y="1912537"/>
                </a:lnTo>
                <a:lnTo>
                  <a:pt x="1091269" y="1911735"/>
                </a:lnTo>
                <a:lnTo>
                  <a:pt x="1084903" y="1910130"/>
                </a:lnTo>
                <a:lnTo>
                  <a:pt x="1078537" y="1908525"/>
                </a:lnTo>
                <a:lnTo>
                  <a:pt x="1072569" y="1906920"/>
                </a:lnTo>
                <a:lnTo>
                  <a:pt x="1066601" y="1904914"/>
                </a:lnTo>
                <a:lnTo>
                  <a:pt x="1061031" y="1902105"/>
                </a:lnTo>
                <a:lnTo>
                  <a:pt x="1055859" y="1899697"/>
                </a:lnTo>
                <a:lnTo>
                  <a:pt x="1045514" y="1893679"/>
                </a:lnTo>
                <a:lnTo>
                  <a:pt x="1035965" y="1887259"/>
                </a:lnTo>
                <a:lnTo>
                  <a:pt x="1026416" y="1880438"/>
                </a:lnTo>
                <a:lnTo>
                  <a:pt x="1022438" y="1878031"/>
                </a:lnTo>
                <a:lnTo>
                  <a:pt x="1019255" y="1876827"/>
                </a:lnTo>
                <a:lnTo>
                  <a:pt x="1018459" y="1876827"/>
                </a:lnTo>
                <a:lnTo>
                  <a:pt x="1017663" y="1876827"/>
                </a:lnTo>
                <a:lnTo>
                  <a:pt x="1016470" y="1877629"/>
                </a:lnTo>
                <a:lnTo>
                  <a:pt x="1015674" y="1878833"/>
                </a:lnTo>
                <a:lnTo>
                  <a:pt x="1015276" y="1880037"/>
                </a:lnTo>
                <a:lnTo>
                  <a:pt x="1014083" y="1880839"/>
                </a:lnTo>
                <a:lnTo>
                  <a:pt x="1013685" y="1881241"/>
                </a:lnTo>
                <a:lnTo>
                  <a:pt x="1012889" y="1881241"/>
                </a:lnTo>
                <a:lnTo>
                  <a:pt x="1002146" y="1880839"/>
                </a:lnTo>
                <a:lnTo>
                  <a:pt x="995781" y="1880438"/>
                </a:lnTo>
                <a:lnTo>
                  <a:pt x="993393" y="1880037"/>
                </a:lnTo>
                <a:lnTo>
                  <a:pt x="991802" y="1879234"/>
                </a:lnTo>
                <a:lnTo>
                  <a:pt x="989812" y="1870006"/>
                </a:lnTo>
                <a:lnTo>
                  <a:pt x="988619" y="1861580"/>
                </a:lnTo>
                <a:lnTo>
                  <a:pt x="988221" y="1855160"/>
                </a:lnTo>
                <a:lnTo>
                  <a:pt x="988221" y="1850747"/>
                </a:lnTo>
                <a:lnTo>
                  <a:pt x="988221" y="1847136"/>
                </a:lnTo>
                <a:lnTo>
                  <a:pt x="988619" y="1844728"/>
                </a:lnTo>
                <a:lnTo>
                  <a:pt x="989017" y="1843123"/>
                </a:lnTo>
                <a:lnTo>
                  <a:pt x="987425" y="1839913"/>
                </a:lnTo>
                <a:close/>
                <a:moveTo>
                  <a:pt x="739926" y="1839913"/>
                </a:moveTo>
                <a:lnTo>
                  <a:pt x="838200" y="1839913"/>
                </a:lnTo>
                <a:lnTo>
                  <a:pt x="836608" y="1843123"/>
                </a:lnTo>
                <a:lnTo>
                  <a:pt x="837006" y="1844728"/>
                </a:lnTo>
                <a:lnTo>
                  <a:pt x="837404" y="1847136"/>
                </a:lnTo>
                <a:lnTo>
                  <a:pt x="837404" y="1850747"/>
                </a:lnTo>
                <a:lnTo>
                  <a:pt x="837404" y="1855160"/>
                </a:lnTo>
                <a:lnTo>
                  <a:pt x="837006" y="1861580"/>
                </a:lnTo>
                <a:lnTo>
                  <a:pt x="835813" y="1870006"/>
                </a:lnTo>
                <a:lnTo>
                  <a:pt x="833823" y="1879234"/>
                </a:lnTo>
                <a:lnTo>
                  <a:pt x="831834" y="1880037"/>
                </a:lnTo>
                <a:lnTo>
                  <a:pt x="829447" y="1880438"/>
                </a:lnTo>
                <a:lnTo>
                  <a:pt x="823479" y="1880839"/>
                </a:lnTo>
                <a:lnTo>
                  <a:pt x="812338" y="1881241"/>
                </a:lnTo>
                <a:lnTo>
                  <a:pt x="811542" y="1881241"/>
                </a:lnTo>
                <a:lnTo>
                  <a:pt x="810747" y="1880839"/>
                </a:lnTo>
                <a:lnTo>
                  <a:pt x="810349" y="1880037"/>
                </a:lnTo>
                <a:lnTo>
                  <a:pt x="809553" y="1878833"/>
                </a:lnTo>
                <a:lnTo>
                  <a:pt x="809155" y="1877629"/>
                </a:lnTo>
                <a:lnTo>
                  <a:pt x="807962" y="1876827"/>
                </a:lnTo>
                <a:lnTo>
                  <a:pt x="807166" y="1876827"/>
                </a:lnTo>
                <a:lnTo>
                  <a:pt x="806370" y="1876827"/>
                </a:lnTo>
                <a:lnTo>
                  <a:pt x="803187" y="1878031"/>
                </a:lnTo>
                <a:lnTo>
                  <a:pt x="799209" y="1880438"/>
                </a:lnTo>
                <a:lnTo>
                  <a:pt x="789660" y="1887259"/>
                </a:lnTo>
                <a:lnTo>
                  <a:pt x="780111" y="1893679"/>
                </a:lnTo>
                <a:lnTo>
                  <a:pt x="769368" y="1899697"/>
                </a:lnTo>
                <a:lnTo>
                  <a:pt x="764594" y="1902105"/>
                </a:lnTo>
                <a:lnTo>
                  <a:pt x="758626" y="1904914"/>
                </a:lnTo>
                <a:lnTo>
                  <a:pt x="753056" y="1906920"/>
                </a:lnTo>
                <a:lnTo>
                  <a:pt x="747088" y="1908525"/>
                </a:lnTo>
                <a:lnTo>
                  <a:pt x="740722" y="1910130"/>
                </a:lnTo>
                <a:lnTo>
                  <a:pt x="733958" y="1911735"/>
                </a:lnTo>
                <a:lnTo>
                  <a:pt x="727194" y="1912537"/>
                </a:lnTo>
                <a:lnTo>
                  <a:pt x="720032" y="1912938"/>
                </a:lnTo>
                <a:lnTo>
                  <a:pt x="712473" y="1912938"/>
                </a:lnTo>
                <a:lnTo>
                  <a:pt x="704913" y="1912537"/>
                </a:lnTo>
                <a:lnTo>
                  <a:pt x="700139" y="1912136"/>
                </a:lnTo>
                <a:lnTo>
                  <a:pt x="695365" y="1911333"/>
                </a:lnTo>
                <a:lnTo>
                  <a:pt x="691386" y="1909728"/>
                </a:lnTo>
                <a:lnTo>
                  <a:pt x="687805" y="1908926"/>
                </a:lnTo>
                <a:lnTo>
                  <a:pt x="685020" y="1907321"/>
                </a:lnTo>
                <a:lnTo>
                  <a:pt x="683031" y="1905716"/>
                </a:lnTo>
                <a:lnTo>
                  <a:pt x="681041" y="1903710"/>
                </a:lnTo>
                <a:lnTo>
                  <a:pt x="680245" y="1902105"/>
                </a:lnTo>
                <a:lnTo>
                  <a:pt x="679450" y="1900099"/>
                </a:lnTo>
                <a:lnTo>
                  <a:pt x="679450" y="1898093"/>
                </a:lnTo>
                <a:lnTo>
                  <a:pt x="679848" y="1895685"/>
                </a:lnTo>
                <a:lnTo>
                  <a:pt x="680245" y="1893679"/>
                </a:lnTo>
                <a:lnTo>
                  <a:pt x="681439" y="1891673"/>
                </a:lnTo>
                <a:lnTo>
                  <a:pt x="684224" y="1886457"/>
                </a:lnTo>
                <a:lnTo>
                  <a:pt x="687805" y="1881642"/>
                </a:lnTo>
                <a:lnTo>
                  <a:pt x="692182" y="1876827"/>
                </a:lnTo>
                <a:lnTo>
                  <a:pt x="697354" y="1872012"/>
                </a:lnTo>
                <a:lnTo>
                  <a:pt x="702526" y="1866796"/>
                </a:lnTo>
                <a:lnTo>
                  <a:pt x="708494" y="1861981"/>
                </a:lnTo>
                <a:lnTo>
                  <a:pt x="720032" y="1853555"/>
                </a:lnTo>
                <a:lnTo>
                  <a:pt x="729581" y="1846333"/>
                </a:lnTo>
                <a:lnTo>
                  <a:pt x="739926" y="1839913"/>
                </a:lnTo>
                <a:close/>
                <a:moveTo>
                  <a:pt x="1538288" y="1614488"/>
                </a:moveTo>
                <a:lnTo>
                  <a:pt x="1616076" y="1614488"/>
                </a:lnTo>
                <a:lnTo>
                  <a:pt x="1619648" y="1616486"/>
                </a:lnTo>
                <a:lnTo>
                  <a:pt x="1628379" y="1622880"/>
                </a:lnTo>
                <a:lnTo>
                  <a:pt x="1640286" y="1631273"/>
                </a:lnTo>
                <a:lnTo>
                  <a:pt x="1646239" y="1636069"/>
                </a:lnTo>
                <a:lnTo>
                  <a:pt x="1651795" y="1641264"/>
                </a:lnTo>
                <a:lnTo>
                  <a:pt x="1656557" y="1646060"/>
                </a:lnTo>
                <a:lnTo>
                  <a:pt x="1660526" y="1651256"/>
                </a:lnTo>
                <a:lnTo>
                  <a:pt x="1661717" y="1653653"/>
                </a:lnTo>
                <a:lnTo>
                  <a:pt x="1662907" y="1656451"/>
                </a:lnTo>
                <a:lnTo>
                  <a:pt x="1663701" y="1658449"/>
                </a:lnTo>
                <a:lnTo>
                  <a:pt x="1663701" y="1660448"/>
                </a:lnTo>
                <a:lnTo>
                  <a:pt x="1663304" y="1662845"/>
                </a:lnTo>
                <a:lnTo>
                  <a:pt x="1662511" y="1664444"/>
                </a:lnTo>
                <a:lnTo>
                  <a:pt x="1661320" y="1666043"/>
                </a:lnTo>
                <a:lnTo>
                  <a:pt x="1659336" y="1668041"/>
                </a:lnTo>
                <a:lnTo>
                  <a:pt x="1656161" y="1669240"/>
                </a:lnTo>
                <a:lnTo>
                  <a:pt x="1652986" y="1670039"/>
                </a:lnTo>
                <a:lnTo>
                  <a:pt x="1648620" y="1670838"/>
                </a:lnTo>
                <a:lnTo>
                  <a:pt x="1643461" y="1671238"/>
                </a:lnTo>
                <a:lnTo>
                  <a:pt x="1637904" y="1671638"/>
                </a:lnTo>
                <a:lnTo>
                  <a:pt x="1631951" y="1671638"/>
                </a:lnTo>
                <a:lnTo>
                  <a:pt x="1625998" y="1671238"/>
                </a:lnTo>
                <a:lnTo>
                  <a:pt x="1620442" y="1670838"/>
                </a:lnTo>
                <a:lnTo>
                  <a:pt x="1615282" y="1669640"/>
                </a:lnTo>
                <a:lnTo>
                  <a:pt x="1610520" y="1668441"/>
                </a:lnTo>
                <a:lnTo>
                  <a:pt x="1605757" y="1666842"/>
                </a:lnTo>
                <a:lnTo>
                  <a:pt x="1600995" y="1665243"/>
                </a:lnTo>
                <a:lnTo>
                  <a:pt x="1592660" y="1661646"/>
                </a:lnTo>
                <a:lnTo>
                  <a:pt x="1584723" y="1656851"/>
                </a:lnTo>
                <a:lnTo>
                  <a:pt x="1576785" y="1651655"/>
                </a:lnTo>
                <a:lnTo>
                  <a:pt x="1569245" y="1646060"/>
                </a:lnTo>
                <a:lnTo>
                  <a:pt x="1566070" y="1644062"/>
                </a:lnTo>
                <a:lnTo>
                  <a:pt x="1564085" y="1643263"/>
                </a:lnTo>
                <a:lnTo>
                  <a:pt x="1562101" y="1643263"/>
                </a:lnTo>
                <a:lnTo>
                  <a:pt x="1561307" y="1643662"/>
                </a:lnTo>
                <a:lnTo>
                  <a:pt x="1560513" y="1645660"/>
                </a:lnTo>
                <a:lnTo>
                  <a:pt x="1559720" y="1646460"/>
                </a:lnTo>
                <a:lnTo>
                  <a:pt x="1558926" y="1647259"/>
                </a:lnTo>
                <a:lnTo>
                  <a:pt x="1550195" y="1646460"/>
                </a:lnTo>
                <a:lnTo>
                  <a:pt x="1545035" y="1646060"/>
                </a:lnTo>
                <a:lnTo>
                  <a:pt x="1543448" y="1645660"/>
                </a:lnTo>
                <a:lnTo>
                  <a:pt x="1541860" y="1645261"/>
                </a:lnTo>
                <a:lnTo>
                  <a:pt x="1540273" y="1637667"/>
                </a:lnTo>
                <a:lnTo>
                  <a:pt x="1539479" y="1631273"/>
                </a:lnTo>
                <a:lnTo>
                  <a:pt x="1539082" y="1626877"/>
                </a:lnTo>
                <a:lnTo>
                  <a:pt x="1539082" y="1622880"/>
                </a:lnTo>
                <a:lnTo>
                  <a:pt x="1539082" y="1618085"/>
                </a:lnTo>
                <a:lnTo>
                  <a:pt x="1539479" y="1616486"/>
                </a:lnTo>
                <a:lnTo>
                  <a:pt x="1538288" y="1614488"/>
                </a:lnTo>
                <a:close/>
                <a:moveTo>
                  <a:pt x="1343177" y="1614488"/>
                </a:moveTo>
                <a:lnTo>
                  <a:pt x="1420813" y="1614488"/>
                </a:lnTo>
                <a:lnTo>
                  <a:pt x="1419619" y="1616486"/>
                </a:lnTo>
                <a:lnTo>
                  <a:pt x="1420017" y="1618085"/>
                </a:lnTo>
                <a:lnTo>
                  <a:pt x="1420415" y="1622880"/>
                </a:lnTo>
                <a:lnTo>
                  <a:pt x="1420415" y="1626877"/>
                </a:lnTo>
                <a:lnTo>
                  <a:pt x="1420017" y="1631273"/>
                </a:lnTo>
                <a:lnTo>
                  <a:pt x="1419221" y="1637667"/>
                </a:lnTo>
                <a:lnTo>
                  <a:pt x="1417628" y="1645261"/>
                </a:lnTo>
                <a:lnTo>
                  <a:pt x="1416434" y="1645660"/>
                </a:lnTo>
                <a:lnTo>
                  <a:pt x="1414045" y="1646060"/>
                </a:lnTo>
                <a:lnTo>
                  <a:pt x="1409665" y="1646460"/>
                </a:lnTo>
                <a:lnTo>
                  <a:pt x="1400508" y="1647259"/>
                </a:lnTo>
                <a:lnTo>
                  <a:pt x="1399712" y="1646460"/>
                </a:lnTo>
                <a:lnTo>
                  <a:pt x="1398916" y="1645660"/>
                </a:lnTo>
                <a:lnTo>
                  <a:pt x="1398119" y="1643662"/>
                </a:lnTo>
                <a:lnTo>
                  <a:pt x="1397323" y="1643263"/>
                </a:lnTo>
                <a:lnTo>
                  <a:pt x="1395731" y="1643263"/>
                </a:lnTo>
                <a:lnTo>
                  <a:pt x="1393342" y="1644062"/>
                </a:lnTo>
                <a:lnTo>
                  <a:pt x="1390157" y="1646060"/>
                </a:lnTo>
                <a:lnTo>
                  <a:pt x="1382592" y="1651655"/>
                </a:lnTo>
                <a:lnTo>
                  <a:pt x="1375028" y="1656851"/>
                </a:lnTo>
                <a:lnTo>
                  <a:pt x="1366667" y="1661646"/>
                </a:lnTo>
                <a:lnTo>
                  <a:pt x="1357908" y="1665243"/>
                </a:lnTo>
                <a:lnTo>
                  <a:pt x="1353528" y="1666842"/>
                </a:lnTo>
                <a:lnTo>
                  <a:pt x="1348751" y="1668441"/>
                </a:lnTo>
                <a:lnTo>
                  <a:pt x="1343973" y="1669640"/>
                </a:lnTo>
                <a:lnTo>
                  <a:pt x="1338399" y="1670838"/>
                </a:lnTo>
                <a:lnTo>
                  <a:pt x="1333223" y="1671238"/>
                </a:lnTo>
                <a:lnTo>
                  <a:pt x="1327649" y="1671638"/>
                </a:lnTo>
                <a:lnTo>
                  <a:pt x="1321677" y="1671638"/>
                </a:lnTo>
                <a:lnTo>
                  <a:pt x="1315307" y="1671238"/>
                </a:lnTo>
                <a:lnTo>
                  <a:pt x="1310131" y="1670838"/>
                </a:lnTo>
                <a:lnTo>
                  <a:pt x="1306548" y="1670039"/>
                </a:lnTo>
                <a:lnTo>
                  <a:pt x="1302567" y="1669240"/>
                </a:lnTo>
                <a:lnTo>
                  <a:pt x="1300178" y="1668041"/>
                </a:lnTo>
                <a:lnTo>
                  <a:pt x="1297789" y="1666043"/>
                </a:lnTo>
                <a:lnTo>
                  <a:pt x="1296595" y="1664444"/>
                </a:lnTo>
                <a:lnTo>
                  <a:pt x="1295798" y="1662845"/>
                </a:lnTo>
                <a:lnTo>
                  <a:pt x="1295400" y="1660448"/>
                </a:lnTo>
                <a:lnTo>
                  <a:pt x="1295400" y="1658449"/>
                </a:lnTo>
                <a:lnTo>
                  <a:pt x="1296197" y="1656451"/>
                </a:lnTo>
                <a:lnTo>
                  <a:pt x="1296993" y="1653653"/>
                </a:lnTo>
                <a:lnTo>
                  <a:pt x="1298585" y="1651256"/>
                </a:lnTo>
                <a:lnTo>
                  <a:pt x="1302567" y="1646060"/>
                </a:lnTo>
                <a:lnTo>
                  <a:pt x="1307742" y="1641264"/>
                </a:lnTo>
                <a:lnTo>
                  <a:pt x="1312918" y="1636069"/>
                </a:lnTo>
                <a:lnTo>
                  <a:pt x="1318890" y="1631273"/>
                </a:lnTo>
                <a:lnTo>
                  <a:pt x="1330436" y="1622880"/>
                </a:lnTo>
                <a:lnTo>
                  <a:pt x="1339195" y="1616486"/>
                </a:lnTo>
                <a:lnTo>
                  <a:pt x="1343177" y="1614488"/>
                </a:lnTo>
                <a:close/>
                <a:moveTo>
                  <a:pt x="392113" y="1614488"/>
                </a:moveTo>
                <a:lnTo>
                  <a:pt x="469901" y="1614488"/>
                </a:lnTo>
                <a:lnTo>
                  <a:pt x="473472" y="1616486"/>
                </a:lnTo>
                <a:lnTo>
                  <a:pt x="482204" y="1622880"/>
                </a:lnTo>
                <a:lnTo>
                  <a:pt x="493713" y="1631273"/>
                </a:lnTo>
                <a:lnTo>
                  <a:pt x="499269" y="1636069"/>
                </a:lnTo>
                <a:lnTo>
                  <a:pt x="505223" y="1641264"/>
                </a:lnTo>
                <a:lnTo>
                  <a:pt x="509985" y="1646060"/>
                </a:lnTo>
                <a:lnTo>
                  <a:pt x="514351" y="1651256"/>
                </a:lnTo>
                <a:lnTo>
                  <a:pt x="515541" y="1653653"/>
                </a:lnTo>
                <a:lnTo>
                  <a:pt x="516732" y="1656451"/>
                </a:lnTo>
                <a:lnTo>
                  <a:pt x="517129" y="1658449"/>
                </a:lnTo>
                <a:lnTo>
                  <a:pt x="517526" y="1660448"/>
                </a:lnTo>
                <a:lnTo>
                  <a:pt x="517129" y="1662845"/>
                </a:lnTo>
                <a:lnTo>
                  <a:pt x="516335" y="1664444"/>
                </a:lnTo>
                <a:lnTo>
                  <a:pt x="515144" y="1666043"/>
                </a:lnTo>
                <a:lnTo>
                  <a:pt x="512763" y="1668041"/>
                </a:lnTo>
                <a:lnTo>
                  <a:pt x="509985" y="1669240"/>
                </a:lnTo>
                <a:lnTo>
                  <a:pt x="506413" y="1670039"/>
                </a:lnTo>
                <a:lnTo>
                  <a:pt x="502444" y="1670838"/>
                </a:lnTo>
                <a:lnTo>
                  <a:pt x="497285" y="1671238"/>
                </a:lnTo>
                <a:lnTo>
                  <a:pt x="490935" y="1671638"/>
                </a:lnTo>
                <a:lnTo>
                  <a:pt x="484982" y="1671638"/>
                </a:lnTo>
                <a:lnTo>
                  <a:pt x="479426" y="1671238"/>
                </a:lnTo>
                <a:lnTo>
                  <a:pt x="474266" y="1670838"/>
                </a:lnTo>
                <a:lnTo>
                  <a:pt x="469107" y="1669640"/>
                </a:lnTo>
                <a:lnTo>
                  <a:pt x="463947" y="1668441"/>
                </a:lnTo>
                <a:lnTo>
                  <a:pt x="459582" y="1666842"/>
                </a:lnTo>
                <a:lnTo>
                  <a:pt x="454819" y="1665243"/>
                </a:lnTo>
                <a:lnTo>
                  <a:pt x="446088" y="1661646"/>
                </a:lnTo>
                <a:lnTo>
                  <a:pt x="437754" y="1656851"/>
                </a:lnTo>
                <a:lnTo>
                  <a:pt x="430213" y="1651655"/>
                </a:lnTo>
                <a:lnTo>
                  <a:pt x="422672" y="1646060"/>
                </a:lnTo>
                <a:lnTo>
                  <a:pt x="419497" y="1644062"/>
                </a:lnTo>
                <a:lnTo>
                  <a:pt x="417116" y="1643263"/>
                </a:lnTo>
                <a:lnTo>
                  <a:pt x="415925" y="1643263"/>
                </a:lnTo>
                <a:lnTo>
                  <a:pt x="415132" y="1643662"/>
                </a:lnTo>
                <a:lnTo>
                  <a:pt x="413941" y="1645660"/>
                </a:lnTo>
                <a:lnTo>
                  <a:pt x="413544" y="1646460"/>
                </a:lnTo>
                <a:lnTo>
                  <a:pt x="412750" y="1647259"/>
                </a:lnTo>
                <a:lnTo>
                  <a:pt x="403622" y="1646460"/>
                </a:lnTo>
                <a:lnTo>
                  <a:pt x="398860" y="1646060"/>
                </a:lnTo>
                <a:lnTo>
                  <a:pt x="396875" y="1645660"/>
                </a:lnTo>
                <a:lnTo>
                  <a:pt x="395685" y="1645261"/>
                </a:lnTo>
                <a:lnTo>
                  <a:pt x="394097" y="1637667"/>
                </a:lnTo>
                <a:lnTo>
                  <a:pt x="393303" y="1631273"/>
                </a:lnTo>
                <a:lnTo>
                  <a:pt x="392510" y="1626877"/>
                </a:lnTo>
                <a:lnTo>
                  <a:pt x="392510" y="1622880"/>
                </a:lnTo>
                <a:lnTo>
                  <a:pt x="392907" y="1618085"/>
                </a:lnTo>
                <a:lnTo>
                  <a:pt x="393303" y="1616486"/>
                </a:lnTo>
                <a:lnTo>
                  <a:pt x="392113" y="1614488"/>
                </a:lnTo>
                <a:close/>
                <a:moveTo>
                  <a:pt x="195660" y="1614488"/>
                </a:moveTo>
                <a:lnTo>
                  <a:pt x="273051" y="1614488"/>
                </a:lnTo>
                <a:lnTo>
                  <a:pt x="271860" y="1616486"/>
                </a:lnTo>
                <a:lnTo>
                  <a:pt x="272257" y="1618085"/>
                </a:lnTo>
                <a:lnTo>
                  <a:pt x="272654" y="1622880"/>
                </a:lnTo>
                <a:lnTo>
                  <a:pt x="272654" y="1626877"/>
                </a:lnTo>
                <a:lnTo>
                  <a:pt x="271860" y="1631273"/>
                </a:lnTo>
                <a:lnTo>
                  <a:pt x="271066" y="1637667"/>
                </a:lnTo>
                <a:lnTo>
                  <a:pt x="269479" y="1645261"/>
                </a:lnTo>
                <a:lnTo>
                  <a:pt x="267891" y="1645660"/>
                </a:lnTo>
                <a:lnTo>
                  <a:pt x="266304" y="1646060"/>
                </a:lnTo>
                <a:lnTo>
                  <a:pt x="261541" y="1646460"/>
                </a:lnTo>
                <a:lnTo>
                  <a:pt x="252810" y="1647259"/>
                </a:lnTo>
                <a:lnTo>
                  <a:pt x="251619" y="1646460"/>
                </a:lnTo>
                <a:lnTo>
                  <a:pt x="251223" y="1645660"/>
                </a:lnTo>
                <a:lnTo>
                  <a:pt x="250032" y="1643662"/>
                </a:lnTo>
                <a:lnTo>
                  <a:pt x="249238" y="1643263"/>
                </a:lnTo>
                <a:lnTo>
                  <a:pt x="247651" y="1643263"/>
                </a:lnTo>
                <a:lnTo>
                  <a:pt x="245666" y="1644062"/>
                </a:lnTo>
                <a:lnTo>
                  <a:pt x="242491" y="1646060"/>
                </a:lnTo>
                <a:lnTo>
                  <a:pt x="234554" y="1651655"/>
                </a:lnTo>
                <a:lnTo>
                  <a:pt x="227013" y="1656851"/>
                </a:lnTo>
                <a:lnTo>
                  <a:pt x="219076" y="1661646"/>
                </a:lnTo>
                <a:lnTo>
                  <a:pt x="210344" y="1665243"/>
                </a:lnTo>
                <a:lnTo>
                  <a:pt x="205582" y="1666842"/>
                </a:lnTo>
                <a:lnTo>
                  <a:pt x="200819" y="1668441"/>
                </a:lnTo>
                <a:lnTo>
                  <a:pt x="196057" y="1669640"/>
                </a:lnTo>
                <a:lnTo>
                  <a:pt x="190897" y="1670838"/>
                </a:lnTo>
                <a:lnTo>
                  <a:pt x="185341" y="1671238"/>
                </a:lnTo>
                <a:lnTo>
                  <a:pt x="179785" y="1671638"/>
                </a:lnTo>
                <a:lnTo>
                  <a:pt x="173832" y="1671638"/>
                </a:lnTo>
                <a:lnTo>
                  <a:pt x="167482" y="1671238"/>
                </a:lnTo>
                <a:lnTo>
                  <a:pt x="162719" y="1670838"/>
                </a:lnTo>
                <a:lnTo>
                  <a:pt x="158353" y="1670039"/>
                </a:lnTo>
                <a:lnTo>
                  <a:pt x="155178" y="1669240"/>
                </a:lnTo>
                <a:lnTo>
                  <a:pt x="152003" y="1668041"/>
                </a:lnTo>
                <a:lnTo>
                  <a:pt x="150416" y="1666043"/>
                </a:lnTo>
                <a:lnTo>
                  <a:pt x="148828" y="1664444"/>
                </a:lnTo>
                <a:lnTo>
                  <a:pt x="148035" y="1662845"/>
                </a:lnTo>
                <a:lnTo>
                  <a:pt x="147638" y="1660448"/>
                </a:lnTo>
                <a:lnTo>
                  <a:pt x="148035" y="1658449"/>
                </a:lnTo>
                <a:lnTo>
                  <a:pt x="148828" y="1656451"/>
                </a:lnTo>
                <a:lnTo>
                  <a:pt x="149622" y="1653653"/>
                </a:lnTo>
                <a:lnTo>
                  <a:pt x="151210" y="1651256"/>
                </a:lnTo>
                <a:lnTo>
                  <a:pt x="155178" y="1646060"/>
                </a:lnTo>
                <a:lnTo>
                  <a:pt x="159544" y="1641264"/>
                </a:lnTo>
                <a:lnTo>
                  <a:pt x="165497" y="1636069"/>
                </a:lnTo>
                <a:lnTo>
                  <a:pt x="171450" y="1631273"/>
                </a:lnTo>
                <a:lnTo>
                  <a:pt x="182960" y="1622880"/>
                </a:lnTo>
                <a:lnTo>
                  <a:pt x="191691" y="1616486"/>
                </a:lnTo>
                <a:lnTo>
                  <a:pt x="195660" y="1614488"/>
                </a:lnTo>
                <a:close/>
                <a:moveTo>
                  <a:pt x="538163" y="1219200"/>
                </a:moveTo>
                <a:lnTo>
                  <a:pt x="618247" y="1234417"/>
                </a:lnTo>
                <a:lnTo>
                  <a:pt x="620638" y="1235218"/>
                </a:lnTo>
                <a:lnTo>
                  <a:pt x="623427" y="1236419"/>
                </a:lnTo>
                <a:lnTo>
                  <a:pt x="625419" y="1238421"/>
                </a:lnTo>
                <a:lnTo>
                  <a:pt x="627013" y="1241225"/>
                </a:lnTo>
                <a:lnTo>
                  <a:pt x="629404" y="1244428"/>
                </a:lnTo>
                <a:lnTo>
                  <a:pt x="630599" y="1248032"/>
                </a:lnTo>
                <a:lnTo>
                  <a:pt x="632193" y="1252037"/>
                </a:lnTo>
                <a:lnTo>
                  <a:pt x="633388" y="1256442"/>
                </a:lnTo>
                <a:lnTo>
                  <a:pt x="635380" y="1266052"/>
                </a:lnTo>
                <a:lnTo>
                  <a:pt x="637372" y="1276464"/>
                </a:lnTo>
                <a:lnTo>
                  <a:pt x="639364" y="1296487"/>
                </a:lnTo>
                <a:lnTo>
                  <a:pt x="639763" y="1300491"/>
                </a:lnTo>
                <a:lnTo>
                  <a:pt x="639364" y="1303294"/>
                </a:lnTo>
                <a:lnTo>
                  <a:pt x="638567" y="1304896"/>
                </a:lnTo>
                <a:lnTo>
                  <a:pt x="637771" y="1305697"/>
                </a:lnTo>
                <a:lnTo>
                  <a:pt x="636177" y="1305697"/>
                </a:lnTo>
                <a:lnTo>
                  <a:pt x="634185" y="1304496"/>
                </a:lnTo>
                <a:lnTo>
                  <a:pt x="632591" y="1302894"/>
                </a:lnTo>
                <a:lnTo>
                  <a:pt x="630599" y="1300491"/>
                </a:lnTo>
                <a:lnTo>
                  <a:pt x="626615" y="1295285"/>
                </a:lnTo>
                <a:lnTo>
                  <a:pt x="623029" y="1288878"/>
                </a:lnTo>
                <a:lnTo>
                  <a:pt x="620240" y="1282471"/>
                </a:lnTo>
                <a:lnTo>
                  <a:pt x="619841" y="1279668"/>
                </a:lnTo>
                <a:lnTo>
                  <a:pt x="619443" y="1277265"/>
                </a:lnTo>
                <a:lnTo>
                  <a:pt x="619443" y="1275263"/>
                </a:lnTo>
                <a:lnTo>
                  <a:pt x="619044" y="1273261"/>
                </a:lnTo>
                <a:lnTo>
                  <a:pt x="618646" y="1271659"/>
                </a:lnTo>
                <a:lnTo>
                  <a:pt x="617849" y="1270457"/>
                </a:lnTo>
                <a:lnTo>
                  <a:pt x="617052" y="1269657"/>
                </a:lnTo>
                <a:lnTo>
                  <a:pt x="616255" y="1268856"/>
                </a:lnTo>
                <a:lnTo>
                  <a:pt x="615060" y="1268455"/>
                </a:lnTo>
                <a:lnTo>
                  <a:pt x="613865" y="1268455"/>
                </a:lnTo>
                <a:lnTo>
                  <a:pt x="613068" y="1268856"/>
                </a:lnTo>
                <a:lnTo>
                  <a:pt x="612271" y="1269256"/>
                </a:lnTo>
                <a:lnTo>
                  <a:pt x="611076" y="1270457"/>
                </a:lnTo>
                <a:lnTo>
                  <a:pt x="610677" y="1271659"/>
                </a:lnTo>
                <a:lnTo>
                  <a:pt x="609880" y="1273661"/>
                </a:lnTo>
                <a:lnTo>
                  <a:pt x="609482" y="1276064"/>
                </a:lnTo>
                <a:lnTo>
                  <a:pt x="609084" y="1278466"/>
                </a:lnTo>
                <a:lnTo>
                  <a:pt x="609084" y="1281670"/>
                </a:lnTo>
                <a:lnTo>
                  <a:pt x="608287" y="1285675"/>
                </a:lnTo>
                <a:lnTo>
                  <a:pt x="607888" y="1289279"/>
                </a:lnTo>
                <a:lnTo>
                  <a:pt x="607091" y="1292482"/>
                </a:lnTo>
                <a:lnTo>
                  <a:pt x="606295" y="1295686"/>
                </a:lnTo>
                <a:lnTo>
                  <a:pt x="604701" y="1298489"/>
                </a:lnTo>
                <a:lnTo>
                  <a:pt x="603107" y="1300892"/>
                </a:lnTo>
                <a:lnTo>
                  <a:pt x="600716" y="1302894"/>
                </a:lnTo>
                <a:lnTo>
                  <a:pt x="598724" y="1304896"/>
                </a:lnTo>
                <a:lnTo>
                  <a:pt x="594740" y="1306498"/>
                </a:lnTo>
                <a:lnTo>
                  <a:pt x="591154" y="1307699"/>
                </a:lnTo>
                <a:lnTo>
                  <a:pt x="585975" y="1308100"/>
                </a:lnTo>
                <a:lnTo>
                  <a:pt x="580396" y="1308100"/>
                </a:lnTo>
                <a:lnTo>
                  <a:pt x="578404" y="1307699"/>
                </a:lnTo>
                <a:lnTo>
                  <a:pt x="576014" y="1307299"/>
                </a:lnTo>
                <a:lnTo>
                  <a:pt x="571631" y="1305697"/>
                </a:lnTo>
                <a:lnTo>
                  <a:pt x="568045" y="1303294"/>
                </a:lnTo>
                <a:lnTo>
                  <a:pt x="564459" y="1299690"/>
                </a:lnTo>
                <a:lnTo>
                  <a:pt x="560475" y="1295285"/>
                </a:lnTo>
                <a:lnTo>
                  <a:pt x="557287" y="1290079"/>
                </a:lnTo>
                <a:lnTo>
                  <a:pt x="554498" y="1284073"/>
                </a:lnTo>
                <a:lnTo>
                  <a:pt x="551311" y="1277666"/>
                </a:lnTo>
                <a:lnTo>
                  <a:pt x="548920" y="1271258"/>
                </a:lnTo>
                <a:lnTo>
                  <a:pt x="546530" y="1264451"/>
                </a:lnTo>
                <a:lnTo>
                  <a:pt x="543342" y="1251236"/>
                </a:lnTo>
                <a:lnTo>
                  <a:pt x="540952" y="1238822"/>
                </a:lnTo>
                <a:lnTo>
                  <a:pt x="539358" y="1228811"/>
                </a:lnTo>
                <a:lnTo>
                  <a:pt x="538163" y="1219200"/>
                </a:lnTo>
                <a:close/>
                <a:moveTo>
                  <a:pt x="1292225" y="1217613"/>
                </a:moveTo>
                <a:lnTo>
                  <a:pt x="1290632" y="1227624"/>
                </a:lnTo>
                <a:lnTo>
                  <a:pt x="1289436" y="1237635"/>
                </a:lnTo>
                <a:lnTo>
                  <a:pt x="1287046" y="1250049"/>
                </a:lnTo>
                <a:lnTo>
                  <a:pt x="1283061" y="1263665"/>
                </a:lnTo>
                <a:lnTo>
                  <a:pt x="1281069" y="1270472"/>
                </a:lnTo>
                <a:lnTo>
                  <a:pt x="1278679" y="1276879"/>
                </a:lnTo>
                <a:lnTo>
                  <a:pt x="1275491" y="1283287"/>
                </a:lnTo>
                <a:lnTo>
                  <a:pt x="1272702" y="1289293"/>
                </a:lnTo>
                <a:lnTo>
                  <a:pt x="1269116" y="1294099"/>
                </a:lnTo>
                <a:lnTo>
                  <a:pt x="1265530" y="1298504"/>
                </a:lnTo>
                <a:lnTo>
                  <a:pt x="1261546" y="1302108"/>
                </a:lnTo>
                <a:lnTo>
                  <a:pt x="1258359" y="1304110"/>
                </a:lnTo>
                <a:lnTo>
                  <a:pt x="1253976" y="1305712"/>
                </a:lnTo>
                <a:lnTo>
                  <a:pt x="1249593" y="1306513"/>
                </a:lnTo>
                <a:lnTo>
                  <a:pt x="1244015" y="1306513"/>
                </a:lnTo>
                <a:lnTo>
                  <a:pt x="1239632" y="1306112"/>
                </a:lnTo>
                <a:lnTo>
                  <a:pt x="1235250" y="1304911"/>
                </a:lnTo>
                <a:lnTo>
                  <a:pt x="1232062" y="1303309"/>
                </a:lnTo>
                <a:lnTo>
                  <a:pt x="1229273" y="1301707"/>
                </a:lnTo>
                <a:lnTo>
                  <a:pt x="1227281" y="1299305"/>
                </a:lnTo>
                <a:lnTo>
                  <a:pt x="1225687" y="1296902"/>
                </a:lnTo>
                <a:lnTo>
                  <a:pt x="1223695" y="1294099"/>
                </a:lnTo>
                <a:lnTo>
                  <a:pt x="1222898" y="1291296"/>
                </a:lnTo>
                <a:lnTo>
                  <a:pt x="1222101" y="1288092"/>
                </a:lnTo>
                <a:lnTo>
                  <a:pt x="1221703" y="1284088"/>
                </a:lnTo>
                <a:lnTo>
                  <a:pt x="1221304" y="1280083"/>
                </a:lnTo>
                <a:lnTo>
                  <a:pt x="1221304" y="1276879"/>
                </a:lnTo>
                <a:lnTo>
                  <a:pt x="1220906" y="1274477"/>
                </a:lnTo>
                <a:lnTo>
                  <a:pt x="1220508" y="1272074"/>
                </a:lnTo>
                <a:lnTo>
                  <a:pt x="1219711" y="1270072"/>
                </a:lnTo>
                <a:lnTo>
                  <a:pt x="1219312" y="1268870"/>
                </a:lnTo>
                <a:lnTo>
                  <a:pt x="1218117" y="1267669"/>
                </a:lnTo>
                <a:lnTo>
                  <a:pt x="1216922" y="1266868"/>
                </a:lnTo>
                <a:lnTo>
                  <a:pt x="1216125" y="1266468"/>
                </a:lnTo>
                <a:lnTo>
                  <a:pt x="1214930" y="1266468"/>
                </a:lnTo>
                <a:lnTo>
                  <a:pt x="1214133" y="1266868"/>
                </a:lnTo>
                <a:lnTo>
                  <a:pt x="1213336" y="1268070"/>
                </a:lnTo>
                <a:lnTo>
                  <a:pt x="1212539" y="1268870"/>
                </a:lnTo>
                <a:lnTo>
                  <a:pt x="1211742" y="1270072"/>
                </a:lnTo>
                <a:lnTo>
                  <a:pt x="1211344" y="1271674"/>
                </a:lnTo>
                <a:lnTo>
                  <a:pt x="1210945" y="1273275"/>
                </a:lnTo>
                <a:lnTo>
                  <a:pt x="1210945" y="1275678"/>
                </a:lnTo>
                <a:lnTo>
                  <a:pt x="1210945" y="1278081"/>
                </a:lnTo>
                <a:lnTo>
                  <a:pt x="1209750" y="1280483"/>
                </a:lnTo>
                <a:lnTo>
                  <a:pt x="1207359" y="1286891"/>
                </a:lnTo>
                <a:lnTo>
                  <a:pt x="1203773" y="1293298"/>
                </a:lnTo>
                <a:lnTo>
                  <a:pt x="1199789" y="1298904"/>
                </a:lnTo>
                <a:lnTo>
                  <a:pt x="1197797" y="1300906"/>
                </a:lnTo>
                <a:lnTo>
                  <a:pt x="1195805" y="1302909"/>
                </a:lnTo>
                <a:lnTo>
                  <a:pt x="1194211" y="1304110"/>
                </a:lnTo>
                <a:lnTo>
                  <a:pt x="1192617" y="1304110"/>
                </a:lnTo>
                <a:lnTo>
                  <a:pt x="1191821" y="1303710"/>
                </a:lnTo>
                <a:lnTo>
                  <a:pt x="1191024" y="1302108"/>
                </a:lnTo>
                <a:lnTo>
                  <a:pt x="1190625" y="1298904"/>
                </a:lnTo>
                <a:lnTo>
                  <a:pt x="1191024" y="1294900"/>
                </a:lnTo>
                <a:lnTo>
                  <a:pt x="1193016" y="1274877"/>
                </a:lnTo>
                <a:lnTo>
                  <a:pt x="1194610" y="1264465"/>
                </a:lnTo>
                <a:lnTo>
                  <a:pt x="1197000" y="1254855"/>
                </a:lnTo>
                <a:lnTo>
                  <a:pt x="1198195" y="1250450"/>
                </a:lnTo>
                <a:lnTo>
                  <a:pt x="1199789" y="1246045"/>
                </a:lnTo>
                <a:lnTo>
                  <a:pt x="1200984" y="1242841"/>
                </a:lnTo>
                <a:lnTo>
                  <a:pt x="1202977" y="1239237"/>
                </a:lnTo>
                <a:lnTo>
                  <a:pt x="1204969" y="1236834"/>
                </a:lnTo>
                <a:lnTo>
                  <a:pt x="1206961" y="1234832"/>
                </a:lnTo>
                <a:lnTo>
                  <a:pt x="1209352" y="1233631"/>
                </a:lnTo>
                <a:lnTo>
                  <a:pt x="1212141" y="1232429"/>
                </a:lnTo>
                <a:lnTo>
                  <a:pt x="1292225" y="1217613"/>
                </a:lnTo>
                <a:close/>
                <a:moveTo>
                  <a:pt x="36513" y="1122363"/>
                </a:moveTo>
                <a:lnTo>
                  <a:pt x="98598" y="1134269"/>
                </a:lnTo>
                <a:lnTo>
                  <a:pt x="100956" y="1135063"/>
                </a:lnTo>
                <a:lnTo>
                  <a:pt x="102921" y="1135857"/>
                </a:lnTo>
                <a:lnTo>
                  <a:pt x="104492" y="1137444"/>
                </a:lnTo>
                <a:lnTo>
                  <a:pt x="105671" y="1139825"/>
                </a:lnTo>
                <a:lnTo>
                  <a:pt x="107636" y="1142207"/>
                </a:lnTo>
                <a:lnTo>
                  <a:pt x="108815" y="1145382"/>
                </a:lnTo>
                <a:lnTo>
                  <a:pt x="110779" y="1152128"/>
                </a:lnTo>
                <a:lnTo>
                  <a:pt x="112351" y="1159272"/>
                </a:lnTo>
                <a:lnTo>
                  <a:pt x="113923" y="1167210"/>
                </a:lnTo>
                <a:lnTo>
                  <a:pt x="115495" y="1183085"/>
                </a:lnTo>
                <a:lnTo>
                  <a:pt x="115888" y="1186260"/>
                </a:lnTo>
                <a:lnTo>
                  <a:pt x="115495" y="1188641"/>
                </a:lnTo>
                <a:lnTo>
                  <a:pt x="115102" y="1189832"/>
                </a:lnTo>
                <a:lnTo>
                  <a:pt x="114316" y="1190228"/>
                </a:lnTo>
                <a:lnTo>
                  <a:pt x="112744" y="1190228"/>
                </a:lnTo>
                <a:lnTo>
                  <a:pt x="111565" y="1189435"/>
                </a:lnTo>
                <a:lnTo>
                  <a:pt x="109994" y="1188244"/>
                </a:lnTo>
                <a:lnTo>
                  <a:pt x="108422" y="1186657"/>
                </a:lnTo>
                <a:lnTo>
                  <a:pt x="105278" y="1181894"/>
                </a:lnTo>
                <a:lnTo>
                  <a:pt x="102528" y="1177132"/>
                </a:lnTo>
                <a:lnTo>
                  <a:pt x="100563" y="1172369"/>
                </a:lnTo>
                <a:lnTo>
                  <a:pt x="100170" y="1169988"/>
                </a:lnTo>
                <a:lnTo>
                  <a:pt x="100170" y="1168003"/>
                </a:lnTo>
                <a:lnTo>
                  <a:pt x="99384" y="1164828"/>
                </a:lnTo>
                <a:lnTo>
                  <a:pt x="98598" y="1162447"/>
                </a:lnTo>
                <a:lnTo>
                  <a:pt x="97026" y="1161257"/>
                </a:lnTo>
                <a:lnTo>
                  <a:pt x="96633" y="1161257"/>
                </a:lnTo>
                <a:lnTo>
                  <a:pt x="95848" y="1161257"/>
                </a:lnTo>
                <a:lnTo>
                  <a:pt x="95062" y="1161257"/>
                </a:lnTo>
                <a:lnTo>
                  <a:pt x="94276" y="1161653"/>
                </a:lnTo>
                <a:lnTo>
                  <a:pt x="92704" y="1163638"/>
                </a:lnTo>
                <a:lnTo>
                  <a:pt x="91525" y="1167210"/>
                </a:lnTo>
                <a:lnTo>
                  <a:pt x="91525" y="1171178"/>
                </a:lnTo>
                <a:lnTo>
                  <a:pt x="91132" y="1176338"/>
                </a:lnTo>
                <a:lnTo>
                  <a:pt x="90346" y="1181100"/>
                </a:lnTo>
                <a:lnTo>
                  <a:pt x="89167" y="1184275"/>
                </a:lnTo>
                <a:lnTo>
                  <a:pt x="87989" y="1186260"/>
                </a:lnTo>
                <a:lnTo>
                  <a:pt x="86810" y="1187847"/>
                </a:lnTo>
                <a:lnTo>
                  <a:pt x="85238" y="1189038"/>
                </a:lnTo>
                <a:lnTo>
                  <a:pt x="83666" y="1189832"/>
                </a:lnTo>
                <a:lnTo>
                  <a:pt x="82094" y="1191022"/>
                </a:lnTo>
                <a:lnTo>
                  <a:pt x="80130" y="1191419"/>
                </a:lnTo>
                <a:lnTo>
                  <a:pt x="75414" y="1192213"/>
                </a:lnTo>
                <a:lnTo>
                  <a:pt x="69520" y="1192213"/>
                </a:lnTo>
                <a:lnTo>
                  <a:pt x="67163" y="1191816"/>
                </a:lnTo>
                <a:lnTo>
                  <a:pt x="64412" y="1191022"/>
                </a:lnTo>
                <a:lnTo>
                  <a:pt x="62447" y="1190228"/>
                </a:lnTo>
                <a:lnTo>
                  <a:pt x="60482" y="1188641"/>
                </a:lnTo>
                <a:lnTo>
                  <a:pt x="58125" y="1187053"/>
                </a:lnTo>
                <a:lnTo>
                  <a:pt x="56160" y="1185069"/>
                </a:lnTo>
                <a:lnTo>
                  <a:pt x="53016" y="1180703"/>
                </a:lnTo>
                <a:lnTo>
                  <a:pt x="49873" y="1175147"/>
                </a:lnTo>
                <a:lnTo>
                  <a:pt x="47122" y="1169194"/>
                </a:lnTo>
                <a:lnTo>
                  <a:pt x="44765" y="1162844"/>
                </a:lnTo>
                <a:lnTo>
                  <a:pt x="42800" y="1156494"/>
                </a:lnTo>
                <a:lnTo>
                  <a:pt x="41228" y="1150144"/>
                </a:lnTo>
                <a:lnTo>
                  <a:pt x="40049" y="1143794"/>
                </a:lnTo>
                <a:lnTo>
                  <a:pt x="37692" y="1133475"/>
                </a:lnTo>
                <a:lnTo>
                  <a:pt x="36513" y="1125538"/>
                </a:lnTo>
                <a:lnTo>
                  <a:pt x="36513" y="1122363"/>
                </a:lnTo>
                <a:close/>
                <a:moveTo>
                  <a:pt x="1779588" y="1120775"/>
                </a:moveTo>
                <a:lnTo>
                  <a:pt x="1779588" y="1123616"/>
                </a:lnTo>
                <a:lnTo>
                  <a:pt x="1778404" y="1131734"/>
                </a:lnTo>
                <a:lnTo>
                  <a:pt x="1776824" y="1142693"/>
                </a:lnTo>
                <a:lnTo>
                  <a:pt x="1775244" y="1149188"/>
                </a:lnTo>
                <a:lnTo>
                  <a:pt x="1773665" y="1155682"/>
                </a:lnTo>
                <a:lnTo>
                  <a:pt x="1771690" y="1162176"/>
                </a:lnTo>
                <a:lnTo>
                  <a:pt x="1769321" y="1168671"/>
                </a:lnTo>
                <a:lnTo>
                  <a:pt x="1766162" y="1174759"/>
                </a:lnTo>
                <a:lnTo>
                  <a:pt x="1763397" y="1180442"/>
                </a:lnTo>
                <a:lnTo>
                  <a:pt x="1760238" y="1184907"/>
                </a:lnTo>
                <a:lnTo>
                  <a:pt x="1757869" y="1186530"/>
                </a:lnTo>
                <a:lnTo>
                  <a:pt x="1755894" y="1188560"/>
                </a:lnTo>
                <a:lnTo>
                  <a:pt x="1753920" y="1189777"/>
                </a:lnTo>
                <a:lnTo>
                  <a:pt x="1751550" y="1190995"/>
                </a:lnTo>
                <a:lnTo>
                  <a:pt x="1749181" y="1191807"/>
                </a:lnTo>
                <a:lnTo>
                  <a:pt x="1746812" y="1192213"/>
                </a:lnTo>
                <a:lnTo>
                  <a:pt x="1740888" y="1192213"/>
                </a:lnTo>
                <a:lnTo>
                  <a:pt x="1736149" y="1191401"/>
                </a:lnTo>
                <a:lnTo>
                  <a:pt x="1734175" y="1190589"/>
                </a:lnTo>
                <a:lnTo>
                  <a:pt x="1732200" y="1189777"/>
                </a:lnTo>
                <a:lnTo>
                  <a:pt x="1730621" y="1188966"/>
                </a:lnTo>
                <a:lnTo>
                  <a:pt x="1729436" y="1187748"/>
                </a:lnTo>
                <a:lnTo>
                  <a:pt x="1728251" y="1185718"/>
                </a:lnTo>
                <a:lnTo>
                  <a:pt x="1727461" y="1184095"/>
                </a:lnTo>
                <a:lnTo>
                  <a:pt x="1725487" y="1180442"/>
                </a:lnTo>
                <a:lnTo>
                  <a:pt x="1724697" y="1175977"/>
                </a:lnTo>
                <a:lnTo>
                  <a:pt x="1724697" y="1170700"/>
                </a:lnTo>
                <a:lnTo>
                  <a:pt x="1724302" y="1166235"/>
                </a:lnTo>
                <a:lnTo>
                  <a:pt x="1723117" y="1162988"/>
                </a:lnTo>
                <a:lnTo>
                  <a:pt x="1721933" y="1160959"/>
                </a:lnTo>
                <a:lnTo>
                  <a:pt x="1721143" y="1160553"/>
                </a:lnTo>
                <a:lnTo>
                  <a:pt x="1720748" y="1160147"/>
                </a:lnTo>
                <a:lnTo>
                  <a:pt x="1719958" y="1160553"/>
                </a:lnTo>
                <a:lnTo>
                  <a:pt x="1718774" y="1160553"/>
                </a:lnTo>
                <a:lnTo>
                  <a:pt x="1717589" y="1161770"/>
                </a:lnTo>
                <a:lnTo>
                  <a:pt x="1716404" y="1164206"/>
                </a:lnTo>
                <a:lnTo>
                  <a:pt x="1716009" y="1167453"/>
                </a:lnTo>
                <a:lnTo>
                  <a:pt x="1716009" y="1169482"/>
                </a:lnTo>
                <a:lnTo>
                  <a:pt x="1715614" y="1171512"/>
                </a:lnTo>
                <a:lnTo>
                  <a:pt x="1713640" y="1176383"/>
                </a:lnTo>
                <a:lnTo>
                  <a:pt x="1710481" y="1181659"/>
                </a:lnTo>
                <a:lnTo>
                  <a:pt x="1707716" y="1186124"/>
                </a:lnTo>
                <a:lnTo>
                  <a:pt x="1706137" y="1188154"/>
                </a:lnTo>
                <a:lnTo>
                  <a:pt x="1704557" y="1189371"/>
                </a:lnTo>
                <a:lnTo>
                  <a:pt x="1702978" y="1190183"/>
                </a:lnTo>
                <a:lnTo>
                  <a:pt x="1702188" y="1190183"/>
                </a:lnTo>
                <a:lnTo>
                  <a:pt x="1701003" y="1189777"/>
                </a:lnTo>
                <a:lnTo>
                  <a:pt x="1700608" y="1188560"/>
                </a:lnTo>
                <a:lnTo>
                  <a:pt x="1700213" y="1185718"/>
                </a:lnTo>
                <a:lnTo>
                  <a:pt x="1700608" y="1182877"/>
                </a:lnTo>
                <a:lnTo>
                  <a:pt x="1702188" y="1166641"/>
                </a:lnTo>
                <a:lnTo>
                  <a:pt x="1703767" y="1158117"/>
                </a:lnTo>
                <a:lnTo>
                  <a:pt x="1704952" y="1150811"/>
                </a:lnTo>
                <a:lnTo>
                  <a:pt x="1707716" y="1143911"/>
                </a:lnTo>
                <a:lnTo>
                  <a:pt x="1708901" y="1141070"/>
                </a:lnTo>
                <a:lnTo>
                  <a:pt x="1710086" y="1138634"/>
                </a:lnTo>
                <a:lnTo>
                  <a:pt x="1711665" y="1136199"/>
                </a:lnTo>
                <a:lnTo>
                  <a:pt x="1713640" y="1134575"/>
                </a:lnTo>
                <a:lnTo>
                  <a:pt x="1715219" y="1133763"/>
                </a:lnTo>
                <a:lnTo>
                  <a:pt x="1717194" y="1132952"/>
                </a:lnTo>
                <a:lnTo>
                  <a:pt x="1779588" y="1120775"/>
                </a:lnTo>
                <a:close/>
                <a:moveTo>
                  <a:pt x="233586" y="538163"/>
                </a:moveTo>
                <a:lnTo>
                  <a:pt x="238336" y="538163"/>
                </a:lnTo>
                <a:lnTo>
                  <a:pt x="300494" y="768264"/>
                </a:lnTo>
                <a:lnTo>
                  <a:pt x="301682" y="758743"/>
                </a:lnTo>
                <a:lnTo>
                  <a:pt x="323061" y="601242"/>
                </a:lnTo>
                <a:lnTo>
                  <a:pt x="317122" y="585770"/>
                </a:lnTo>
                <a:lnTo>
                  <a:pt x="328999" y="565140"/>
                </a:lnTo>
                <a:lnTo>
                  <a:pt x="355921" y="565140"/>
                </a:lnTo>
                <a:lnTo>
                  <a:pt x="367403" y="585770"/>
                </a:lnTo>
                <a:lnTo>
                  <a:pt x="362256" y="604416"/>
                </a:lnTo>
                <a:lnTo>
                  <a:pt x="381259" y="770645"/>
                </a:lnTo>
                <a:lnTo>
                  <a:pt x="394720" y="710739"/>
                </a:lnTo>
                <a:lnTo>
                  <a:pt x="395908" y="741287"/>
                </a:lnTo>
                <a:lnTo>
                  <a:pt x="397096" y="773818"/>
                </a:lnTo>
                <a:lnTo>
                  <a:pt x="401055" y="844039"/>
                </a:lnTo>
                <a:lnTo>
                  <a:pt x="405806" y="918227"/>
                </a:lnTo>
                <a:lnTo>
                  <a:pt x="410952" y="992018"/>
                </a:lnTo>
                <a:lnTo>
                  <a:pt x="416891" y="1061048"/>
                </a:lnTo>
                <a:lnTo>
                  <a:pt x="423226" y="1122541"/>
                </a:lnTo>
                <a:lnTo>
                  <a:pt x="426393" y="1148725"/>
                </a:lnTo>
                <a:lnTo>
                  <a:pt x="428768" y="1171338"/>
                </a:lnTo>
                <a:lnTo>
                  <a:pt x="431936" y="1190381"/>
                </a:lnTo>
                <a:lnTo>
                  <a:pt x="434311" y="1204663"/>
                </a:lnTo>
                <a:lnTo>
                  <a:pt x="435499" y="1210218"/>
                </a:lnTo>
                <a:lnTo>
                  <a:pt x="436687" y="1215375"/>
                </a:lnTo>
                <a:lnTo>
                  <a:pt x="439062" y="1220532"/>
                </a:lnTo>
                <a:lnTo>
                  <a:pt x="440646" y="1225293"/>
                </a:lnTo>
                <a:lnTo>
                  <a:pt x="440646" y="1228467"/>
                </a:lnTo>
                <a:lnTo>
                  <a:pt x="441833" y="1238385"/>
                </a:lnTo>
                <a:lnTo>
                  <a:pt x="443021" y="1248700"/>
                </a:lnTo>
                <a:lnTo>
                  <a:pt x="444605" y="1258221"/>
                </a:lnTo>
                <a:lnTo>
                  <a:pt x="446584" y="1268140"/>
                </a:lnTo>
                <a:lnTo>
                  <a:pt x="448564" y="1277264"/>
                </a:lnTo>
                <a:lnTo>
                  <a:pt x="450939" y="1285992"/>
                </a:lnTo>
                <a:lnTo>
                  <a:pt x="453711" y="1295117"/>
                </a:lnTo>
                <a:lnTo>
                  <a:pt x="456086" y="1303448"/>
                </a:lnTo>
                <a:lnTo>
                  <a:pt x="459649" y="1311383"/>
                </a:lnTo>
                <a:lnTo>
                  <a:pt x="462816" y="1318921"/>
                </a:lnTo>
                <a:lnTo>
                  <a:pt x="466380" y="1326458"/>
                </a:lnTo>
                <a:lnTo>
                  <a:pt x="469943" y="1333599"/>
                </a:lnTo>
                <a:lnTo>
                  <a:pt x="473902" y="1340344"/>
                </a:lnTo>
                <a:lnTo>
                  <a:pt x="477861" y="1346691"/>
                </a:lnTo>
                <a:lnTo>
                  <a:pt x="482612" y="1353039"/>
                </a:lnTo>
                <a:lnTo>
                  <a:pt x="487363" y="1358990"/>
                </a:lnTo>
                <a:lnTo>
                  <a:pt x="469151" y="1598613"/>
                </a:lnTo>
                <a:lnTo>
                  <a:pt x="383239" y="1598613"/>
                </a:lnTo>
                <a:lnTo>
                  <a:pt x="340481" y="1260999"/>
                </a:lnTo>
                <a:lnTo>
                  <a:pt x="334938" y="1261395"/>
                </a:lnTo>
                <a:lnTo>
                  <a:pt x="329395" y="1261792"/>
                </a:lnTo>
                <a:lnTo>
                  <a:pt x="326228" y="1261792"/>
                </a:lnTo>
                <a:lnTo>
                  <a:pt x="322269" y="1261395"/>
                </a:lnTo>
                <a:lnTo>
                  <a:pt x="282282" y="1597423"/>
                </a:lnTo>
                <a:lnTo>
                  <a:pt x="193203" y="1598613"/>
                </a:lnTo>
                <a:lnTo>
                  <a:pt x="160738" y="1168165"/>
                </a:lnTo>
                <a:lnTo>
                  <a:pt x="154800" y="1158246"/>
                </a:lnTo>
                <a:lnTo>
                  <a:pt x="149257" y="1148725"/>
                </a:lnTo>
                <a:lnTo>
                  <a:pt x="144110" y="1139203"/>
                </a:lnTo>
                <a:lnTo>
                  <a:pt x="140151" y="1128889"/>
                </a:lnTo>
                <a:lnTo>
                  <a:pt x="139755" y="1124921"/>
                </a:lnTo>
                <a:lnTo>
                  <a:pt x="134609" y="1066999"/>
                </a:lnTo>
                <a:lnTo>
                  <a:pt x="128670" y="1003920"/>
                </a:lnTo>
                <a:lnTo>
                  <a:pt x="122335" y="924971"/>
                </a:lnTo>
                <a:lnTo>
                  <a:pt x="108875" y="730972"/>
                </a:lnTo>
                <a:lnTo>
                  <a:pt x="103728" y="726608"/>
                </a:lnTo>
                <a:lnTo>
                  <a:pt x="98185" y="721054"/>
                </a:lnTo>
                <a:lnTo>
                  <a:pt x="97789" y="721450"/>
                </a:lnTo>
                <a:lnTo>
                  <a:pt x="96997" y="723434"/>
                </a:lnTo>
                <a:lnTo>
                  <a:pt x="96601" y="727798"/>
                </a:lnTo>
                <a:lnTo>
                  <a:pt x="96601" y="733352"/>
                </a:lnTo>
                <a:lnTo>
                  <a:pt x="96205" y="749618"/>
                </a:lnTo>
                <a:lnTo>
                  <a:pt x="96601" y="771438"/>
                </a:lnTo>
                <a:lnTo>
                  <a:pt x="97789" y="826980"/>
                </a:lnTo>
                <a:lnTo>
                  <a:pt x="100165" y="893630"/>
                </a:lnTo>
                <a:lnTo>
                  <a:pt x="103332" y="962660"/>
                </a:lnTo>
                <a:lnTo>
                  <a:pt x="106499" y="1027327"/>
                </a:lnTo>
                <a:lnTo>
                  <a:pt x="109666" y="1079694"/>
                </a:lnTo>
                <a:lnTo>
                  <a:pt x="112042" y="1112226"/>
                </a:lnTo>
                <a:lnTo>
                  <a:pt x="97393" y="1112623"/>
                </a:lnTo>
                <a:lnTo>
                  <a:pt x="87891" y="1112623"/>
                </a:lnTo>
                <a:lnTo>
                  <a:pt x="76806" y="1111433"/>
                </a:lnTo>
                <a:lnTo>
                  <a:pt x="65325" y="1109449"/>
                </a:lnTo>
                <a:lnTo>
                  <a:pt x="59386" y="1108259"/>
                </a:lnTo>
                <a:lnTo>
                  <a:pt x="53843" y="1107069"/>
                </a:lnTo>
                <a:lnTo>
                  <a:pt x="47905" y="1104688"/>
                </a:lnTo>
                <a:lnTo>
                  <a:pt x="41966" y="1102308"/>
                </a:lnTo>
                <a:lnTo>
                  <a:pt x="36027" y="1099928"/>
                </a:lnTo>
                <a:lnTo>
                  <a:pt x="30485" y="1096357"/>
                </a:lnTo>
                <a:lnTo>
                  <a:pt x="27713" y="1079298"/>
                </a:lnTo>
                <a:lnTo>
                  <a:pt x="24546" y="1056684"/>
                </a:lnTo>
                <a:lnTo>
                  <a:pt x="21775" y="1030104"/>
                </a:lnTo>
                <a:lnTo>
                  <a:pt x="18607" y="1000349"/>
                </a:lnTo>
                <a:lnTo>
                  <a:pt x="15836" y="967024"/>
                </a:lnTo>
                <a:lnTo>
                  <a:pt x="13065" y="932509"/>
                </a:lnTo>
                <a:lnTo>
                  <a:pt x="7918" y="860305"/>
                </a:lnTo>
                <a:lnTo>
                  <a:pt x="3563" y="790084"/>
                </a:lnTo>
                <a:lnTo>
                  <a:pt x="2375" y="757949"/>
                </a:lnTo>
                <a:lnTo>
                  <a:pt x="1187" y="728591"/>
                </a:lnTo>
                <a:lnTo>
                  <a:pt x="396" y="702804"/>
                </a:lnTo>
                <a:lnTo>
                  <a:pt x="0" y="681778"/>
                </a:lnTo>
                <a:lnTo>
                  <a:pt x="396" y="666305"/>
                </a:lnTo>
                <a:lnTo>
                  <a:pt x="792" y="660751"/>
                </a:lnTo>
                <a:lnTo>
                  <a:pt x="1187" y="656784"/>
                </a:lnTo>
                <a:lnTo>
                  <a:pt x="1979" y="650436"/>
                </a:lnTo>
                <a:lnTo>
                  <a:pt x="3167" y="644089"/>
                </a:lnTo>
                <a:lnTo>
                  <a:pt x="5147" y="638535"/>
                </a:lnTo>
                <a:lnTo>
                  <a:pt x="7918" y="632584"/>
                </a:lnTo>
                <a:lnTo>
                  <a:pt x="11085" y="626633"/>
                </a:lnTo>
                <a:lnTo>
                  <a:pt x="15044" y="621475"/>
                </a:lnTo>
                <a:lnTo>
                  <a:pt x="19003" y="615921"/>
                </a:lnTo>
                <a:lnTo>
                  <a:pt x="24150" y="610764"/>
                </a:lnTo>
                <a:lnTo>
                  <a:pt x="29693" y="606003"/>
                </a:lnTo>
                <a:lnTo>
                  <a:pt x="35631" y="601242"/>
                </a:lnTo>
                <a:lnTo>
                  <a:pt x="41966" y="596482"/>
                </a:lnTo>
                <a:lnTo>
                  <a:pt x="48696" y="592514"/>
                </a:lnTo>
                <a:lnTo>
                  <a:pt x="55427" y="588150"/>
                </a:lnTo>
                <a:lnTo>
                  <a:pt x="62949" y="584580"/>
                </a:lnTo>
                <a:lnTo>
                  <a:pt x="70867" y="580612"/>
                </a:lnTo>
                <a:lnTo>
                  <a:pt x="78785" y="576645"/>
                </a:lnTo>
                <a:lnTo>
                  <a:pt x="96205" y="569504"/>
                </a:lnTo>
                <a:lnTo>
                  <a:pt x="114417" y="563950"/>
                </a:lnTo>
                <a:lnTo>
                  <a:pt x="132629" y="557999"/>
                </a:lnTo>
                <a:lnTo>
                  <a:pt x="152029" y="552842"/>
                </a:lnTo>
                <a:lnTo>
                  <a:pt x="171428" y="548478"/>
                </a:lnTo>
                <a:lnTo>
                  <a:pt x="190828" y="544510"/>
                </a:lnTo>
                <a:lnTo>
                  <a:pt x="210227" y="540940"/>
                </a:lnTo>
                <a:lnTo>
                  <a:pt x="229627" y="538559"/>
                </a:lnTo>
                <a:lnTo>
                  <a:pt x="233586" y="538163"/>
                </a:lnTo>
                <a:close/>
                <a:moveTo>
                  <a:pt x="1612045" y="536575"/>
                </a:moveTo>
                <a:lnTo>
                  <a:pt x="1621555" y="536972"/>
                </a:lnTo>
                <a:lnTo>
                  <a:pt x="1631461" y="537369"/>
                </a:lnTo>
                <a:lnTo>
                  <a:pt x="1640970" y="538559"/>
                </a:lnTo>
                <a:lnTo>
                  <a:pt x="1650480" y="540147"/>
                </a:lnTo>
                <a:lnTo>
                  <a:pt x="1660386" y="541734"/>
                </a:lnTo>
                <a:lnTo>
                  <a:pt x="1669896" y="544512"/>
                </a:lnTo>
                <a:lnTo>
                  <a:pt x="1679406" y="546894"/>
                </a:lnTo>
                <a:lnTo>
                  <a:pt x="1688916" y="550465"/>
                </a:lnTo>
                <a:lnTo>
                  <a:pt x="1698030" y="553640"/>
                </a:lnTo>
                <a:lnTo>
                  <a:pt x="1707539" y="557212"/>
                </a:lnTo>
                <a:lnTo>
                  <a:pt x="1716257" y="560784"/>
                </a:lnTo>
                <a:lnTo>
                  <a:pt x="1724974" y="565150"/>
                </a:lnTo>
                <a:lnTo>
                  <a:pt x="1742409" y="573484"/>
                </a:lnTo>
                <a:lnTo>
                  <a:pt x="1758259" y="582215"/>
                </a:lnTo>
                <a:lnTo>
                  <a:pt x="1772523" y="591344"/>
                </a:lnTo>
                <a:lnTo>
                  <a:pt x="1785600" y="600472"/>
                </a:lnTo>
                <a:lnTo>
                  <a:pt x="1797091" y="608806"/>
                </a:lnTo>
                <a:lnTo>
                  <a:pt x="1806997" y="616744"/>
                </a:lnTo>
                <a:lnTo>
                  <a:pt x="1814129" y="623887"/>
                </a:lnTo>
                <a:lnTo>
                  <a:pt x="1816903" y="627062"/>
                </a:lnTo>
                <a:lnTo>
                  <a:pt x="1818884" y="629840"/>
                </a:lnTo>
                <a:lnTo>
                  <a:pt x="1820865" y="632619"/>
                </a:lnTo>
                <a:lnTo>
                  <a:pt x="1821658" y="634603"/>
                </a:lnTo>
                <a:lnTo>
                  <a:pt x="1822054" y="638572"/>
                </a:lnTo>
                <a:lnTo>
                  <a:pt x="1822450" y="644128"/>
                </a:lnTo>
                <a:lnTo>
                  <a:pt x="1822450" y="660797"/>
                </a:lnTo>
                <a:lnTo>
                  <a:pt x="1821658" y="682625"/>
                </a:lnTo>
                <a:lnTo>
                  <a:pt x="1819677" y="710009"/>
                </a:lnTo>
                <a:lnTo>
                  <a:pt x="1818092" y="741362"/>
                </a:lnTo>
                <a:lnTo>
                  <a:pt x="1815714" y="775494"/>
                </a:lnTo>
                <a:lnTo>
                  <a:pt x="1809374" y="850106"/>
                </a:lnTo>
                <a:lnTo>
                  <a:pt x="1802242" y="926306"/>
                </a:lnTo>
                <a:lnTo>
                  <a:pt x="1794713" y="998141"/>
                </a:lnTo>
                <a:lnTo>
                  <a:pt x="1790751" y="1029494"/>
                </a:lnTo>
                <a:lnTo>
                  <a:pt x="1787581" y="1057672"/>
                </a:lnTo>
                <a:lnTo>
                  <a:pt x="1784015" y="1080691"/>
                </a:lnTo>
                <a:lnTo>
                  <a:pt x="1781241" y="1097756"/>
                </a:lnTo>
                <a:lnTo>
                  <a:pt x="1770146" y="1102122"/>
                </a:lnTo>
                <a:lnTo>
                  <a:pt x="1759844" y="1106091"/>
                </a:lnTo>
                <a:lnTo>
                  <a:pt x="1749938" y="1108472"/>
                </a:lnTo>
                <a:lnTo>
                  <a:pt x="1740824" y="1110456"/>
                </a:lnTo>
                <a:lnTo>
                  <a:pt x="1731710" y="1112044"/>
                </a:lnTo>
                <a:lnTo>
                  <a:pt x="1724182" y="1112441"/>
                </a:lnTo>
                <a:lnTo>
                  <a:pt x="1720616" y="1112044"/>
                </a:lnTo>
                <a:lnTo>
                  <a:pt x="1717446" y="1111250"/>
                </a:lnTo>
                <a:lnTo>
                  <a:pt x="1714276" y="1110853"/>
                </a:lnTo>
                <a:lnTo>
                  <a:pt x="1711502" y="1110059"/>
                </a:lnTo>
                <a:lnTo>
                  <a:pt x="1712691" y="1096566"/>
                </a:lnTo>
                <a:lnTo>
                  <a:pt x="1713879" y="1077119"/>
                </a:lnTo>
                <a:lnTo>
                  <a:pt x="1715464" y="1025128"/>
                </a:lnTo>
                <a:lnTo>
                  <a:pt x="1717049" y="960041"/>
                </a:lnTo>
                <a:lnTo>
                  <a:pt x="1718238" y="890587"/>
                </a:lnTo>
                <a:lnTo>
                  <a:pt x="1719031" y="823912"/>
                </a:lnTo>
                <a:lnTo>
                  <a:pt x="1718238" y="794544"/>
                </a:lnTo>
                <a:lnTo>
                  <a:pt x="1717842" y="768747"/>
                </a:lnTo>
                <a:lnTo>
                  <a:pt x="1717446" y="747315"/>
                </a:lnTo>
                <a:lnTo>
                  <a:pt x="1716257" y="731440"/>
                </a:lnTo>
                <a:lnTo>
                  <a:pt x="1715464" y="726281"/>
                </a:lnTo>
                <a:lnTo>
                  <a:pt x="1715068" y="722312"/>
                </a:lnTo>
                <a:lnTo>
                  <a:pt x="1713879" y="720725"/>
                </a:lnTo>
                <a:lnTo>
                  <a:pt x="1713483" y="720328"/>
                </a:lnTo>
                <a:lnTo>
                  <a:pt x="1713087" y="720725"/>
                </a:lnTo>
                <a:lnTo>
                  <a:pt x="1707539" y="727869"/>
                </a:lnTo>
                <a:lnTo>
                  <a:pt x="1702388" y="735409"/>
                </a:lnTo>
                <a:lnTo>
                  <a:pt x="1701200" y="737394"/>
                </a:lnTo>
                <a:lnTo>
                  <a:pt x="1683765" y="992584"/>
                </a:lnTo>
                <a:lnTo>
                  <a:pt x="1675047" y="1087438"/>
                </a:lnTo>
                <a:lnTo>
                  <a:pt x="1671877" y="1124744"/>
                </a:lnTo>
                <a:lnTo>
                  <a:pt x="1671085" y="1128316"/>
                </a:lnTo>
                <a:lnTo>
                  <a:pt x="1669104" y="1134269"/>
                </a:lnTo>
                <a:lnTo>
                  <a:pt x="1667123" y="1140222"/>
                </a:lnTo>
                <a:lnTo>
                  <a:pt x="1664349" y="1145778"/>
                </a:lnTo>
                <a:lnTo>
                  <a:pt x="1661971" y="1151334"/>
                </a:lnTo>
                <a:lnTo>
                  <a:pt x="1655631" y="1162447"/>
                </a:lnTo>
                <a:lnTo>
                  <a:pt x="1648499" y="1173956"/>
                </a:lnTo>
                <a:lnTo>
                  <a:pt x="1616403" y="1598613"/>
                </a:lnTo>
                <a:lnTo>
                  <a:pt x="1531211" y="1598613"/>
                </a:lnTo>
                <a:lnTo>
                  <a:pt x="1488020" y="1260872"/>
                </a:lnTo>
                <a:lnTo>
                  <a:pt x="1482869" y="1261269"/>
                </a:lnTo>
                <a:lnTo>
                  <a:pt x="1477322" y="1261666"/>
                </a:lnTo>
                <a:lnTo>
                  <a:pt x="1473359" y="1261666"/>
                </a:lnTo>
                <a:lnTo>
                  <a:pt x="1470189" y="1261269"/>
                </a:lnTo>
                <a:lnTo>
                  <a:pt x="1429772" y="1597422"/>
                </a:lnTo>
                <a:lnTo>
                  <a:pt x="1340617" y="1598613"/>
                </a:lnTo>
                <a:lnTo>
                  <a:pt x="1323975" y="1376760"/>
                </a:lnTo>
                <a:lnTo>
                  <a:pt x="1330315" y="1370806"/>
                </a:lnTo>
                <a:lnTo>
                  <a:pt x="1336655" y="1364456"/>
                </a:lnTo>
                <a:lnTo>
                  <a:pt x="1342995" y="1357710"/>
                </a:lnTo>
                <a:lnTo>
                  <a:pt x="1348542" y="1350566"/>
                </a:lnTo>
                <a:lnTo>
                  <a:pt x="1354090" y="1342628"/>
                </a:lnTo>
                <a:lnTo>
                  <a:pt x="1358845" y="1334294"/>
                </a:lnTo>
                <a:lnTo>
                  <a:pt x="1363600" y="1325563"/>
                </a:lnTo>
                <a:lnTo>
                  <a:pt x="1368355" y="1316435"/>
                </a:lnTo>
                <a:lnTo>
                  <a:pt x="1371921" y="1306513"/>
                </a:lnTo>
                <a:lnTo>
                  <a:pt x="1375883" y="1296591"/>
                </a:lnTo>
                <a:lnTo>
                  <a:pt x="1379053" y="1285875"/>
                </a:lnTo>
                <a:lnTo>
                  <a:pt x="1381827" y="1275160"/>
                </a:lnTo>
                <a:lnTo>
                  <a:pt x="1384204" y="1263650"/>
                </a:lnTo>
                <a:lnTo>
                  <a:pt x="1386186" y="1251347"/>
                </a:lnTo>
                <a:lnTo>
                  <a:pt x="1388563" y="1239044"/>
                </a:lnTo>
                <a:lnTo>
                  <a:pt x="1389752" y="1226344"/>
                </a:lnTo>
                <a:lnTo>
                  <a:pt x="1389752" y="1222375"/>
                </a:lnTo>
                <a:lnTo>
                  <a:pt x="1389752" y="1218009"/>
                </a:lnTo>
                <a:lnTo>
                  <a:pt x="1389356" y="1209675"/>
                </a:lnTo>
                <a:lnTo>
                  <a:pt x="1390148" y="1207294"/>
                </a:lnTo>
                <a:lnTo>
                  <a:pt x="1392129" y="1194594"/>
                </a:lnTo>
                <a:lnTo>
                  <a:pt x="1394903" y="1177925"/>
                </a:lnTo>
                <a:lnTo>
                  <a:pt x="1400450" y="1134269"/>
                </a:lnTo>
                <a:lnTo>
                  <a:pt x="1407186" y="1078309"/>
                </a:lnTo>
                <a:lnTo>
                  <a:pt x="1413923" y="1013619"/>
                </a:lnTo>
                <a:lnTo>
                  <a:pt x="1421055" y="943769"/>
                </a:lnTo>
                <a:lnTo>
                  <a:pt x="1427791" y="871537"/>
                </a:lnTo>
                <a:lnTo>
                  <a:pt x="1433735" y="800894"/>
                </a:lnTo>
                <a:lnTo>
                  <a:pt x="1438886" y="734219"/>
                </a:lnTo>
                <a:lnTo>
                  <a:pt x="1447603" y="767953"/>
                </a:lnTo>
                <a:lnTo>
                  <a:pt x="1449188" y="758428"/>
                </a:lnTo>
                <a:lnTo>
                  <a:pt x="1470586" y="600869"/>
                </a:lnTo>
                <a:lnTo>
                  <a:pt x="1464642" y="585390"/>
                </a:lnTo>
                <a:lnTo>
                  <a:pt x="1476529" y="564753"/>
                </a:lnTo>
                <a:lnTo>
                  <a:pt x="1503870" y="564753"/>
                </a:lnTo>
                <a:lnTo>
                  <a:pt x="1514569" y="585390"/>
                </a:lnTo>
                <a:lnTo>
                  <a:pt x="1509814" y="604044"/>
                </a:lnTo>
                <a:lnTo>
                  <a:pt x="1528833" y="770334"/>
                </a:lnTo>
                <a:lnTo>
                  <a:pt x="1579949" y="545306"/>
                </a:lnTo>
                <a:lnTo>
                  <a:pt x="1585893" y="542131"/>
                </a:lnTo>
                <a:lnTo>
                  <a:pt x="1589855" y="540147"/>
                </a:lnTo>
                <a:lnTo>
                  <a:pt x="1592629" y="538559"/>
                </a:lnTo>
                <a:lnTo>
                  <a:pt x="1593025" y="538162"/>
                </a:lnTo>
                <a:lnTo>
                  <a:pt x="1602535" y="536972"/>
                </a:lnTo>
                <a:lnTo>
                  <a:pt x="1612045" y="536575"/>
                </a:lnTo>
                <a:close/>
                <a:moveTo>
                  <a:pt x="1080417" y="477838"/>
                </a:moveTo>
                <a:lnTo>
                  <a:pt x="1092318" y="478235"/>
                </a:lnTo>
                <a:lnTo>
                  <a:pt x="1104616" y="478632"/>
                </a:lnTo>
                <a:lnTo>
                  <a:pt x="1116913" y="480219"/>
                </a:lnTo>
                <a:lnTo>
                  <a:pt x="1128814" y="482600"/>
                </a:lnTo>
                <a:lnTo>
                  <a:pt x="1141111" y="484982"/>
                </a:lnTo>
                <a:lnTo>
                  <a:pt x="1153409" y="487760"/>
                </a:lnTo>
                <a:lnTo>
                  <a:pt x="1165706" y="491332"/>
                </a:lnTo>
                <a:lnTo>
                  <a:pt x="1178003" y="494903"/>
                </a:lnTo>
                <a:lnTo>
                  <a:pt x="1189507" y="499269"/>
                </a:lnTo>
                <a:lnTo>
                  <a:pt x="1201011" y="504032"/>
                </a:lnTo>
                <a:lnTo>
                  <a:pt x="1212515" y="508397"/>
                </a:lnTo>
                <a:lnTo>
                  <a:pt x="1223623" y="513557"/>
                </a:lnTo>
                <a:lnTo>
                  <a:pt x="1234730" y="519113"/>
                </a:lnTo>
                <a:lnTo>
                  <a:pt x="1245441" y="524669"/>
                </a:lnTo>
                <a:lnTo>
                  <a:pt x="1255358" y="530225"/>
                </a:lnTo>
                <a:lnTo>
                  <a:pt x="1265672" y="536178"/>
                </a:lnTo>
                <a:lnTo>
                  <a:pt x="1283920" y="547291"/>
                </a:lnTo>
                <a:lnTo>
                  <a:pt x="1300581" y="558403"/>
                </a:lnTo>
                <a:lnTo>
                  <a:pt x="1314862" y="569119"/>
                </a:lnTo>
                <a:lnTo>
                  <a:pt x="1327159" y="579438"/>
                </a:lnTo>
                <a:lnTo>
                  <a:pt x="1331919" y="584200"/>
                </a:lnTo>
                <a:lnTo>
                  <a:pt x="1336283" y="588169"/>
                </a:lnTo>
                <a:lnTo>
                  <a:pt x="1339456" y="592535"/>
                </a:lnTo>
                <a:lnTo>
                  <a:pt x="1342630" y="595710"/>
                </a:lnTo>
                <a:lnTo>
                  <a:pt x="1344217" y="599282"/>
                </a:lnTo>
                <a:lnTo>
                  <a:pt x="1345407" y="601663"/>
                </a:lnTo>
                <a:lnTo>
                  <a:pt x="1346200" y="606822"/>
                </a:lnTo>
                <a:lnTo>
                  <a:pt x="1346200" y="613966"/>
                </a:lnTo>
                <a:lnTo>
                  <a:pt x="1346200" y="634603"/>
                </a:lnTo>
                <a:lnTo>
                  <a:pt x="1345407" y="662782"/>
                </a:lnTo>
                <a:lnTo>
                  <a:pt x="1343820" y="696913"/>
                </a:lnTo>
                <a:lnTo>
                  <a:pt x="1341043" y="736600"/>
                </a:lnTo>
                <a:lnTo>
                  <a:pt x="1337870" y="779860"/>
                </a:lnTo>
                <a:lnTo>
                  <a:pt x="1334299" y="825897"/>
                </a:lnTo>
                <a:lnTo>
                  <a:pt x="1330333" y="873919"/>
                </a:lnTo>
                <a:lnTo>
                  <a:pt x="1325572" y="922735"/>
                </a:lnTo>
                <a:lnTo>
                  <a:pt x="1321209" y="970757"/>
                </a:lnTo>
                <a:lnTo>
                  <a:pt x="1316448" y="1017588"/>
                </a:lnTo>
                <a:lnTo>
                  <a:pt x="1311291" y="1061244"/>
                </a:lnTo>
                <a:lnTo>
                  <a:pt x="1306928" y="1101328"/>
                </a:lnTo>
                <a:lnTo>
                  <a:pt x="1302564" y="1136253"/>
                </a:lnTo>
                <a:lnTo>
                  <a:pt x="1298201" y="1166019"/>
                </a:lnTo>
                <a:lnTo>
                  <a:pt x="1294630" y="1187847"/>
                </a:lnTo>
                <a:lnTo>
                  <a:pt x="1280746" y="1193403"/>
                </a:lnTo>
                <a:lnTo>
                  <a:pt x="1267655" y="1197372"/>
                </a:lnTo>
                <a:lnTo>
                  <a:pt x="1254961" y="1201341"/>
                </a:lnTo>
                <a:lnTo>
                  <a:pt x="1243061" y="1203722"/>
                </a:lnTo>
                <a:lnTo>
                  <a:pt x="1232350" y="1205310"/>
                </a:lnTo>
                <a:lnTo>
                  <a:pt x="1227193" y="1205310"/>
                </a:lnTo>
                <a:lnTo>
                  <a:pt x="1222433" y="1205707"/>
                </a:lnTo>
                <a:lnTo>
                  <a:pt x="1217672" y="1205310"/>
                </a:lnTo>
                <a:lnTo>
                  <a:pt x="1213706" y="1204913"/>
                </a:lnTo>
                <a:lnTo>
                  <a:pt x="1209739" y="1204119"/>
                </a:lnTo>
                <a:lnTo>
                  <a:pt x="1206565" y="1202928"/>
                </a:lnTo>
                <a:lnTo>
                  <a:pt x="1207755" y="1186260"/>
                </a:lnTo>
                <a:lnTo>
                  <a:pt x="1208945" y="1161653"/>
                </a:lnTo>
                <a:lnTo>
                  <a:pt x="1211722" y="1094978"/>
                </a:lnTo>
                <a:lnTo>
                  <a:pt x="1213706" y="1013222"/>
                </a:lnTo>
                <a:lnTo>
                  <a:pt x="1214896" y="925116"/>
                </a:lnTo>
                <a:lnTo>
                  <a:pt x="1215292" y="882253"/>
                </a:lnTo>
                <a:lnTo>
                  <a:pt x="1215292" y="841375"/>
                </a:lnTo>
                <a:lnTo>
                  <a:pt x="1215292" y="804069"/>
                </a:lnTo>
                <a:lnTo>
                  <a:pt x="1214499" y="771128"/>
                </a:lnTo>
                <a:lnTo>
                  <a:pt x="1213706" y="744141"/>
                </a:lnTo>
                <a:lnTo>
                  <a:pt x="1212515" y="724297"/>
                </a:lnTo>
                <a:lnTo>
                  <a:pt x="1211722" y="717153"/>
                </a:lnTo>
                <a:lnTo>
                  <a:pt x="1210532" y="712788"/>
                </a:lnTo>
                <a:lnTo>
                  <a:pt x="1209739" y="711200"/>
                </a:lnTo>
                <a:lnTo>
                  <a:pt x="1209342" y="710407"/>
                </a:lnTo>
                <a:lnTo>
                  <a:pt x="1208945" y="710010"/>
                </a:lnTo>
                <a:lnTo>
                  <a:pt x="1208152" y="710407"/>
                </a:lnTo>
                <a:lnTo>
                  <a:pt x="1201408" y="719932"/>
                </a:lnTo>
                <a:lnTo>
                  <a:pt x="1194664" y="729457"/>
                </a:lnTo>
                <a:lnTo>
                  <a:pt x="1193078" y="731838"/>
                </a:lnTo>
                <a:lnTo>
                  <a:pt x="1171260" y="1054497"/>
                </a:lnTo>
                <a:lnTo>
                  <a:pt x="1165309" y="1121966"/>
                </a:lnTo>
                <a:lnTo>
                  <a:pt x="1160549" y="1174750"/>
                </a:lnTo>
                <a:lnTo>
                  <a:pt x="1155789" y="1221582"/>
                </a:lnTo>
                <a:lnTo>
                  <a:pt x="1155392" y="1225947"/>
                </a:lnTo>
                <a:lnTo>
                  <a:pt x="1153012" y="1233488"/>
                </a:lnTo>
                <a:lnTo>
                  <a:pt x="1149838" y="1241028"/>
                </a:lnTo>
                <a:lnTo>
                  <a:pt x="1147062" y="1248172"/>
                </a:lnTo>
                <a:lnTo>
                  <a:pt x="1143888" y="1255316"/>
                </a:lnTo>
                <a:lnTo>
                  <a:pt x="1139921" y="1262460"/>
                </a:lnTo>
                <a:lnTo>
                  <a:pt x="1135557" y="1269603"/>
                </a:lnTo>
                <a:lnTo>
                  <a:pt x="1131591" y="1276350"/>
                </a:lnTo>
                <a:lnTo>
                  <a:pt x="1126830" y="1283494"/>
                </a:lnTo>
                <a:lnTo>
                  <a:pt x="1086368" y="1820863"/>
                </a:lnTo>
                <a:lnTo>
                  <a:pt x="977674" y="1820863"/>
                </a:lnTo>
                <a:lnTo>
                  <a:pt x="923328" y="1393428"/>
                </a:lnTo>
                <a:lnTo>
                  <a:pt x="916584" y="1394222"/>
                </a:lnTo>
                <a:lnTo>
                  <a:pt x="909840" y="1394619"/>
                </a:lnTo>
                <a:lnTo>
                  <a:pt x="905080" y="1394222"/>
                </a:lnTo>
                <a:lnTo>
                  <a:pt x="900716" y="1393825"/>
                </a:lnTo>
                <a:lnTo>
                  <a:pt x="849543" y="1819275"/>
                </a:lnTo>
                <a:lnTo>
                  <a:pt x="736486" y="1820863"/>
                </a:lnTo>
                <a:lnTo>
                  <a:pt x="695627" y="1276350"/>
                </a:lnTo>
                <a:lnTo>
                  <a:pt x="687693" y="1264047"/>
                </a:lnTo>
                <a:lnTo>
                  <a:pt x="680553" y="1251744"/>
                </a:lnTo>
                <a:lnTo>
                  <a:pt x="677776" y="1245394"/>
                </a:lnTo>
                <a:lnTo>
                  <a:pt x="674602" y="1239044"/>
                </a:lnTo>
                <a:lnTo>
                  <a:pt x="671826" y="1232694"/>
                </a:lnTo>
                <a:lnTo>
                  <a:pt x="669842" y="1226741"/>
                </a:lnTo>
                <a:lnTo>
                  <a:pt x="669049" y="1221582"/>
                </a:lnTo>
                <a:lnTo>
                  <a:pt x="661908" y="1148160"/>
                </a:lnTo>
                <a:lnTo>
                  <a:pt x="654768" y="1068388"/>
                </a:lnTo>
                <a:lnTo>
                  <a:pt x="646437" y="968375"/>
                </a:lnTo>
                <a:lnTo>
                  <a:pt x="630173" y="723503"/>
                </a:lnTo>
                <a:lnTo>
                  <a:pt x="626603" y="720725"/>
                </a:lnTo>
                <a:lnTo>
                  <a:pt x="623826" y="717550"/>
                </a:lnTo>
                <a:lnTo>
                  <a:pt x="616686" y="710407"/>
                </a:lnTo>
                <a:lnTo>
                  <a:pt x="616289" y="710407"/>
                </a:lnTo>
                <a:lnTo>
                  <a:pt x="615892" y="710803"/>
                </a:lnTo>
                <a:lnTo>
                  <a:pt x="614702" y="713978"/>
                </a:lnTo>
                <a:lnTo>
                  <a:pt x="614305" y="719138"/>
                </a:lnTo>
                <a:lnTo>
                  <a:pt x="613909" y="726678"/>
                </a:lnTo>
                <a:lnTo>
                  <a:pt x="613909" y="746919"/>
                </a:lnTo>
                <a:lnTo>
                  <a:pt x="613909" y="774303"/>
                </a:lnTo>
                <a:lnTo>
                  <a:pt x="614702" y="807641"/>
                </a:lnTo>
                <a:lnTo>
                  <a:pt x="615892" y="844947"/>
                </a:lnTo>
                <a:lnTo>
                  <a:pt x="619066" y="929085"/>
                </a:lnTo>
                <a:lnTo>
                  <a:pt x="623033" y="1016794"/>
                </a:lnTo>
                <a:lnTo>
                  <a:pt x="627000" y="1098550"/>
                </a:lnTo>
                <a:lnTo>
                  <a:pt x="630966" y="1164035"/>
                </a:lnTo>
                <a:lnTo>
                  <a:pt x="632553" y="1188641"/>
                </a:lnTo>
                <a:lnTo>
                  <a:pt x="634140" y="1205310"/>
                </a:lnTo>
                <a:lnTo>
                  <a:pt x="625810" y="1205310"/>
                </a:lnTo>
                <a:lnTo>
                  <a:pt x="615099" y="1205707"/>
                </a:lnTo>
                <a:lnTo>
                  <a:pt x="603198" y="1205310"/>
                </a:lnTo>
                <a:lnTo>
                  <a:pt x="589711" y="1204516"/>
                </a:lnTo>
                <a:lnTo>
                  <a:pt x="582570" y="1203325"/>
                </a:lnTo>
                <a:lnTo>
                  <a:pt x="575033" y="1202135"/>
                </a:lnTo>
                <a:lnTo>
                  <a:pt x="567496" y="1200944"/>
                </a:lnTo>
                <a:lnTo>
                  <a:pt x="559959" y="1198563"/>
                </a:lnTo>
                <a:lnTo>
                  <a:pt x="552422" y="1196182"/>
                </a:lnTo>
                <a:lnTo>
                  <a:pt x="544885" y="1193403"/>
                </a:lnTo>
                <a:lnTo>
                  <a:pt x="537744" y="1189435"/>
                </a:lnTo>
                <a:lnTo>
                  <a:pt x="530604" y="1185466"/>
                </a:lnTo>
                <a:lnTo>
                  <a:pt x="528620" y="1175544"/>
                </a:lnTo>
                <a:lnTo>
                  <a:pt x="526637" y="1163638"/>
                </a:lnTo>
                <a:lnTo>
                  <a:pt x="523067" y="1135460"/>
                </a:lnTo>
                <a:lnTo>
                  <a:pt x="519100" y="1101725"/>
                </a:lnTo>
                <a:lnTo>
                  <a:pt x="515530" y="1064022"/>
                </a:lnTo>
                <a:lnTo>
                  <a:pt x="511959" y="1021953"/>
                </a:lnTo>
                <a:lnTo>
                  <a:pt x="508389" y="978297"/>
                </a:lnTo>
                <a:lnTo>
                  <a:pt x="504819" y="932657"/>
                </a:lnTo>
                <a:lnTo>
                  <a:pt x="502042" y="886619"/>
                </a:lnTo>
                <a:lnTo>
                  <a:pt x="498868" y="841772"/>
                </a:lnTo>
                <a:lnTo>
                  <a:pt x="496885" y="798116"/>
                </a:lnTo>
                <a:lnTo>
                  <a:pt x="494902" y="757238"/>
                </a:lnTo>
                <a:lnTo>
                  <a:pt x="492918" y="720328"/>
                </a:lnTo>
                <a:lnTo>
                  <a:pt x="492125" y="687785"/>
                </a:lnTo>
                <a:lnTo>
                  <a:pt x="492125" y="661194"/>
                </a:lnTo>
                <a:lnTo>
                  <a:pt x="492125" y="641350"/>
                </a:lnTo>
                <a:lnTo>
                  <a:pt x="492521" y="634603"/>
                </a:lnTo>
                <a:lnTo>
                  <a:pt x="493315" y="629444"/>
                </a:lnTo>
                <a:lnTo>
                  <a:pt x="494505" y="621507"/>
                </a:lnTo>
                <a:lnTo>
                  <a:pt x="496092" y="613569"/>
                </a:lnTo>
                <a:lnTo>
                  <a:pt x="498472" y="606028"/>
                </a:lnTo>
                <a:lnTo>
                  <a:pt x="502042" y="598885"/>
                </a:lnTo>
                <a:lnTo>
                  <a:pt x="506009" y="591741"/>
                </a:lnTo>
                <a:lnTo>
                  <a:pt x="510769" y="584597"/>
                </a:lnTo>
                <a:lnTo>
                  <a:pt x="516323" y="578247"/>
                </a:lnTo>
                <a:lnTo>
                  <a:pt x="522670" y="571500"/>
                </a:lnTo>
                <a:lnTo>
                  <a:pt x="529414" y="565547"/>
                </a:lnTo>
                <a:lnTo>
                  <a:pt x="536951" y="559594"/>
                </a:lnTo>
                <a:lnTo>
                  <a:pt x="544885" y="553641"/>
                </a:lnTo>
                <a:lnTo>
                  <a:pt x="553215" y="548085"/>
                </a:lnTo>
                <a:lnTo>
                  <a:pt x="562339" y="542925"/>
                </a:lnTo>
                <a:lnTo>
                  <a:pt x="571860" y="537766"/>
                </a:lnTo>
                <a:lnTo>
                  <a:pt x="581777" y="533003"/>
                </a:lnTo>
                <a:lnTo>
                  <a:pt x="592091" y="528241"/>
                </a:lnTo>
                <a:lnTo>
                  <a:pt x="602801" y="523875"/>
                </a:lnTo>
                <a:lnTo>
                  <a:pt x="613512" y="519510"/>
                </a:lnTo>
                <a:lnTo>
                  <a:pt x="625016" y="515144"/>
                </a:lnTo>
                <a:lnTo>
                  <a:pt x="636520" y="511572"/>
                </a:lnTo>
                <a:lnTo>
                  <a:pt x="659925" y="504428"/>
                </a:lnTo>
                <a:lnTo>
                  <a:pt x="684520" y="498078"/>
                </a:lnTo>
                <a:lnTo>
                  <a:pt x="709115" y="492522"/>
                </a:lnTo>
                <a:lnTo>
                  <a:pt x="733709" y="487363"/>
                </a:lnTo>
                <a:lnTo>
                  <a:pt x="758701" y="483394"/>
                </a:lnTo>
                <a:lnTo>
                  <a:pt x="782502" y="479425"/>
                </a:lnTo>
                <a:lnTo>
                  <a:pt x="788056" y="479028"/>
                </a:lnTo>
                <a:lnTo>
                  <a:pt x="794006" y="479425"/>
                </a:lnTo>
                <a:lnTo>
                  <a:pt x="872948" y="770335"/>
                </a:lnTo>
                <a:lnTo>
                  <a:pt x="874138" y="758428"/>
                </a:lnTo>
                <a:lnTo>
                  <a:pt x="901510" y="559197"/>
                </a:lnTo>
                <a:lnTo>
                  <a:pt x="893576" y="539353"/>
                </a:lnTo>
                <a:lnTo>
                  <a:pt x="908650" y="513557"/>
                </a:lnTo>
                <a:lnTo>
                  <a:pt x="943162" y="513160"/>
                </a:lnTo>
                <a:lnTo>
                  <a:pt x="957443" y="539353"/>
                </a:lnTo>
                <a:lnTo>
                  <a:pt x="950699" y="563166"/>
                </a:lnTo>
                <a:lnTo>
                  <a:pt x="975294" y="773510"/>
                </a:lnTo>
                <a:lnTo>
                  <a:pt x="1039558" y="488950"/>
                </a:lnTo>
                <a:lnTo>
                  <a:pt x="1046699" y="485378"/>
                </a:lnTo>
                <a:lnTo>
                  <a:pt x="1052252" y="482600"/>
                </a:lnTo>
                <a:lnTo>
                  <a:pt x="1055823" y="480219"/>
                </a:lnTo>
                <a:lnTo>
                  <a:pt x="1056616" y="479822"/>
                </a:lnTo>
                <a:lnTo>
                  <a:pt x="1056616" y="479425"/>
                </a:lnTo>
                <a:lnTo>
                  <a:pt x="1068120" y="478235"/>
                </a:lnTo>
                <a:lnTo>
                  <a:pt x="1080417" y="477838"/>
                </a:lnTo>
                <a:close/>
                <a:moveTo>
                  <a:pt x="1485107" y="451247"/>
                </a:moveTo>
                <a:lnTo>
                  <a:pt x="1485107" y="475853"/>
                </a:lnTo>
                <a:lnTo>
                  <a:pt x="1508523" y="475853"/>
                </a:lnTo>
                <a:lnTo>
                  <a:pt x="1508523" y="451247"/>
                </a:lnTo>
                <a:lnTo>
                  <a:pt x="1485107" y="451247"/>
                </a:lnTo>
                <a:close/>
                <a:moveTo>
                  <a:pt x="328429" y="426244"/>
                </a:moveTo>
                <a:lnTo>
                  <a:pt x="328429" y="449263"/>
                </a:lnTo>
                <a:lnTo>
                  <a:pt x="350229" y="449263"/>
                </a:lnTo>
                <a:lnTo>
                  <a:pt x="350229" y="426244"/>
                </a:lnTo>
                <a:lnTo>
                  <a:pt x="328429" y="426244"/>
                </a:lnTo>
                <a:close/>
                <a:moveTo>
                  <a:pt x="904908" y="342106"/>
                </a:moveTo>
                <a:lnTo>
                  <a:pt x="904908" y="371872"/>
                </a:lnTo>
                <a:lnTo>
                  <a:pt x="933819" y="371872"/>
                </a:lnTo>
                <a:lnTo>
                  <a:pt x="933819" y="342106"/>
                </a:lnTo>
                <a:lnTo>
                  <a:pt x="904908" y="342106"/>
                </a:lnTo>
                <a:close/>
                <a:moveTo>
                  <a:pt x="1494632" y="300037"/>
                </a:moveTo>
                <a:lnTo>
                  <a:pt x="1489473" y="300434"/>
                </a:lnTo>
                <a:lnTo>
                  <a:pt x="1483123" y="301228"/>
                </a:lnTo>
                <a:lnTo>
                  <a:pt x="1477169" y="302419"/>
                </a:lnTo>
                <a:lnTo>
                  <a:pt x="1465660" y="304800"/>
                </a:lnTo>
                <a:lnTo>
                  <a:pt x="1460501" y="306784"/>
                </a:lnTo>
                <a:lnTo>
                  <a:pt x="1456532" y="307975"/>
                </a:lnTo>
                <a:lnTo>
                  <a:pt x="1456532" y="331391"/>
                </a:lnTo>
                <a:lnTo>
                  <a:pt x="1457723" y="331391"/>
                </a:lnTo>
                <a:lnTo>
                  <a:pt x="1460898" y="329406"/>
                </a:lnTo>
                <a:lnTo>
                  <a:pt x="1465263" y="327819"/>
                </a:lnTo>
                <a:lnTo>
                  <a:pt x="1475582" y="323453"/>
                </a:lnTo>
                <a:lnTo>
                  <a:pt x="1480741" y="321866"/>
                </a:lnTo>
                <a:lnTo>
                  <a:pt x="1486694" y="320675"/>
                </a:lnTo>
                <a:lnTo>
                  <a:pt x="1492648" y="319484"/>
                </a:lnTo>
                <a:lnTo>
                  <a:pt x="1498998" y="319484"/>
                </a:lnTo>
                <a:lnTo>
                  <a:pt x="1505744" y="320278"/>
                </a:lnTo>
                <a:lnTo>
                  <a:pt x="1511698" y="321469"/>
                </a:lnTo>
                <a:lnTo>
                  <a:pt x="1517254" y="323056"/>
                </a:lnTo>
                <a:lnTo>
                  <a:pt x="1519635" y="324644"/>
                </a:lnTo>
                <a:lnTo>
                  <a:pt x="1521619" y="325834"/>
                </a:lnTo>
                <a:lnTo>
                  <a:pt x="1524001" y="327819"/>
                </a:lnTo>
                <a:lnTo>
                  <a:pt x="1525588" y="329803"/>
                </a:lnTo>
                <a:lnTo>
                  <a:pt x="1527176" y="331787"/>
                </a:lnTo>
                <a:lnTo>
                  <a:pt x="1528366" y="334169"/>
                </a:lnTo>
                <a:lnTo>
                  <a:pt x="1529160" y="336550"/>
                </a:lnTo>
                <a:lnTo>
                  <a:pt x="1530351" y="339328"/>
                </a:lnTo>
                <a:lnTo>
                  <a:pt x="1530748" y="342503"/>
                </a:lnTo>
                <a:lnTo>
                  <a:pt x="1530748" y="345281"/>
                </a:lnTo>
                <a:lnTo>
                  <a:pt x="1530351" y="350441"/>
                </a:lnTo>
                <a:lnTo>
                  <a:pt x="1529954" y="354806"/>
                </a:lnTo>
                <a:lnTo>
                  <a:pt x="1528366" y="358378"/>
                </a:lnTo>
                <a:lnTo>
                  <a:pt x="1526779" y="361950"/>
                </a:lnTo>
                <a:lnTo>
                  <a:pt x="1524794" y="365125"/>
                </a:lnTo>
                <a:lnTo>
                  <a:pt x="1522413" y="368300"/>
                </a:lnTo>
                <a:lnTo>
                  <a:pt x="1519635" y="371475"/>
                </a:lnTo>
                <a:lnTo>
                  <a:pt x="1516857" y="374650"/>
                </a:lnTo>
                <a:lnTo>
                  <a:pt x="1513285" y="377031"/>
                </a:lnTo>
                <a:lnTo>
                  <a:pt x="1510110" y="379413"/>
                </a:lnTo>
                <a:lnTo>
                  <a:pt x="1502569" y="384572"/>
                </a:lnTo>
                <a:lnTo>
                  <a:pt x="1485901" y="393700"/>
                </a:lnTo>
                <a:lnTo>
                  <a:pt x="1485901" y="429419"/>
                </a:lnTo>
                <a:lnTo>
                  <a:pt x="1506538" y="429419"/>
                </a:lnTo>
                <a:lnTo>
                  <a:pt x="1506538" y="403225"/>
                </a:lnTo>
                <a:lnTo>
                  <a:pt x="1515666" y="397669"/>
                </a:lnTo>
                <a:lnTo>
                  <a:pt x="1524794" y="392113"/>
                </a:lnTo>
                <a:lnTo>
                  <a:pt x="1532732" y="386159"/>
                </a:lnTo>
                <a:lnTo>
                  <a:pt x="1539479" y="379413"/>
                </a:lnTo>
                <a:lnTo>
                  <a:pt x="1542654" y="376238"/>
                </a:lnTo>
                <a:lnTo>
                  <a:pt x="1545432" y="372269"/>
                </a:lnTo>
                <a:lnTo>
                  <a:pt x="1547813" y="368300"/>
                </a:lnTo>
                <a:lnTo>
                  <a:pt x="1550194" y="363934"/>
                </a:lnTo>
                <a:lnTo>
                  <a:pt x="1552179" y="359172"/>
                </a:lnTo>
                <a:lnTo>
                  <a:pt x="1553369" y="354806"/>
                </a:lnTo>
                <a:lnTo>
                  <a:pt x="1553766" y="349250"/>
                </a:lnTo>
                <a:lnTo>
                  <a:pt x="1554163" y="343694"/>
                </a:lnTo>
                <a:lnTo>
                  <a:pt x="1553766" y="338931"/>
                </a:lnTo>
                <a:lnTo>
                  <a:pt x="1553369" y="334566"/>
                </a:lnTo>
                <a:lnTo>
                  <a:pt x="1552179" y="330200"/>
                </a:lnTo>
                <a:lnTo>
                  <a:pt x="1550591" y="325834"/>
                </a:lnTo>
                <a:lnTo>
                  <a:pt x="1548607" y="322262"/>
                </a:lnTo>
                <a:lnTo>
                  <a:pt x="1546226" y="318294"/>
                </a:lnTo>
                <a:lnTo>
                  <a:pt x="1543448" y="315119"/>
                </a:lnTo>
                <a:lnTo>
                  <a:pt x="1539876" y="311944"/>
                </a:lnTo>
                <a:lnTo>
                  <a:pt x="1535907" y="309166"/>
                </a:lnTo>
                <a:lnTo>
                  <a:pt x="1531938" y="306784"/>
                </a:lnTo>
                <a:lnTo>
                  <a:pt x="1527573" y="304403"/>
                </a:lnTo>
                <a:lnTo>
                  <a:pt x="1522413" y="302816"/>
                </a:lnTo>
                <a:lnTo>
                  <a:pt x="1517651" y="301625"/>
                </a:lnTo>
                <a:lnTo>
                  <a:pt x="1512491" y="300831"/>
                </a:lnTo>
                <a:lnTo>
                  <a:pt x="1506538" y="300037"/>
                </a:lnTo>
                <a:lnTo>
                  <a:pt x="1500585" y="300037"/>
                </a:lnTo>
                <a:lnTo>
                  <a:pt x="1494632" y="300037"/>
                </a:lnTo>
                <a:close/>
                <a:moveTo>
                  <a:pt x="342698" y="286941"/>
                </a:moveTo>
                <a:lnTo>
                  <a:pt x="337545" y="287337"/>
                </a:lnTo>
                <a:lnTo>
                  <a:pt x="332393" y="287734"/>
                </a:lnTo>
                <a:lnTo>
                  <a:pt x="321295" y="289322"/>
                </a:lnTo>
                <a:lnTo>
                  <a:pt x="310593" y="291703"/>
                </a:lnTo>
                <a:lnTo>
                  <a:pt x="302270" y="294481"/>
                </a:lnTo>
                <a:lnTo>
                  <a:pt x="302270" y="316309"/>
                </a:lnTo>
                <a:lnTo>
                  <a:pt x="303063" y="316309"/>
                </a:lnTo>
                <a:lnTo>
                  <a:pt x="306630" y="314325"/>
                </a:lnTo>
                <a:lnTo>
                  <a:pt x="310197" y="312341"/>
                </a:lnTo>
                <a:lnTo>
                  <a:pt x="319709" y="308769"/>
                </a:lnTo>
                <a:lnTo>
                  <a:pt x="324862" y="307181"/>
                </a:lnTo>
                <a:lnTo>
                  <a:pt x="330015" y="305991"/>
                </a:lnTo>
                <a:lnTo>
                  <a:pt x="335564" y="305197"/>
                </a:lnTo>
                <a:lnTo>
                  <a:pt x="341509" y="305197"/>
                </a:lnTo>
                <a:lnTo>
                  <a:pt x="347454" y="305197"/>
                </a:lnTo>
                <a:lnTo>
                  <a:pt x="353003" y="306784"/>
                </a:lnTo>
                <a:lnTo>
                  <a:pt x="357759" y="308372"/>
                </a:lnTo>
                <a:lnTo>
                  <a:pt x="362516" y="311150"/>
                </a:lnTo>
                <a:lnTo>
                  <a:pt x="364101" y="312341"/>
                </a:lnTo>
                <a:lnTo>
                  <a:pt x="366083" y="314722"/>
                </a:lnTo>
                <a:lnTo>
                  <a:pt x="367272" y="316309"/>
                </a:lnTo>
                <a:lnTo>
                  <a:pt x="368461" y="318294"/>
                </a:lnTo>
                <a:lnTo>
                  <a:pt x="369254" y="321072"/>
                </a:lnTo>
                <a:lnTo>
                  <a:pt x="370046" y="323453"/>
                </a:lnTo>
                <a:lnTo>
                  <a:pt x="370443" y="325834"/>
                </a:lnTo>
                <a:lnTo>
                  <a:pt x="370443" y="329009"/>
                </a:lnTo>
                <a:lnTo>
                  <a:pt x="370046" y="333772"/>
                </a:lnTo>
                <a:lnTo>
                  <a:pt x="369650" y="337344"/>
                </a:lnTo>
                <a:lnTo>
                  <a:pt x="368461" y="341312"/>
                </a:lnTo>
                <a:lnTo>
                  <a:pt x="367272" y="344091"/>
                </a:lnTo>
                <a:lnTo>
                  <a:pt x="365290" y="347266"/>
                </a:lnTo>
                <a:lnTo>
                  <a:pt x="362912" y="350044"/>
                </a:lnTo>
                <a:lnTo>
                  <a:pt x="360534" y="352822"/>
                </a:lnTo>
                <a:lnTo>
                  <a:pt x="357363" y="355600"/>
                </a:lnTo>
                <a:lnTo>
                  <a:pt x="351814" y="360759"/>
                </a:lnTo>
                <a:lnTo>
                  <a:pt x="344283" y="365125"/>
                </a:lnTo>
                <a:lnTo>
                  <a:pt x="329222" y="373459"/>
                </a:lnTo>
                <a:lnTo>
                  <a:pt x="329222" y="406400"/>
                </a:lnTo>
                <a:lnTo>
                  <a:pt x="348643" y="406400"/>
                </a:lnTo>
                <a:lnTo>
                  <a:pt x="348643" y="382588"/>
                </a:lnTo>
                <a:lnTo>
                  <a:pt x="356967" y="377428"/>
                </a:lnTo>
                <a:lnTo>
                  <a:pt x="365290" y="371872"/>
                </a:lnTo>
                <a:lnTo>
                  <a:pt x="372424" y="366316"/>
                </a:lnTo>
                <a:lnTo>
                  <a:pt x="378370" y="360759"/>
                </a:lnTo>
                <a:lnTo>
                  <a:pt x="381541" y="357188"/>
                </a:lnTo>
                <a:lnTo>
                  <a:pt x="384315" y="354013"/>
                </a:lnTo>
                <a:lnTo>
                  <a:pt x="386693" y="350044"/>
                </a:lnTo>
                <a:lnTo>
                  <a:pt x="388675" y="346075"/>
                </a:lnTo>
                <a:lnTo>
                  <a:pt x="390260" y="342106"/>
                </a:lnTo>
                <a:lnTo>
                  <a:pt x="391053" y="337344"/>
                </a:lnTo>
                <a:lnTo>
                  <a:pt x="391846" y="332581"/>
                </a:lnTo>
                <a:lnTo>
                  <a:pt x="392638" y="327819"/>
                </a:lnTo>
                <a:lnTo>
                  <a:pt x="391846" y="323056"/>
                </a:lnTo>
                <a:lnTo>
                  <a:pt x="391449" y="318691"/>
                </a:lnTo>
                <a:lnTo>
                  <a:pt x="390260" y="314722"/>
                </a:lnTo>
                <a:lnTo>
                  <a:pt x="389071" y="310753"/>
                </a:lnTo>
                <a:lnTo>
                  <a:pt x="387089" y="307578"/>
                </a:lnTo>
                <a:lnTo>
                  <a:pt x="384711" y="304006"/>
                </a:lnTo>
                <a:lnTo>
                  <a:pt x="381937" y="301228"/>
                </a:lnTo>
                <a:lnTo>
                  <a:pt x="379162" y="298053"/>
                </a:lnTo>
                <a:lnTo>
                  <a:pt x="375595" y="295672"/>
                </a:lnTo>
                <a:lnTo>
                  <a:pt x="372028" y="293291"/>
                </a:lnTo>
                <a:lnTo>
                  <a:pt x="367668" y="291306"/>
                </a:lnTo>
                <a:lnTo>
                  <a:pt x="363308" y="289719"/>
                </a:lnTo>
                <a:lnTo>
                  <a:pt x="358948" y="288528"/>
                </a:lnTo>
                <a:lnTo>
                  <a:pt x="353796" y="287734"/>
                </a:lnTo>
                <a:lnTo>
                  <a:pt x="348247" y="287337"/>
                </a:lnTo>
                <a:lnTo>
                  <a:pt x="342698" y="286941"/>
                </a:lnTo>
                <a:close/>
                <a:moveTo>
                  <a:pt x="1500585" y="158750"/>
                </a:moveTo>
                <a:lnTo>
                  <a:pt x="1511301" y="159147"/>
                </a:lnTo>
                <a:lnTo>
                  <a:pt x="1521223" y="159940"/>
                </a:lnTo>
                <a:lnTo>
                  <a:pt x="1531541" y="161528"/>
                </a:lnTo>
                <a:lnTo>
                  <a:pt x="1540669" y="163115"/>
                </a:lnTo>
                <a:lnTo>
                  <a:pt x="1550194" y="165894"/>
                </a:lnTo>
                <a:lnTo>
                  <a:pt x="1558529" y="168275"/>
                </a:lnTo>
                <a:lnTo>
                  <a:pt x="1566863" y="171450"/>
                </a:lnTo>
                <a:lnTo>
                  <a:pt x="1574404" y="174228"/>
                </a:lnTo>
                <a:lnTo>
                  <a:pt x="1581548" y="177403"/>
                </a:lnTo>
                <a:lnTo>
                  <a:pt x="1588294" y="180975"/>
                </a:lnTo>
                <a:lnTo>
                  <a:pt x="1595041" y="184150"/>
                </a:lnTo>
                <a:lnTo>
                  <a:pt x="1606154" y="191690"/>
                </a:lnTo>
                <a:lnTo>
                  <a:pt x="1615679" y="198437"/>
                </a:lnTo>
                <a:lnTo>
                  <a:pt x="1622823" y="203994"/>
                </a:lnTo>
                <a:lnTo>
                  <a:pt x="1628379" y="208756"/>
                </a:lnTo>
                <a:lnTo>
                  <a:pt x="1632744" y="213122"/>
                </a:lnTo>
                <a:lnTo>
                  <a:pt x="1631554" y="216297"/>
                </a:lnTo>
                <a:lnTo>
                  <a:pt x="1629173" y="219869"/>
                </a:lnTo>
                <a:lnTo>
                  <a:pt x="1626791" y="224234"/>
                </a:lnTo>
                <a:lnTo>
                  <a:pt x="1623219" y="229394"/>
                </a:lnTo>
                <a:lnTo>
                  <a:pt x="1619251" y="234950"/>
                </a:lnTo>
                <a:lnTo>
                  <a:pt x="1614091" y="240903"/>
                </a:lnTo>
                <a:lnTo>
                  <a:pt x="1607741" y="246459"/>
                </a:lnTo>
                <a:lnTo>
                  <a:pt x="1604566" y="248840"/>
                </a:lnTo>
                <a:lnTo>
                  <a:pt x="1600994" y="251222"/>
                </a:lnTo>
                <a:lnTo>
                  <a:pt x="1597423" y="253603"/>
                </a:lnTo>
                <a:lnTo>
                  <a:pt x="1593057" y="255587"/>
                </a:lnTo>
                <a:lnTo>
                  <a:pt x="1588691" y="257175"/>
                </a:lnTo>
                <a:lnTo>
                  <a:pt x="1584723" y="258762"/>
                </a:lnTo>
                <a:lnTo>
                  <a:pt x="1579563" y="259953"/>
                </a:lnTo>
                <a:lnTo>
                  <a:pt x="1574801" y="260747"/>
                </a:lnTo>
                <a:lnTo>
                  <a:pt x="1569244" y="261144"/>
                </a:lnTo>
                <a:lnTo>
                  <a:pt x="1564085" y="261144"/>
                </a:lnTo>
                <a:lnTo>
                  <a:pt x="1558529" y="260747"/>
                </a:lnTo>
                <a:lnTo>
                  <a:pt x="1552179" y="259953"/>
                </a:lnTo>
                <a:lnTo>
                  <a:pt x="1545829" y="257969"/>
                </a:lnTo>
                <a:lnTo>
                  <a:pt x="1539479" y="255984"/>
                </a:lnTo>
                <a:lnTo>
                  <a:pt x="1532732" y="253603"/>
                </a:lnTo>
                <a:lnTo>
                  <a:pt x="1525588" y="250031"/>
                </a:lnTo>
                <a:lnTo>
                  <a:pt x="1517651" y="246062"/>
                </a:lnTo>
                <a:lnTo>
                  <a:pt x="1509316" y="242490"/>
                </a:lnTo>
                <a:lnTo>
                  <a:pt x="1542654" y="258762"/>
                </a:lnTo>
                <a:lnTo>
                  <a:pt x="1558926" y="266303"/>
                </a:lnTo>
                <a:lnTo>
                  <a:pt x="1566069" y="269081"/>
                </a:lnTo>
                <a:lnTo>
                  <a:pt x="1573610" y="271462"/>
                </a:lnTo>
                <a:lnTo>
                  <a:pt x="1580754" y="273844"/>
                </a:lnTo>
                <a:lnTo>
                  <a:pt x="1587501" y="275431"/>
                </a:lnTo>
                <a:lnTo>
                  <a:pt x="1593851" y="276622"/>
                </a:lnTo>
                <a:lnTo>
                  <a:pt x="1599804" y="277019"/>
                </a:lnTo>
                <a:lnTo>
                  <a:pt x="1605757" y="276622"/>
                </a:lnTo>
                <a:lnTo>
                  <a:pt x="1611313" y="275431"/>
                </a:lnTo>
                <a:lnTo>
                  <a:pt x="1615679" y="273844"/>
                </a:lnTo>
                <a:lnTo>
                  <a:pt x="1618457" y="271859"/>
                </a:lnTo>
                <a:lnTo>
                  <a:pt x="1620441" y="270669"/>
                </a:lnTo>
                <a:lnTo>
                  <a:pt x="1621632" y="282178"/>
                </a:lnTo>
                <a:lnTo>
                  <a:pt x="1622029" y="292497"/>
                </a:lnTo>
                <a:lnTo>
                  <a:pt x="1621632" y="302419"/>
                </a:lnTo>
                <a:lnTo>
                  <a:pt x="1621235" y="311944"/>
                </a:lnTo>
                <a:lnTo>
                  <a:pt x="1622823" y="310356"/>
                </a:lnTo>
                <a:lnTo>
                  <a:pt x="1623616" y="309959"/>
                </a:lnTo>
                <a:lnTo>
                  <a:pt x="1625204" y="309562"/>
                </a:lnTo>
                <a:lnTo>
                  <a:pt x="1626394" y="309959"/>
                </a:lnTo>
                <a:lnTo>
                  <a:pt x="1627188" y="310753"/>
                </a:lnTo>
                <a:lnTo>
                  <a:pt x="1628379" y="311944"/>
                </a:lnTo>
                <a:lnTo>
                  <a:pt x="1629569" y="313928"/>
                </a:lnTo>
                <a:lnTo>
                  <a:pt x="1631951" y="317897"/>
                </a:lnTo>
                <a:lnTo>
                  <a:pt x="1633538" y="323850"/>
                </a:lnTo>
                <a:lnTo>
                  <a:pt x="1634729" y="331391"/>
                </a:lnTo>
                <a:lnTo>
                  <a:pt x="1635919" y="339328"/>
                </a:lnTo>
                <a:lnTo>
                  <a:pt x="1636316" y="348853"/>
                </a:lnTo>
                <a:lnTo>
                  <a:pt x="1636713" y="358775"/>
                </a:lnTo>
                <a:lnTo>
                  <a:pt x="1636316" y="368697"/>
                </a:lnTo>
                <a:lnTo>
                  <a:pt x="1635919" y="377825"/>
                </a:lnTo>
                <a:lnTo>
                  <a:pt x="1634729" y="385763"/>
                </a:lnTo>
                <a:lnTo>
                  <a:pt x="1633538" y="393303"/>
                </a:lnTo>
                <a:lnTo>
                  <a:pt x="1631951" y="399256"/>
                </a:lnTo>
                <a:lnTo>
                  <a:pt x="1629569" y="404019"/>
                </a:lnTo>
                <a:lnTo>
                  <a:pt x="1628379" y="405209"/>
                </a:lnTo>
                <a:lnTo>
                  <a:pt x="1627188" y="406400"/>
                </a:lnTo>
                <a:lnTo>
                  <a:pt x="1626394" y="407194"/>
                </a:lnTo>
                <a:lnTo>
                  <a:pt x="1625204" y="407591"/>
                </a:lnTo>
                <a:lnTo>
                  <a:pt x="1623616" y="407194"/>
                </a:lnTo>
                <a:lnTo>
                  <a:pt x="1622426" y="406400"/>
                </a:lnTo>
                <a:lnTo>
                  <a:pt x="1621235" y="405209"/>
                </a:lnTo>
                <a:lnTo>
                  <a:pt x="1620044" y="403622"/>
                </a:lnTo>
                <a:lnTo>
                  <a:pt x="1618060" y="398463"/>
                </a:lnTo>
                <a:lnTo>
                  <a:pt x="1616076" y="392113"/>
                </a:lnTo>
                <a:lnTo>
                  <a:pt x="1614885" y="400447"/>
                </a:lnTo>
                <a:lnTo>
                  <a:pt x="1613694" y="409178"/>
                </a:lnTo>
                <a:lnTo>
                  <a:pt x="1612107" y="417116"/>
                </a:lnTo>
                <a:lnTo>
                  <a:pt x="1609726" y="425053"/>
                </a:lnTo>
                <a:lnTo>
                  <a:pt x="1607344" y="432594"/>
                </a:lnTo>
                <a:lnTo>
                  <a:pt x="1604963" y="440135"/>
                </a:lnTo>
                <a:lnTo>
                  <a:pt x="1601788" y="447278"/>
                </a:lnTo>
                <a:lnTo>
                  <a:pt x="1599010" y="454025"/>
                </a:lnTo>
                <a:lnTo>
                  <a:pt x="1595438" y="460772"/>
                </a:lnTo>
                <a:lnTo>
                  <a:pt x="1592263" y="467519"/>
                </a:lnTo>
                <a:lnTo>
                  <a:pt x="1588294" y="473869"/>
                </a:lnTo>
                <a:lnTo>
                  <a:pt x="1584326" y="479822"/>
                </a:lnTo>
                <a:lnTo>
                  <a:pt x="1579960" y="485775"/>
                </a:lnTo>
                <a:lnTo>
                  <a:pt x="1575594" y="491331"/>
                </a:lnTo>
                <a:lnTo>
                  <a:pt x="1571626" y="496491"/>
                </a:lnTo>
                <a:lnTo>
                  <a:pt x="1566863" y="501253"/>
                </a:lnTo>
                <a:lnTo>
                  <a:pt x="1562101" y="506016"/>
                </a:lnTo>
                <a:lnTo>
                  <a:pt x="1557735" y="510778"/>
                </a:lnTo>
                <a:lnTo>
                  <a:pt x="1552576" y="514747"/>
                </a:lnTo>
                <a:lnTo>
                  <a:pt x="1547416" y="518716"/>
                </a:lnTo>
                <a:lnTo>
                  <a:pt x="1542257" y="521891"/>
                </a:lnTo>
                <a:lnTo>
                  <a:pt x="1537494" y="525463"/>
                </a:lnTo>
                <a:lnTo>
                  <a:pt x="1532335" y="528241"/>
                </a:lnTo>
                <a:lnTo>
                  <a:pt x="1527176" y="531416"/>
                </a:lnTo>
                <a:lnTo>
                  <a:pt x="1522016" y="533400"/>
                </a:lnTo>
                <a:lnTo>
                  <a:pt x="1517254" y="535385"/>
                </a:lnTo>
                <a:lnTo>
                  <a:pt x="1512094" y="537766"/>
                </a:lnTo>
                <a:lnTo>
                  <a:pt x="1506935" y="538957"/>
                </a:lnTo>
                <a:lnTo>
                  <a:pt x="1502569" y="540147"/>
                </a:lnTo>
                <a:lnTo>
                  <a:pt x="1497410" y="540941"/>
                </a:lnTo>
                <a:lnTo>
                  <a:pt x="1492648" y="541338"/>
                </a:lnTo>
                <a:lnTo>
                  <a:pt x="1487488" y="541338"/>
                </a:lnTo>
                <a:lnTo>
                  <a:pt x="1483916" y="541338"/>
                </a:lnTo>
                <a:lnTo>
                  <a:pt x="1479948" y="540941"/>
                </a:lnTo>
                <a:lnTo>
                  <a:pt x="1475979" y="540147"/>
                </a:lnTo>
                <a:lnTo>
                  <a:pt x="1471613" y="538957"/>
                </a:lnTo>
                <a:lnTo>
                  <a:pt x="1466851" y="537369"/>
                </a:lnTo>
                <a:lnTo>
                  <a:pt x="1462485" y="535385"/>
                </a:lnTo>
                <a:lnTo>
                  <a:pt x="1452960" y="531019"/>
                </a:lnTo>
                <a:lnTo>
                  <a:pt x="1443435" y="525066"/>
                </a:lnTo>
                <a:lnTo>
                  <a:pt x="1433513" y="517922"/>
                </a:lnTo>
                <a:lnTo>
                  <a:pt x="1423988" y="509985"/>
                </a:lnTo>
                <a:lnTo>
                  <a:pt x="1414066" y="500460"/>
                </a:lnTo>
                <a:lnTo>
                  <a:pt x="1404938" y="490538"/>
                </a:lnTo>
                <a:lnTo>
                  <a:pt x="1395810" y="479425"/>
                </a:lnTo>
                <a:lnTo>
                  <a:pt x="1386682" y="467519"/>
                </a:lnTo>
                <a:lnTo>
                  <a:pt x="1378744" y="454819"/>
                </a:lnTo>
                <a:lnTo>
                  <a:pt x="1375173" y="448072"/>
                </a:lnTo>
                <a:lnTo>
                  <a:pt x="1371601" y="441325"/>
                </a:lnTo>
                <a:lnTo>
                  <a:pt x="1368426" y="434578"/>
                </a:lnTo>
                <a:lnTo>
                  <a:pt x="1364854" y="427434"/>
                </a:lnTo>
                <a:lnTo>
                  <a:pt x="1362076" y="420291"/>
                </a:lnTo>
                <a:lnTo>
                  <a:pt x="1359298" y="412750"/>
                </a:lnTo>
                <a:lnTo>
                  <a:pt x="1356916" y="405209"/>
                </a:lnTo>
                <a:lnTo>
                  <a:pt x="1354932" y="397669"/>
                </a:lnTo>
                <a:lnTo>
                  <a:pt x="1352948" y="402828"/>
                </a:lnTo>
                <a:lnTo>
                  <a:pt x="1350963" y="406400"/>
                </a:lnTo>
                <a:lnTo>
                  <a:pt x="1350169" y="408384"/>
                </a:lnTo>
                <a:lnTo>
                  <a:pt x="1349376" y="409178"/>
                </a:lnTo>
                <a:lnTo>
                  <a:pt x="1348185" y="409972"/>
                </a:lnTo>
                <a:lnTo>
                  <a:pt x="1346994" y="409972"/>
                </a:lnTo>
                <a:lnTo>
                  <a:pt x="1345407" y="409972"/>
                </a:lnTo>
                <a:lnTo>
                  <a:pt x="1344613" y="409178"/>
                </a:lnTo>
                <a:lnTo>
                  <a:pt x="1343423" y="407591"/>
                </a:lnTo>
                <a:lnTo>
                  <a:pt x="1342232" y="406003"/>
                </a:lnTo>
                <a:lnTo>
                  <a:pt x="1340248" y="401638"/>
                </a:lnTo>
                <a:lnTo>
                  <a:pt x="1338263" y="395684"/>
                </a:lnTo>
                <a:lnTo>
                  <a:pt x="1337073" y="388541"/>
                </a:lnTo>
                <a:lnTo>
                  <a:pt x="1335882" y="379809"/>
                </a:lnTo>
                <a:lnTo>
                  <a:pt x="1335088" y="371078"/>
                </a:lnTo>
                <a:lnTo>
                  <a:pt x="1335088" y="361156"/>
                </a:lnTo>
                <a:lnTo>
                  <a:pt x="1335088" y="351234"/>
                </a:lnTo>
                <a:lnTo>
                  <a:pt x="1335882" y="342106"/>
                </a:lnTo>
                <a:lnTo>
                  <a:pt x="1337073" y="333772"/>
                </a:lnTo>
                <a:lnTo>
                  <a:pt x="1338263" y="326231"/>
                </a:lnTo>
                <a:lnTo>
                  <a:pt x="1340248" y="320675"/>
                </a:lnTo>
                <a:lnTo>
                  <a:pt x="1342232" y="315912"/>
                </a:lnTo>
                <a:lnTo>
                  <a:pt x="1343423" y="314325"/>
                </a:lnTo>
                <a:lnTo>
                  <a:pt x="1344613" y="312737"/>
                </a:lnTo>
                <a:lnTo>
                  <a:pt x="1345407" y="312341"/>
                </a:lnTo>
                <a:lnTo>
                  <a:pt x="1346994" y="311944"/>
                </a:lnTo>
                <a:lnTo>
                  <a:pt x="1347788" y="311944"/>
                </a:lnTo>
                <a:lnTo>
                  <a:pt x="1348582" y="312341"/>
                </a:lnTo>
                <a:lnTo>
                  <a:pt x="1348979" y="300037"/>
                </a:lnTo>
                <a:lnTo>
                  <a:pt x="1349773" y="294084"/>
                </a:lnTo>
                <a:lnTo>
                  <a:pt x="1350566" y="288528"/>
                </a:lnTo>
                <a:lnTo>
                  <a:pt x="1350169" y="281781"/>
                </a:lnTo>
                <a:lnTo>
                  <a:pt x="1349773" y="275431"/>
                </a:lnTo>
                <a:lnTo>
                  <a:pt x="1349773" y="269081"/>
                </a:lnTo>
                <a:lnTo>
                  <a:pt x="1350169" y="263525"/>
                </a:lnTo>
                <a:lnTo>
                  <a:pt x="1350566" y="257969"/>
                </a:lnTo>
                <a:lnTo>
                  <a:pt x="1351360" y="253206"/>
                </a:lnTo>
                <a:lnTo>
                  <a:pt x="1352154" y="248444"/>
                </a:lnTo>
                <a:lnTo>
                  <a:pt x="1353741" y="243681"/>
                </a:lnTo>
                <a:lnTo>
                  <a:pt x="1355329" y="240109"/>
                </a:lnTo>
                <a:lnTo>
                  <a:pt x="1356916" y="236140"/>
                </a:lnTo>
                <a:lnTo>
                  <a:pt x="1358901" y="232569"/>
                </a:lnTo>
                <a:lnTo>
                  <a:pt x="1361282" y="229394"/>
                </a:lnTo>
                <a:lnTo>
                  <a:pt x="1363663" y="226615"/>
                </a:lnTo>
                <a:lnTo>
                  <a:pt x="1366044" y="223837"/>
                </a:lnTo>
                <a:lnTo>
                  <a:pt x="1369219" y="221456"/>
                </a:lnTo>
                <a:lnTo>
                  <a:pt x="1371998" y="219472"/>
                </a:lnTo>
                <a:lnTo>
                  <a:pt x="1358504" y="219869"/>
                </a:lnTo>
                <a:lnTo>
                  <a:pt x="1348582" y="219869"/>
                </a:lnTo>
                <a:lnTo>
                  <a:pt x="1339454" y="220662"/>
                </a:lnTo>
                <a:lnTo>
                  <a:pt x="1345407" y="217090"/>
                </a:lnTo>
                <a:lnTo>
                  <a:pt x="1351757" y="213122"/>
                </a:lnTo>
                <a:lnTo>
                  <a:pt x="1358107" y="208756"/>
                </a:lnTo>
                <a:lnTo>
                  <a:pt x="1364457" y="203597"/>
                </a:lnTo>
                <a:lnTo>
                  <a:pt x="1376760" y="194865"/>
                </a:lnTo>
                <a:lnTo>
                  <a:pt x="1382316" y="190897"/>
                </a:lnTo>
                <a:lnTo>
                  <a:pt x="1387476" y="187722"/>
                </a:lnTo>
                <a:lnTo>
                  <a:pt x="1401763" y="180975"/>
                </a:lnTo>
                <a:lnTo>
                  <a:pt x="1415257" y="175022"/>
                </a:lnTo>
                <a:lnTo>
                  <a:pt x="1428751" y="170259"/>
                </a:lnTo>
                <a:lnTo>
                  <a:pt x="1441054" y="166687"/>
                </a:lnTo>
                <a:lnTo>
                  <a:pt x="1453754" y="163115"/>
                </a:lnTo>
                <a:lnTo>
                  <a:pt x="1466057" y="161131"/>
                </a:lnTo>
                <a:lnTo>
                  <a:pt x="1477963" y="159544"/>
                </a:lnTo>
                <a:lnTo>
                  <a:pt x="1489473" y="159147"/>
                </a:lnTo>
                <a:lnTo>
                  <a:pt x="1500585" y="158750"/>
                </a:lnTo>
                <a:close/>
                <a:moveTo>
                  <a:pt x="354192" y="158750"/>
                </a:moveTo>
                <a:lnTo>
                  <a:pt x="365290" y="159147"/>
                </a:lnTo>
                <a:lnTo>
                  <a:pt x="375199" y="159940"/>
                </a:lnTo>
                <a:lnTo>
                  <a:pt x="385108" y="161528"/>
                </a:lnTo>
                <a:lnTo>
                  <a:pt x="394620" y="163115"/>
                </a:lnTo>
                <a:lnTo>
                  <a:pt x="403340" y="165894"/>
                </a:lnTo>
                <a:lnTo>
                  <a:pt x="412060" y="168275"/>
                </a:lnTo>
                <a:lnTo>
                  <a:pt x="420383" y="171450"/>
                </a:lnTo>
                <a:lnTo>
                  <a:pt x="428310" y="174228"/>
                </a:lnTo>
                <a:lnTo>
                  <a:pt x="435445" y="177403"/>
                </a:lnTo>
                <a:lnTo>
                  <a:pt x="442183" y="180975"/>
                </a:lnTo>
                <a:lnTo>
                  <a:pt x="448524" y="184150"/>
                </a:lnTo>
                <a:lnTo>
                  <a:pt x="460019" y="191690"/>
                </a:lnTo>
                <a:lnTo>
                  <a:pt x="469135" y="198437"/>
                </a:lnTo>
                <a:lnTo>
                  <a:pt x="476665" y="203994"/>
                </a:lnTo>
                <a:lnTo>
                  <a:pt x="482214" y="208756"/>
                </a:lnTo>
                <a:lnTo>
                  <a:pt x="486178" y="213122"/>
                </a:lnTo>
                <a:lnTo>
                  <a:pt x="484592" y="216297"/>
                </a:lnTo>
                <a:lnTo>
                  <a:pt x="483007" y="219869"/>
                </a:lnTo>
                <a:lnTo>
                  <a:pt x="480629" y="224234"/>
                </a:lnTo>
                <a:lnTo>
                  <a:pt x="477062" y="229394"/>
                </a:lnTo>
                <a:lnTo>
                  <a:pt x="472306" y="234950"/>
                </a:lnTo>
                <a:lnTo>
                  <a:pt x="467549" y="240903"/>
                </a:lnTo>
                <a:lnTo>
                  <a:pt x="461604" y="246459"/>
                </a:lnTo>
                <a:lnTo>
                  <a:pt x="458037" y="248840"/>
                </a:lnTo>
                <a:lnTo>
                  <a:pt x="454866" y="251222"/>
                </a:lnTo>
                <a:lnTo>
                  <a:pt x="450902" y="253603"/>
                </a:lnTo>
                <a:lnTo>
                  <a:pt x="446939" y="255587"/>
                </a:lnTo>
                <a:lnTo>
                  <a:pt x="442579" y="257175"/>
                </a:lnTo>
                <a:lnTo>
                  <a:pt x="437823" y="258762"/>
                </a:lnTo>
                <a:lnTo>
                  <a:pt x="433463" y="259953"/>
                </a:lnTo>
                <a:lnTo>
                  <a:pt x="428310" y="260747"/>
                </a:lnTo>
                <a:lnTo>
                  <a:pt x="423158" y="261144"/>
                </a:lnTo>
                <a:lnTo>
                  <a:pt x="417609" y="261144"/>
                </a:lnTo>
                <a:lnTo>
                  <a:pt x="411663" y="260747"/>
                </a:lnTo>
                <a:lnTo>
                  <a:pt x="406114" y="259953"/>
                </a:lnTo>
                <a:lnTo>
                  <a:pt x="399773" y="257969"/>
                </a:lnTo>
                <a:lnTo>
                  <a:pt x="393431" y="255984"/>
                </a:lnTo>
                <a:lnTo>
                  <a:pt x="386693" y="253603"/>
                </a:lnTo>
                <a:lnTo>
                  <a:pt x="379559" y="250031"/>
                </a:lnTo>
                <a:lnTo>
                  <a:pt x="371235" y="246062"/>
                </a:lnTo>
                <a:lnTo>
                  <a:pt x="362912" y="242490"/>
                </a:lnTo>
                <a:lnTo>
                  <a:pt x="396602" y="258762"/>
                </a:lnTo>
                <a:lnTo>
                  <a:pt x="412060" y="266303"/>
                </a:lnTo>
                <a:lnTo>
                  <a:pt x="419987" y="269081"/>
                </a:lnTo>
                <a:lnTo>
                  <a:pt x="427518" y="271462"/>
                </a:lnTo>
                <a:lnTo>
                  <a:pt x="434256" y="273844"/>
                </a:lnTo>
                <a:lnTo>
                  <a:pt x="440994" y="275431"/>
                </a:lnTo>
                <a:lnTo>
                  <a:pt x="447732" y="276622"/>
                </a:lnTo>
                <a:lnTo>
                  <a:pt x="453677" y="277019"/>
                </a:lnTo>
                <a:lnTo>
                  <a:pt x="459226" y="276622"/>
                </a:lnTo>
                <a:lnTo>
                  <a:pt x="464378" y="275431"/>
                </a:lnTo>
                <a:lnTo>
                  <a:pt x="469531" y="273844"/>
                </a:lnTo>
                <a:lnTo>
                  <a:pt x="471513" y="271859"/>
                </a:lnTo>
                <a:lnTo>
                  <a:pt x="473891" y="270669"/>
                </a:lnTo>
                <a:lnTo>
                  <a:pt x="475080" y="282178"/>
                </a:lnTo>
                <a:lnTo>
                  <a:pt x="475476" y="292497"/>
                </a:lnTo>
                <a:lnTo>
                  <a:pt x="475476" y="302419"/>
                </a:lnTo>
                <a:lnTo>
                  <a:pt x="475080" y="311944"/>
                </a:lnTo>
                <a:lnTo>
                  <a:pt x="476665" y="310356"/>
                </a:lnTo>
                <a:lnTo>
                  <a:pt x="477458" y="309959"/>
                </a:lnTo>
                <a:lnTo>
                  <a:pt x="478251" y="309562"/>
                </a:lnTo>
                <a:lnTo>
                  <a:pt x="479440" y="309959"/>
                </a:lnTo>
                <a:lnTo>
                  <a:pt x="481025" y="310753"/>
                </a:lnTo>
                <a:lnTo>
                  <a:pt x="482214" y="311944"/>
                </a:lnTo>
                <a:lnTo>
                  <a:pt x="483007" y="313928"/>
                </a:lnTo>
                <a:lnTo>
                  <a:pt x="484989" y="317897"/>
                </a:lnTo>
                <a:lnTo>
                  <a:pt x="486574" y="323850"/>
                </a:lnTo>
                <a:lnTo>
                  <a:pt x="488556" y="331391"/>
                </a:lnTo>
                <a:lnTo>
                  <a:pt x="489349" y="339328"/>
                </a:lnTo>
                <a:lnTo>
                  <a:pt x="490141" y="348853"/>
                </a:lnTo>
                <a:lnTo>
                  <a:pt x="490538" y="358775"/>
                </a:lnTo>
                <a:lnTo>
                  <a:pt x="490141" y="368697"/>
                </a:lnTo>
                <a:lnTo>
                  <a:pt x="489349" y="377825"/>
                </a:lnTo>
                <a:lnTo>
                  <a:pt x="488556" y="385763"/>
                </a:lnTo>
                <a:lnTo>
                  <a:pt x="486574" y="393303"/>
                </a:lnTo>
                <a:lnTo>
                  <a:pt x="484989" y="399256"/>
                </a:lnTo>
                <a:lnTo>
                  <a:pt x="483007" y="404019"/>
                </a:lnTo>
                <a:lnTo>
                  <a:pt x="482214" y="405209"/>
                </a:lnTo>
                <a:lnTo>
                  <a:pt x="481025" y="406400"/>
                </a:lnTo>
                <a:lnTo>
                  <a:pt x="479440" y="407194"/>
                </a:lnTo>
                <a:lnTo>
                  <a:pt x="478251" y="407591"/>
                </a:lnTo>
                <a:lnTo>
                  <a:pt x="477062" y="407194"/>
                </a:lnTo>
                <a:lnTo>
                  <a:pt x="475873" y="406400"/>
                </a:lnTo>
                <a:lnTo>
                  <a:pt x="475080" y="405209"/>
                </a:lnTo>
                <a:lnTo>
                  <a:pt x="473891" y="403622"/>
                </a:lnTo>
                <a:lnTo>
                  <a:pt x="471513" y="398463"/>
                </a:lnTo>
                <a:lnTo>
                  <a:pt x="469927" y="392113"/>
                </a:lnTo>
                <a:lnTo>
                  <a:pt x="468738" y="400447"/>
                </a:lnTo>
                <a:lnTo>
                  <a:pt x="467549" y="409178"/>
                </a:lnTo>
                <a:lnTo>
                  <a:pt x="465171" y="417116"/>
                </a:lnTo>
                <a:lnTo>
                  <a:pt x="463586" y="425053"/>
                </a:lnTo>
                <a:lnTo>
                  <a:pt x="461208" y="432594"/>
                </a:lnTo>
                <a:lnTo>
                  <a:pt x="458433" y="440135"/>
                </a:lnTo>
                <a:lnTo>
                  <a:pt x="455659" y="447278"/>
                </a:lnTo>
                <a:lnTo>
                  <a:pt x="452488" y="454025"/>
                </a:lnTo>
                <a:lnTo>
                  <a:pt x="449317" y="460772"/>
                </a:lnTo>
                <a:lnTo>
                  <a:pt x="445353" y="467519"/>
                </a:lnTo>
                <a:lnTo>
                  <a:pt x="441786" y="473869"/>
                </a:lnTo>
                <a:lnTo>
                  <a:pt x="437823" y="479822"/>
                </a:lnTo>
                <a:lnTo>
                  <a:pt x="433859" y="485775"/>
                </a:lnTo>
                <a:lnTo>
                  <a:pt x="429499" y="491331"/>
                </a:lnTo>
                <a:lnTo>
                  <a:pt x="424743" y="496491"/>
                </a:lnTo>
                <a:lnTo>
                  <a:pt x="420780" y="501253"/>
                </a:lnTo>
                <a:lnTo>
                  <a:pt x="416023" y="506016"/>
                </a:lnTo>
                <a:lnTo>
                  <a:pt x="410871" y="510778"/>
                </a:lnTo>
                <a:lnTo>
                  <a:pt x="406511" y="514747"/>
                </a:lnTo>
                <a:lnTo>
                  <a:pt x="401358" y="518716"/>
                </a:lnTo>
                <a:lnTo>
                  <a:pt x="396206" y="521891"/>
                </a:lnTo>
                <a:lnTo>
                  <a:pt x="391053" y="525463"/>
                </a:lnTo>
                <a:lnTo>
                  <a:pt x="386297" y="528241"/>
                </a:lnTo>
                <a:lnTo>
                  <a:pt x="381144" y="531416"/>
                </a:lnTo>
                <a:lnTo>
                  <a:pt x="375992" y="533400"/>
                </a:lnTo>
                <a:lnTo>
                  <a:pt x="370839" y="535385"/>
                </a:lnTo>
                <a:lnTo>
                  <a:pt x="366083" y="537766"/>
                </a:lnTo>
                <a:lnTo>
                  <a:pt x="360930" y="538957"/>
                </a:lnTo>
                <a:lnTo>
                  <a:pt x="355778" y="540147"/>
                </a:lnTo>
                <a:lnTo>
                  <a:pt x="351021" y="540941"/>
                </a:lnTo>
                <a:lnTo>
                  <a:pt x="346265" y="541338"/>
                </a:lnTo>
                <a:lnTo>
                  <a:pt x="341509" y="541338"/>
                </a:lnTo>
                <a:lnTo>
                  <a:pt x="337545" y="541338"/>
                </a:lnTo>
                <a:lnTo>
                  <a:pt x="333582" y="540941"/>
                </a:lnTo>
                <a:lnTo>
                  <a:pt x="329222" y="540147"/>
                </a:lnTo>
                <a:lnTo>
                  <a:pt x="325258" y="538957"/>
                </a:lnTo>
                <a:lnTo>
                  <a:pt x="320898" y="537369"/>
                </a:lnTo>
                <a:lnTo>
                  <a:pt x="316142" y="535385"/>
                </a:lnTo>
                <a:lnTo>
                  <a:pt x="307026" y="531019"/>
                </a:lnTo>
                <a:lnTo>
                  <a:pt x="297117" y="525066"/>
                </a:lnTo>
                <a:lnTo>
                  <a:pt x="287605" y="517922"/>
                </a:lnTo>
                <a:lnTo>
                  <a:pt x="278092" y="509985"/>
                </a:lnTo>
                <a:lnTo>
                  <a:pt x="268183" y="500460"/>
                </a:lnTo>
                <a:lnTo>
                  <a:pt x="258671" y="490538"/>
                </a:lnTo>
                <a:lnTo>
                  <a:pt x="249555" y="479425"/>
                </a:lnTo>
                <a:lnTo>
                  <a:pt x="240835" y="467519"/>
                </a:lnTo>
                <a:lnTo>
                  <a:pt x="232908" y="454819"/>
                </a:lnTo>
                <a:lnTo>
                  <a:pt x="228944" y="448072"/>
                </a:lnTo>
                <a:lnTo>
                  <a:pt x="225377" y="441325"/>
                </a:lnTo>
                <a:lnTo>
                  <a:pt x="221810" y="434578"/>
                </a:lnTo>
                <a:lnTo>
                  <a:pt x="219036" y="427434"/>
                </a:lnTo>
                <a:lnTo>
                  <a:pt x="215865" y="420291"/>
                </a:lnTo>
                <a:lnTo>
                  <a:pt x="213090" y="412750"/>
                </a:lnTo>
                <a:lnTo>
                  <a:pt x="211109" y="405209"/>
                </a:lnTo>
                <a:lnTo>
                  <a:pt x="208730" y="397669"/>
                </a:lnTo>
                <a:lnTo>
                  <a:pt x="207145" y="402828"/>
                </a:lnTo>
                <a:lnTo>
                  <a:pt x="205163" y="406400"/>
                </a:lnTo>
                <a:lnTo>
                  <a:pt x="204371" y="408384"/>
                </a:lnTo>
                <a:lnTo>
                  <a:pt x="203181" y="409178"/>
                </a:lnTo>
                <a:lnTo>
                  <a:pt x="201992" y="409972"/>
                </a:lnTo>
                <a:lnTo>
                  <a:pt x="200803" y="409972"/>
                </a:lnTo>
                <a:lnTo>
                  <a:pt x="199614" y="409972"/>
                </a:lnTo>
                <a:lnTo>
                  <a:pt x="198425" y="409178"/>
                </a:lnTo>
                <a:lnTo>
                  <a:pt x="197236" y="407591"/>
                </a:lnTo>
                <a:lnTo>
                  <a:pt x="196443" y="406003"/>
                </a:lnTo>
                <a:lnTo>
                  <a:pt x="194065" y="401638"/>
                </a:lnTo>
                <a:lnTo>
                  <a:pt x="192480" y="395684"/>
                </a:lnTo>
                <a:lnTo>
                  <a:pt x="190895" y="388541"/>
                </a:lnTo>
                <a:lnTo>
                  <a:pt x="190102" y="379809"/>
                </a:lnTo>
                <a:lnTo>
                  <a:pt x="188913" y="371078"/>
                </a:lnTo>
                <a:lnTo>
                  <a:pt x="188913" y="361156"/>
                </a:lnTo>
                <a:lnTo>
                  <a:pt x="188913" y="351234"/>
                </a:lnTo>
                <a:lnTo>
                  <a:pt x="190102" y="342106"/>
                </a:lnTo>
                <a:lnTo>
                  <a:pt x="190895" y="333772"/>
                </a:lnTo>
                <a:lnTo>
                  <a:pt x="192480" y="326231"/>
                </a:lnTo>
                <a:lnTo>
                  <a:pt x="194065" y="320675"/>
                </a:lnTo>
                <a:lnTo>
                  <a:pt x="196443" y="315912"/>
                </a:lnTo>
                <a:lnTo>
                  <a:pt x="197236" y="314325"/>
                </a:lnTo>
                <a:lnTo>
                  <a:pt x="198425" y="312737"/>
                </a:lnTo>
                <a:lnTo>
                  <a:pt x="199614" y="312341"/>
                </a:lnTo>
                <a:lnTo>
                  <a:pt x="200803" y="311944"/>
                </a:lnTo>
                <a:lnTo>
                  <a:pt x="201596" y="311944"/>
                </a:lnTo>
                <a:lnTo>
                  <a:pt x="201992" y="312341"/>
                </a:lnTo>
                <a:lnTo>
                  <a:pt x="203181" y="300037"/>
                </a:lnTo>
                <a:lnTo>
                  <a:pt x="203974" y="294084"/>
                </a:lnTo>
                <a:lnTo>
                  <a:pt x="204767" y="288528"/>
                </a:lnTo>
                <a:lnTo>
                  <a:pt x="204371" y="281781"/>
                </a:lnTo>
                <a:lnTo>
                  <a:pt x="203974" y="275431"/>
                </a:lnTo>
                <a:lnTo>
                  <a:pt x="203974" y="269081"/>
                </a:lnTo>
                <a:lnTo>
                  <a:pt x="203974" y="263525"/>
                </a:lnTo>
                <a:lnTo>
                  <a:pt x="204767" y="257969"/>
                </a:lnTo>
                <a:lnTo>
                  <a:pt x="205560" y="253206"/>
                </a:lnTo>
                <a:lnTo>
                  <a:pt x="206352" y="248444"/>
                </a:lnTo>
                <a:lnTo>
                  <a:pt x="207541" y="243681"/>
                </a:lnTo>
                <a:lnTo>
                  <a:pt x="209127" y="240109"/>
                </a:lnTo>
                <a:lnTo>
                  <a:pt x="211109" y="236140"/>
                </a:lnTo>
                <a:lnTo>
                  <a:pt x="213090" y="232569"/>
                </a:lnTo>
                <a:lnTo>
                  <a:pt x="215072" y="229394"/>
                </a:lnTo>
                <a:lnTo>
                  <a:pt x="217847" y="226615"/>
                </a:lnTo>
                <a:lnTo>
                  <a:pt x="220225" y="223837"/>
                </a:lnTo>
                <a:lnTo>
                  <a:pt x="222603" y="221456"/>
                </a:lnTo>
                <a:lnTo>
                  <a:pt x="225774" y="219472"/>
                </a:lnTo>
                <a:lnTo>
                  <a:pt x="212694" y="219869"/>
                </a:lnTo>
                <a:lnTo>
                  <a:pt x="201992" y="219869"/>
                </a:lnTo>
                <a:lnTo>
                  <a:pt x="193273" y="220662"/>
                </a:lnTo>
                <a:lnTo>
                  <a:pt x="199614" y="217090"/>
                </a:lnTo>
                <a:lnTo>
                  <a:pt x="205956" y="213122"/>
                </a:lnTo>
                <a:lnTo>
                  <a:pt x="212298" y="208756"/>
                </a:lnTo>
                <a:lnTo>
                  <a:pt x="218639" y="203597"/>
                </a:lnTo>
                <a:lnTo>
                  <a:pt x="230926" y="194865"/>
                </a:lnTo>
                <a:lnTo>
                  <a:pt x="236079" y="190897"/>
                </a:lnTo>
                <a:lnTo>
                  <a:pt x="241231" y="187722"/>
                </a:lnTo>
                <a:lnTo>
                  <a:pt x="255104" y="180975"/>
                </a:lnTo>
                <a:lnTo>
                  <a:pt x="268976" y="175022"/>
                </a:lnTo>
                <a:lnTo>
                  <a:pt x="282056" y="170259"/>
                </a:lnTo>
                <a:lnTo>
                  <a:pt x="295135" y="166687"/>
                </a:lnTo>
                <a:lnTo>
                  <a:pt x="307819" y="163115"/>
                </a:lnTo>
                <a:lnTo>
                  <a:pt x="320106" y="161131"/>
                </a:lnTo>
                <a:lnTo>
                  <a:pt x="331996" y="159544"/>
                </a:lnTo>
                <a:lnTo>
                  <a:pt x="343094" y="159147"/>
                </a:lnTo>
                <a:lnTo>
                  <a:pt x="354192" y="158750"/>
                </a:lnTo>
                <a:close/>
                <a:moveTo>
                  <a:pt x="923918" y="157956"/>
                </a:moveTo>
                <a:lnTo>
                  <a:pt x="917185" y="158353"/>
                </a:lnTo>
                <a:lnTo>
                  <a:pt x="910056" y="158750"/>
                </a:lnTo>
                <a:lnTo>
                  <a:pt x="902928" y="159544"/>
                </a:lnTo>
                <a:lnTo>
                  <a:pt x="895403" y="161131"/>
                </a:lnTo>
                <a:lnTo>
                  <a:pt x="881937" y="164306"/>
                </a:lnTo>
                <a:lnTo>
                  <a:pt x="875996" y="165894"/>
                </a:lnTo>
                <a:lnTo>
                  <a:pt x="870451" y="167878"/>
                </a:lnTo>
                <a:lnTo>
                  <a:pt x="870451" y="196453"/>
                </a:lnTo>
                <a:lnTo>
                  <a:pt x="871640" y="196453"/>
                </a:lnTo>
                <a:lnTo>
                  <a:pt x="876392" y="194072"/>
                </a:lnTo>
                <a:lnTo>
                  <a:pt x="881145" y="191691"/>
                </a:lnTo>
                <a:lnTo>
                  <a:pt x="887086" y="189309"/>
                </a:lnTo>
                <a:lnTo>
                  <a:pt x="893422" y="186928"/>
                </a:lnTo>
                <a:lnTo>
                  <a:pt x="900551" y="184944"/>
                </a:lnTo>
                <a:lnTo>
                  <a:pt x="907680" y="182959"/>
                </a:lnTo>
                <a:lnTo>
                  <a:pt x="914809" y="182166"/>
                </a:lnTo>
                <a:lnTo>
                  <a:pt x="922334" y="182166"/>
                </a:lnTo>
                <a:lnTo>
                  <a:pt x="926294" y="182166"/>
                </a:lnTo>
                <a:lnTo>
                  <a:pt x="930255" y="182562"/>
                </a:lnTo>
                <a:lnTo>
                  <a:pt x="934215" y="182959"/>
                </a:lnTo>
                <a:lnTo>
                  <a:pt x="937384" y="183753"/>
                </a:lnTo>
                <a:lnTo>
                  <a:pt x="940948" y="185341"/>
                </a:lnTo>
                <a:lnTo>
                  <a:pt x="944117" y="186531"/>
                </a:lnTo>
                <a:lnTo>
                  <a:pt x="947285" y="188119"/>
                </a:lnTo>
                <a:lnTo>
                  <a:pt x="950057" y="189706"/>
                </a:lnTo>
                <a:lnTo>
                  <a:pt x="952434" y="192087"/>
                </a:lnTo>
                <a:lnTo>
                  <a:pt x="954810" y="194072"/>
                </a:lnTo>
                <a:lnTo>
                  <a:pt x="956394" y="196850"/>
                </a:lnTo>
                <a:lnTo>
                  <a:pt x="957978" y="199628"/>
                </a:lnTo>
                <a:lnTo>
                  <a:pt x="959167" y="202803"/>
                </a:lnTo>
                <a:lnTo>
                  <a:pt x="959959" y="206375"/>
                </a:lnTo>
                <a:lnTo>
                  <a:pt x="960751" y="209550"/>
                </a:lnTo>
                <a:lnTo>
                  <a:pt x="960751" y="213519"/>
                </a:lnTo>
                <a:lnTo>
                  <a:pt x="959959" y="219472"/>
                </a:lnTo>
                <a:lnTo>
                  <a:pt x="959167" y="224234"/>
                </a:lnTo>
                <a:lnTo>
                  <a:pt x="957978" y="229394"/>
                </a:lnTo>
                <a:lnTo>
                  <a:pt x="955998" y="233759"/>
                </a:lnTo>
                <a:lnTo>
                  <a:pt x="954018" y="237331"/>
                </a:lnTo>
                <a:lnTo>
                  <a:pt x="950850" y="241300"/>
                </a:lnTo>
                <a:lnTo>
                  <a:pt x="947681" y="245269"/>
                </a:lnTo>
                <a:lnTo>
                  <a:pt x="943325" y="248444"/>
                </a:lnTo>
                <a:lnTo>
                  <a:pt x="939760" y="252016"/>
                </a:lnTo>
                <a:lnTo>
                  <a:pt x="935800" y="254794"/>
                </a:lnTo>
                <a:lnTo>
                  <a:pt x="931047" y="257969"/>
                </a:lnTo>
                <a:lnTo>
                  <a:pt x="925898" y="261144"/>
                </a:lnTo>
                <a:lnTo>
                  <a:pt x="906096" y="272653"/>
                </a:lnTo>
                <a:lnTo>
                  <a:pt x="906096" y="315516"/>
                </a:lnTo>
                <a:lnTo>
                  <a:pt x="931443" y="315516"/>
                </a:lnTo>
                <a:lnTo>
                  <a:pt x="931443" y="283766"/>
                </a:lnTo>
                <a:lnTo>
                  <a:pt x="942929" y="277019"/>
                </a:lnTo>
                <a:lnTo>
                  <a:pt x="953226" y="270272"/>
                </a:lnTo>
                <a:lnTo>
                  <a:pt x="958374" y="266700"/>
                </a:lnTo>
                <a:lnTo>
                  <a:pt x="963127" y="262731"/>
                </a:lnTo>
                <a:lnTo>
                  <a:pt x="967484" y="259159"/>
                </a:lnTo>
                <a:lnTo>
                  <a:pt x="971444" y="255191"/>
                </a:lnTo>
                <a:lnTo>
                  <a:pt x="975405" y="250825"/>
                </a:lnTo>
                <a:lnTo>
                  <a:pt x="978573" y="246459"/>
                </a:lnTo>
                <a:lnTo>
                  <a:pt x="981741" y="241300"/>
                </a:lnTo>
                <a:lnTo>
                  <a:pt x="984514" y="236141"/>
                </a:lnTo>
                <a:lnTo>
                  <a:pt x="986494" y="230187"/>
                </a:lnTo>
                <a:lnTo>
                  <a:pt x="988079" y="224234"/>
                </a:lnTo>
                <a:lnTo>
                  <a:pt x="989267" y="218281"/>
                </a:lnTo>
                <a:lnTo>
                  <a:pt x="989267" y="211534"/>
                </a:lnTo>
                <a:lnTo>
                  <a:pt x="989267" y="205581"/>
                </a:lnTo>
                <a:lnTo>
                  <a:pt x="988475" y="200025"/>
                </a:lnTo>
                <a:lnTo>
                  <a:pt x="986494" y="194866"/>
                </a:lnTo>
                <a:lnTo>
                  <a:pt x="984910" y="189706"/>
                </a:lnTo>
                <a:lnTo>
                  <a:pt x="982534" y="185341"/>
                </a:lnTo>
                <a:lnTo>
                  <a:pt x="979365" y="180578"/>
                </a:lnTo>
                <a:lnTo>
                  <a:pt x="975801" y="176212"/>
                </a:lnTo>
                <a:lnTo>
                  <a:pt x="971840" y="172641"/>
                </a:lnTo>
                <a:lnTo>
                  <a:pt x="967484" y="169069"/>
                </a:lnTo>
                <a:lnTo>
                  <a:pt x="962335" y="166291"/>
                </a:lnTo>
                <a:lnTo>
                  <a:pt x="956790" y="163512"/>
                </a:lnTo>
                <a:lnTo>
                  <a:pt x="951246" y="161528"/>
                </a:lnTo>
                <a:lnTo>
                  <a:pt x="944909" y="159941"/>
                </a:lnTo>
                <a:lnTo>
                  <a:pt x="938176" y="159147"/>
                </a:lnTo>
                <a:lnTo>
                  <a:pt x="931443" y="158353"/>
                </a:lnTo>
                <a:lnTo>
                  <a:pt x="923918" y="157956"/>
                </a:lnTo>
                <a:close/>
                <a:moveTo>
                  <a:pt x="925106" y="0"/>
                </a:moveTo>
                <a:lnTo>
                  <a:pt x="938968" y="0"/>
                </a:lnTo>
                <a:lnTo>
                  <a:pt x="952434" y="397"/>
                </a:lnTo>
                <a:lnTo>
                  <a:pt x="965503" y="1984"/>
                </a:lnTo>
                <a:lnTo>
                  <a:pt x="978177" y="3572"/>
                </a:lnTo>
                <a:lnTo>
                  <a:pt x="990059" y="5953"/>
                </a:lnTo>
                <a:lnTo>
                  <a:pt x="1001544" y="9128"/>
                </a:lnTo>
                <a:lnTo>
                  <a:pt x="1012238" y="12303"/>
                </a:lnTo>
                <a:lnTo>
                  <a:pt x="1022931" y="15875"/>
                </a:lnTo>
                <a:lnTo>
                  <a:pt x="1032436" y="19844"/>
                </a:lnTo>
                <a:lnTo>
                  <a:pt x="1041942" y="24209"/>
                </a:lnTo>
                <a:lnTo>
                  <a:pt x="1050259" y="28178"/>
                </a:lnTo>
                <a:lnTo>
                  <a:pt x="1058180" y="32544"/>
                </a:lnTo>
                <a:lnTo>
                  <a:pt x="1065704" y="37306"/>
                </a:lnTo>
                <a:lnTo>
                  <a:pt x="1072437" y="41275"/>
                </a:lnTo>
                <a:lnTo>
                  <a:pt x="1084715" y="50006"/>
                </a:lnTo>
                <a:lnTo>
                  <a:pt x="1093824" y="57547"/>
                </a:lnTo>
                <a:lnTo>
                  <a:pt x="1100557" y="63500"/>
                </a:lnTo>
                <a:lnTo>
                  <a:pt x="1106102" y="68659"/>
                </a:lnTo>
                <a:lnTo>
                  <a:pt x="1104121" y="73025"/>
                </a:lnTo>
                <a:lnTo>
                  <a:pt x="1101745" y="77390"/>
                </a:lnTo>
                <a:lnTo>
                  <a:pt x="1098577" y="83344"/>
                </a:lnTo>
                <a:lnTo>
                  <a:pt x="1094220" y="89694"/>
                </a:lnTo>
                <a:lnTo>
                  <a:pt x="1089071" y="96837"/>
                </a:lnTo>
                <a:lnTo>
                  <a:pt x="1082339" y="103981"/>
                </a:lnTo>
                <a:lnTo>
                  <a:pt x="1078774" y="107156"/>
                </a:lnTo>
                <a:lnTo>
                  <a:pt x="1074418" y="111125"/>
                </a:lnTo>
                <a:lnTo>
                  <a:pt x="1070457" y="113903"/>
                </a:lnTo>
                <a:lnTo>
                  <a:pt x="1066101" y="117475"/>
                </a:lnTo>
                <a:lnTo>
                  <a:pt x="1060952" y="119856"/>
                </a:lnTo>
                <a:lnTo>
                  <a:pt x="1056199" y="122237"/>
                </a:lnTo>
                <a:lnTo>
                  <a:pt x="1050655" y="125016"/>
                </a:lnTo>
                <a:lnTo>
                  <a:pt x="1045110" y="126603"/>
                </a:lnTo>
                <a:lnTo>
                  <a:pt x="1039169" y="128191"/>
                </a:lnTo>
                <a:lnTo>
                  <a:pt x="1032832" y="128984"/>
                </a:lnTo>
                <a:lnTo>
                  <a:pt x="1026100" y="129381"/>
                </a:lnTo>
                <a:lnTo>
                  <a:pt x="1018971" y="129381"/>
                </a:lnTo>
                <a:lnTo>
                  <a:pt x="1011842" y="128984"/>
                </a:lnTo>
                <a:lnTo>
                  <a:pt x="1004317" y="127794"/>
                </a:lnTo>
                <a:lnTo>
                  <a:pt x="996792" y="125809"/>
                </a:lnTo>
                <a:lnTo>
                  <a:pt x="988475" y="123428"/>
                </a:lnTo>
                <a:lnTo>
                  <a:pt x="979761" y="119856"/>
                </a:lnTo>
                <a:lnTo>
                  <a:pt x="971048" y="115490"/>
                </a:lnTo>
                <a:lnTo>
                  <a:pt x="960751" y="110728"/>
                </a:lnTo>
                <a:lnTo>
                  <a:pt x="950057" y="105965"/>
                </a:lnTo>
                <a:lnTo>
                  <a:pt x="992435" y="126603"/>
                </a:lnTo>
                <a:lnTo>
                  <a:pt x="1012634" y="135334"/>
                </a:lnTo>
                <a:lnTo>
                  <a:pt x="1022139" y="139700"/>
                </a:lnTo>
                <a:lnTo>
                  <a:pt x="1031248" y="142875"/>
                </a:lnTo>
                <a:lnTo>
                  <a:pt x="1039961" y="145653"/>
                </a:lnTo>
                <a:lnTo>
                  <a:pt x="1049070" y="147637"/>
                </a:lnTo>
                <a:lnTo>
                  <a:pt x="1056991" y="149225"/>
                </a:lnTo>
                <a:lnTo>
                  <a:pt x="1064516" y="149622"/>
                </a:lnTo>
                <a:lnTo>
                  <a:pt x="1068081" y="149622"/>
                </a:lnTo>
                <a:lnTo>
                  <a:pt x="1071645" y="149225"/>
                </a:lnTo>
                <a:lnTo>
                  <a:pt x="1075606" y="148431"/>
                </a:lnTo>
                <a:lnTo>
                  <a:pt x="1078378" y="147637"/>
                </a:lnTo>
                <a:lnTo>
                  <a:pt x="1081546" y="146844"/>
                </a:lnTo>
                <a:lnTo>
                  <a:pt x="1084715" y="145256"/>
                </a:lnTo>
                <a:lnTo>
                  <a:pt x="1087487" y="143272"/>
                </a:lnTo>
                <a:lnTo>
                  <a:pt x="1090260" y="141287"/>
                </a:lnTo>
                <a:lnTo>
                  <a:pt x="1091844" y="155972"/>
                </a:lnTo>
                <a:lnTo>
                  <a:pt x="1092240" y="169069"/>
                </a:lnTo>
                <a:lnTo>
                  <a:pt x="1092240" y="181769"/>
                </a:lnTo>
                <a:lnTo>
                  <a:pt x="1091448" y="194072"/>
                </a:lnTo>
                <a:lnTo>
                  <a:pt x="1093824" y="192087"/>
                </a:lnTo>
                <a:lnTo>
                  <a:pt x="1094616" y="191294"/>
                </a:lnTo>
                <a:lnTo>
                  <a:pt x="1096200" y="191294"/>
                </a:lnTo>
                <a:lnTo>
                  <a:pt x="1097785" y="191691"/>
                </a:lnTo>
                <a:lnTo>
                  <a:pt x="1098973" y="192484"/>
                </a:lnTo>
                <a:lnTo>
                  <a:pt x="1100557" y="194072"/>
                </a:lnTo>
                <a:lnTo>
                  <a:pt x="1101745" y="195659"/>
                </a:lnTo>
                <a:lnTo>
                  <a:pt x="1103329" y="198834"/>
                </a:lnTo>
                <a:lnTo>
                  <a:pt x="1104517" y="201612"/>
                </a:lnTo>
                <a:lnTo>
                  <a:pt x="1106894" y="209153"/>
                </a:lnTo>
                <a:lnTo>
                  <a:pt x="1108478" y="218678"/>
                </a:lnTo>
                <a:lnTo>
                  <a:pt x="1110062" y="228997"/>
                </a:lnTo>
                <a:lnTo>
                  <a:pt x="1110854" y="240506"/>
                </a:lnTo>
                <a:lnTo>
                  <a:pt x="1111250" y="253206"/>
                </a:lnTo>
                <a:lnTo>
                  <a:pt x="1110854" y="265113"/>
                </a:lnTo>
                <a:lnTo>
                  <a:pt x="1110062" y="277019"/>
                </a:lnTo>
                <a:lnTo>
                  <a:pt x="1108478" y="287734"/>
                </a:lnTo>
                <a:lnTo>
                  <a:pt x="1106894" y="296466"/>
                </a:lnTo>
                <a:lnTo>
                  <a:pt x="1104517" y="304006"/>
                </a:lnTo>
                <a:lnTo>
                  <a:pt x="1103329" y="307578"/>
                </a:lnTo>
                <a:lnTo>
                  <a:pt x="1101745" y="309959"/>
                </a:lnTo>
                <a:lnTo>
                  <a:pt x="1100557" y="311944"/>
                </a:lnTo>
                <a:lnTo>
                  <a:pt x="1098973" y="313531"/>
                </a:lnTo>
                <a:lnTo>
                  <a:pt x="1097785" y="314722"/>
                </a:lnTo>
                <a:lnTo>
                  <a:pt x="1096200" y="314722"/>
                </a:lnTo>
                <a:lnTo>
                  <a:pt x="1094220" y="314722"/>
                </a:lnTo>
                <a:lnTo>
                  <a:pt x="1093032" y="313531"/>
                </a:lnTo>
                <a:lnTo>
                  <a:pt x="1091448" y="311547"/>
                </a:lnTo>
                <a:lnTo>
                  <a:pt x="1090260" y="309563"/>
                </a:lnTo>
                <a:lnTo>
                  <a:pt x="1088279" y="306784"/>
                </a:lnTo>
                <a:lnTo>
                  <a:pt x="1087091" y="303213"/>
                </a:lnTo>
                <a:lnTo>
                  <a:pt x="1085111" y="295275"/>
                </a:lnTo>
                <a:lnTo>
                  <a:pt x="1083923" y="305594"/>
                </a:lnTo>
                <a:lnTo>
                  <a:pt x="1081546" y="316309"/>
                </a:lnTo>
                <a:lnTo>
                  <a:pt x="1079566" y="327025"/>
                </a:lnTo>
                <a:lnTo>
                  <a:pt x="1077190" y="336550"/>
                </a:lnTo>
                <a:lnTo>
                  <a:pt x="1074022" y="346075"/>
                </a:lnTo>
                <a:lnTo>
                  <a:pt x="1070853" y="355997"/>
                </a:lnTo>
                <a:lnTo>
                  <a:pt x="1067289" y="364728"/>
                </a:lnTo>
                <a:lnTo>
                  <a:pt x="1063328" y="373460"/>
                </a:lnTo>
                <a:lnTo>
                  <a:pt x="1058972" y="382588"/>
                </a:lnTo>
                <a:lnTo>
                  <a:pt x="1054219" y="390525"/>
                </a:lnTo>
                <a:lnTo>
                  <a:pt x="1049863" y="398463"/>
                </a:lnTo>
                <a:lnTo>
                  <a:pt x="1044714" y="406003"/>
                </a:lnTo>
                <a:lnTo>
                  <a:pt x="1039565" y="413147"/>
                </a:lnTo>
                <a:lnTo>
                  <a:pt x="1034021" y="420291"/>
                </a:lnTo>
                <a:lnTo>
                  <a:pt x="1028872" y="427038"/>
                </a:lnTo>
                <a:lnTo>
                  <a:pt x="1022931" y="433388"/>
                </a:lnTo>
                <a:lnTo>
                  <a:pt x="1016990" y="439341"/>
                </a:lnTo>
                <a:lnTo>
                  <a:pt x="1011050" y="444897"/>
                </a:lnTo>
                <a:lnTo>
                  <a:pt x="1004713" y="450453"/>
                </a:lnTo>
                <a:lnTo>
                  <a:pt x="998376" y="455216"/>
                </a:lnTo>
                <a:lnTo>
                  <a:pt x="992039" y="459581"/>
                </a:lnTo>
                <a:lnTo>
                  <a:pt x="985702" y="463947"/>
                </a:lnTo>
                <a:lnTo>
                  <a:pt x="979365" y="467519"/>
                </a:lnTo>
                <a:lnTo>
                  <a:pt x="973028" y="471091"/>
                </a:lnTo>
                <a:lnTo>
                  <a:pt x="966692" y="473869"/>
                </a:lnTo>
                <a:lnTo>
                  <a:pt x="959959" y="477044"/>
                </a:lnTo>
                <a:lnTo>
                  <a:pt x="954018" y="479028"/>
                </a:lnTo>
                <a:lnTo>
                  <a:pt x="947681" y="480616"/>
                </a:lnTo>
                <a:lnTo>
                  <a:pt x="941344" y="482600"/>
                </a:lnTo>
                <a:lnTo>
                  <a:pt x="935404" y="483394"/>
                </a:lnTo>
                <a:lnTo>
                  <a:pt x="929067" y="484188"/>
                </a:lnTo>
                <a:lnTo>
                  <a:pt x="923126" y="484188"/>
                </a:lnTo>
                <a:lnTo>
                  <a:pt x="917977" y="484188"/>
                </a:lnTo>
                <a:lnTo>
                  <a:pt x="912829" y="483394"/>
                </a:lnTo>
                <a:lnTo>
                  <a:pt x="908076" y="482203"/>
                </a:lnTo>
                <a:lnTo>
                  <a:pt x="902531" y="480616"/>
                </a:lnTo>
                <a:lnTo>
                  <a:pt x="896987" y="478632"/>
                </a:lnTo>
                <a:lnTo>
                  <a:pt x="891046" y="476647"/>
                </a:lnTo>
                <a:lnTo>
                  <a:pt x="885105" y="473472"/>
                </a:lnTo>
                <a:lnTo>
                  <a:pt x="879561" y="470694"/>
                </a:lnTo>
                <a:lnTo>
                  <a:pt x="873620" y="466725"/>
                </a:lnTo>
                <a:lnTo>
                  <a:pt x="867283" y="463153"/>
                </a:lnTo>
                <a:lnTo>
                  <a:pt x="861342" y="458788"/>
                </a:lnTo>
                <a:lnTo>
                  <a:pt x="855005" y="454025"/>
                </a:lnTo>
                <a:lnTo>
                  <a:pt x="848669" y="449263"/>
                </a:lnTo>
                <a:lnTo>
                  <a:pt x="842728" y="444103"/>
                </a:lnTo>
                <a:lnTo>
                  <a:pt x="836391" y="438150"/>
                </a:lnTo>
                <a:lnTo>
                  <a:pt x="830450" y="432197"/>
                </a:lnTo>
                <a:lnTo>
                  <a:pt x="824114" y="425847"/>
                </a:lnTo>
                <a:lnTo>
                  <a:pt x="818173" y="419497"/>
                </a:lnTo>
                <a:lnTo>
                  <a:pt x="812628" y="412750"/>
                </a:lnTo>
                <a:lnTo>
                  <a:pt x="807083" y="405606"/>
                </a:lnTo>
                <a:lnTo>
                  <a:pt x="801539" y="398463"/>
                </a:lnTo>
                <a:lnTo>
                  <a:pt x="795994" y="390525"/>
                </a:lnTo>
                <a:lnTo>
                  <a:pt x="790845" y="382985"/>
                </a:lnTo>
                <a:lnTo>
                  <a:pt x="786093" y="374650"/>
                </a:lnTo>
                <a:lnTo>
                  <a:pt x="780944" y="366316"/>
                </a:lnTo>
                <a:lnTo>
                  <a:pt x="776588" y="357585"/>
                </a:lnTo>
                <a:lnTo>
                  <a:pt x="772231" y="349250"/>
                </a:lnTo>
                <a:lnTo>
                  <a:pt x="768271" y="340122"/>
                </a:lnTo>
                <a:lnTo>
                  <a:pt x="764706" y="330597"/>
                </a:lnTo>
                <a:lnTo>
                  <a:pt x="761142" y="321469"/>
                </a:lnTo>
                <a:lnTo>
                  <a:pt x="758369" y="311944"/>
                </a:lnTo>
                <a:lnTo>
                  <a:pt x="755201" y="302419"/>
                </a:lnTo>
                <a:lnTo>
                  <a:pt x="753221" y="308769"/>
                </a:lnTo>
                <a:lnTo>
                  <a:pt x="750448" y="313531"/>
                </a:lnTo>
                <a:lnTo>
                  <a:pt x="749260" y="315516"/>
                </a:lnTo>
                <a:lnTo>
                  <a:pt x="748072" y="316706"/>
                </a:lnTo>
                <a:lnTo>
                  <a:pt x="746884" y="317500"/>
                </a:lnTo>
                <a:lnTo>
                  <a:pt x="745696" y="317500"/>
                </a:lnTo>
                <a:lnTo>
                  <a:pt x="743715" y="317500"/>
                </a:lnTo>
                <a:lnTo>
                  <a:pt x="742131" y="316309"/>
                </a:lnTo>
                <a:lnTo>
                  <a:pt x="740943" y="315119"/>
                </a:lnTo>
                <a:lnTo>
                  <a:pt x="739755" y="313134"/>
                </a:lnTo>
                <a:lnTo>
                  <a:pt x="738567" y="310356"/>
                </a:lnTo>
                <a:lnTo>
                  <a:pt x="736983" y="307181"/>
                </a:lnTo>
                <a:lnTo>
                  <a:pt x="734606" y="299641"/>
                </a:lnTo>
                <a:lnTo>
                  <a:pt x="733022" y="290513"/>
                </a:lnTo>
                <a:lnTo>
                  <a:pt x="731834" y="280194"/>
                </a:lnTo>
                <a:lnTo>
                  <a:pt x="730250" y="268288"/>
                </a:lnTo>
                <a:lnTo>
                  <a:pt x="730250" y="255984"/>
                </a:lnTo>
                <a:lnTo>
                  <a:pt x="730250" y="243284"/>
                </a:lnTo>
                <a:lnTo>
                  <a:pt x="731834" y="231775"/>
                </a:lnTo>
                <a:lnTo>
                  <a:pt x="733022" y="221456"/>
                </a:lnTo>
                <a:lnTo>
                  <a:pt x="734606" y="212328"/>
                </a:lnTo>
                <a:lnTo>
                  <a:pt x="736983" y="204787"/>
                </a:lnTo>
                <a:lnTo>
                  <a:pt x="738567" y="201612"/>
                </a:lnTo>
                <a:lnTo>
                  <a:pt x="739755" y="198834"/>
                </a:lnTo>
                <a:lnTo>
                  <a:pt x="740943" y="196453"/>
                </a:lnTo>
                <a:lnTo>
                  <a:pt x="742131" y="195262"/>
                </a:lnTo>
                <a:lnTo>
                  <a:pt x="743715" y="194469"/>
                </a:lnTo>
                <a:lnTo>
                  <a:pt x="745696" y="194072"/>
                </a:lnTo>
                <a:lnTo>
                  <a:pt x="746488" y="194072"/>
                </a:lnTo>
                <a:lnTo>
                  <a:pt x="747280" y="194866"/>
                </a:lnTo>
                <a:lnTo>
                  <a:pt x="747676" y="186531"/>
                </a:lnTo>
                <a:lnTo>
                  <a:pt x="748072" y="178594"/>
                </a:lnTo>
                <a:lnTo>
                  <a:pt x="748864" y="171450"/>
                </a:lnTo>
                <a:lnTo>
                  <a:pt x="750052" y="164306"/>
                </a:lnTo>
                <a:lnTo>
                  <a:pt x="749260" y="155575"/>
                </a:lnTo>
                <a:lnTo>
                  <a:pt x="748864" y="147637"/>
                </a:lnTo>
                <a:lnTo>
                  <a:pt x="748864" y="139700"/>
                </a:lnTo>
                <a:lnTo>
                  <a:pt x="749260" y="132556"/>
                </a:lnTo>
                <a:lnTo>
                  <a:pt x="750052" y="125809"/>
                </a:lnTo>
                <a:lnTo>
                  <a:pt x="751240" y="119459"/>
                </a:lnTo>
                <a:lnTo>
                  <a:pt x="752429" y="113506"/>
                </a:lnTo>
                <a:lnTo>
                  <a:pt x="754013" y="107553"/>
                </a:lnTo>
                <a:lnTo>
                  <a:pt x="755993" y="102394"/>
                </a:lnTo>
                <a:lnTo>
                  <a:pt x="758369" y="98028"/>
                </a:lnTo>
                <a:lnTo>
                  <a:pt x="760746" y="93265"/>
                </a:lnTo>
                <a:lnTo>
                  <a:pt x="763122" y="89694"/>
                </a:lnTo>
                <a:lnTo>
                  <a:pt x="766686" y="85725"/>
                </a:lnTo>
                <a:lnTo>
                  <a:pt x="769459" y="82153"/>
                </a:lnTo>
                <a:lnTo>
                  <a:pt x="773419" y="79375"/>
                </a:lnTo>
                <a:lnTo>
                  <a:pt x="776984" y="76994"/>
                </a:lnTo>
                <a:lnTo>
                  <a:pt x="760350" y="76994"/>
                </a:lnTo>
                <a:lnTo>
                  <a:pt x="747280" y="77390"/>
                </a:lnTo>
                <a:lnTo>
                  <a:pt x="735794" y="78184"/>
                </a:lnTo>
                <a:lnTo>
                  <a:pt x="743715" y="73819"/>
                </a:lnTo>
                <a:lnTo>
                  <a:pt x="752032" y="68659"/>
                </a:lnTo>
                <a:lnTo>
                  <a:pt x="759953" y="63500"/>
                </a:lnTo>
                <a:lnTo>
                  <a:pt x="767874" y="57150"/>
                </a:lnTo>
                <a:lnTo>
                  <a:pt x="782924" y="45640"/>
                </a:lnTo>
                <a:lnTo>
                  <a:pt x="790053" y="40878"/>
                </a:lnTo>
                <a:lnTo>
                  <a:pt x="796390" y="36909"/>
                </a:lnTo>
                <a:lnTo>
                  <a:pt x="814212" y="28178"/>
                </a:lnTo>
                <a:lnTo>
                  <a:pt x="831242" y="21034"/>
                </a:lnTo>
                <a:lnTo>
                  <a:pt x="848273" y="15081"/>
                </a:lnTo>
                <a:lnTo>
                  <a:pt x="864511" y="9922"/>
                </a:lnTo>
                <a:lnTo>
                  <a:pt x="880749" y="5953"/>
                </a:lnTo>
                <a:lnTo>
                  <a:pt x="895799" y="3175"/>
                </a:lnTo>
                <a:lnTo>
                  <a:pt x="910849" y="1587"/>
                </a:lnTo>
                <a:lnTo>
                  <a:pt x="925106" y="0"/>
                </a:lnTo>
                <a:close/>
              </a:path>
            </a:pathLst>
          </a:custGeom>
          <a:gradFill>
            <a:gsLst>
              <a:gs pos="0">
                <a:schemeClr val="tx1">
                  <a:lumMod val="75000"/>
                  <a:lumOff val="25000"/>
                </a:schemeClr>
              </a:gs>
              <a:gs pos="100000">
                <a:schemeClr val="tx1">
                  <a:lumMod val="50000"/>
                  <a:lumOff val="50000"/>
                </a:schemeClr>
              </a:gs>
            </a:gsLst>
            <a:lin ang="5400000" scaled="1"/>
          </a:gra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sz="1013">
              <a:solidFill>
                <a:srgbClr val="FFFFFF"/>
              </a:solidFill>
            </a:endParaRPr>
          </a:p>
        </p:txBody>
      </p:sp>
      <p:sp>
        <p:nvSpPr>
          <p:cNvPr id="22" name=" 14"/>
          <p:cNvSpPr/>
          <p:nvPr/>
        </p:nvSpPr>
        <p:spPr>
          <a:xfrm>
            <a:off x="5282089" y="1693069"/>
            <a:ext cx="791528" cy="791528"/>
          </a:xfrm>
          <a:custGeom>
            <a:avLst/>
            <a:gdLst>
              <a:gd name="connsiteX0" fmla="*/ 331068 w 1208088"/>
              <a:gd name="connsiteY0" fmla="*/ 665573 h 1452563"/>
              <a:gd name="connsiteX1" fmla="*/ 508820 w 1208088"/>
              <a:gd name="connsiteY1" fmla="*/ 932822 h 1452563"/>
              <a:gd name="connsiteX2" fmla="*/ 369158 w 1208088"/>
              <a:gd name="connsiteY2" fmla="*/ 932822 h 1452563"/>
              <a:gd name="connsiteX3" fmla="*/ 369158 w 1208088"/>
              <a:gd name="connsiteY3" fmla="*/ 983727 h 1452563"/>
              <a:gd name="connsiteX4" fmla="*/ 534213 w 1208088"/>
              <a:gd name="connsiteY4" fmla="*/ 983727 h 1452563"/>
              <a:gd name="connsiteX5" fmla="*/ 534213 w 1208088"/>
              <a:gd name="connsiteY5" fmla="*/ 1034632 h 1452563"/>
              <a:gd name="connsiteX6" fmla="*/ 369158 w 1208088"/>
              <a:gd name="connsiteY6" fmla="*/ 1034632 h 1452563"/>
              <a:gd name="connsiteX7" fmla="*/ 369158 w 1208088"/>
              <a:gd name="connsiteY7" fmla="*/ 1085536 h 1452563"/>
              <a:gd name="connsiteX8" fmla="*/ 534213 w 1208088"/>
              <a:gd name="connsiteY8" fmla="*/ 1085536 h 1452563"/>
              <a:gd name="connsiteX9" fmla="*/ 534213 w 1208088"/>
              <a:gd name="connsiteY9" fmla="*/ 1238250 h 1452563"/>
              <a:gd name="connsiteX10" fmla="*/ 673875 w 1208088"/>
              <a:gd name="connsiteY10" fmla="*/ 1238250 h 1452563"/>
              <a:gd name="connsiteX11" fmla="*/ 673875 w 1208088"/>
              <a:gd name="connsiteY11" fmla="*/ 1085536 h 1452563"/>
              <a:gd name="connsiteX12" fmla="*/ 864324 w 1208088"/>
              <a:gd name="connsiteY12" fmla="*/ 1085536 h 1452563"/>
              <a:gd name="connsiteX13" fmla="*/ 864324 w 1208088"/>
              <a:gd name="connsiteY13" fmla="*/ 1034632 h 1452563"/>
              <a:gd name="connsiteX14" fmla="*/ 673875 w 1208088"/>
              <a:gd name="connsiteY14" fmla="*/ 1034632 h 1452563"/>
              <a:gd name="connsiteX15" fmla="*/ 673875 w 1208088"/>
              <a:gd name="connsiteY15" fmla="*/ 983727 h 1452563"/>
              <a:gd name="connsiteX16" fmla="*/ 864324 w 1208088"/>
              <a:gd name="connsiteY16" fmla="*/ 983727 h 1452563"/>
              <a:gd name="connsiteX17" fmla="*/ 864324 w 1208088"/>
              <a:gd name="connsiteY17" fmla="*/ 932822 h 1452563"/>
              <a:gd name="connsiteX18" fmla="*/ 699268 w 1208088"/>
              <a:gd name="connsiteY18" fmla="*/ 932822 h 1452563"/>
              <a:gd name="connsiteX19" fmla="*/ 877020 w 1208088"/>
              <a:gd name="connsiteY19" fmla="*/ 665573 h 1452563"/>
              <a:gd name="connsiteX20" fmla="*/ 737358 w 1208088"/>
              <a:gd name="connsiteY20" fmla="*/ 665573 h 1452563"/>
              <a:gd name="connsiteX21" fmla="*/ 597696 w 1208088"/>
              <a:gd name="connsiteY21" fmla="*/ 881918 h 1452563"/>
              <a:gd name="connsiteX22" fmla="*/ 458034 w 1208088"/>
              <a:gd name="connsiteY22" fmla="*/ 665573 h 1452563"/>
              <a:gd name="connsiteX23" fmla="*/ 331068 w 1208088"/>
              <a:gd name="connsiteY23" fmla="*/ 665573 h 1452563"/>
              <a:gd name="connsiteX24" fmla="*/ 719206 w 1208088"/>
              <a:gd name="connsiteY24" fmla="*/ 0 h 1452563"/>
              <a:gd name="connsiteX25" fmla="*/ 727454 w 1208088"/>
              <a:gd name="connsiteY25" fmla="*/ 317 h 1452563"/>
              <a:gd name="connsiteX26" fmla="*/ 736654 w 1208088"/>
              <a:gd name="connsiteY26" fmla="*/ 952 h 1452563"/>
              <a:gd name="connsiteX27" fmla="*/ 746172 w 1208088"/>
              <a:gd name="connsiteY27" fmla="*/ 2538 h 1452563"/>
              <a:gd name="connsiteX28" fmla="*/ 756641 w 1208088"/>
              <a:gd name="connsiteY28" fmla="*/ 4125 h 1452563"/>
              <a:gd name="connsiteX29" fmla="*/ 767428 w 1208088"/>
              <a:gd name="connsiteY29" fmla="*/ 6028 h 1452563"/>
              <a:gd name="connsiteX30" fmla="*/ 778849 w 1208088"/>
              <a:gd name="connsiteY30" fmla="*/ 8567 h 1452563"/>
              <a:gd name="connsiteX31" fmla="*/ 791222 w 1208088"/>
              <a:gd name="connsiteY31" fmla="*/ 11422 h 1452563"/>
              <a:gd name="connsiteX32" fmla="*/ 804546 w 1208088"/>
              <a:gd name="connsiteY32" fmla="*/ 14913 h 1452563"/>
              <a:gd name="connsiteX33" fmla="*/ 818822 w 1208088"/>
              <a:gd name="connsiteY33" fmla="*/ 18720 h 1452563"/>
              <a:gd name="connsiteX34" fmla="*/ 833416 w 1208088"/>
              <a:gd name="connsiteY34" fmla="*/ 23480 h 1452563"/>
              <a:gd name="connsiteX35" fmla="*/ 829609 w 1208088"/>
              <a:gd name="connsiteY35" fmla="*/ 36171 h 1452563"/>
              <a:gd name="connsiteX36" fmla="*/ 825802 w 1208088"/>
              <a:gd name="connsiteY36" fmla="*/ 48228 h 1452563"/>
              <a:gd name="connsiteX37" fmla="*/ 818188 w 1208088"/>
              <a:gd name="connsiteY37" fmla="*/ 70439 h 1452563"/>
              <a:gd name="connsiteX38" fmla="*/ 810256 w 1208088"/>
              <a:gd name="connsiteY38" fmla="*/ 91063 h 1452563"/>
              <a:gd name="connsiteX39" fmla="*/ 802960 w 1208088"/>
              <a:gd name="connsiteY39" fmla="*/ 108831 h 1452563"/>
              <a:gd name="connsiteX40" fmla="*/ 795663 w 1208088"/>
              <a:gd name="connsiteY40" fmla="*/ 125013 h 1452563"/>
              <a:gd name="connsiteX41" fmla="*/ 788684 w 1208088"/>
              <a:gd name="connsiteY41" fmla="*/ 138974 h 1452563"/>
              <a:gd name="connsiteX42" fmla="*/ 782021 w 1208088"/>
              <a:gd name="connsiteY42" fmla="*/ 151983 h 1452563"/>
              <a:gd name="connsiteX43" fmla="*/ 775994 w 1208088"/>
              <a:gd name="connsiteY43" fmla="*/ 163405 h 1452563"/>
              <a:gd name="connsiteX44" fmla="*/ 764572 w 1208088"/>
              <a:gd name="connsiteY44" fmla="*/ 183077 h 1452563"/>
              <a:gd name="connsiteX45" fmla="*/ 760131 w 1208088"/>
              <a:gd name="connsiteY45" fmla="*/ 191644 h 1452563"/>
              <a:gd name="connsiteX46" fmla="*/ 756007 w 1208088"/>
              <a:gd name="connsiteY46" fmla="*/ 200211 h 1452563"/>
              <a:gd name="connsiteX47" fmla="*/ 752517 w 1208088"/>
              <a:gd name="connsiteY47" fmla="*/ 207826 h 1452563"/>
              <a:gd name="connsiteX48" fmla="*/ 749662 w 1208088"/>
              <a:gd name="connsiteY48" fmla="*/ 215759 h 1452563"/>
              <a:gd name="connsiteX49" fmla="*/ 748393 w 1208088"/>
              <a:gd name="connsiteY49" fmla="*/ 219566 h 1452563"/>
              <a:gd name="connsiteX50" fmla="*/ 747441 w 1208088"/>
              <a:gd name="connsiteY50" fmla="*/ 223374 h 1452563"/>
              <a:gd name="connsiteX51" fmla="*/ 746806 w 1208088"/>
              <a:gd name="connsiteY51" fmla="*/ 227181 h 1452563"/>
              <a:gd name="connsiteX52" fmla="*/ 746489 w 1208088"/>
              <a:gd name="connsiteY52" fmla="*/ 231623 h 1452563"/>
              <a:gd name="connsiteX53" fmla="*/ 748076 w 1208088"/>
              <a:gd name="connsiteY53" fmla="*/ 231623 h 1452563"/>
              <a:gd name="connsiteX54" fmla="*/ 750931 w 1208088"/>
              <a:gd name="connsiteY54" fmla="*/ 231623 h 1452563"/>
              <a:gd name="connsiteX55" fmla="*/ 753786 w 1208088"/>
              <a:gd name="connsiteY55" fmla="*/ 231940 h 1452563"/>
              <a:gd name="connsiteX56" fmla="*/ 756324 w 1208088"/>
              <a:gd name="connsiteY56" fmla="*/ 232258 h 1452563"/>
              <a:gd name="connsiteX57" fmla="*/ 758862 w 1208088"/>
              <a:gd name="connsiteY57" fmla="*/ 233210 h 1452563"/>
              <a:gd name="connsiteX58" fmla="*/ 761400 w 1208088"/>
              <a:gd name="connsiteY58" fmla="*/ 233844 h 1452563"/>
              <a:gd name="connsiteX59" fmla="*/ 763621 w 1208088"/>
              <a:gd name="connsiteY59" fmla="*/ 234796 h 1452563"/>
              <a:gd name="connsiteX60" fmla="*/ 765842 w 1208088"/>
              <a:gd name="connsiteY60" fmla="*/ 236065 h 1452563"/>
              <a:gd name="connsiteX61" fmla="*/ 768062 w 1208088"/>
              <a:gd name="connsiteY61" fmla="*/ 237334 h 1452563"/>
              <a:gd name="connsiteX62" fmla="*/ 769966 w 1208088"/>
              <a:gd name="connsiteY62" fmla="*/ 238921 h 1452563"/>
              <a:gd name="connsiteX63" fmla="*/ 771552 w 1208088"/>
              <a:gd name="connsiteY63" fmla="*/ 240190 h 1452563"/>
              <a:gd name="connsiteX64" fmla="*/ 772821 w 1208088"/>
              <a:gd name="connsiteY64" fmla="*/ 242094 h 1452563"/>
              <a:gd name="connsiteX65" fmla="*/ 774090 w 1208088"/>
              <a:gd name="connsiteY65" fmla="*/ 243680 h 1452563"/>
              <a:gd name="connsiteX66" fmla="*/ 775042 w 1208088"/>
              <a:gd name="connsiteY66" fmla="*/ 245901 h 1452563"/>
              <a:gd name="connsiteX67" fmla="*/ 775676 w 1208088"/>
              <a:gd name="connsiteY67" fmla="*/ 247805 h 1452563"/>
              <a:gd name="connsiteX68" fmla="*/ 775994 w 1208088"/>
              <a:gd name="connsiteY68" fmla="*/ 249709 h 1452563"/>
              <a:gd name="connsiteX69" fmla="*/ 776311 w 1208088"/>
              <a:gd name="connsiteY69" fmla="*/ 251930 h 1452563"/>
              <a:gd name="connsiteX70" fmla="*/ 776311 w 1208088"/>
              <a:gd name="connsiteY70" fmla="*/ 253834 h 1452563"/>
              <a:gd name="connsiteX71" fmla="*/ 775676 w 1208088"/>
              <a:gd name="connsiteY71" fmla="*/ 255420 h 1452563"/>
              <a:gd name="connsiteX72" fmla="*/ 775359 w 1208088"/>
              <a:gd name="connsiteY72" fmla="*/ 257324 h 1452563"/>
              <a:gd name="connsiteX73" fmla="*/ 774407 w 1208088"/>
              <a:gd name="connsiteY73" fmla="*/ 258910 h 1452563"/>
              <a:gd name="connsiteX74" fmla="*/ 773456 w 1208088"/>
              <a:gd name="connsiteY74" fmla="*/ 260497 h 1452563"/>
              <a:gd name="connsiteX75" fmla="*/ 772186 w 1208088"/>
              <a:gd name="connsiteY75" fmla="*/ 262083 h 1452563"/>
              <a:gd name="connsiteX76" fmla="*/ 769331 w 1208088"/>
              <a:gd name="connsiteY76" fmla="*/ 265256 h 1452563"/>
              <a:gd name="connsiteX77" fmla="*/ 765524 w 1208088"/>
              <a:gd name="connsiteY77" fmla="*/ 267794 h 1452563"/>
              <a:gd name="connsiteX78" fmla="*/ 761717 w 1208088"/>
              <a:gd name="connsiteY78" fmla="*/ 269698 h 1452563"/>
              <a:gd name="connsiteX79" fmla="*/ 756958 w 1208088"/>
              <a:gd name="connsiteY79" fmla="*/ 270967 h 1452563"/>
              <a:gd name="connsiteX80" fmla="*/ 752200 w 1208088"/>
              <a:gd name="connsiteY80" fmla="*/ 271919 h 1452563"/>
              <a:gd name="connsiteX81" fmla="*/ 756324 w 1208088"/>
              <a:gd name="connsiteY81" fmla="*/ 284611 h 1452563"/>
              <a:gd name="connsiteX82" fmla="*/ 757910 w 1208088"/>
              <a:gd name="connsiteY82" fmla="*/ 289053 h 1452563"/>
              <a:gd name="connsiteX83" fmla="*/ 760448 w 1208088"/>
              <a:gd name="connsiteY83" fmla="*/ 293812 h 1452563"/>
              <a:gd name="connsiteX84" fmla="*/ 763621 w 1208088"/>
              <a:gd name="connsiteY84" fmla="*/ 299206 h 1452563"/>
              <a:gd name="connsiteX85" fmla="*/ 768062 w 1208088"/>
              <a:gd name="connsiteY85" fmla="*/ 304283 h 1452563"/>
              <a:gd name="connsiteX86" fmla="*/ 772504 w 1208088"/>
              <a:gd name="connsiteY86" fmla="*/ 309677 h 1452563"/>
              <a:gd name="connsiteX87" fmla="*/ 777580 w 1208088"/>
              <a:gd name="connsiteY87" fmla="*/ 315706 h 1452563"/>
              <a:gd name="connsiteX88" fmla="*/ 783608 w 1208088"/>
              <a:gd name="connsiteY88" fmla="*/ 321417 h 1452563"/>
              <a:gd name="connsiteX89" fmla="*/ 789952 w 1208088"/>
              <a:gd name="connsiteY89" fmla="*/ 327445 h 1452563"/>
              <a:gd name="connsiteX90" fmla="*/ 796615 w 1208088"/>
              <a:gd name="connsiteY90" fmla="*/ 333791 h 1452563"/>
              <a:gd name="connsiteX91" fmla="*/ 803912 w 1208088"/>
              <a:gd name="connsiteY91" fmla="*/ 339820 h 1452563"/>
              <a:gd name="connsiteX92" fmla="*/ 819774 w 1208088"/>
              <a:gd name="connsiteY92" fmla="*/ 353146 h 1452563"/>
              <a:gd name="connsiteX93" fmla="*/ 836588 w 1208088"/>
              <a:gd name="connsiteY93" fmla="*/ 366155 h 1452563"/>
              <a:gd name="connsiteX94" fmla="*/ 854672 w 1208088"/>
              <a:gd name="connsiteY94" fmla="*/ 379798 h 1452563"/>
              <a:gd name="connsiteX95" fmla="*/ 891472 w 1208088"/>
              <a:gd name="connsiteY95" fmla="*/ 407720 h 1452563"/>
              <a:gd name="connsiteX96" fmla="*/ 928274 w 1208088"/>
              <a:gd name="connsiteY96" fmla="*/ 435008 h 1452563"/>
              <a:gd name="connsiteX97" fmla="*/ 945405 w 1208088"/>
              <a:gd name="connsiteY97" fmla="*/ 448334 h 1452563"/>
              <a:gd name="connsiteX98" fmla="*/ 961902 w 1208088"/>
              <a:gd name="connsiteY98" fmla="*/ 461343 h 1452563"/>
              <a:gd name="connsiteX99" fmla="*/ 976496 w 1208088"/>
              <a:gd name="connsiteY99" fmla="*/ 474034 h 1452563"/>
              <a:gd name="connsiteX100" fmla="*/ 983158 w 1208088"/>
              <a:gd name="connsiteY100" fmla="*/ 479746 h 1452563"/>
              <a:gd name="connsiteX101" fmla="*/ 989186 w 1208088"/>
              <a:gd name="connsiteY101" fmla="*/ 485457 h 1452563"/>
              <a:gd name="connsiteX102" fmla="*/ 996482 w 1208088"/>
              <a:gd name="connsiteY102" fmla="*/ 493072 h 1452563"/>
              <a:gd name="connsiteX103" fmla="*/ 1003779 w 1208088"/>
              <a:gd name="connsiteY103" fmla="*/ 501004 h 1452563"/>
              <a:gd name="connsiteX104" fmla="*/ 1011393 w 1208088"/>
              <a:gd name="connsiteY104" fmla="*/ 510206 h 1452563"/>
              <a:gd name="connsiteX105" fmla="*/ 1019007 w 1208088"/>
              <a:gd name="connsiteY105" fmla="*/ 519725 h 1452563"/>
              <a:gd name="connsiteX106" fmla="*/ 1026938 w 1208088"/>
              <a:gd name="connsiteY106" fmla="*/ 530830 h 1452563"/>
              <a:gd name="connsiteX107" fmla="*/ 1034552 w 1208088"/>
              <a:gd name="connsiteY107" fmla="*/ 542252 h 1452563"/>
              <a:gd name="connsiteX108" fmla="*/ 1042801 w 1208088"/>
              <a:gd name="connsiteY108" fmla="*/ 554309 h 1452563"/>
              <a:gd name="connsiteX109" fmla="*/ 1050732 w 1208088"/>
              <a:gd name="connsiteY109" fmla="*/ 567318 h 1452563"/>
              <a:gd name="connsiteX110" fmla="*/ 1058663 w 1208088"/>
              <a:gd name="connsiteY110" fmla="*/ 581279 h 1452563"/>
              <a:gd name="connsiteX111" fmla="*/ 1066912 w 1208088"/>
              <a:gd name="connsiteY111" fmla="*/ 595557 h 1452563"/>
              <a:gd name="connsiteX112" fmla="*/ 1074843 w 1208088"/>
              <a:gd name="connsiteY112" fmla="*/ 610153 h 1452563"/>
              <a:gd name="connsiteX113" fmla="*/ 1083092 w 1208088"/>
              <a:gd name="connsiteY113" fmla="*/ 626017 h 1452563"/>
              <a:gd name="connsiteX114" fmla="*/ 1091023 w 1208088"/>
              <a:gd name="connsiteY114" fmla="*/ 641882 h 1452563"/>
              <a:gd name="connsiteX115" fmla="*/ 1098954 w 1208088"/>
              <a:gd name="connsiteY115" fmla="*/ 658698 h 1452563"/>
              <a:gd name="connsiteX116" fmla="*/ 1106568 w 1208088"/>
              <a:gd name="connsiteY116" fmla="*/ 675832 h 1452563"/>
              <a:gd name="connsiteX117" fmla="*/ 1114499 w 1208088"/>
              <a:gd name="connsiteY117" fmla="*/ 693283 h 1452563"/>
              <a:gd name="connsiteX118" fmla="*/ 1122113 w 1208088"/>
              <a:gd name="connsiteY118" fmla="*/ 711369 h 1452563"/>
              <a:gd name="connsiteX119" fmla="*/ 1129727 w 1208088"/>
              <a:gd name="connsiteY119" fmla="*/ 729772 h 1452563"/>
              <a:gd name="connsiteX120" fmla="*/ 1136707 w 1208088"/>
              <a:gd name="connsiteY120" fmla="*/ 748492 h 1452563"/>
              <a:gd name="connsiteX121" fmla="*/ 1143686 w 1208088"/>
              <a:gd name="connsiteY121" fmla="*/ 768164 h 1452563"/>
              <a:gd name="connsiteX122" fmla="*/ 1150348 w 1208088"/>
              <a:gd name="connsiteY122" fmla="*/ 787519 h 1452563"/>
              <a:gd name="connsiteX123" fmla="*/ 1157011 w 1208088"/>
              <a:gd name="connsiteY123" fmla="*/ 807191 h 1452563"/>
              <a:gd name="connsiteX124" fmla="*/ 1163038 w 1208088"/>
              <a:gd name="connsiteY124" fmla="*/ 826863 h 1452563"/>
              <a:gd name="connsiteX125" fmla="*/ 1169066 w 1208088"/>
              <a:gd name="connsiteY125" fmla="*/ 847170 h 1452563"/>
              <a:gd name="connsiteX126" fmla="*/ 1174460 w 1208088"/>
              <a:gd name="connsiteY126" fmla="*/ 867477 h 1452563"/>
              <a:gd name="connsiteX127" fmla="*/ 1179853 w 1208088"/>
              <a:gd name="connsiteY127" fmla="*/ 887783 h 1452563"/>
              <a:gd name="connsiteX128" fmla="*/ 1184929 w 1208088"/>
              <a:gd name="connsiteY128" fmla="*/ 908407 h 1452563"/>
              <a:gd name="connsiteX129" fmla="*/ 1189370 w 1208088"/>
              <a:gd name="connsiteY129" fmla="*/ 929031 h 1452563"/>
              <a:gd name="connsiteX130" fmla="*/ 1193177 w 1208088"/>
              <a:gd name="connsiteY130" fmla="*/ 949655 h 1452563"/>
              <a:gd name="connsiteX131" fmla="*/ 1196667 w 1208088"/>
              <a:gd name="connsiteY131" fmla="*/ 970279 h 1452563"/>
              <a:gd name="connsiteX132" fmla="*/ 1200157 w 1208088"/>
              <a:gd name="connsiteY132" fmla="*/ 990903 h 1452563"/>
              <a:gd name="connsiteX133" fmla="*/ 1202695 w 1208088"/>
              <a:gd name="connsiteY133" fmla="*/ 1011845 h 1452563"/>
              <a:gd name="connsiteX134" fmla="*/ 1204916 w 1208088"/>
              <a:gd name="connsiteY134" fmla="*/ 1032151 h 1452563"/>
              <a:gd name="connsiteX135" fmla="*/ 1206502 w 1208088"/>
              <a:gd name="connsiteY135" fmla="*/ 1052458 h 1452563"/>
              <a:gd name="connsiteX136" fmla="*/ 1207454 w 1208088"/>
              <a:gd name="connsiteY136" fmla="*/ 1072447 h 1452563"/>
              <a:gd name="connsiteX137" fmla="*/ 1208088 w 1208088"/>
              <a:gd name="connsiteY137" fmla="*/ 1092437 h 1452563"/>
              <a:gd name="connsiteX138" fmla="*/ 1207771 w 1208088"/>
              <a:gd name="connsiteY138" fmla="*/ 1112426 h 1452563"/>
              <a:gd name="connsiteX139" fmla="*/ 1207136 w 1208088"/>
              <a:gd name="connsiteY139" fmla="*/ 1131781 h 1452563"/>
              <a:gd name="connsiteX140" fmla="*/ 1205867 w 1208088"/>
              <a:gd name="connsiteY140" fmla="*/ 1151453 h 1452563"/>
              <a:gd name="connsiteX141" fmla="*/ 1203646 w 1208088"/>
              <a:gd name="connsiteY141" fmla="*/ 1170173 h 1452563"/>
              <a:gd name="connsiteX142" fmla="*/ 1201108 w 1208088"/>
              <a:gd name="connsiteY142" fmla="*/ 1188893 h 1452563"/>
              <a:gd name="connsiteX143" fmla="*/ 1199522 w 1208088"/>
              <a:gd name="connsiteY143" fmla="*/ 1197778 h 1452563"/>
              <a:gd name="connsiteX144" fmla="*/ 1197302 w 1208088"/>
              <a:gd name="connsiteY144" fmla="*/ 1206979 h 1452563"/>
              <a:gd name="connsiteX145" fmla="*/ 1195398 w 1208088"/>
              <a:gd name="connsiteY145" fmla="*/ 1215863 h 1452563"/>
              <a:gd name="connsiteX146" fmla="*/ 1193177 w 1208088"/>
              <a:gd name="connsiteY146" fmla="*/ 1224747 h 1452563"/>
              <a:gd name="connsiteX147" fmla="*/ 1190956 w 1208088"/>
              <a:gd name="connsiteY147" fmla="*/ 1233314 h 1452563"/>
              <a:gd name="connsiteX148" fmla="*/ 1188418 w 1208088"/>
              <a:gd name="connsiteY148" fmla="*/ 1242199 h 1452563"/>
              <a:gd name="connsiteX149" fmla="*/ 1185563 w 1208088"/>
              <a:gd name="connsiteY149" fmla="*/ 1250448 h 1452563"/>
              <a:gd name="connsiteX150" fmla="*/ 1182708 w 1208088"/>
              <a:gd name="connsiteY150" fmla="*/ 1259015 h 1452563"/>
              <a:gd name="connsiteX151" fmla="*/ 1179218 w 1208088"/>
              <a:gd name="connsiteY151" fmla="*/ 1266947 h 1452563"/>
              <a:gd name="connsiteX152" fmla="*/ 1175728 w 1208088"/>
              <a:gd name="connsiteY152" fmla="*/ 1275197 h 1452563"/>
              <a:gd name="connsiteX153" fmla="*/ 1172239 w 1208088"/>
              <a:gd name="connsiteY153" fmla="*/ 1283129 h 1452563"/>
              <a:gd name="connsiteX154" fmla="*/ 1168749 w 1208088"/>
              <a:gd name="connsiteY154" fmla="*/ 1291062 h 1452563"/>
              <a:gd name="connsiteX155" fmla="*/ 1164625 w 1208088"/>
              <a:gd name="connsiteY155" fmla="*/ 1298677 h 1452563"/>
              <a:gd name="connsiteX156" fmla="*/ 1160183 w 1208088"/>
              <a:gd name="connsiteY156" fmla="*/ 1305974 h 1452563"/>
              <a:gd name="connsiteX157" fmla="*/ 1155742 w 1208088"/>
              <a:gd name="connsiteY157" fmla="*/ 1313589 h 1452563"/>
              <a:gd name="connsiteX158" fmla="*/ 1151300 w 1208088"/>
              <a:gd name="connsiteY158" fmla="*/ 1320570 h 1452563"/>
              <a:gd name="connsiteX159" fmla="*/ 1146542 w 1208088"/>
              <a:gd name="connsiteY159" fmla="*/ 1327867 h 1452563"/>
              <a:gd name="connsiteX160" fmla="*/ 1141148 w 1208088"/>
              <a:gd name="connsiteY160" fmla="*/ 1334531 h 1452563"/>
              <a:gd name="connsiteX161" fmla="*/ 1135755 w 1208088"/>
              <a:gd name="connsiteY161" fmla="*/ 1341194 h 1452563"/>
              <a:gd name="connsiteX162" fmla="*/ 1130362 w 1208088"/>
              <a:gd name="connsiteY162" fmla="*/ 1347857 h 1452563"/>
              <a:gd name="connsiteX163" fmla="*/ 1124334 w 1208088"/>
              <a:gd name="connsiteY163" fmla="*/ 1354203 h 1452563"/>
              <a:gd name="connsiteX164" fmla="*/ 1118306 w 1208088"/>
              <a:gd name="connsiteY164" fmla="*/ 1360548 h 1452563"/>
              <a:gd name="connsiteX165" fmla="*/ 1112278 w 1208088"/>
              <a:gd name="connsiteY165" fmla="*/ 1366577 h 1452563"/>
              <a:gd name="connsiteX166" fmla="*/ 1105299 w 1208088"/>
              <a:gd name="connsiteY166" fmla="*/ 1372288 h 1452563"/>
              <a:gd name="connsiteX167" fmla="*/ 1098637 w 1208088"/>
              <a:gd name="connsiteY167" fmla="*/ 1378000 h 1452563"/>
              <a:gd name="connsiteX168" fmla="*/ 1091657 w 1208088"/>
              <a:gd name="connsiteY168" fmla="*/ 1383394 h 1452563"/>
              <a:gd name="connsiteX169" fmla="*/ 1084360 w 1208088"/>
              <a:gd name="connsiteY169" fmla="*/ 1388470 h 1452563"/>
              <a:gd name="connsiteX170" fmla="*/ 1076746 w 1208088"/>
              <a:gd name="connsiteY170" fmla="*/ 1393230 h 1452563"/>
              <a:gd name="connsiteX171" fmla="*/ 1068815 w 1208088"/>
              <a:gd name="connsiteY171" fmla="*/ 1398306 h 1452563"/>
              <a:gd name="connsiteX172" fmla="*/ 1061201 w 1208088"/>
              <a:gd name="connsiteY172" fmla="*/ 1402748 h 1452563"/>
              <a:gd name="connsiteX173" fmla="*/ 1052636 w 1208088"/>
              <a:gd name="connsiteY173" fmla="*/ 1407190 h 1452563"/>
              <a:gd name="connsiteX174" fmla="*/ 1044070 w 1208088"/>
              <a:gd name="connsiteY174" fmla="*/ 1411633 h 1452563"/>
              <a:gd name="connsiteX175" fmla="*/ 1035187 w 1208088"/>
              <a:gd name="connsiteY175" fmla="*/ 1415440 h 1452563"/>
              <a:gd name="connsiteX176" fmla="*/ 1025986 w 1208088"/>
              <a:gd name="connsiteY176" fmla="*/ 1418930 h 1452563"/>
              <a:gd name="connsiteX177" fmla="*/ 1016469 w 1208088"/>
              <a:gd name="connsiteY177" fmla="*/ 1422420 h 1452563"/>
              <a:gd name="connsiteX178" fmla="*/ 1006634 w 1208088"/>
              <a:gd name="connsiteY178" fmla="*/ 1425593 h 1452563"/>
              <a:gd name="connsiteX179" fmla="*/ 996800 w 1208088"/>
              <a:gd name="connsiteY179" fmla="*/ 1428766 h 1452563"/>
              <a:gd name="connsiteX180" fmla="*/ 986330 w 1208088"/>
              <a:gd name="connsiteY180" fmla="*/ 1431305 h 1452563"/>
              <a:gd name="connsiteX181" fmla="*/ 976178 w 1208088"/>
              <a:gd name="connsiteY181" fmla="*/ 1433843 h 1452563"/>
              <a:gd name="connsiteX182" fmla="*/ 965074 w 1208088"/>
              <a:gd name="connsiteY182" fmla="*/ 1436064 h 1452563"/>
              <a:gd name="connsiteX183" fmla="*/ 953971 w 1208088"/>
              <a:gd name="connsiteY183" fmla="*/ 1437968 h 1452563"/>
              <a:gd name="connsiteX184" fmla="*/ 942550 w 1208088"/>
              <a:gd name="connsiteY184" fmla="*/ 1439554 h 1452563"/>
              <a:gd name="connsiteX185" fmla="*/ 930812 w 1208088"/>
              <a:gd name="connsiteY185" fmla="*/ 1440823 h 1452563"/>
              <a:gd name="connsiteX186" fmla="*/ 918756 w 1208088"/>
              <a:gd name="connsiteY186" fmla="*/ 1442093 h 1452563"/>
              <a:gd name="connsiteX187" fmla="*/ 906383 w 1208088"/>
              <a:gd name="connsiteY187" fmla="*/ 1443044 h 1452563"/>
              <a:gd name="connsiteX188" fmla="*/ 893693 w 1208088"/>
              <a:gd name="connsiteY188" fmla="*/ 1443362 h 1452563"/>
              <a:gd name="connsiteX189" fmla="*/ 740144 w 1208088"/>
              <a:gd name="connsiteY189" fmla="*/ 1448756 h 1452563"/>
              <a:gd name="connsiteX190" fmla="*/ 652583 w 1208088"/>
              <a:gd name="connsiteY190" fmla="*/ 1451611 h 1452563"/>
              <a:gd name="connsiteX191" fmla="*/ 613244 w 1208088"/>
              <a:gd name="connsiteY191" fmla="*/ 1452563 h 1452563"/>
              <a:gd name="connsiteX192" fmla="*/ 604044 w 1208088"/>
              <a:gd name="connsiteY192" fmla="*/ 1452563 h 1452563"/>
              <a:gd name="connsiteX193" fmla="*/ 595161 w 1208088"/>
              <a:gd name="connsiteY193" fmla="*/ 1452563 h 1452563"/>
              <a:gd name="connsiteX194" fmla="*/ 555505 w 1208088"/>
              <a:gd name="connsiteY194" fmla="*/ 1451611 h 1452563"/>
              <a:gd name="connsiteX195" fmla="*/ 467944 w 1208088"/>
              <a:gd name="connsiteY195" fmla="*/ 1448756 h 1452563"/>
              <a:gd name="connsiteX196" fmla="*/ 314395 w 1208088"/>
              <a:gd name="connsiteY196" fmla="*/ 1443362 h 1452563"/>
              <a:gd name="connsiteX197" fmla="*/ 302022 w 1208088"/>
              <a:gd name="connsiteY197" fmla="*/ 1443044 h 1452563"/>
              <a:gd name="connsiteX198" fmla="*/ 289332 w 1208088"/>
              <a:gd name="connsiteY198" fmla="*/ 1442093 h 1452563"/>
              <a:gd name="connsiteX199" fmla="*/ 277276 w 1208088"/>
              <a:gd name="connsiteY199" fmla="*/ 1440823 h 1452563"/>
              <a:gd name="connsiteX200" fmla="*/ 265856 w 1208088"/>
              <a:gd name="connsiteY200" fmla="*/ 1439554 h 1452563"/>
              <a:gd name="connsiteX201" fmla="*/ 254117 w 1208088"/>
              <a:gd name="connsiteY201" fmla="*/ 1437968 h 1452563"/>
              <a:gd name="connsiteX202" fmla="*/ 243014 w 1208088"/>
              <a:gd name="connsiteY202" fmla="*/ 1436064 h 1452563"/>
              <a:gd name="connsiteX203" fmla="*/ 232227 w 1208088"/>
              <a:gd name="connsiteY203" fmla="*/ 1433843 h 1452563"/>
              <a:gd name="connsiteX204" fmla="*/ 221758 w 1208088"/>
              <a:gd name="connsiteY204" fmla="*/ 1431305 h 1452563"/>
              <a:gd name="connsiteX205" fmla="*/ 211288 w 1208088"/>
              <a:gd name="connsiteY205" fmla="*/ 1428766 h 1452563"/>
              <a:gd name="connsiteX206" fmla="*/ 201454 w 1208088"/>
              <a:gd name="connsiteY206" fmla="*/ 1425593 h 1452563"/>
              <a:gd name="connsiteX207" fmla="*/ 191619 w 1208088"/>
              <a:gd name="connsiteY207" fmla="*/ 1422420 h 1452563"/>
              <a:gd name="connsiteX208" fmla="*/ 182419 w 1208088"/>
              <a:gd name="connsiteY208" fmla="*/ 1418930 h 1452563"/>
              <a:gd name="connsiteX209" fmla="*/ 172901 w 1208088"/>
              <a:gd name="connsiteY209" fmla="*/ 1415440 h 1452563"/>
              <a:gd name="connsiteX210" fmla="*/ 164336 w 1208088"/>
              <a:gd name="connsiteY210" fmla="*/ 1411633 h 1452563"/>
              <a:gd name="connsiteX211" fmla="*/ 155452 w 1208088"/>
              <a:gd name="connsiteY211" fmla="*/ 1407190 h 1452563"/>
              <a:gd name="connsiteX212" fmla="*/ 147521 w 1208088"/>
              <a:gd name="connsiteY212" fmla="*/ 1402748 h 1452563"/>
              <a:gd name="connsiteX213" fmla="*/ 139273 w 1208088"/>
              <a:gd name="connsiteY213" fmla="*/ 1398306 h 1452563"/>
              <a:gd name="connsiteX214" fmla="*/ 131342 w 1208088"/>
              <a:gd name="connsiteY214" fmla="*/ 1393230 h 1452563"/>
              <a:gd name="connsiteX215" fmla="*/ 123728 w 1208088"/>
              <a:gd name="connsiteY215" fmla="*/ 1388470 h 1452563"/>
              <a:gd name="connsiteX216" fmla="*/ 116431 w 1208088"/>
              <a:gd name="connsiteY216" fmla="*/ 1383394 h 1452563"/>
              <a:gd name="connsiteX217" fmla="*/ 109768 w 1208088"/>
              <a:gd name="connsiteY217" fmla="*/ 1378000 h 1452563"/>
              <a:gd name="connsiteX218" fmla="*/ 102789 w 1208088"/>
              <a:gd name="connsiteY218" fmla="*/ 1372288 h 1452563"/>
              <a:gd name="connsiteX219" fmla="*/ 96127 w 1208088"/>
              <a:gd name="connsiteY219" fmla="*/ 1366577 h 1452563"/>
              <a:gd name="connsiteX220" fmla="*/ 89782 w 1208088"/>
              <a:gd name="connsiteY220" fmla="*/ 1360548 h 1452563"/>
              <a:gd name="connsiteX221" fmla="*/ 83754 w 1208088"/>
              <a:gd name="connsiteY221" fmla="*/ 1354203 h 1452563"/>
              <a:gd name="connsiteX222" fmla="*/ 78044 w 1208088"/>
              <a:gd name="connsiteY222" fmla="*/ 1347857 h 1452563"/>
              <a:gd name="connsiteX223" fmla="*/ 72333 w 1208088"/>
              <a:gd name="connsiteY223" fmla="*/ 1341194 h 1452563"/>
              <a:gd name="connsiteX224" fmla="*/ 66940 w 1208088"/>
              <a:gd name="connsiteY224" fmla="*/ 1334531 h 1452563"/>
              <a:gd name="connsiteX225" fmla="*/ 61864 w 1208088"/>
              <a:gd name="connsiteY225" fmla="*/ 1327867 h 1452563"/>
              <a:gd name="connsiteX226" fmla="*/ 56788 w 1208088"/>
              <a:gd name="connsiteY226" fmla="*/ 1320570 h 1452563"/>
              <a:gd name="connsiteX227" fmla="*/ 52346 w 1208088"/>
              <a:gd name="connsiteY227" fmla="*/ 1313589 h 1452563"/>
              <a:gd name="connsiteX228" fmla="*/ 47905 w 1208088"/>
              <a:gd name="connsiteY228" fmla="*/ 1305974 h 1452563"/>
              <a:gd name="connsiteX229" fmla="*/ 43780 w 1208088"/>
              <a:gd name="connsiteY229" fmla="*/ 1298677 h 1452563"/>
              <a:gd name="connsiteX230" fmla="*/ 39339 w 1208088"/>
              <a:gd name="connsiteY230" fmla="*/ 1291062 h 1452563"/>
              <a:gd name="connsiteX231" fmla="*/ 35849 w 1208088"/>
              <a:gd name="connsiteY231" fmla="*/ 1283129 h 1452563"/>
              <a:gd name="connsiteX232" fmla="*/ 32360 w 1208088"/>
              <a:gd name="connsiteY232" fmla="*/ 1275197 h 1452563"/>
              <a:gd name="connsiteX233" fmla="*/ 28870 w 1208088"/>
              <a:gd name="connsiteY233" fmla="*/ 1266947 h 1452563"/>
              <a:gd name="connsiteX234" fmla="*/ 25697 w 1208088"/>
              <a:gd name="connsiteY234" fmla="*/ 1259015 h 1452563"/>
              <a:gd name="connsiteX235" fmla="*/ 22525 w 1208088"/>
              <a:gd name="connsiteY235" fmla="*/ 1250448 h 1452563"/>
              <a:gd name="connsiteX236" fmla="*/ 19670 w 1208088"/>
              <a:gd name="connsiteY236" fmla="*/ 1242199 h 1452563"/>
              <a:gd name="connsiteX237" fmla="*/ 17132 w 1208088"/>
              <a:gd name="connsiteY237" fmla="*/ 1233314 h 1452563"/>
              <a:gd name="connsiteX238" fmla="*/ 14911 w 1208088"/>
              <a:gd name="connsiteY238" fmla="*/ 1224747 h 1452563"/>
              <a:gd name="connsiteX239" fmla="*/ 12690 w 1208088"/>
              <a:gd name="connsiteY239" fmla="*/ 1215863 h 1452563"/>
              <a:gd name="connsiteX240" fmla="*/ 10786 w 1208088"/>
              <a:gd name="connsiteY240" fmla="*/ 1206979 h 1452563"/>
              <a:gd name="connsiteX241" fmla="*/ 8883 w 1208088"/>
              <a:gd name="connsiteY241" fmla="*/ 1197778 h 1452563"/>
              <a:gd name="connsiteX242" fmla="*/ 7297 w 1208088"/>
              <a:gd name="connsiteY242" fmla="*/ 1188893 h 1452563"/>
              <a:gd name="connsiteX243" fmla="*/ 4442 w 1208088"/>
              <a:gd name="connsiteY243" fmla="*/ 1170173 h 1452563"/>
              <a:gd name="connsiteX244" fmla="*/ 2221 w 1208088"/>
              <a:gd name="connsiteY244" fmla="*/ 1151453 h 1452563"/>
              <a:gd name="connsiteX245" fmla="*/ 952 w 1208088"/>
              <a:gd name="connsiteY245" fmla="*/ 1131781 h 1452563"/>
              <a:gd name="connsiteX246" fmla="*/ 317 w 1208088"/>
              <a:gd name="connsiteY246" fmla="*/ 1112426 h 1452563"/>
              <a:gd name="connsiteX247" fmla="*/ 0 w 1208088"/>
              <a:gd name="connsiteY247" fmla="*/ 1092437 h 1452563"/>
              <a:gd name="connsiteX248" fmla="*/ 634 w 1208088"/>
              <a:gd name="connsiteY248" fmla="*/ 1072447 h 1452563"/>
              <a:gd name="connsiteX249" fmla="*/ 1586 w 1208088"/>
              <a:gd name="connsiteY249" fmla="*/ 1052458 h 1452563"/>
              <a:gd name="connsiteX250" fmla="*/ 3172 w 1208088"/>
              <a:gd name="connsiteY250" fmla="*/ 1032151 h 1452563"/>
              <a:gd name="connsiteX251" fmla="*/ 5393 w 1208088"/>
              <a:gd name="connsiteY251" fmla="*/ 1011845 h 1452563"/>
              <a:gd name="connsiteX252" fmla="*/ 8248 w 1208088"/>
              <a:gd name="connsiteY252" fmla="*/ 990903 h 1452563"/>
              <a:gd name="connsiteX253" fmla="*/ 11421 w 1208088"/>
              <a:gd name="connsiteY253" fmla="*/ 970279 h 1452563"/>
              <a:gd name="connsiteX254" fmla="*/ 14911 w 1208088"/>
              <a:gd name="connsiteY254" fmla="*/ 949655 h 1452563"/>
              <a:gd name="connsiteX255" fmla="*/ 19035 w 1208088"/>
              <a:gd name="connsiteY255" fmla="*/ 929031 h 1452563"/>
              <a:gd name="connsiteX256" fmla="*/ 23476 w 1208088"/>
              <a:gd name="connsiteY256" fmla="*/ 908407 h 1452563"/>
              <a:gd name="connsiteX257" fmla="*/ 28235 w 1208088"/>
              <a:gd name="connsiteY257" fmla="*/ 887783 h 1452563"/>
              <a:gd name="connsiteX258" fmla="*/ 33628 w 1208088"/>
              <a:gd name="connsiteY258" fmla="*/ 867477 h 1452563"/>
              <a:gd name="connsiteX259" fmla="*/ 39022 w 1208088"/>
              <a:gd name="connsiteY259" fmla="*/ 847170 h 1452563"/>
              <a:gd name="connsiteX260" fmla="*/ 45050 w 1208088"/>
              <a:gd name="connsiteY260" fmla="*/ 826863 h 1452563"/>
              <a:gd name="connsiteX261" fmla="*/ 51077 w 1208088"/>
              <a:gd name="connsiteY261" fmla="*/ 807191 h 1452563"/>
              <a:gd name="connsiteX262" fmla="*/ 58057 w 1208088"/>
              <a:gd name="connsiteY262" fmla="*/ 787519 h 1452563"/>
              <a:gd name="connsiteX263" fmla="*/ 64402 w 1208088"/>
              <a:gd name="connsiteY263" fmla="*/ 768164 h 1452563"/>
              <a:gd name="connsiteX264" fmla="*/ 71381 w 1208088"/>
              <a:gd name="connsiteY264" fmla="*/ 748492 h 1452563"/>
              <a:gd name="connsiteX265" fmla="*/ 78678 w 1208088"/>
              <a:gd name="connsiteY265" fmla="*/ 729772 h 1452563"/>
              <a:gd name="connsiteX266" fmla="*/ 85975 w 1208088"/>
              <a:gd name="connsiteY266" fmla="*/ 711369 h 1452563"/>
              <a:gd name="connsiteX267" fmla="*/ 93906 w 1208088"/>
              <a:gd name="connsiteY267" fmla="*/ 693283 h 1452563"/>
              <a:gd name="connsiteX268" fmla="*/ 101520 w 1208088"/>
              <a:gd name="connsiteY268" fmla="*/ 675832 h 1452563"/>
              <a:gd name="connsiteX269" fmla="*/ 109134 w 1208088"/>
              <a:gd name="connsiteY269" fmla="*/ 658698 h 1452563"/>
              <a:gd name="connsiteX270" fmla="*/ 117065 w 1208088"/>
              <a:gd name="connsiteY270" fmla="*/ 641882 h 1452563"/>
              <a:gd name="connsiteX271" fmla="*/ 124996 w 1208088"/>
              <a:gd name="connsiteY271" fmla="*/ 626017 h 1452563"/>
              <a:gd name="connsiteX272" fmla="*/ 133245 w 1208088"/>
              <a:gd name="connsiteY272" fmla="*/ 610153 h 1452563"/>
              <a:gd name="connsiteX273" fmla="*/ 141176 w 1208088"/>
              <a:gd name="connsiteY273" fmla="*/ 595557 h 1452563"/>
              <a:gd name="connsiteX274" fmla="*/ 149425 w 1208088"/>
              <a:gd name="connsiteY274" fmla="*/ 581279 h 1452563"/>
              <a:gd name="connsiteX275" fmla="*/ 157356 w 1208088"/>
              <a:gd name="connsiteY275" fmla="*/ 567318 h 1452563"/>
              <a:gd name="connsiteX276" fmla="*/ 165604 w 1208088"/>
              <a:gd name="connsiteY276" fmla="*/ 554309 h 1452563"/>
              <a:gd name="connsiteX277" fmla="*/ 173536 w 1208088"/>
              <a:gd name="connsiteY277" fmla="*/ 542252 h 1452563"/>
              <a:gd name="connsiteX278" fmla="*/ 181467 w 1208088"/>
              <a:gd name="connsiteY278" fmla="*/ 530830 h 1452563"/>
              <a:gd name="connsiteX279" fmla="*/ 189081 w 1208088"/>
              <a:gd name="connsiteY279" fmla="*/ 519725 h 1452563"/>
              <a:gd name="connsiteX280" fmla="*/ 197012 w 1208088"/>
              <a:gd name="connsiteY280" fmla="*/ 510206 h 1452563"/>
              <a:gd name="connsiteX281" fmla="*/ 204309 w 1208088"/>
              <a:gd name="connsiteY281" fmla="*/ 501004 h 1452563"/>
              <a:gd name="connsiteX282" fmla="*/ 211606 w 1208088"/>
              <a:gd name="connsiteY282" fmla="*/ 493072 h 1452563"/>
              <a:gd name="connsiteX283" fmla="*/ 218902 w 1208088"/>
              <a:gd name="connsiteY283" fmla="*/ 485457 h 1452563"/>
              <a:gd name="connsiteX284" fmla="*/ 225248 w 1208088"/>
              <a:gd name="connsiteY284" fmla="*/ 479428 h 1452563"/>
              <a:gd name="connsiteX285" fmla="*/ 232862 w 1208088"/>
              <a:gd name="connsiteY285" fmla="*/ 473083 h 1452563"/>
              <a:gd name="connsiteX286" fmla="*/ 248407 w 1208088"/>
              <a:gd name="connsiteY286" fmla="*/ 460074 h 1452563"/>
              <a:gd name="connsiteX287" fmla="*/ 265538 w 1208088"/>
              <a:gd name="connsiteY287" fmla="*/ 446430 h 1452563"/>
              <a:gd name="connsiteX288" fmla="*/ 283622 w 1208088"/>
              <a:gd name="connsiteY288" fmla="*/ 432469 h 1452563"/>
              <a:gd name="connsiteX289" fmla="*/ 322009 w 1208088"/>
              <a:gd name="connsiteY289" fmla="*/ 404548 h 1452563"/>
              <a:gd name="connsiteX290" fmla="*/ 360396 w 1208088"/>
              <a:gd name="connsiteY290" fmla="*/ 375991 h 1452563"/>
              <a:gd name="connsiteX291" fmla="*/ 379114 w 1208088"/>
              <a:gd name="connsiteY291" fmla="*/ 362030 h 1452563"/>
              <a:gd name="connsiteX292" fmla="*/ 396562 w 1208088"/>
              <a:gd name="connsiteY292" fmla="*/ 348387 h 1452563"/>
              <a:gd name="connsiteX293" fmla="*/ 412742 w 1208088"/>
              <a:gd name="connsiteY293" fmla="*/ 335060 h 1452563"/>
              <a:gd name="connsiteX294" fmla="*/ 420039 w 1208088"/>
              <a:gd name="connsiteY294" fmla="*/ 328397 h 1452563"/>
              <a:gd name="connsiteX295" fmla="*/ 427018 w 1208088"/>
              <a:gd name="connsiteY295" fmla="*/ 322369 h 1452563"/>
              <a:gd name="connsiteX296" fmla="*/ 433364 w 1208088"/>
              <a:gd name="connsiteY296" fmla="*/ 316340 h 1452563"/>
              <a:gd name="connsiteX297" fmla="*/ 439391 w 1208088"/>
              <a:gd name="connsiteY297" fmla="*/ 309994 h 1452563"/>
              <a:gd name="connsiteX298" fmla="*/ 444784 w 1208088"/>
              <a:gd name="connsiteY298" fmla="*/ 304283 h 1452563"/>
              <a:gd name="connsiteX299" fmla="*/ 449226 w 1208088"/>
              <a:gd name="connsiteY299" fmla="*/ 298572 h 1452563"/>
              <a:gd name="connsiteX300" fmla="*/ 453033 w 1208088"/>
              <a:gd name="connsiteY300" fmla="*/ 293178 h 1452563"/>
              <a:gd name="connsiteX301" fmla="*/ 456523 w 1208088"/>
              <a:gd name="connsiteY301" fmla="*/ 287784 h 1452563"/>
              <a:gd name="connsiteX302" fmla="*/ 459061 w 1208088"/>
              <a:gd name="connsiteY302" fmla="*/ 283024 h 1452563"/>
              <a:gd name="connsiteX303" fmla="*/ 460647 w 1208088"/>
              <a:gd name="connsiteY303" fmla="*/ 277948 h 1452563"/>
              <a:gd name="connsiteX304" fmla="*/ 461282 w 1208088"/>
              <a:gd name="connsiteY304" fmla="*/ 274775 h 1452563"/>
              <a:gd name="connsiteX305" fmla="*/ 461916 w 1208088"/>
              <a:gd name="connsiteY305" fmla="*/ 271919 h 1452563"/>
              <a:gd name="connsiteX306" fmla="*/ 456840 w 1208088"/>
              <a:gd name="connsiteY306" fmla="*/ 270967 h 1452563"/>
              <a:gd name="connsiteX307" fmla="*/ 452081 w 1208088"/>
              <a:gd name="connsiteY307" fmla="*/ 269698 h 1452563"/>
              <a:gd name="connsiteX308" fmla="*/ 448274 w 1208088"/>
              <a:gd name="connsiteY308" fmla="*/ 267794 h 1452563"/>
              <a:gd name="connsiteX309" fmla="*/ 444784 w 1208088"/>
              <a:gd name="connsiteY309" fmla="*/ 265256 h 1452563"/>
              <a:gd name="connsiteX310" fmla="*/ 441929 w 1208088"/>
              <a:gd name="connsiteY310" fmla="*/ 262083 h 1452563"/>
              <a:gd name="connsiteX311" fmla="*/ 440660 w 1208088"/>
              <a:gd name="connsiteY311" fmla="*/ 260497 h 1452563"/>
              <a:gd name="connsiteX312" fmla="*/ 439708 w 1208088"/>
              <a:gd name="connsiteY312" fmla="*/ 258910 h 1452563"/>
              <a:gd name="connsiteX313" fmla="*/ 438757 w 1208088"/>
              <a:gd name="connsiteY313" fmla="*/ 257324 h 1452563"/>
              <a:gd name="connsiteX314" fmla="*/ 438440 w 1208088"/>
              <a:gd name="connsiteY314" fmla="*/ 255420 h 1452563"/>
              <a:gd name="connsiteX315" fmla="*/ 438122 w 1208088"/>
              <a:gd name="connsiteY315" fmla="*/ 253834 h 1452563"/>
              <a:gd name="connsiteX316" fmla="*/ 437488 w 1208088"/>
              <a:gd name="connsiteY316" fmla="*/ 251930 h 1452563"/>
              <a:gd name="connsiteX317" fmla="*/ 438122 w 1208088"/>
              <a:gd name="connsiteY317" fmla="*/ 250026 h 1452563"/>
              <a:gd name="connsiteX318" fmla="*/ 438440 w 1208088"/>
              <a:gd name="connsiteY318" fmla="*/ 248122 h 1452563"/>
              <a:gd name="connsiteX319" fmla="*/ 438757 w 1208088"/>
              <a:gd name="connsiteY319" fmla="*/ 246536 h 1452563"/>
              <a:gd name="connsiteX320" fmla="*/ 439708 w 1208088"/>
              <a:gd name="connsiteY320" fmla="*/ 244315 h 1452563"/>
              <a:gd name="connsiteX321" fmla="*/ 440660 w 1208088"/>
              <a:gd name="connsiteY321" fmla="*/ 242728 h 1452563"/>
              <a:gd name="connsiteX322" fmla="*/ 441929 w 1208088"/>
              <a:gd name="connsiteY322" fmla="*/ 241142 h 1452563"/>
              <a:gd name="connsiteX323" fmla="*/ 444784 w 1208088"/>
              <a:gd name="connsiteY323" fmla="*/ 238286 h 1452563"/>
              <a:gd name="connsiteX324" fmla="*/ 448274 w 1208088"/>
              <a:gd name="connsiteY324" fmla="*/ 236065 h 1452563"/>
              <a:gd name="connsiteX325" fmla="*/ 452081 w 1208088"/>
              <a:gd name="connsiteY325" fmla="*/ 234161 h 1452563"/>
              <a:gd name="connsiteX326" fmla="*/ 456840 w 1208088"/>
              <a:gd name="connsiteY326" fmla="*/ 232575 h 1452563"/>
              <a:gd name="connsiteX327" fmla="*/ 461916 w 1208088"/>
              <a:gd name="connsiteY327" fmla="*/ 231940 h 1452563"/>
              <a:gd name="connsiteX328" fmla="*/ 460647 w 1208088"/>
              <a:gd name="connsiteY328" fmla="*/ 227498 h 1452563"/>
              <a:gd name="connsiteX329" fmla="*/ 459378 w 1208088"/>
              <a:gd name="connsiteY329" fmla="*/ 223374 h 1452563"/>
              <a:gd name="connsiteX330" fmla="*/ 457792 w 1208088"/>
              <a:gd name="connsiteY330" fmla="*/ 219249 h 1452563"/>
              <a:gd name="connsiteX331" fmla="*/ 456206 w 1208088"/>
              <a:gd name="connsiteY331" fmla="*/ 215124 h 1452563"/>
              <a:gd name="connsiteX332" fmla="*/ 451764 w 1208088"/>
              <a:gd name="connsiteY332" fmla="*/ 206874 h 1452563"/>
              <a:gd name="connsiteX333" fmla="*/ 447005 w 1208088"/>
              <a:gd name="connsiteY333" fmla="*/ 198307 h 1452563"/>
              <a:gd name="connsiteX334" fmla="*/ 441295 w 1208088"/>
              <a:gd name="connsiteY334" fmla="*/ 189423 h 1452563"/>
              <a:gd name="connsiteX335" fmla="*/ 434632 w 1208088"/>
              <a:gd name="connsiteY335" fmla="*/ 180222 h 1452563"/>
              <a:gd name="connsiteX336" fmla="*/ 420039 w 1208088"/>
              <a:gd name="connsiteY336" fmla="*/ 159598 h 1452563"/>
              <a:gd name="connsiteX337" fmla="*/ 412108 w 1208088"/>
              <a:gd name="connsiteY337" fmla="*/ 147541 h 1452563"/>
              <a:gd name="connsiteX338" fmla="*/ 403542 w 1208088"/>
              <a:gd name="connsiteY338" fmla="*/ 134532 h 1452563"/>
              <a:gd name="connsiteX339" fmla="*/ 394024 w 1208088"/>
              <a:gd name="connsiteY339" fmla="*/ 120254 h 1452563"/>
              <a:gd name="connsiteX340" fmla="*/ 384190 w 1208088"/>
              <a:gd name="connsiteY340" fmla="*/ 104706 h 1452563"/>
              <a:gd name="connsiteX341" fmla="*/ 374355 w 1208088"/>
              <a:gd name="connsiteY341" fmla="*/ 87573 h 1452563"/>
              <a:gd name="connsiteX342" fmla="*/ 363886 w 1208088"/>
              <a:gd name="connsiteY342" fmla="*/ 68535 h 1452563"/>
              <a:gd name="connsiteX343" fmla="*/ 353099 w 1208088"/>
              <a:gd name="connsiteY343" fmla="*/ 47911 h 1452563"/>
              <a:gd name="connsiteX344" fmla="*/ 341996 w 1208088"/>
              <a:gd name="connsiteY344" fmla="*/ 25066 h 1452563"/>
              <a:gd name="connsiteX345" fmla="*/ 352782 w 1208088"/>
              <a:gd name="connsiteY345" fmla="*/ 20307 h 1452563"/>
              <a:gd name="connsiteX346" fmla="*/ 362617 w 1208088"/>
              <a:gd name="connsiteY346" fmla="*/ 15865 h 1452563"/>
              <a:gd name="connsiteX347" fmla="*/ 372134 w 1208088"/>
              <a:gd name="connsiteY347" fmla="*/ 13009 h 1452563"/>
              <a:gd name="connsiteX348" fmla="*/ 380700 w 1208088"/>
              <a:gd name="connsiteY348" fmla="*/ 11105 h 1452563"/>
              <a:gd name="connsiteX349" fmla="*/ 388948 w 1208088"/>
              <a:gd name="connsiteY349" fmla="*/ 9836 h 1452563"/>
              <a:gd name="connsiteX350" fmla="*/ 396562 w 1208088"/>
              <a:gd name="connsiteY350" fmla="*/ 9519 h 1452563"/>
              <a:gd name="connsiteX351" fmla="*/ 403859 w 1208088"/>
              <a:gd name="connsiteY351" fmla="*/ 9519 h 1452563"/>
              <a:gd name="connsiteX352" fmla="*/ 410522 w 1208088"/>
              <a:gd name="connsiteY352" fmla="*/ 10471 h 1452563"/>
              <a:gd name="connsiteX353" fmla="*/ 416549 w 1208088"/>
              <a:gd name="connsiteY353" fmla="*/ 12057 h 1452563"/>
              <a:gd name="connsiteX354" fmla="*/ 422894 w 1208088"/>
              <a:gd name="connsiteY354" fmla="*/ 14278 h 1452563"/>
              <a:gd name="connsiteX355" fmla="*/ 428288 w 1208088"/>
              <a:gd name="connsiteY355" fmla="*/ 16816 h 1452563"/>
              <a:gd name="connsiteX356" fmla="*/ 433681 w 1208088"/>
              <a:gd name="connsiteY356" fmla="*/ 19989 h 1452563"/>
              <a:gd name="connsiteX357" fmla="*/ 439074 w 1208088"/>
              <a:gd name="connsiteY357" fmla="*/ 23162 h 1452563"/>
              <a:gd name="connsiteX358" fmla="*/ 443833 w 1208088"/>
              <a:gd name="connsiteY358" fmla="*/ 26970 h 1452563"/>
              <a:gd name="connsiteX359" fmla="*/ 448592 w 1208088"/>
              <a:gd name="connsiteY359" fmla="*/ 30777 h 1452563"/>
              <a:gd name="connsiteX360" fmla="*/ 453033 w 1208088"/>
              <a:gd name="connsiteY360" fmla="*/ 34585 h 1452563"/>
              <a:gd name="connsiteX361" fmla="*/ 462550 w 1208088"/>
              <a:gd name="connsiteY361" fmla="*/ 43152 h 1452563"/>
              <a:gd name="connsiteX362" fmla="*/ 471434 w 1208088"/>
              <a:gd name="connsiteY362" fmla="*/ 51401 h 1452563"/>
              <a:gd name="connsiteX363" fmla="*/ 476510 w 1208088"/>
              <a:gd name="connsiteY363" fmla="*/ 55843 h 1452563"/>
              <a:gd name="connsiteX364" fmla="*/ 481268 w 1208088"/>
              <a:gd name="connsiteY364" fmla="*/ 59651 h 1452563"/>
              <a:gd name="connsiteX365" fmla="*/ 486027 w 1208088"/>
              <a:gd name="connsiteY365" fmla="*/ 63141 h 1452563"/>
              <a:gd name="connsiteX366" fmla="*/ 491738 w 1208088"/>
              <a:gd name="connsiteY366" fmla="*/ 66314 h 1452563"/>
              <a:gd name="connsiteX367" fmla="*/ 497131 w 1208088"/>
              <a:gd name="connsiteY367" fmla="*/ 69170 h 1452563"/>
              <a:gd name="connsiteX368" fmla="*/ 502841 w 1208088"/>
              <a:gd name="connsiteY368" fmla="*/ 72025 h 1452563"/>
              <a:gd name="connsiteX369" fmla="*/ 509186 w 1208088"/>
              <a:gd name="connsiteY369" fmla="*/ 73929 h 1452563"/>
              <a:gd name="connsiteX370" fmla="*/ 515531 w 1208088"/>
              <a:gd name="connsiteY370" fmla="*/ 75198 h 1452563"/>
              <a:gd name="connsiteX371" fmla="*/ 522194 w 1208088"/>
              <a:gd name="connsiteY371" fmla="*/ 76150 h 1452563"/>
              <a:gd name="connsiteX372" fmla="*/ 529808 w 1208088"/>
              <a:gd name="connsiteY372" fmla="*/ 76150 h 1452563"/>
              <a:gd name="connsiteX373" fmla="*/ 537739 w 1208088"/>
              <a:gd name="connsiteY373" fmla="*/ 75515 h 1452563"/>
              <a:gd name="connsiteX374" fmla="*/ 546304 w 1208088"/>
              <a:gd name="connsiteY374" fmla="*/ 74246 h 1452563"/>
              <a:gd name="connsiteX375" fmla="*/ 557408 w 1208088"/>
              <a:gd name="connsiteY375" fmla="*/ 68218 h 1452563"/>
              <a:gd name="connsiteX376" fmla="*/ 568195 w 1208088"/>
              <a:gd name="connsiteY376" fmla="*/ 62824 h 1452563"/>
              <a:gd name="connsiteX377" fmla="*/ 587864 w 1208088"/>
              <a:gd name="connsiteY377" fmla="*/ 51719 h 1452563"/>
              <a:gd name="connsiteX378" fmla="*/ 605313 w 1208088"/>
              <a:gd name="connsiteY378" fmla="*/ 41882 h 1452563"/>
              <a:gd name="connsiteX379" fmla="*/ 620858 w 1208088"/>
              <a:gd name="connsiteY379" fmla="*/ 32681 h 1452563"/>
              <a:gd name="connsiteX380" fmla="*/ 635452 w 1208088"/>
              <a:gd name="connsiteY380" fmla="*/ 24749 h 1452563"/>
              <a:gd name="connsiteX381" fmla="*/ 648776 w 1208088"/>
              <a:gd name="connsiteY381" fmla="*/ 17134 h 1452563"/>
              <a:gd name="connsiteX382" fmla="*/ 655438 w 1208088"/>
              <a:gd name="connsiteY382" fmla="*/ 13961 h 1452563"/>
              <a:gd name="connsiteX383" fmla="*/ 661784 w 1208088"/>
              <a:gd name="connsiteY383" fmla="*/ 11422 h 1452563"/>
              <a:gd name="connsiteX384" fmla="*/ 668446 w 1208088"/>
              <a:gd name="connsiteY384" fmla="*/ 8884 h 1452563"/>
              <a:gd name="connsiteX385" fmla="*/ 675108 w 1208088"/>
              <a:gd name="connsiteY385" fmla="*/ 6663 h 1452563"/>
              <a:gd name="connsiteX386" fmla="*/ 682088 w 1208088"/>
              <a:gd name="connsiteY386" fmla="*/ 4759 h 1452563"/>
              <a:gd name="connsiteX387" fmla="*/ 688750 w 1208088"/>
              <a:gd name="connsiteY387" fmla="*/ 3173 h 1452563"/>
              <a:gd name="connsiteX388" fmla="*/ 695729 w 1208088"/>
              <a:gd name="connsiteY388" fmla="*/ 1586 h 1452563"/>
              <a:gd name="connsiteX389" fmla="*/ 703343 w 1208088"/>
              <a:gd name="connsiteY389" fmla="*/ 635 h 1452563"/>
              <a:gd name="connsiteX390" fmla="*/ 710957 w 1208088"/>
              <a:gd name="connsiteY390" fmla="*/ 317 h 1452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Lst>
            <a:rect l="l" t="t" r="r" b="b"/>
            <a:pathLst>
              <a:path w="1208088" h="1452563">
                <a:moveTo>
                  <a:pt x="331068" y="665573"/>
                </a:moveTo>
                <a:cubicBezTo>
                  <a:pt x="331068" y="665573"/>
                  <a:pt x="331068" y="665573"/>
                  <a:pt x="508820" y="932822"/>
                </a:cubicBezTo>
                <a:cubicBezTo>
                  <a:pt x="508820" y="932822"/>
                  <a:pt x="508820" y="932822"/>
                  <a:pt x="369158" y="932822"/>
                </a:cubicBezTo>
                <a:cubicBezTo>
                  <a:pt x="369158" y="932822"/>
                  <a:pt x="369158" y="932822"/>
                  <a:pt x="369158" y="983727"/>
                </a:cubicBezTo>
                <a:cubicBezTo>
                  <a:pt x="369158" y="983727"/>
                  <a:pt x="369158" y="983727"/>
                  <a:pt x="534213" y="983727"/>
                </a:cubicBezTo>
                <a:cubicBezTo>
                  <a:pt x="534213" y="983727"/>
                  <a:pt x="534213" y="983727"/>
                  <a:pt x="534213" y="1034632"/>
                </a:cubicBezTo>
                <a:cubicBezTo>
                  <a:pt x="534213" y="1034632"/>
                  <a:pt x="534213" y="1034632"/>
                  <a:pt x="369158" y="1034632"/>
                </a:cubicBezTo>
                <a:cubicBezTo>
                  <a:pt x="369158" y="1034632"/>
                  <a:pt x="369158" y="1034632"/>
                  <a:pt x="369158" y="1085536"/>
                </a:cubicBezTo>
                <a:cubicBezTo>
                  <a:pt x="369158" y="1085536"/>
                  <a:pt x="369158" y="1085536"/>
                  <a:pt x="534213" y="1085536"/>
                </a:cubicBezTo>
                <a:cubicBezTo>
                  <a:pt x="534213" y="1085536"/>
                  <a:pt x="534213" y="1085536"/>
                  <a:pt x="534213" y="1238250"/>
                </a:cubicBezTo>
                <a:cubicBezTo>
                  <a:pt x="534213" y="1238250"/>
                  <a:pt x="534213" y="1238250"/>
                  <a:pt x="673875" y="1238250"/>
                </a:cubicBezTo>
                <a:cubicBezTo>
                  <a:pt x="673875" y="1238250"/>
                  <a:pt x="673875" y="1238250"/>
                  <a:pt x="673875" y="1085536"/>
                </a:cubicBezTo>
                <a:cubicBezTo>
                  <a:pt x="673875" y="1085536"/>
                  <a:pt x="673875" y="1085536"/>
                  <a:pt x="864324" y="1085536"/>
                </a:cubicBezTo>
                <a:cubicBezTo>
                  <a:pt x="864324" y="1085536"/>
                  <a:pt x="864324" y="1085536"/>
                  <a:pt x="864324" y="1034632"/>
                </a:cubicBezTo>
                <a:cubicBezTo>
                  <a:pt x="864324" y="1034632"/>
                  <a:pt x="864324" y="1034632"/>
                  <a:pt x="673875" y="1034632"/>
                </a:cubicBezTo>
                <a:cubicBezTo>
                  <a:pt x="673875" y="1034632"/>
                  <a:pt x="673875" y="1034632"/>
                  <a:pt x="673875" y="983727"/>
                </a:cubicBezTo>
                <a:cubicBezTo>
                  <a:pt x="673875" y="983727"/>
                  <a:pt x="673875" y="983727"/>
                  <a:pt x="864324" y="983727"/>
                </a:cubicBezTo>
                <a:cubicBezTo>
                  <a:pt x="864324" y="983727"/>
                  <a:pt x="864324" y="983727"/>
                  <a:pt x="864324" y="932822"/>
                </a:cubicBezTo>
                <a:cubicBezTo>
                  <a:pt x="864324" y="932822"/>
                  <a:pt x="864324" y="932822"/>
                  <a:pt x="699268" y="932822"/>
                </a:cubicBezTo>
                <a:cubicBezTo>
                  <a:pt x="699268" y="932822"/>
                  <a:pt x="699268" y="932822"/>
                  <a:pt x="877020" y="665573"/>
                </a:cubicBezTo>
                <a:cubicBezTo>
                  <a:pt x="877020" y="665573"/>
                  <a:pt x="877020" y="665573"/>
                  <a:pt x="737358" y="665573"/>
                </a:cubicBezTo>
                <a:cubicBezTo>
                  <a:pt x="737358" y="665573"/>
                  <a:pt x="737358" y="665573"/>
                  <a:pt x="597696" y="881918"/>
                </a:cubicBezTo>
                <a:cubicBezTo>
                  <a:pt x="597696" y="881918"/>
                  <a:pt x="597696" y="881918"/>
                  <a:pt x="458034" y="665573"/>
                </a:cubicBezTo>
                <a:cubicBezTo>
                  <a:pt x="458034" y="665573"/>
                  <a:pt x="458034" y="665573"/>
                  <a:pt x="331068" y="665573"/>
                </a:cubicBezTo>
                <a:close/>
                <a:moveTo>
                  <a:pt x="719206" y="0"/>
                </a:moveTo>
                <a:lnTo>
                  <a:pt x="727454" y="317"/>
                </a:lnTo>
                <a:lnTo>
                  <a:pt x="736654" y="952"/>
                </a:lnTo>
                <a:lnTo>
                  <a:pt x="746172" y="2538"/>
                </a:lnTo>
                <a:lnTo>
                  <a:pt x="756641" y="4125"/>
                </a:lnTo>
                <a:lnTo>
                  <a:pt x="767428" y="6028"/>
                </a:lnTo>
                <a:lnTo>
                  <a:pt x="778849" y="8567"/>
                </a:lnTo>
                <a:lnTo>
                  <a:pt x="791222" y="11422"/>
                </a:lnTo>
                <a:lnTo>
                  <a:pt x="804546" y="14913"/>
                </a:lnTo>
                <a:lnTo>
                  <a:pt x="818822" y="18720"/>
                </a:lnTo>
                <a:lnTo>
                  <a:pt x="833416" y="23480"/>
                </a:lnTo>
                <a:lnTo>
                  <a:pt x="829609" y="36171"/>
                </a:lnTo>
                <a:lnTo>
                  <a:pt x="825802" y="48228"/>
                </a:lnTo>
                <a:lnTo>
                  <a:pt x="818188" y="70439"/>
                </a:lnTo>
                <a:lnTo>
                  <a:pt x="810256" y="91063"/>
                </a:lnTo>
                <a:lnTo>
                  <a:pt x="802960" y="108831"/>
                </a:lnTo>
                <a:lnTo>
                  <a:pt x="795663" y="125013"/>
                </a:lnTo>
                <a:lnTo>
                  <a:pt x="788684" y="138974"/>
                </a:lnTo>
                <a:lnTo>
                  <a:pt x="782021" y="151983"/>
                </a:lnTo>
                <a:lnTo>
                  <a:pt x="775994" y="163405"/>
                </a:lnTo>
                <a:lnTo>
                  <a:pt x="764572" y="183077"/>
                </a:lnTo>
                <a:lnTo>
                  <a:pt x="760131" y="191644"/>
                </a:lnTo>
                <a:lnTo>
                  <a:pt x="756007" y="200211"/>
                </a:lnTo>
                <a:lnTo>
                  <a:pt x="752517" y="207826"/>
                </a:lnTo>
                <a:lnTo>
                  <a:pt x="749662" y="215759"/>
                </a:lnTo>
                <a:lnTo>
                  <a:pt x="748393" y="219566"/>
                </a:lnTo>
                <a:lnTo>
                  <a:pt x="747441" y="223374"/>
                </a:lnTo>
                <a:lnTo>
                  <a:pt x="746806" y="227181"/>
                </a:lnTo>
                <a:lnTo>
                  <a:pt x="746489" y="231623"/>
                </a:lnTo>
                <a:lnTo>
                  <a:pt x="748076" y="231623"/>
                </a:lnTo>
                <a:lnTo>
                  <a:pt x="750931" y="231623"/>
                </a:lnTo>
                <a:lnTo>
                  <a:pt x="753786" y="231940"/>
                </a:lnTo>
                <a:lnTo>
                  <a:pt x="756324" y="232258"/>
                </a:lnTo>
                <a:lnTo>
                  <a:pt x="758862" y="233210"/>
                </a:lnTo>
                <a:lnTo>
                  <a:pt x="761400" y="233844"/>
                </a:lnTo>
                <a:lnTo>
                  <a:pt x="763621" y="234796"/>
                </a:lnTo>
                <a:lnTo>
                  <a:pt x="765842" y="236065"/>
                </a:lnTo>
                <a:lnTo>
                  <a:pt x="768062" y="237334"/>
                </a:lnTo>
                <a:lnTo>
                  <a:pt x="769966" y="238921"/>
                </a:lnTo>
                <a:lnTo>
                  <a:pt x="771552" y="240190"/>
                </a:lnTo>
                <a:lnTo>
                  <a:pt x="772821" y="242094"/>
                </a:lnTo>
                <a:lnTo>
                  <a:pt x="774090" y="243680"/>
                </a:lnTo>
                <a:lnTo>
                  <a:pt x="775042" y="245901"/>
                </a:lnTo>
                <a:lnTo>
                  <a:pt x="775676" y="247805"/>
                </a:lnTo>
                <a:lnTo>
                  <a:pt x="775994" y="249709"/>
                </a:lnTo>
                <a:lnTo>
                  <a:pt x="776311" y="251930"/>
                </a:lnTo>
                <a:lnTo>
                  <a:pt x="776311" y="253834"/>
                </a:lnTo>
                <a:lnTo>
                  <a:pt x="775676" y="255420"/>
                </a:lnTo>
                <a:lnTo>
                  <a:pt x="775359" y="257324"/>
                </a:lnTo>
                <a:lnTo>
                  <a:pt x="774407" y="258910"/>
                </a:lnTo>
                <a:lnTo>
                  <a:pt x="773456" y="260497"/>
                </a:lnTo>
                <a:lnTo>
                  <a:pt x="772186" y="262083"/>
                </a:lnTo>
                <a:lnTo>
                  <a:pt x="769331" y="265256"/>
                </a:lnTo>
                <a:lnTo>
                  <a:pt x="765524" y="267794"/>
                </a:lnTo>
                <a:lnTo>
                  <a:pt x="761717" y="269698"/>
                </a:lnTo>
                <a:lnTo>
                  <a:pt x="756958" y="270967"/>
                </a:lnTo>
                <a:lnTo>
                  <a:pt x="752200" y="271919"/>
                </a:lnTo>
                <a:lnTo>
                  <a:pt x="756324" y="284611"/>
                </a:lnTo>
                <a:lnTo>
                  <a:pt x="757910" y="289053"/>
                </a:lnTo>
                <a:lnTo>
                  <a:pt x="760448" y="293812"/>
                </a:lnTo>
                <a:lnTo>
                  <a:pt x="763621" y="299206"/>
                </a:lnTo>
                <a:lnTo>
                  <a:pt x="768062" y="304283"/>
                </a:lnTo>
                <a:lnTo>
                  <a:pt x="772504" y="309677"/>
                </a:lnTo>
                <a:lnTo>
                  <a:pt x="777580" y="315706"/>
                </a:lnTo>
                <a:lnTo>
                  <a:pt x="783608" y="321417"/>
                </a:lnTo>
                <a:lnTo>
                  <a:pt x="789952" y="327445"/>
                </a:lnTo>
                <a:lnTo>
                  <a:pt x="796615" y="333791"/>
                </a:lnTo>
                <a:lnTo>
                  <a:pt x="803912" y="339820"/>
                </a:lnTo>
                <a:lnTo>
                  <a:pt x="819774" y="353146"/>
                </a:lnTo>
                <a:lnTo>
                  <a:pt x="836588" y="366155"/>
                </a:lnTo>
                <a:lnTo>
                  <a:pt x="854672" y="379798"/>
                </a:lnTo>
                <a:lnTo>
                  <a:pt x="891472" y="407720"/>
                </a:lnTo>
                <a:lnTo>
                  <a:pt x="928274" y="435008"/>
                </a:lnTo>
                <a:lnTo>
                  <a:pt x="945405" y="448334"/>
                </a:lnTo>
                <a:lnTo>
                  <a:pt x="961902" y="461343"/>
                </a:lnTo>
                <a:lnTo>
                  <a:pt x="976496" y="474034"/>
                </a:lnTo>
                <a:lnTo>
                  <a:pt x="983158" y="479746"/>
                </a:lnTo>
                <a:lnTo>
                  <a:pt x="989186" y="485457"/>
                </a:lnTo>
                <a:lnTo>
                  <a:pt x="996482" y="493072"/>
                </a:lnTo>
                <a:lnTo>
                  <a:pt x="1003779" y="501004"/>
                </a:lnTo>
                <a:lnTo>
                  <a:pt x="1011393" y="510206"/>
                </a:lnTo>
                <a:lnTo>
                  <a:pt x="1019007" y="519725"/>
                </a:lnTo>
                <a:lnTo>
                  <a:pt x="1026938" y="530830"/>
                </a:lnTo>
                <a:lnTo>
                  <a:pt x="1034552" y="542252"/>
                </a:lnTo>
                <a:lnTo>
                  <a:pt x="1042801" y="554309"/>
                </a:lnTo>
                <a:lnTo>
                  <a:pt x="1050732" y="567318"/>
                </a:lnTo>
                <a:lnTo>
                  <a:pt x="1058663" y="581279"/>
                </a:lnTo>
                <a:lnTo>
                  <a:pt x="1066912" y="595557"/>
                </a:lnTo>
                <a:lnTo>
                  <a:pt x="1074843" y="610153"/>
                </a:lnTo>
                <a:lnTo>
                  <a:pt x="1083092" y="626017"/>
                </a:lnTo>
                <a:lnTo>
                  <a:pt x="1091023" y="641882"/>
                </a:lnTo>
                <a:lnTo>
                  <a:pt x="1098954" y="658698"/>
                </a:lnTo>
                <a:lnTo>
                  <a:pt x="1106568" y="675832"/>
                </a:lnTo>
                <a:lnTo>
                  <a:pt x="1114499" y="693283"/>
                </a:lnTo>
                <a:lnTo>
                  <a:pt x="1122113" y="711369"/>
                </a:lnTo>
                <a:lnTo>
                  <a:pt x="1129727" y="729772"/>
                </a:lnTo>
                <a:lnTo>
                  <a:pt x="1136707" y="748492"/>
                </a:lnTo>
                <a:lnTo>
                  <a:pt x="1143686" y="768164"/>
                </a:lnTo>
                <a:lnTo>
                  <a:pt x="1150348" y="787519"/>
                </a:lnTo>
                <a:lnTo>
                  <a:pt x="1157011" y="807191"/>
                </a:lnTo>
                <a:lnTo>
                  <a:pt x="1163038" y="826863"/>
                </a:lnTo>
                <a:lnTo>
                  <a:pt x="1169066" y="847170"/>
                </a:lnTo>
                <a:lnTo>
                  <a:pt x="1174460" y="867477"/>
                </a:lnTo>
                <a:lnTo>
                  <a:pt x="1179853" y="887783"/>
                </a:lnTo>
                <a:lnTo>
                  <a:pt x="1184929" y="908407"/>
                </a:lnTo>
                <a:lnTo>
                  <a:pt x="1189370" y="929031"/>
                </a:lnTo>
                <a:lnTo>
                  <a:pt x="1193177" y="949655"/>
                </a:lnTo>
                <a:lnTo>
                  <a:pt x="1196667" y="970279"/>
                </a:lnTo>
                <a:lnTo>
                  <a:pt x="1200157" y="990903"/>
                </a:lnTo>
                <a:lnTo>
                  <a:pt x="1202695" y="1011845"/>
                </a:lnTo>
                <a:lnTo>
                  <a:pt x="1204916" y="1032151"/>
                </a:lnTo>
                <a:lnTo>
                  <a:pt x="1206502" y="1052458"/>
                </a:lnTo>
                <a:lnTo>
                  <a:pt x="1207454" y="1072447"/>
                </a:lnTo>
                <a:lnTo>
                  <a:pt x="1208088" y="1092437"/>
                </a:lnTo>
                <a:lnTo>
                  <a:pt x="1207771" y="1112426"/>
                </a:lnTo>
                <a:lnTo>
                  <a:pt x="1207136" y="1131781"/>
                </a:lnTo>
                <a:lnTo>
                  <a:pt x="1205867" y="1151453"/>
                </a:lnTo>
                <a:lnTo>
                  <a:pt x="1203646" y="1170173"/>
                </a:lnTo>
                <a:lnTo>
                  <a:pt x="1201108" y="1188893"/>
                </a:lnTo>
                <a:lnTo>
                  <a:pt x="1199522" y="1197778"/>
                </a:lnTo>
                <a:lnTo>
                  <a:pt x="1197302" y="1206979"/>
                </a:lnTo>
                <a:lnTo>
                  <a:pt x="1195398" y="1215863"/>
                </a:lnTo>
                <a:lnTo>
                  <a:pt x="1193177" y="1224747"/>
                </a:lnTo>
                <a:lnTo>
                  <a:pt x="1190956" y="1233314"/>
                </a:lnTo>
                <a:lnTo>
                  <a:pt x="1188418" y="1242199"/>
                </a:lnTo>
                <a:lnTo>
                  <a:pt x="1185563" y="1250448"/>
                </a:lnTo>
                <a:lnTo>
                  <a:pt x="1182708" y="1259015"/>
                </a:lnTo>
                <a:lnTo>
                  <a:pt x="1179218" y="1266947"/>
                </a:lnTo>
                <a:lnTo>
                  <a:pt x="1175728" y="1275197"/>
                </a:lnTo>
                <a:lnTo>
                  <a:pt x="1172239" y="1283129"/>
                </a:lnTo>
                <a:lnTo>
                  <a:pt x="1168749" y="1291062"/>
                </a:lnTo>
                <a:lnTo>
                  <a:pt x="1164625" y="1298677"/>
                </a:lnTo>
                <a:lnTo>
                  <a:pt x="1160183" y="1305974"/>
                </a:lnTo>
                <a:lnTo>
                  <a:pt x="1155742" y="1313589"/>
                </a:lnTo>
                <a:lnTo>
                  <a:pt x="1151300" y="1320570"/>
                </a:lnTo>
                <a:lnTo>
                  <a:pt x="1146542" y="1327867"/>
                </a:lnTo>
                <a:lnTo>
                  <a:pt x="1141148" y="1334531"/>
                </a:lnTo>
                <a:lnTo>
                  <a:pt x="1135755" y="1341194"/>
                </a:lnTo>
                <a:lnTo>
                  <a:pt x="1130362" y="1347857"/>
                </a:lnTo>
                <a:lnTo>
                  <a:pt x="1124334" y="1354203"/>
                </a:lnTo>
                <a:lnTo>
                  <a:pt x="1118306" y="1360548"/>
                </a:lnTo>
                <a:lnTo>
                  <a:pt x="1112278" y="1366577"/>
                </a:lnTo>
                <a:lnTo>
                  <a:pt x="1105299" y="1372288"/>
                </a:lnTo>
                <a:lnTo>
                  <a:pt x="1098637" y="1378000"/>
                </a:lnTo>
                <a:lnTo>
                  <a:pt x="1091657" y="1383394"/>
                </a:lnTo>
                <a:lnTo>
                  <a:pt x="1084360" y="1388470"/>
                </a:lnTo>
                <a:lnTo>
                  <a:pt x="1076746" y="1393230"/>
                </a:lnTo>
                <a:lnTo>
                  <a:pt x="1068815" y="1398306"/>
                </a:lnTo>
                <a:lnTo>
                  <a:pt x="1061201" y="1402748"/>
                </a:lnTo>
                <a:lnTo>
                  <a:pt x="1052636" y="1407190"/>
                </a:lnTo>
                <a:lnTo>
                  <a:pt x="1044070" y="1411633"/>
                </a:lnTo>
                <a:lnTo>
                  <a:pt x="1035187" y="1415440"/>
                </a:lnTo>
                <a:lnTo>
                  <a:pt x="1025986" y="1418930"/>
                </a:lnTo>
                <a:lnTo>
                  <a:pt x="1016469" y="1422420"/>
                </a:lnTo>
                <a:lnTo>
                  <a:pt x="1006634" y="1425593"/>
                </a:lnTo>
                <a:lnTo>
                  <a:pt x="996800" y="1428766"/>
                </a:lnTo>
                <a:lnTo>
                  <a:pt x="986330" y="1431305"/>
                </a:lnTo>
                <a:lnTo>
                  <a:pt x="976178" y="1433843"/>
                </a:lnTo>
                <a:lnTo>
                  <a:pt x="965074" y="1436064"/>
                </a:lnTo>
                <a:lnTo>
                  <a:pt x="953971" y="1437968"/>
                </a:lnTo>
                <a:lnTo>
                  <a:pt x="942550" y="1439554"/>
                </a:lnTo>
                <a:lnTo>
                  <a:pt x="930812" y="1440823"/>
                </a:lnTo>
                <a:lnTo>
                  <a:pt x="918756" y="1442093"/>
                </a:lnTo>
                <a:lnTo>
                  <a:pt x="906383" y="1443044"/>
                </a:lnTo>
                <a:lnTo>
                  <a:pt x="893693" y="1443362"/>
                </a:lnTo>
                <a:lnTo>
                  <a:pt x="740144" y="1448756"/>
                </a:lnTo>
                <a:lnTo>
                  <a:pt x="652583" y="1451611"/>
                </a:lnTo>
                <a:lnTo>
                  <a:pt x="613244" y="1452563"/>
                </a:lnTo>
                <a:lnTo>
                  <a:pt x="604044" y="1452563"/>
                </a:lnTo>
                <a:lnTo>
                  <a:pt x="595161" y="1452563"/>
                </a:lnTo>
                <a:lnTo>
                  <a:pt x="555505" y="1451611"/>
                </a:lnTo>
                <a:lnTo>
                  <a:pt x="467944" y="1448756"/>
                </a:lnTo>
                <a:lnTo>
                  <a:pt x="314395" y="1443362"/>
                </a:lnTo>
                <a:lnTo>
                  <a:pt x="302022" y="1443044"/>
                </a:lnTo>
                <a:lnTo>
                  <a:pt x="289332" y="1442093"/>
                </a:lnTo>
                <a:lnTo>
                  <a:pt x="277276" y="1440823"/>
                </a:lnTo>
                <a:lnTo>
                  <a:pt x="265856" y="1439554"/>
                </a:lnTo>
                <a:lnTo>
                  <a:pt x="254117" y="1437968"/>
                </a:lnTo>
                <a:lnTo>
                  <a:pt x="243014" y="1436064"/>
                </a:lnTo>
                <a:lnTo>
                  <a:pt x="232227" y="1433843"/>
                </a:lnTo>
                <a:lnTo>
                  <a:pt x="221758" y="1431305"/>
                </a:lnTo>
                <a:lnTo>
                  <a:pt x="211288" y="1428766"/>
                </a:lnTo>
                <a:lnTo>
                  <a:pt x="201454" y="1425593"/>
                </a:lnTo>
                <a:lnTo>
                  <a:pt x="191619" y="1422420"/>
                </a:lnTo>
                <a:lnTo>
                  <a:pt x="182419" y="1418930"/>
                </a:lnTo>
                <a:lnTo>
                  <a:pt x="172901" y="1415440"/>
                </a:lnTo>
                <a:lnTo>
                  <a:pt x="164336" y="1411633"/>
                </a:lnTo>
                <a:lnTo>
                  <a:pt x="155452" y="1407190"/>
                </a:lnTo>
                <a:lnTo>
                  <a:pt x="147521" y="1402748"/>
                </a:lnTo>
                <a:lnTo>
                  <a:pt x="139273" y="1398306"/>
                </a:lnTo>
                <a:lnTo>
                  <a:pt x="131342" y="1393230"/>
                </a:lnTo>
                <a:lnTo>
                  <a:pt x="123728" y="1388470"/>
                </a:lnTo>
                <a:lnTo>
                  <a:pt x="116431" y="1383394"/>
                </a:lnTo>
                <a:lnTo>
                  <a:pt x="109768" y="1378000"/>
                </a:lnTo>
                <a:lnTo>
                  <a:pt x="102789" y="1372288"/>
                </a:lnTo>
                <a:lnTo>
                  <a:pt x="96127" y="1366577"/>
                </a:lnTo>
                <a:lnTo>
                  <a:pt x="89782" y="1360548"/>
                </a:lnTo>
                <a:lnTo>
                  <a:pt x="83754" y="1354203"/>
                </a:lnTo>
                <a:lnTo>
                  <a:pt x="78044" y="1347857"/>
                </a:lnTo>
                <a:lnTo>
                  <a:pt x="72333" y="1341194"/>
                </a:lnTo>
                <a:lnTo>
                  <a:pt x="66940" y="1334531"/>
                </a:lnTo>
                <a:lnTo>
                  <a:pt x="61864" y="1327867"/>
                </a:lnTo>
                <a:lnTo>
                  <a:pt x="56788" y="1320570"/>
                </a:lnTo>
                <a:lnTo>
                  <a:pt x="52346" y="1313589"/>
                </a:lnTo>
                <a:lnTo>
                  <a:pt x="47905" y="1305974"/>
                </a:lnTo>
                <a:lnTo>
                  <a:pt x="43780" y="1298677"/>
                </a:lnTo>
                <a:lnTo>
                  <a:pt x="39339" y="1291062"/>
                </a:lnTo>
                <a:lnTo>
                  <a:pt x="35849" y="1283129"/>
                </a:lnTo>
                <a:lnTo>
                  <a:pt x="32360" y="1275197"/>
                </a:lnTo>
                <a:lnTo>
                  <a:pt x="28870" y="1266947"/>
                </a:lnTo>
                <a:lnTo>
                  <a:pt x="25697" y="1259015"/>
                </a:lnTo>
                <a:lnTo>
                  <a:pt x="22525" y="1250448"/>
                </a:lnTo>
                <a:lnTo>
                  <a:pt x="19670" y="1242199"/>
                </a:lnTo>
                <a:lnTo>
                  <a:pt x="17132" y="1233314"/>
                </a:lnTo>
                <a:lnTo>
                  <a:pt x="14911" y="1224747"/>
                </a:lnTo>
                <a:lnTo>
                  <a:pt x="12690" y="1215863"/>
                </a:lnTo>
                <a:lnTo>
                  <a:pt x="10786" y="1206979"/>
                </a:lnTo>
                <a:lnTo>
                  <a:pt x="8883" y="1197778"/>
                </a:lnTo>
                <a:lnTo>
                  <a:pt x="7297" y="1188893"/>
                </a:lnTo>
                <a:lnTo>
                  <a:pt x="4442" y="1170173"/>
                </a:lnTo>
                <a:lnTo>
                  <a:pt x="2221" y="1151453"/>
                </a:lnTo>
                <a:lnTo>
                  <a:pt x="952" y="1131781"/>
                </a:lnTo>
                <a:lnTo>
                  <a:pt x="317" y="1112426"/>
                </a:lnTo>
                <a:lnTo>
                  <a:pt x="0" y="1092437"/>
                </a:lnTo>
                <a:lnTo>
                  <a:pt x="634" y="1072447"/>
                </a:lnTo>
                <a:lnTo>
                  <a:pt x="1586" y="1052458"/>
                </a:lnTo>
                <a:lnTo>
                  <a:pt x="3172" y="1032151"/>
                </a:lnTo>
                <a:lnTo>
                  <a:pt x="5393" y="1011845"/>
                </a:lnTo>
                <a:lnTo>
                  <a:pt x="8248" y="990903"/>
                </a:lnTo>
                <a:lnTo>
                  <a:pt x="11421" y="970279"/>
                </a:lnTo>
                <a:lnTo>
                  <a:pt x="14911" y="949655"/>
                </a:lnTo>
                <a:lnTo>
                  <a:pt x="19035" y="929031"/>
                </a:lnTo>
                <a:lnTo>
                  <a:pt x="23476" y="908407"/>
                </a:lnTo>
                <a:lnTo>
                  <a:pt x="28235" y="887783"/>
                </a:lnTo>
                <a:lnTo>
                  <a:pt x="33628" y="867477"/>
                </a:lnTo>
                <a:lnTo>
                  <a:pt x="39022" y="847170"/>
                </a:lnTo>
                <a:lnTo>
                  <a:pt x="45050" y="826863"/>
                </a:lnTo>
                <a:lnTo>
                  <a:pt x="51077" y="807191"/>
                </a:lnTo>
                <a:lnTo>
                  <a:pt x="58057" y="787519"/>
                </a:lnTo>
                <a:lnTo>
                  <a:pt x="64402" y="768164"/>
                </a:lnTo>
                <a:lnTo>
                  <a:pt x="71381" y="748492"/>
                </a:lnTo>
                <a:lnTo>
                  <a:pt x="78678" y="729772"/>
                </a:lnTo>
                <a:lnTo>
                  <a:pt x="85975" y="711369"/>
                </a:lnTo>
                <a:lnTo>
                  <a:pt x="93906" y="693283"/>
                </a:lnTo>
                <a:lnTo>
                  <a:pt x="101520" y="675832"/>
                </a:lnTo>
                <a:lnTo>
                  <a:pt x="109134" y="658698"/>
                </a:lnTo>
                <a:lnTo>
                  <a:pt x="117065" y="641882"/>
                </a:lnTo>
                <a:lnTo>
                  <a:pt x="124996" y="626017"/>
                </a:lnTo>
                <a:lnTo>
                  <a:pt x="133245" y="610153"/>
                </a:lnTo>
                <a:lnTo>
                  <a:pt x="141176" y="595557"/>
                </a:lnTo>
                <a:lnTo>
                  <a:pt x="149425" y="581279"/>
                </a:lnTo>
                <a:lnTo>
                  <a:pt x="157356" y="567318"/>
                </a:lnTo>
                <a:lnTo>
                  <a:pt x="165604" y="554309"/>
                </a:lnTo>
                <a:lnTo>
                  <a:pt x="173536" y="542252"/>
                </a:lnTo>
                <a:lnTo>
                  <a:pt x="181467" y="530830"/>
                </a:lnTo>
                <a:lnTo>
                  <a:pt x="189081" y="519725"/>
                </a:lnTo>
                <a:lnTo>
                  <a:pt x="197012" y="510206"/>
                </a:lnTo>
                <a:lnTo>
                  <a:pt x="204309" y="501004"/>
                </a:lnTo>
                <a:lnTo>
                  <a:pt x="211606" y="493072"/>
                </a:lnTo>
                <a:lnTo>
                  <a:pt x="218902" y="485457"/>
                </a:lnTo>
                <a:lnTo>
                  <a:pt x="225248" y="479428"/>
                </a:lnTo>
                <a:lnTo>
                  <a:pt x="232862" y="473083"/>
                </a:lnTo>
                <a:lnTo>
                  <a:pt x="248407" y="460074"/>
                </a:lnTo>
                <a:lnTo>
                  <a:pt x="265538" y="446430"/>
                </a:lnTo>
                <a:lnTo>
                  <a:pt x="283622" y="432469"/>
                </a:lnTo>
                <a:lnTo>
                  <a:pt x="322009" y="404548"/>
                </a:lnTo>
                <a:lnTo>
                  <a:pt x="360396" y="375991"/>
                </a:lnTo>
                <a:lnTo>
                  <a:pt x="379114" y="362030"/>
                </a:lnTo>
                <a:lnTo>
                  <a:pt x="396562" y="348387"/>
                </a:lnTo>
                <a:lnTo>
                  <a:pt x="412742" y="335060"/>
                </a:lnTo>
                <a:lnTo>
                  <a:pt x="420039" y="328397"/>
                </a:lnTo>
                <a:lnTo>
                  <a:pt x="427018" y="322369"/>
                </a:lnTo>
                <a:lnTo>
                  <a:pt x="433364" y="316340"/>
                </a:lnTo>
                <a:lnTo>
                  <a:pt x="439391" y="309994"/>
                </a:lnTo>
                <a:lnTo>
                  <a:pt x="444784" y="304283"/>
                </a:lnTo>
                <a:lnTo>
                  <a:pt x="449226" y="298572"/>
                </a:lnTo>
                <a:lnTo>
                  <a:pt x="453033" y="293178"/>
                </a:lnTo>
                <a:lnTo>
                  <a:pt x="456523" y="287784"/>
                </a:lnTo>
                <a:lnTo>
                  <a:pt x="459061" y="283024"/>
                </a:lnTo>
                <a:lnTo>
                  <a:pt x="460647" y="277948"/>
                </a:lnTo>
                <a:lnTo>
                  <a:pt x="461282" y="274775"/>
                </a:lnTo>
                <a:lnTo>
                  <a:pt x="461916" y="271919"/>
                </a:lnTo>
                <a:lnTo>
                  <a:pt x="456840" y="270967"/>
                </a:lnTo>
                <a:lnTo>
                  <a:pt x="452081" y="269698"/>
                </a:lnTo>
                <a:lnTo>
                  <a:pt x="448274" y="267794"/>
                </a:lnTo>
                <a:lnTo>
                  <a:pt x="444784" y="265256"/>
                </a:lnTo>
                <a:lnTo>
                  <a:pt x="441929" y="262083"/>
                </a:lnTo>
                <a:lnTo>
                  <a:pt x="440660" y="260497"/>
                </a:lnTo>
                <a:lnTo>
                  <a:pt x="439708" y="258910"/>
                </a:lnTo>
                <a:lnTo>
                  <a:pt x="438757" y="257324"/>
                </a:lnTo>
                <a:lnTo>
                  <a:pt x="438440" y="255420"/>
                </a:lnTo>
                <a:lnTo>
                  <a:pt x="438122" y="253834"/>
                </a:lnTo>
                <a:lnTo>
                  <a:pt x="437488" y="251930"/>
                </a:lnTo>
                <a:lnTo>
                  <a:pt x="438122" y="250026"/>
                </a:lnTo>
                <a:lnTo>
                  <a:pt x="438440" y="248122"/>
                </a:lnTo>
                <a:lnTo>
                  <a:pt x="438757" y="246536"/>
                </a:lnTo>
                <a:lnTo>
                  <a:pt x="439708" y="244315"/>
                </a:lnTo>
                <a:lnTo>
                  <a:pt x="440660" y="242728"/>
                </a:lnTo>
                <a:lnTo>
                  <a:pt x="441929" y="241142"/>
                </a:lnTo>
                <a:lnTo>
                  <a:pt x="444784" y="238286"/>
                </a:lnTo>
                <a:lnTo>
                  <a:pt x="448274" y="236065"/>
                </a:lnTo>
                <a:lnTo>
                  <a:pt x="452081" y="234161"/>
                </a:lnTo>
                <a:lnTo>
                  <a:pt x="456840" y="232575"/>
                </a:lnTo>
                <a:lnTo>
                  <a:pt x="461916" y="231940"/>
                </a:lnTo>
                <a:lnTo>
                  <a:pt x="460647" y="227498"/>
                </a:lnTo>
                <a:lnTo>
                  <a:pt x="459378" y="223374"/>
                </a:lnTo>
                <a:lnTo>
                  <a:pt x="457792" y="219249"/>
                </a:lnTo>
                <a:lnTo>
                  <a:pt x="456206" y="215124"/>
                </a:lnTo>
                <a:lnTo>
                  <a:pt x="451764" y="206874"/>
                </a:lnTo>
                <a:lnTo>
                  <a:pt x="447005" y="198307"/>
                </a:lnTo>
                <a:lnTo>
                  <a:pt x="441295" y="189423"/>
                </a:lnTo>
                <a:lnTo>
                  <a:pt x="434632" y="180222"/>
                </a:lnTo>
                <a:lnTo>
                  <a:pt x="420039" y="159598"/>
                </a:lnTo>
                <a:lnTo>
                  <a:pt x="412108" y="147541"/>
                </a:lnTo>
                <a:lnTo>
                  <a:pt x="403542" y="134532"/>
                </a:lnTo>
                <a:lnTo>
                  <a:pt x="394024" y="120254"/>
                </a:lnTo>
                <a:lnTo>
                  <a:pt x="384190" y="104706"/>
                </a:lnTo>
                <a:lnTo>
                  <a:pt x="374355" y="87573"/>
                </a:lnTo>
                <a:lnTo>
                  <a:pt x="363886" y="68535"/>
                </a:lnTo>
                <a:lnTo>
                  <a:pt x="353099" y="47911"/>
                </a:lnTo>
                <a:lnTo>
                  <a:pt x="341996" y="25066"/>
                </a:lnTo>
                <a:lnTo>
                  <a:pt x="352782" y="20307"/>
                </a:lnTo>
                <a:lnTo>
                  <a:pt x="362617" y="15865"/>
                </a:lnTo>
                <a:lnTo>
                  <a:pt x="372134" y="13009"/>
                </a:lnTo>
                <a:lnTo>
                  <a:pt x="380700" y="11105"/>
                </a:lnTo>
                <a:lnTo>
                  <a:pt x="388948" y="9836"/>
                </a:lnTo>
                <a:lnTo>
                  <a:pt x="396562" y="9519"/>
                </a:lnTo>
                <a:lnTo>
                  <a:pt x="403859" y="9519"/>
                </a:lnTo>
                <a:lnTo>
                  <a:pt x="410522" y="10471"/>
                </a:lnTo>
                <a:lnTo>
                  <a:pt x="416549" y="12057"/>
                </a:lnTo>
                <a:lnTo>
                  <a:pt x="422894" y="14278"/>
                </a:lnTo>
                <a:lnTo>
                  <a:pt x="428288" y="16816"/>
                </a:lnTo>
                <a:lnTo>
                  <a:pt x="433681" y="19989"/>
                </a:lnTo>
                <a:lnTo>
                  <a:pt x="439074" y="23162"/>
                </a:lnTo>
                <a:lnTo>
                  <a:pt x="443833" y="26970"/>
                </a:lnTo>
                <a:lnTo>
                  <a:pt x="448592" y="30777"/>
                </a:lnTo>
                <a:lnTo>
                  <a:pt x="453033" y="34585"/>
                </a:lnTo>
                <a:lnTo>
                  <a:pt x="462550" y="43152"/>
                </a:lnTo>
                <a:lnTo>
                  <a:pt x="471434" y="51401"/>
                </a:lnTo>
                <a:lnTo>
                  <a:pt x="476510" y="55843"/>
                </a:lnTo>
                <a:lnTo>
                  <a:pt x="481268" y="59651"/>
                </a:lnTo>
                <a:lnTo>
                  <a:pt x="486027" y="63141"/>
                </a:lnTo>
                <a:lnTo>
                  <a:pt x="491738" y="66314"/>
                </a:lnTo>
                <a:lnTo>
                  <a:pt x="497131" y="69170"/>
                </a:lnTo>
                <a:lnTo>
                  <a:pt x="502841" y="72025"/>
                </a:lnTo>
                <a:lnTo>
                  <a:pt x="509186" y="73929"/>
                </a:lnTo>
                <a:lnTo>
                  <a:pt x="515531" y="75198"/>
                </a:lnTo>
                <a:lnTo>
                  <a:pt x="522194" y="76150"/>
                </a:lnTo>
                <a:lnTo>
                  <a:pt x="529808" y="76150"/>
                </a:lnTo>
                <a:lnTo>
                  <a:pt x="537739" y="75515"/>
                </a:lnTo>
                <a:lnTo>
                  <a:pt x="546304" y="74246"/>
                </a:lnTo>
                <a:lnTo>
                  <a:pt x="557408" y="68218"/>
                </a:lnTo>
                <a:lnTo>
                  <a:pt x="568195" y="62824"/>
                </a:lnTo>
                <a:lnTo>
                  <a:pt x="587864" y="51719"/>
                </a:lnTo>
                <a:lnTo>
                  <a:pt x="605313" y="41882"/>
                </a:lnTo>
                <a:lnTo>
                  <a:pt x="620858" y="32681"/>
                </a:lnTo>
                <a:lnTo>
                  <a:pt x="635452" y="24749"/>
                </a:lnTo>
                <a:lnTo>
                  <a:pt x="648776" y="17134"/>
                </a:lnTo>
                <a:lnTo>
                  <a:pt x="655438" y="13961"/>
                </a:lnTo>
                <a:lnTo>
                  <a:pt x="661784" y="11422"/>
                </a:lnTo>
                <a:lnTo>
                  <a:pt x="668446" y="8884"/>
                </a:lnTo>
                <a:lnTo>
                  <a:pt x="675108" y="6663"/>
                </a:lnTo>
                <a:lnTo>
                  <a:pt x="682088" y="4759"/>
                </a:lnTo>
                <a:lnTo>
                  <a:pt x="688750" y="3173"/>
                </a:lnTo>
                <a:lnTo>
                  <a:pt x="695729" y="1586"/>
                </a:lnTo>
                <a:lnTo>
                  <a:pt x="703343" y="635"/>
                </a:lnTo>
                <a:lnTo>
                  <a:pt x="710957" y="317"/>
                </a:lnTo>
                <a:close/>
              </a:path>
            </a:pathLst>
          </a:custGeom>
          <a:gradFill>
            <a:gsLst>
              <a:gs pos="0">
                <a:srgbClr val="AD2402"/>
              </a:gs>
              <a:gs pos="100000">
                <a:srgbClr val="E8363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013">
              <a:solidFill>
                <a:srgbClr val="FFFFFF"/>
              </a:solidFill>
            </a:endParaRPr>
          </a:p>
        </p:txBody>
      </p:sp>
      <p:sp>
        <p:nvSpPr>
          <p:cNvPr id="23" name="文本框 22"/>
          <p:cNvSpPr txBox="1"/>
          <p:nvPr/>
        </p:nvSpPr>
        <p:spPr>
          <a:xfrm>
            <a:off x="2889410" y="2680811"/>
            <a:ext cx="1149071" cy="424732"/>
          </a:xfrm>
          <a:prstGeom prst="rect">
            <a:avLst/>
          </a:prstGeom>
          <a:noFill/>
        </p:spPr>
        <p:txBody>
          <a:bodyPr wrap="square" rtlCol="0">
            <a:spAutoFit/>
          </a:bodyPr>
          <a:lstStyle/>
          <a:p>
            <a:pPr>
              <a:lnSpc>
                <a:spcPct val="120000"/>
              </a:lnSpc>
            </a:pPr>
            <a:r>
              <a:rPr lang="zh-CN" altLang="zh-CN" sz="1800" b="1">
                <a:gradFill>
                  <a:gsLst>
                    <a:gs pos="0">
                      <a:schemeClr val="tx1">
                        <a:lumMod val="75000"/>
                        <a:lumOff val="25000"/>
                      </a:schemeClr>
                    </a:gs>
                    <a:gs pos="100000">
                      <a:schemeClr val="tx1">
                        <a:lumMod val="50000"/>
                        <a:lumOff val="50000"/>
                      </a:schemeClr>
                    </a:gs>
                  </a:gsLst>
                  <a:lin ang="5400000" scaled="1"/>
                </a:gradFill>
                <a:latin typeface="微软雅黑" charset="0"/>
                <a:ea typeface="微软雅黑" charset="0"/>
              </a:rPr>
              <a:t>优势分析</a:t>
            </a:r>
          </a:p>
        </p:txBody>
      </p:sp>
      <p:sp>
        <p:nvSpPr>
          <p:cNvPr id="24" name="文本框 23"/>
          <p:cNvSpPr txBox="1"/>
          <p:nvPr/>
        </p:nvSpPr>
        <p:spPr>
          <a:xfrm>
            <a:off x="2688909" y="3078481"/>
            <a:ext cx="1573054" cy="867930"/>
          </a:xfrm>
          <a:prstGeom prst="rect">
            <a:avLst/>
          </a:prstGeom>
          <a:noFill/>
        </p:spPr>
        <p:txBody>
          <a:bodyPr wrap="square" rtlCol="0">
            <a:spAutoFit/>
          </a:bodyPr>
          <a:lstStyle/>
          <a:p>
            <a:pPr>
              <a:lnSpc>
                <a:spcPct val="120000"/>
              </a:lnSpc>
            </a:pPr>
            <a:r>
              <a:rPr lang="zh-CN" altLang="en-US" sz="1050">
                <a:solidFill>
                  <a:srgbClr val="282828"/>
                </a:solidFill>
                <a:latin typeface="微软雅黑" charset="0"/>
                <a:ea typeface="微软雅黑" charset="0"/>
              </a:rPr>
              <a:t>请在</a:t>
            </a:r>
            <a:r>
              <a:rPr sz="1050">
                <a:solidFill>
                  <a:srgbClr val="282828"/>
                </a:solidFill>
                <a:latin typeface="微软雅黑" charset="0"/>
                <a:ea typeface="微软雅黑" charset="0"/>
              </a:rPr>
              <a:t>此处添加文字内容</a:t>
            </a:r>
          </a:p>
          <a:p>
            <a:pPr>
              <a:lnSpc>
                <a:spcPct val="120000"/>
              </a:lnSpc>
            </a:pPr>
            <a:r>
              <a:rPr lang="zh-CN" altLang="en-US" sz="1050">
                <a:solidFill>
                  <a:srgbClr val="282828"/>
                </a:solidFill>
                <a:latin typeface="微软雅黑" charset="0"/>
                <a:ea typeface="微软雅黑" charset="0"/>
              </a:rPr>
              <a:t>请在</a:t>
            </a:r>
            <a:r>
              <a:rPr sz="1050">
                <a:solidFill>
                  <a:srgbClr val="282828"/>
                </a:solidFill>
                <a:latin typeface="微软雅黑" charset="0"/>
                <a:ea typeface="微软雅黑" charset="0"/>
              </a:rPr>
              <a:t>此处添加文字内容</a:t>
            </a:r>
          </a:p>
          <a:p>
            <a:pPr>
              <a:lnSpc>
                <a:spcPct val="120000"/>
              </a:lnSpc>
            </a:pPr>
            <a:r>
              <a:rPr lang="zh-CN" altLang="en-US" sz="1050">
                <a:solidFill>
                  <a:srgbClr val="282828"/>
                </a:solidFill>
                <a:latin typeface="微软雅黑" charset="0"/>
                <a:ea typeface="微软雅黑" charset="0"/>
                <a:sym typeface="+mn-ea"/>
              </a:rPr>
              <a:t>请在</a:t>
            </a:r>
            <a:r>
              <a:rPr sz="1050">
                <a:solidFill>
                  <a:srgbClr val="282828"/>
                </a:solidFill>
                <a:latin typeface="微软雅黑" charset="0"/>
                <a:ea typeface="微软雅黑" charset="0"/>
                <a:sym typeface="+mn-ea"/>
              </a:rPr>
              <a:t>此处添加文字内容</a:t>
            </a:r>
          </a:p>
          <a:p>
            <a:pPr>
              <a:lnSpc>
                <a:spcPct val="120000"/>
              </a:lnSpc>
            </a:pPr>
            <a:r>
              <a:rPr lang="zh-CN" altLang="en-US" sz="1050">
                <a:solidFill>
                  <a:srgbClr val="282828"/>
                </a:solidFill>
                <a:latin typeface="微软雅黑" charset="0"/>
                <a:ea typeface="微软雅黑" charset="0"/>
                <a:sym typeface="+mn-ea"/>
              </a:rPr>
              <a:t>请在</a:t>
            </a:r>
            <a:r>
              <a:rPr sz="1050">
                <a:solidFill>
                  <a:srgbClr val="282828"/>
                </a:solidFill>
                <a:latin typeface="微软雅黑" charset="0"/>
                <a:ea typeface="微软雅黑" charset="0"/>
                <a:sym typeface="+mn-ea"/>
              </a:rPr>
              <a:t>此处添加文字内容</a:t>
            </a:r>
            <a:endParaRPr lang="zh-CN" altLang="en-US" sz="1050">
              <a:solidFill>
                <a:srgbClr val="282828"/>
              </a:solidFill>
              <a:latin typeface="微软雅黑" charset="0"/>
              <a:ea typeface="微软雅黑" charset="0"/>
            </a:endParaRPr>
          </a:p>
        </p:txBody>
      </p:sp>
      <p:sp>
        <p:nvSpPr>
          <p:cNvPr id="25" name="文本框 24"/>
          <p:cNvSpPr txBox="1"/>
          <p:nvPr/>
        </p:nvSpPr>
        <p:spPr>
          <a:xfrm>
            <a:off x="5174456" y="2680811"/>
            <a:ext cx="1149071" cy="424732"/>
          </a:xfrm>
          <a:prstGeom prst="rect">
            <a:avLst/>
          </a:prstGeom>
          <a:noFill/>
        </p:spPr>
        <p:txBody>
          <a:bodyPr wrap="square" rtlCol="0">
            <a:spAutoFit/>
          </a:bodyPr>
          <a:lstStyle/>
          <a:p>
            <a:pPr>
              <a:lnSpc>
                <a:spcPct val="120000"/>
              </a:lnSpc>
            </a:pPr>
            <a:r>
              <a:rPr lang="zh-CN" altLang="zh-CN" sz="1800" b="1" dirty="0">
                <a:gradFill>
                  <a:gsLst>
                    <a:gs pos="0">
                      <a:srgbClr val="AD2402"/>
                    </a:gs>
                    <a:gs pos="100000">
                      <a:srgbClr val="E8363E"/>
                    </a:gs>
                  </a:gsLst>
                  <a:lin ang="5400000" scaled="1"/>
                </a:gradFill>
                <a:latin typeface="微软雅黑" charset="0"/>
                <a:ea typeface="微软雅黑" charset="0"/>
              </a:rPr>
              <a:t>优势分析</a:t>
            </a:r>
          </a:p>
        </p:txBody>
      </p:sp>
      <p:sp>
        <p:nvSpPr>
          <p:cNvPr id="26" name="文本框 25"/>
          <p:cNvSpPr txBox="1"/>
          <p:nvPr/>
        </p:nvSpPr>
        <p:spPr>
          <a:xfrm>
            <a:off x="4973955" y="3078481"/>
            <a:ext cx="1573054" cy="867930"/>
          </a:xfrm>
          <a:prstGeom prst="rect">
            <a:avLst/>
          </a:prstGeom>
          <a:noFill/>
        </p:spPr>
        <p:txBody>
          <a:bodyPr wrap="square" rtlCol="0">
            <a:spAutoFit/>
          </a:bodyPr>
          <a:lstStyle/>
          <a:p>
            <a:pPr>
              <a:lnSpc>
                <a:spcPct val="120000"/>
              </a:lnSpc>
            </a:pPr>
            <a:r>
              <a:rPr lang="zh-CN" altLang="en-US" sz="1050">
                <a:solidFill>
                  <a:srgbClr val="282828"/>
                </a:solidFill>
                <a:latin typeface="微软雅黑" charset="0"/>
                <a:ea typeface="微软雅黑" charset="0"/>
              </a:rPr>
              <a:t>请在</a:t>
            </a:r>
            <a:r>
              <a:rPr sz="1050">
                <a:solidFill>
                  <a:srgbClr val="282828"/>
                </a:solidFill>
                <a:latin typeface="微软雅黑" charset="0"/>
                <a:ea typeface="微软雅黑" charset="0"/>
              </a:rPr>
              <a:t>此处添加文字内容</a:t>
            </a:r>
          </a:p>
          <a:p>
            <a:pPr>
              <a:lnSpc>
                <a:spcPct val="120000"/>
              </a:lnSpc>
            </a:pPr>
            <a:r>
              <a:rPr lang="zh-CN" altLang="en-US" sz="1050">
                <a:solidFill>
                  <a:srgbClr val="282828"/>
                </a:solidFill>
                <a:latin typeface="微软雅黑" charset="0"/>
                <a:ea typeface="微软雅黑" charset="0"/>
              </a:rPr>
              <a:t>请在</a:t>
            </a:r>
            <a:r>
              <a:rPr sz="1050">
                <a:solidFill>
                  <a:srgbClr val="282828"/>
                </a:solidFill>
                <a:latin typeface="微软雅黑" charset="0"/>
                <a:ea typeface="微软雅黑" charset="0"/>
              </a:rPr>
              <a:t>此处添加文字内容</a:t>
            </a:r>
          </a:p>
          <a:p>
            <a:pPr>
              <a:lnSpc>
                <a:spcPct val="120000"/>
              </a:lnSpc>
            </a:pPr>
            <a:r>
              <a:rPr lang="zh-CN" altLang="en-US" sz="1050">
                <a:solidFill>
                  <a:srgbClr val="282828"/>
                </a:solidFill>
                <a:latin typeface="微软雅黑" charset="0"/>
                <a:ea typeface="微软雅黑" charset="0"/>
                <a:sym typeface="+mn-ea"/>
              </a:rPr>
              <a:t>请在</a:t>
            </a:r>
            <a:r>
              <a:rPr sz="1050">
                <a:solidFill>
                  <a:srgbClr val="282828"/>
                </a:solidFill>
                <a:latin typeface="微软雅黑" charset="0"/>
                <a:ea typeface="微软雅黑" charset="0"/>
                <a:sym typeface="+mn-ea"/>
              </a:rPr>
              <a:t>此处添加文字内容</a:t>
            </a:r>
          </a:p>
          <a:p>
            <a:pPr>
              <a:lnSpc>
                <a:spcPct val="120000"/>
              </a:lnSpc>
            </a:pPr>
            <a:r>
              <a:rPr lang="zh-CN" altLang="en-US" sz="1050">
                <a:solidFill>
                  <a:srgbClr val="282828"/>
                </a:solidFill>
                <a:latin typeface="微软雅黑" charset="0"/>
                <a:ea typeface="微软雅黑" charset="0"/>
                <a:sym typeface="+mn-ea"/>
              </a:rPr>
              <a:t>请在</a:t>
            </a:r>
            <a:r>
              <a:rPr sz="1050">
                <a:solidFill>
                  <a:srgbClr val="282828"/>
                </a:solidFill>
                <a:latin typeface="微软雅黑" charset="0"/>
                <a:ea typeface="微软雅黑" charset="0"/>
                <a:sym typeface="+mn-ea"/>
              </a:rPr>
              <a:t>此处添加文字内容</a:t>
            </a:r>
            <a:endParaRPr lang="zh-CN" altLang="en-US" sz="1050">
              <a:solidFill>
                <a:srgbClr val="282828"/>
              </a:solidFill>
              <a:latin typeface="微软雅黑" charset="0"/>
              <a:ea typeface="微软雅黑" charset="0"/>
            </a:endParaRPr>
          </a:p>
        </p:txBody>
      </p:sp>
      <p:sp>
        <p:nvSpPr>
          <p:cNvPr id="27" name="文本框 26"/>
          <p:cNvSpPr txBox="1"/>
          <p:nvPr/>
        </p:nvSpPr>
        <p:spPr>
          <a:xfrm>
            <a:off x="7459505" y="2680811"/>
            <a:ext cx="1149071" cy="424732"/>
          </a:xfrm>
          <a:prstGeom prst="rect">
            <a:avLst/>
          </a:prstGeom>
          <a:noFill/>
        </p:spPr>
        <p:txBody>
          <a:bodyPr wrap="square" rtlCol="0">
            <a:spAutoFit/>
          </a:bodyPr>
          <a:lstStyle/>
          <a:p>
            <a:pPr>
              <a:lnSpc>
                <a:spcPct val="120000"/>
              </a:lnSpc>
            </a:pPr>
            <a:r>
              <a:rPr lang="zh-CN" altLang="zh-CN" sz="1800" b="1" dirty="0">
                <a:gradFill>
                  <a:gsLst>
                    <a:gs pos="0">
                      <a:schemeClr val="tx1">
                        <a:lumMod val="75000"/>
                        <a:lumOff val="25000"/>
                      </a:schemeClr>
                    </a:gs>
                    <a:gs pos="100000">
                      <a:schemeClr val="tx1">
                        <a:lumMod val="50000"/>
                        <a:lumOff val="50000"/>
                      </a:schemeClr>
                    </a:gs>
                  </a:gsLst>
                  <a:lin ang="5400000" scaled="1"/>
                </a:gradFill>
                <a:latin typeface="微软雅黑" charset="0"/>
                <a:ea typeface="微软雅黑" charset="0"/>
              </a:rPr>
              <a:t>优势分析</a:t>
            </a:r>
          </a:p>
        </p:txBody>
      </p:sp>
      <p:sp>
        <p:nvSpPr>
          <p:cNvPr id="28" name="文本框 27"/>
          <p:cNvSpPr txBox="1"/>
          <p:nvPr/>
        </p:nvSpPr>
        <p:spPr>
          <a:xfrm>
            <a:off x="7259004" y="3078481"/>
            <a:ext cx="1573054" cy="867930"/>
          </a:xfrm>
          <a:prstGeom prst="rect">
            <a:avLst/>
          </a:prstGeom>
          <a:noFill/>
        </p:spPr>
        <p:txBody>
          <a:bodyPr wrap="square" rtlCol="0">
            <a:spAutoFit/>
          </a:bodyPr>
          <a:lstStyle/>
          <a:p>
            <a:pPr>
              <a:lnSpc>
                <a:spcPct val="120000"/>
              </a:lnSpc>
            </a:pPr>
            <a:r>
              <a:rPr lang="zh-CN" altLang="en-US" sz="1050">
                <a:solidFill>
                  <a:srgbClr val="282828"/>
                </a:solidFill>
                <a:latin typeface="微软雅黑" charset="0"/>
                <a:ea typeface="微软雅黑" charset="0"/>
              </a:rPr>
              <a:t>请在</a:t>
            </a:r>
            <a:r>
              <a:rPr sz="1050">
                <a:solidFill>
                  <a:srgbClr val="282828"/>
                </a:solidFill>
                <a:latin typeface="微软雅黑" charset="0"/>
                <a:ea typeface="微软雅黑" charset="0"/>
              </a:rPr>
              <a:t>此处添加文字内容</a:t>
            </a:r>
          </a:p>
          <a:p>
            <a:pPr>
              <a:lnSpc>
                <a:spcPct val="120000"/>
              </a:lnSpc>
            </a:pPr>
            <a:r>
              <a:rPr lang="zh-CN" altLang="en-US" sz="1050">
                <a:solidFill>
                  <a:srgbClr val="282828"/>
                </a:solidFill>
                <a:latin typeface="微软雅黑" charset="0"/>
                <a:ea typeface="微软雅黑" charset="0"/>
              </a:rPr>
              <a:t>请在</a:t>
            </a:r>
            <a:r>
              <a:rPr sz="1050">
                <a:solidFill>
                  <a:srgbClr val="282828"/>
                </a:solidFill>
                <a:latin typeface="微软雅黑" charset="0"/>
                <a:ea typeface="微软雅黑" charset="0"/>
              </a:rPr>
              <a:t>此处添加文字内容</a:t>
            </a:r>
          </a:p>
          <a:p>
            <a:pPr>
              <a:lnSpc>
                <a:spcPct val="120000"/>
              </a:lnSpc>
            </a:pPr>
            <a:r>
              <a:rPr lang="zh-CN" altLang="en-US" sz="1050">
                <a:solidFill>
                  <a:srgbClr val="282828"/>
                </a:solidFill>
                <a:latin typeface="微软雅黑" charset="0"/>
                <a:ea typeface="微软雅黑" charset="0"/>
                <a:sym typeface="+mn-ea"/>
              </a:rPr>
              <a:t>请在</a:t>
            </a:r>
            <a:r>
              <a:rPr sz="1050">
                <a:solidFill>
                  <a:srgbClr val="282828"/>
                </a:solidFill>
                <a:latin typeface="微软雅黑" charset="0"/>
                <a:ea typeface="微软雅黑" charset="0"/>
                <a:sym typeface="+mn-ea"/>
              </a:rPr>
              <a:t>此处添加文字内容</a:t>
            </a:r>
          </a:p>
          <a:p>
            <a:pPr>
              <a:lnSpc>
                <a:spcPct val="120000"/>
              </a:lnSpc>
            </a:pPr>
            <a:r>
              <a:rPr lang="zh-CN" altLang="en-US" sz="1050">
                <a:solidFill>
                  <a:srgbClr val="282828"/>
                </a:solidFill>
                <a:latin typeface="微软雅黑" charset="0"/>
                <a:ea typeface="微软雅黑" charset="0"/>
                <a:sym typeface="+mn-ea"/>
              </a:rPr>
              <a:t>请在</a:t>
            </a:r>
            <a:r>
              <a:rPr sz="1050">
                <a:solidFill>
                  <a:srgbClr val="282828"/>
                </a:solidFill>
                <a:latin typeface="微软雅黑" charset="0"/>
                <a:ea typeface="微软雅黑" charset="0"/>
                <a:sym typeface="+mn-ea"/>
              </a:rPr>
              <a:t>此处添加文字内容</a:t>
            </a:r>
            <a:endParaRPr lang="zh-CN" altLang="en-US" sz="1050">
              <a:solidFill>
                <a:srgbClr val="282828"/>
              </a:solidFill>
              <a:latin typeface="微软雅黑" charset="0"/>
              <a:ea typeface="微软雅黑" charset="0"/>
            </a:endParaRPr>
          </a:p>
        </p:txBody>
      </p:sp>
      <p:sp>
        <p:nvSpPr>
          <p:cNvPr id="31" name="标题 78"/>
          <p:cNvSpPr txBox="1">
            <a:spLocks/>
          </p:cNvSpPr>
          <p:nvPr/>
        </p:nvSpPr>
        <p:spPr>
          <a:xfrm>
            <a:off x="41982" y="-96627"/>
            <a:ext cx="6861212" cy="884466"/>
          </a:xfrm>
          <a:prstGeom prst="rect">
            <a:avLst/>
          </a:prstGeom>
        </p:spPr>
        <p:txBody>
          <a:bodyPr anchor="ctr"/>
          <a:lstStyle>
            <a:lvl1pPr algn="l" defTabSz="914400" rtl="0" eaLnBrk="1" latinLnBrk="1" hangingPunct="1">
              <a:spcBef>
                <a:spcPct val="0"/>
              </a:spcBef>
              <a:buNone/>
              <a:defRPr sz="3600" b="1" kern="1200">
                <a:solidFill>
                  <a:schemeClr val="bg1"/>
                </a:solidFill>
                <a:latin typeface="Arial" pitchFamily="34" charset="0"/>
                <a:ea typeface="+mj-ea"/>
                <a:cs typeface="Arial" pitchFamily="34" charset="0"/>
              </a:defRPr>
            </a:lvl1pPr>
          </a:lstStyle>
          <a:p>
            <a:r>
              <a:rPr lang="en-US" altLang="zh-CN" sz="3000" dirty="0">
                <a:latin typeface="黑体" panose="02010609060101010101" pitchFamily="49" charset="-122"/>
                <a:ea typeface="黑体" panose="02010609060101010101" pitchFamily="49" charset="-122"/>
              </a:rPr>
              <a:t>01 </a:t>
            </a:r>
            <a:r>
              <a:rPr lang="zh-CN" altLang="en-US" sz="3000" dirty="0">
                <a:latin typeface="黑体" panose="02010609060101010101" pitchFamily="49" charset="-122"/>
                <a:ea typeface="黑体" panose="02010609060101010101" pitchFamily="49" charset="-122"/>
              </a:rPr>
              <a:t>概念篇</a:t>
            </a:r>
          </a:p>
        </p:txBody>
      </p:sp>
      <p:sp>
        <p:nvSpPr>
          <p:cNvPr id="32" name="文本框 31"/>
          <p:cNvSpPr txBox="1"/>
          <p:nvPr/>
        </p:nvSpPr>
        <p:spPr>
          <a:xfrm>
            <a:off x="8667932" y="101856"/>
            <a:ext cx="504056" cy="523220"/>
          </a:xfrm>
          <a:prstGeom prst="rect">
            <a:avLst/>
          </a:prstGeom>
          <a:noFill/>
        </p:spPr>
        <p:txBody>
          <a:bodyPr wrap="square" rtlCol="0">
            <a:spAutoFit/>
          </a:bodyPr>
          <a:lstStyle/>
          <a:p>
            <a:pPr algn="ctr"/>
            <a:r>
              <a:rPr lang="en-US" altLang="zh-CN" sz="1400" b="1" dirty="0">
                <a:solidFill>
                  <a:srgbClr val="002D7C"/>
                </a:solidFill>
                <a:latin typeface="方正大黑简体" panose="03000509000000000000" pitchFamily="65" charset="-122"/>
                <a:ea typeface="方正大黑简体" panose="03000509000000000000" pitchFamily="65" charset="-122"/>
              </a:rPr>
              <a:t>LOGO</a:t>
            </a:r>
            <a:endParaRPr lang="zh-CN" altLang="en-US" sz="1400" b="1" dirty="0">
              <a:solidFill>
                <a:srgbClr val="002D7C"/>
              </a:solidFill>
              <a:latin typeface="方正大黑简体" panose="03000509000000000000" pitchFamily="65" charset="-122"/>
              <a:ea typeface="方正大黑简体" panose="03000509000000000000" pitchFamily="65" charset="-122"/>
            </a:endParaRPr>
          </a:p>
        </p:txBody>
      </p:sp>
    </p:spTree>
    <p:extLst>
      <p:ext uri="{BB962C8B-B14F-4D97-AF65-F5344CB8AC3E}">
        <p14:creationId xmlns:p14="http://schemas.microsoft.com/office/powerpoint/2010/main" val="2804056500"/>
      </p:ext>
    </p:extLst>
  </p:cSld>
  <p:clrMapOvr>
    <a:masterClrMapping/>
  </p:clrMapOvr>
  <mc:AlternateContent xmlns:mc="http://schemas.openxmlformats.org/markup-compatibility/2006" xmlns:p14="http://schemas.microsoft.com/office/powerpoint/2010/main">
    <mc:Choice Requires="p14">
      <p:transition spd="slow" p14:dur="1200" advClick="0" advTm="0">
        <p14:prism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p:tgtEl>
                                          <p:spTgt spid="7"/>
                                        </p:tgtEl>
                                        <p:attrNameLst>
                                          <p:attrName>ppt_y</p:attrName>
                                        </p:attrNameLst>
                                      </p:cBhvr>
                                      <p:tavLst>
                                        <p:tav tm="0">
                                          <p:val>
                                            <p:strVal val="#ppt_y-#ppt_h*1.125000"/>
                                          </p:val>
                                        </p:tav>
                                        <p:tav tm="100000">
                                          <p:val>
                                            <p:strVal val="#ppt_y"/>
                                          </p:val>
                                        </p:tav>
                                      </p:tavLst>
                                    </p:anim>
                                    <p:animEffect transition="in" filter="wipe(down)">
                                      <p:cBhvr>
                                        <p:cTn id="8" dur="1000"/>
                                        <p:tgtEl>
                                          <p:spTgt spid="7"/>
                                        </p:tgtEl>
                                      </p:cBhvr>
                                    </p:animEffect>
                                  </p:childTnLst>
                                </p:cTn>
                              </p:par>
                              <p:par>
                                <p:cTn id="9" presetID="12" presetClass="entr" presetSubtype="4"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1000"/>
                                        <p:tgtEl>
                                          <p:spTgt spid="12"/>
                                        </p:tgtEl>
                                        <p:attrNameLst>
                                          <p:attrName>ppt_y</p:attrName>
                                        </p:attrNameLst>
                                      </p:cBhvr>
                                      <p:tavLst>
                                        <p:tav tm="0">
                                          <p:val>
                                            <p:strVal val="#ppt_y+#ppt_h*1.125000"/>
                                          </p:val>
                                        </p:tav>
                                        <p:tav tm="100000">
                                          <p:val>
                                            <p:strVal val="#ppt_y"/>
                                          </p:val>
                                        </p:tav>
                                      </p:tavLst>
                                    </p:anim>
                                    <p:animEffect transition="in" filter="wipe(up)">
                                      <p:cBhvr>
                                        <p:cTn id="12" dur="1000"/>
                                        <p:tgtEl>
                                          <p:spTgt spid="12"/>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p:cTn id="16" dur="1000" fill="hold"/>
                                        <p:tgtEl>
                                          <p:spTgt spid="17"/>
                                        </p:tgtEl>
                                        <p:attrNameLst>
                                          <p:attrName>ppt_w</p:attrName>
                                        </p:attrNameLst>
                                      </p:cBhvr>
                                      <p:tavLst>
                                        <p:tav tm="0">
                                          <p:val>
                                            <p:fltVal val="0"/>
                                          </p:val>
                                        </p:tav>
                                        <p:tav tm="100000">
                                          <p:val>
                                            <p:strVal val="#ppt_w"/>
                                          </p:val>
                                        </p:tav>
                                      </p:tavLst>
                                    </p:anim>
                                    <p:anim calcmode="lin" valueType="num">
                                      <p:cBhvr>
                                        <p:cTn id="17" dur="1000" fill="hold"/>
                                        <p:tgtEl>
                                          <p:spTgt spid="17"/>
                                        </p:tgtEl>
                                        <p:attrNameLst>
                                          <p:attrName>ppt_h</p:attrName>
                                        </p:attrNameLst>
                                      </p:cBhvr>
                                      <p:tavLst>
                                        <p:tav tm="0">
                                          <p:val>
                                            <p:fltVal val="0"/>
                                          </p:val>
                                        </p:tav>
                                        <p:tav tm="100000">
                                          <p:val>
                                            <p:strVal val="#ppt_h"/>
                                          </p:val>
                                        </p:tav>
                                      </p:tavLst>
                                    </p:anim>
                                    <p:animEffect transition="in" filter="fade">
                                      <p:cBhvr>
                                        <p:cTn id="18" dur="1000"/>
                                        <p:tgtEl>
                                          <p:spTgt spid="17"/>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p:cTn id="21" dur="1000" fill="hold"/>
                                        <p:tgtEl>
                                          <p:spTgt spid="20"/>
                                        </p:tgtEl>
                                        <p:attrNameLst>
                                          <p:attrName>ppt_w</p:attrName>
                                        </p:attrNameLst>
                                      </p:cBhvr>
                                      <p:tavLst>
                                        <p:tav tm="0">
                                          <p:val>
                                            <p:fltVal val="0"/>
                                          </p:val>
                                        </p:tav>
                                        <p:tav tm="100000">
                                          <p:val>
                                            <p:strVal val="#ppt_w"/>
                                          </p:val>
                                        </p:tav>
                                      </p:tavLst>
                                    </p:anim>
                                    <p:anim calcmode="lin" valueType="num">
                                      <p:cBhvr>
                                        <p:cTn id="22" dur="1000" fill="hold"/>
                                        <p:tgtEl>
                                          <p:spTgt spid="20"/>
                                        </p:tgtEl>
                                        <p:attrNameLst>
                                          <p:attrName>ppt_h</p:attrName>
                                        </p:attrNameLst>
                                      </p:cBhvr>
                                      <p:tavLst>
                                        <p:tav tm="0">
                                          <p:val>
                                            <p:fltVal val="0"/>
                                          </p:val>
                                        </p:tav>
                                        <p:tav tm="100000">
                                          <p:val>
                                            <p:strVal val="#ppt_h"/>
                                          </p:val>
                                        </p:tav>
                                      </p:tavLst>
                                    </p:anim>
                                    <p:animEffect transition="in" filter="fade">
                                      <p:cBhvr>
                                        <p:cTn id="23" dur="1000"/>
                                        <p:tgtEl>
                                          <p:spTgt spid="20"/>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p:cTn id="26" dur="1000" fill="hold"/>
                                        <p:tgtEl>
                                          <p:spTgt spid="21"/>
                                        </p:tgtEl>
                                        <p:attrNameLst>
                                          <p:attrName>ppt_w</p:attrName>
                                        </p:attrNameLst>
                                      </p:cBhvr>
                                      <p:tavLst>
                                        <p:tav tm="0">
                                          <p:val>
                                            <p:fltVal val="0"/>
                                          </p:val>
                                        </p:tav>
                                        <p:tav tm="100000">
                                          <p:val>
                                            <p:strVal val="#ppt_w"/>
                                          </p:val>
                                        </p:tav>
                                      </p:tavLst>
                                    </p:anim>
                                    <p:anim calcmode="lin" valueType="num">
                                      <p:cBhvr>
                                        <p:cTn id="27" dur="1000" fill="hold"/>
                                        <p:tgtEl>
                                          <p:spTgt spid="21"/>
                                        </p:tgtEl>
                                        <p:attrNameLst>
                                          <p:attrName>ppt_h</p:attrName>
                                        </p:attrNameLst>
                                      </p:cBhvr>
                                      <p:tavLst>
                                        <p:tav tm="0">
                                          <p:val>
                                            <p:fltVal val="0"/>
                                          </p:val>
                                        </p:tav>
                                        <p:tav tm="100000">
                                          <p:val>
                                            <p:strVal val="#ppt_h"/>
                                          </p:val>
                                        </p:tav>
                                      </p:tavLst>
                                    </p:anim>
                                    <p:animEffect transition="in" filter="fade">
                                      <p:cBhvr>
                                        <p:cTn id="28" dur="1000"/>
                                        <p:tgtEl>
                                          <p:spTgt spid="21"/>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p:cTn id="31" dur="1000" fill="hold"/>
                                        <p:tgtEl>
                                          <p:spTgt spid="22"/>
                                        </p:tgtEl>
                                        <p:attrNameLst>
                                          <p:attrName>ppt_w</p:attrName>
                                        </p:attrNameLst>
                                      </p:cBhvr>
                                      <p:tavLst>
                                        <p:tav tm="0">
                                          <p:val>
                                            <p:fltVal val="0"/>
                                          </p:val>
                                        </p:tav>
                                        <p:tav tm="100000">
                                          <p:val>
                                            <p:strVal val="#ppt_w"/>
                                          </p:val>
                                        </p:tav>
                                      </p:tavLst>
                                    </p:anim>
                                    <p:anim calcmode="lin" valueType="num">
                                      <p:cBhvr>
                                        <p:cTn id="32" dur="1000" fill="hold"/>
                                        <p:tgtEl>
                                          <p:spTgt spid="22"/>
                                        </p:tgtEl>
                                        <p:attrNameLst>
                                          <p:attrName>ppt_h</p:attrName>
                                        </p:attrNameLst>
                                      </p:cBhvr>
                                      <p:tavLst>
                                        <p:tav tm="0">
                                          <p:val>
                                            <p:fltVal val="0"/>
                                          </p:val>
                                        </p:tav>
                                        <p:tav tm="100000">
                                          <p:val>
                                            <p:strVal val="#ppt_h"/>
                                          </p:val>
                                        </p:tav>
                                      </p:tavLst>
                                    </p:anim>
                                    <p:animEffect transition="in" filter="fade">
                                      <p:cBhvr>
                                        <p:cTn id="33" dur="1000"/>
                                        <p:tgtEl>
                                          <p:spTgt spid="22"/>
                                        </p:tgtEl>
                                      </p:cBhvr>
                                    </p:animEffect>
                                  </p:childTnLst>
                                </p:cTn>
                              </p:par>
                            </p:childTnLst>
                          </p:cTn>
                        </p:par>
                        <p:par>
                          <p:cTn id="34" fill="hold">
                            <p:stCondLst>
                              <p:cond delay="2000"/>
                            </p:stCondLst>
                            <p:childTnLst>
                              <p:par>
                                <p:cTn id="35" presetID="22" presetClass="entr" presetSubtype="1" fill="hold" grpId="1"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wipe(up)">
                                      <p:cBhvr>
                                        <p:cTn id="37" dur="1000"/>
                                        <p:tgtEl>
                                          <p:spTgt spid="18"/>
                                        </p:tgtEl>
                                      </p:cBhvr>
                                    </p:animEffect>
                                  </p:childTnLst>
                                </p:cTn>
                              </p:par>
                              <p:par>
                                <p:cTn id="38" presetID="22" presetClass="entr" presetSubtype="1" fill="hold" grpId="1" nodeType="with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wipe(up)">
                                      <p:cBhvr>
                                        <p:cTn id="40" dur="1000"/>
                                        <p:tgtEl>
                                          <p:spTgt spid="23"/>
                                        </p:tgtEl>
                                      </p:cBhvr>
                                    </p:animEffect>
                                  </p:childTnLst>
                                </p:cTn>
                              </p:par>
                              <p:par>
                                <p:cTn id="41" presetID="22" presetClass="entr" presetSubtype="1" fill="hold" grpId="1" nodeType="with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wipe(up)">
                                      <p:cBhvr>
                                        <p:cTn id="43" dur="1000"/>
                                        <p:tgtEl>
                                          <p:spTgt spid="25"/>
                                        </p:tgtEl>
                                      </p:cBhvr>
                                    </p:animEffect>
                                  </p:childTnLst>
                                </p:cTn>
                              </p:par>
                              <p:par>
                                <p:cTn id="44" presetID="22" presetClass="entr" presetSubtype="1" fill="hold" grpId="1" nodeType="with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wipe(up)">
                                      <p:cBhvr>
                                        <p:cTn id="46" dur="1000"/>
                                        <p:tgtEl>
                                          <p:spTgt spid="27"/>
                                        </p:tgtEl>
                                      </p:cBhvr>
                                    </p:animEffect>
                                  </p:childTnLst>
                                </p:cTn>
                              </p:par>
                            </p:childTnLst>
                          </p:cTn>
                        </p:par>
                        <p:par>
                          <p:cTn id="47" fill="hold">
                            <p:stCondLst>
                              <p:cond delay="3000"/>
                            </p:stCondLst>
                            <p:childTnLst>
                              <p:par>
                                <p:cTn id="48" presetID="22" presetClass="entr" presetSubtype="1" fill="hold" grpId="0" nodeType="after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wipe(up)">
                                      <p:cBhvr>
                                        <p:cTn id="50" dur="1000"/>
                                        <p:tgtEl>
                                          <p:spTgt spid="19"/>
                                        </p:tgtEl>
                                      </p:cBhvr>
                                    </p:animEffect>
                                  </p:childTnLst>
                                </p:cTn>
                              </p:par>
                              <p:par>
                                <p:cTn id="51" presetID="22" presetClass="entr" presetSubtype="1" fill="hold" grpId="0" nodeType="withEffect">
                                  <p:stCondLst>
                                    <p:cond delay="0"/>
                                  </p:stCondLst>
                                  <p:childTnLst>
                                    <p:set>
                                      <p:cBhvr>
                                        <p:cTn id="52" dur="1" fill="hold">
                                          <p:stCondLst>
                                            <p:cond delay="0"/>
                                          </p:stCondLst>
                                        </p:cTn>
                                        <p:tgtEl>
                                          <p:spTgt spid="24"/>
                                        </p:tgtEl>
                                        <p:attrNameLst>
                                          <p:attrName>style.visibility</p:attrName>
                                        </p:attrNameLst>
                                      </p:cBhvr>
                                      <p:to>
                                        <p:strVal val="visible"/>
                                      </p:to>
                                    </p:set>
                                    <p:animEffect transition="in" filter="wipe(up)">
                                      <p:cBhvr>
                                        <p:cTn id="53" dur="1000"/>
                                        <p:tgtEl>
                                          <p:spTgt spid="24"/>
                                        </p:tgtEl>
                                      </p:cBhvr>
                                    </p:animEffect>
                                  </p:childTnLst>
                                </p:cTn>
                              </p:par>
                              <p:par>
                                <p:cTn id="54" presetID="22" presetClass="entr" presetSubtype="1" fill="hold" grpId="0" nodeType="with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wipe(up)">
                                      <p:cBhvr>
                                        <p:cTn id="56" dur="1000"/>
                                        <p:tgtEl>
                                          <p:spTgt spid="26"/>
                                        </p:tgtEl>
                                      </p:cBhvr>
                                    </p:animEffect>
                                  </p:childTnLst>
                                </p:cTn>
                              </p:par>
                              <p:par>
                                <p:cTn id="57" presetID="22" presetClass="entr" presetSubtype="1" fill="hold" grpId="0" nodeType="with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wipe(up)">
                                      <p:cBhvr>
                                        <p:cTn id="59"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p:bldP spid="18" grpId="1"/>
      <p:bldP spid="19" grpId="0"/>
      <p:bldP spid="20" grpId="0" animBg="1"/>
      <p:bldP spid="21" grpId="0" animBg="1"/>
      <p:bldP spid="22" grpId="0" animBg="1"/>
      <p:bldP spid="23" grpId="0"/>
      <p:bldP spid="23" grpId="1"/>
      <p:bldP spid="24" grpId="0"/>
      <p:bldP spid="25" grpId="0"/>
      <p:bldP spid="25" grpId="1"/>
      <p:bldP spid="26" grpId="0"/>
      <p:bldP spid="27" grpId="0"/>
      <p:bldP spid="27" grpId="1"/>
      <p:bldP spid="2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15755" y="3183733"/>
            <a:ext cx="1595914" cy="1446371"/>
            <a:chOff x="421005" y="4244975"/>
            <a:chExt cx="2127885" cy="1928495"/>
          </a:xfrm>
        </p:grpSpPr>
        <p:sp>
          <p:nvSpPr>
            <p:cNvPr id="8" name="矩形 7"/>
            <p:cNvSpPr/>
            <p:nvPr/>
          </p:nvSpPr>
          <p:spPr>
            <a:xfrm>
              <a:off x="421005" y="4244975"/>
              <a:ext cx="1746250" cy="1928495"/>
            </a:xfrm>
            <a:prstGeom prst="rect">
              <a:avLst/>
            </a:prstGeom>
            <a:solidFill>
              <a:srgbClr val="282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9" name="等腰三角形 8"/>
            <p:cNvSpPr/>
            <p:nvPr/>
          </p:nvSpPr>
          <p:spPr>
            <a:xfrm rot="5400000">
              <a:off x="2151380" y="5010468"/>
              <a:ext cx="397510" cy="397510"/>
            </a:xfrm>
            <a:prstGeom prst="triangle">
              <a:avLst/>
            </a:prstGeom>
            <a:solidFill>
              <a:srgbClr val="282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10" name="组合 9"/>
          <p:cNvGrpSpPr/>
          <p:nvPr/>
        </p:nvGrpSpPr>
        <p:grpSpPr>
          <a:xfrm>
            <a:off x="7200424" y="3183733"/>
            <a:ext cx="1608296" cy="1446371"/>
            <a:chOff x="9600565" y="4244975"/>
            <a:chExt cx="2144395" cy="1928495"/>
          </a:xfrm>
        </p:grpSpPr>
        <p:sp>
          <p:nvSpPr>
            <p:cNvPr id="11" name="矩形 10"/>
            <p:cNvSpPr/>
            <p:nvPr/>
          </p:nvSpPr>
          <p:spPr>
            <a:xfrm>
              <a:off x="9998710" y="4244975"/>
              <a:ext cx="1746250" cy="1928495"/>
            </a:xfrm>
            <a:prstGeom prst="rect">
              <a:avLst/>
            </a:prstGeom>
            <a:solidFill>
              <a:srgbClr val="282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2" name="等腰三角形 11"/>
            <p:cNvSpPr/>
            <p:nvPr/>
          </p:nvSpPr>
          <p:spPr>
            <a:xfrm rot="16200000">
              <a:off x="9600565" y="5010150"/>
              <a:ext cx="397510" cy="397510"/>
            </a:xfrm>
            <a:prstGeom prst="triangle">
              <a:avLst/>
            </a:prstGeom>
            <a:solidFill>
              <a:srgbClr val="282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13" name="组合 12"/>
          <p:cNvGrpSpPr/>
          <p:nvPr/>
        </p:nvGrpSpPr>
        <p:grpSpPr>
          <a:xfrm>
            <a:off x="7200900" y="1333025"/>
            <a:ext cx="1607344" cy="1446371"/>
            <a:chOff x="9601200" y="1777365"/>
            <a:chExt cx="2143125" cy="1928495"/>
          </a:xfrm>
          <a:gradFill>
            <a:gsLst>
              <a:gs pos="0">
                <a:srgbClr val="AD2402"/>
              </a:gs>
              <a:gs pos="100000">
                <a:srgbClr val="E8363E"/>
              </a:gs>
            </a:gsLst>
            <a:lin ang="5400000" scaled="1"/>
          </a:gradFill>
        </p:grpSpPr>
        <p:sp>
          <p:nvSpPr>
            <p:cNvPr id="14" name="矩形 13"/>
            <p:cNvSpPr/>
            <p:nvPr/>
          </p:nvSpPr>
          <p:spPr>
            <a:xfrm>
              <a:off x="9998075" y="1777365"/>
              <a:ext cx="1746250" cy="19284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5" name="等腰三角形 14"/>
            <p:cNvSpPr/>
            <p:nvPr/>
          </p:nvSpPr>
          <p:spPr>
            <a:xfrm rot="5400000" flipV="1">
              <a:off x="9601200" y="2542540"/>
              <a:ext cx="397510" cy="39751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16" name="组合 15"/>
          <p:cNvGrpSpPr/>
          <p:nvPr/>
        </p:nvGrpSpPr>
        <p:grpSpPr>
          <a:xfrm>
            <a:off x="315755" y="1333025"/>
            <a:ext cx="1595914" cy="1446371"/>
            <a:chOff x="421005" y="1777365"/>
            <a:chExt cx="2127885" cy="1928495"/>
          </a:xfrm>
          <a:gradFill>
            <a:gsLst>
              <a:gs pos="0">
                <a:srgbClr val="AD2402"/>
              </a:gs>
              <a:gs pos="100000">
                <a:srgbClr val="E8363E"/>
              </a:gs>
            </a:gsLst>
            <a:lin ang="5400000" scaled="1"/>
          </a:gradFill>
        </p:grpSpPr>
        <p:sp>
          <p:nvSpPr>
            <p:cNvPr id="17" name="矩形 16"/>
            <p:cNvSpPr/>
            <p:nvPr/>
          </p:nvSpPr>
          <p:spPr>
            <a:xfrm>
              <a:off x="421005" y="1777365"/>
              <a:ext cx="1746250" cy="19284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8" name="等腰三角形 17"/>
            <p:cNvSpPr/>
            <p:nvPr/>
          </p:nvSpPr>
          <p:spPr>
            <a:xfrm rot="5400000">
              <a:off x="2151380" y="2542858"/>
              <a:ext cx="397510" cy="39751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19" name="文本框 18"/>
          <p:cNvSpPr txBox="1"/>
          <p:nvPr/>
        </p:nvSpPr>
        <p:spPr>
          <a:xfrm>
            <a:off x="356236" y="1838803"/>
            <a:ext cx="1274445" cy="646331"/>
          </a:xfrm>
          <a:prstGeom prst="rect">
            <a:avLst/>
          </a:prstGeom>
          <a:noFill/>
        </p:spPr>
        <p:txBody>
          <a:bodyPr wrap="square" rtlCol="0">
            <a:spAutoFit/>
          </a:bodyPr>
          <a:lstStyle/>
          <a:p>
            <a:r>
              <a:rPr sz="900" dirty="0" err="1">
                <a:solidFill>
                  <a:schemeClr val="bg1"/>
                </a:solidFill>
                <a:latin typeface="微软雅黑" charset="0"/>
                <a:ea typeface="微软雅黑" charset="0"/>
              </a:rPr>
              <a:t>点击添加文字内容点击添加文字内容点击添加文字内容点击添加文字内容</a:t>
            </a:r>
            <a:endParaRPr sz="900" dirty="0">
              <a:solidFill>
                <a:schemeClr val="bg1"/>
              </a:solidFill>
              <a:latin typeface="微软雅黑" charset="0"/>
              <a:ea typeface="微软雅黑" charset="0"/>
            </a:endParaRPr>
          </a:p>
        </p:txBody>
      </p:sp>
      <p:sp>
        <p:nvSpPr>
          <p:cNvPr id="20" name="文本框 19"/>
          <p:cNvSpPr txBox="1"/>
          <p:nvPr/>
        </p:nvSpPr>
        <p:spPr>
          <a:xfrm>
            <a:off x="482205" y="1454944"/>
            <a:ext cx="1142760" cy="410882"/>
          </a:xfrm>
          <a:prstGeom prst="rect">
            <a:avLst/>
          </a:prstGeom>
          <a:noFill/>
        </p:spPr>
        <p:txBody>
          <a:bodyPr wrap="square" rtlCol="0">
            <a:spAutoFit/>
          </a:bodyPr>
          <a:lstStyle/>
          <a:p>
            <a:pPr>
              <a:lnSpc>
                <a:spcPct val="120000"/>
              </a:lnSpc>
            </a:pPr>
            <a:r>
              <a:rPr lang="zh-CN" altLang="zh-CN" sz="1725" b="1" dirty="0">
                <a:solidFill>
                  <a:schemeClr val="bg1"/>
                </a:solidFill>
                <a:latin typeface="微软雅黑" charset="0"/>
                <a:ea typeface="微软雅黑" charset="0"/>
              </a:rPr>
              <a:t>添加</a:t>
            </a:r>
            <a:r>
              <a:rPr lang="zh-CN" altLang="zh-CN" sz="1650" b="1" dirty="0">
                <a:solidFill>
                  <a:schemeClr val="bg1"/>
                </a:solidFill>
                <a:latin typeface="微软雅黑" charset="0"/>
                <a:ea typeface="微软雅黑" charset="0"/>
              </a:rPr>
              <a:t>标题</a:t>
            </a:r>
          </a:p>
        </p:txBody>
      </p:sp>
      <p:sp>
        <p:nvSpPr>
          <p:cNvPr id="21" name="文本框 20"/>
          <p:cNvSpPr txBox="1"/>
          <p:nvPr/>
        </p:nvSpPr>
        <p:spPr>
          <a:xfrm>
            <a:off x="356711" y="3689510"/>
            <a:ext cx="1274445" cy="646331"/>
          </a:xfrm>
          <a:prstGeom prst="rect">
            <a:avLst/>
          </a:prstGeom>
          <a:noFill/>
        </p:spPr>
        <p:txBody>
          <a:bodyPr wrap="square" rtlCol="0">
            <a:spAutoFit/>
          </a:bodyPr>
          <a:lstStyle/>
          <a:p>
            <a:r>
              <a:rPr sz="900" dirty="0">
                <a:solidFill>
                  <a:schemeClr val="bg1"/>
                </a:solidFill>
                <a:latin typeface="微软雅黑" charset="0"/>
                <a:ea typeface="微软雅黑" charset="0"/>
              </a:rPr>
              <a:t>点击添加文字内容点击添加文字内容点击添加文字内容点击添加文字内容</a:t>
            </a:r>
          </a:p>
        </p:txBody>
      </p:sp>
      <p:sp>
        <p:nvSpPr>
          <p:cNvPr id="22" name="文本框 21"/>
          <p:cNvSpPr txBox="1"/>
          <p:nvPr/>
        </p:nvSpPr>
        <p:spPr>
          <a:xfrm>
            <a:off x="482681" y="3305651"/>
            <a:ext cx="1142760" cy="410882"/>
          </a:xfrm>
          <a:prstGeom prst="rect">
            <a:avLst/>
          </a:prstGeom>
          <a:noFill/>
        </p:spPr>
        <p:txBody>
          <a:bodyPr wrap="square" rtlCol="0">
            <a:spAutoFit/>
          </a:bodyPr>
          <a:lstStyle/>
          <a:p>
            <a:pPr>
              <a:lnSpc>
                <a:spcPct val="120000"/>
              </a:lnSpc>
            </a:pPr>
            <a:r>
              <a:rPr lang="zh-CN" altLang="zh-CN" sz="1725" b="1">
                <a:solidFill>
                  <a:schemeClr val="bg1"/>
                </a:solidFill>
                <a:latin typeface="微软雅黑" charset="0"/>
                <a:ea typeface="微软雅黑" charset="0"/>
              </a:rPr>
              <a:t>添加</a:t>
            </a:r>
            <a:r>
              <a:rPr lang="zh-CN" altLang="zh-CN" sz="1650" b="1">
                <a:solidFill>
                  <a:schemeClr val="bg1"/>
                </a:solidFill>
                <a:latin typeface="微软雅黑" charset="0"/>
                <a:ea typeface="微软雅黑" charset="0"/>
              </a:rPr>
              <a:t>标题</a:t>
            </a:r>
          </a:p>
        </p:txBody>
      </p:sp>
      <p:sp>
        <p:nvSpPr>
          <p:cNvPr id="23" name="文本框 22"/>
          <p:cNvSpPr txBox="1"/>
          <p:nvPr/>
        </p:nvSpPr>
        <p:spPr>
          <a:xfrm>
            <a:off x="7539038" y="1838803"/>
            <a:ext cx="1274445" cy="646331"/>
          </a:xfrm>
          <a:prstGeom prst="rect">
            <a:avLst/>
          </a:prstGeom>
          <a:noFill/>
        </p:spPr>
        <p:txBody>
          <a:bodyPr wrap="square" rtlCol="0">
            <a:spAutoFit/>
          </a:bodyPr>
          <a:lstStyle/>
          <a:p>
            <a:r>
              <a:rPr sz="900" dirty="0">
                <a:solidFill>
                  <a:schemeClr val="bg1"/>
                </a:solidFill>
                <a:latin typeface="微软雅黑" charset="0"/>
                <a:ea typeface="微软雅黑" charset="0"/>
              </a:rPr>
              <a:t>点击添加文字内容点击添加文字内容点击添加文字内容点击添加文字内容</a:t>
            </a:r>
          </a:p>
        </p:txBody>
      </p:sp>
      <p:sp>
        <p:nvSpPr>
          <p:cNvPr id="24" name="文本框 23"/>
          <p:cNvSpPr txBox="1"/>
          <p:nvPr/>
        </p:nvSpPr>
        <p:spPr>
          <a:xfrm>
            <a:off x="7665007" y="1454944"/>
            <a:ext cx="1142760" cy="410882"/>
          </a:xfrm>
          <a:prstGeom prst="rect">
            <a:avLst/>
          </a:prstGeom>
          <a:noFill/>
        </p:spPr>
        <p:txBody>
          <a:bodyPr wrap="square" rtlCol="0">
            <a:spAutoFit/>
          </a:bodyPr>
          <a:lstStyle/>
          <a:p>
            <a:pPr>
              <a:lnSpc>
                <a:spcPct val="120000"/>
              </a:lnSpc>
            </a:pPr>
            <a:r>
              <a:rPr lang="zh-CN" altLang="zh-CN" sz="1725" b="1">
                <a:solidFill>
                  <a:schemeClr val="bg1"/>
                </a:solidFill>
                <a:latin typeface="微软雅黑" charset="0"/>
                <a:ea typeface="微软雅黑" charset="0"/>
              </a:rPr>
              <a:t>添加</a:t>
            </a:r>
            <a:r>
              <a:rPr lang="zh-CN" altLang="zh-CN" sz="1650" b="1">
                <a:solidFill>
                  <a:schemeClr val="bg1"/>
                </a:solidFill>
                <a:latin typeface="微软雅黑" charset="0"/>
                <a:ea typeface="微软雅黑" charset="0"/>
              </a:rPr>
              <a:t>标题</a:t>
            </a:r>
          </a:p>
        </p:txBody>
      </p:sp>
      <p:sp>
        <p:nvSpPr>
          <p:cNvPr id="25" name="文本框 24"/>
          <p:cNvSpPr txBox="1"/>
          <p:nvPr/>
        </p:nvSpPr>
        <p:spPr>
          <a:xfrm>
            <a:off x="7539515" y="3689510"/>
            <a:ext cx="1274445" cy="646331"/>
          </a:xfrm>
          <a:prstGeom prst="rect">
            <a:avLst/>
          </a:prstGeom>
          <a:noFill/>
        </p:spPr>
        <p:txBody>
          <a:bodyPr wrap="square" rtlCol="0">
            <a:spAutoFit/>
          </a:bodyPr>
          <a:lstStyle/>
          <a:p>
            <a:r>
              <a:rPr sz="900" dirty="0">
                <a:solidFill>
                  <a:schemeClr val="bg1"/>
                </a:solidFill>
                <a:latin typeface="微软雅黑" charset="0"/>
                <a:ea typeface="微软雅黑" charset="0"/>
              </a:rPr>
              <a:t>点击添加文字内容点击添加文字内容点击添加文字内容点击添加文字内容</a:t>
            </a:r>
          </a:p>
        </p:txBody>
      </p:sp>
      <p:sp>
        <p:nvSpPr>
          <p:cNvPr id="26" name="文本框 25"/>
          <p:cNvSpPr txBox="1"/>
          <p:nvPr/>
        </p:nvSpPr>
        <p:spPr>
          <a:xfrm>
            <a:off x="7665484" y="3305651"/>
            <a:ext cx="1142760" cy="410882"/>
          </a:xfrm>
          <a:prstGeom prst="rect">
            <a:avLst/>
          </a:prstGeom>
          <a:noFill/>
        </p:spPr>
        <p:txBody>
          <a:bodyPr wrap="square" rtlCol="0">
            <a:spAutoFit/>
          </a:bodyPr>
          <a:lstStyle/>
          <a:p>
            <a:pPr>
              <a:lnSpc>
                <a:spcPct val="120000"/>
              </a:lnSpc>
            </a:pPr>
            <a:r>
              <a:rPr lang="zh-CN" altLang="zh-CN" sz="1725" b="1">
                <a:solidFill>
                  <a:schemeClr val="bg1"/>
                </a:solidFill>
                <a:latin typeface="微软雅黑" charset="0"/>
                <a:ea typeface="微软雅黑" charset="0"/>
              </a:rPr>
              <a:t>添加</a:t>
            </a:r>
            <a:r>
              <a:rPr lang="zh-CN" altLang="zh-CN" sz="1650" b="1">
                <a:solidFill>
                  <a:schemeClr val="bg1"/>
                </a:solidFill>
                <a:latin typeface="微软雅黑" charset="0"/>
                <a:ea typeface="微软雅黑" charset="0"/>
              </a:rPr>
              <a:t>标题</a:t>
            </a:r>
          </a:p>
        </p:txBody>
      </p:sp>
      <p:pic>
        <p:nvPicPr>
          <p:cNvPr id="27" name="图片 2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55960" y="1026797"/>
            <a:ext cx="1319733" cy="3930383"/>
          </a:xfrm>
          <a:prstGeom prst="rect">
            <a:avLst/>
          </a:prstGeom>
        </p:spPr>
      </p:pic>
      <p:pic>
        <p:nvPicPr>
          <p:cNvPr id="28" name="图片 2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86905" y="1026797"/>
            <a:ext cx="1290918" cy="3930383"/>
          </a:xfrm>
          <a:prstGeom prst="rect">
            <a:avLst/>
          </a:prstGeom>
        </p:spPr>
      </p:pic>
      <p:pic>
        <p:nvPicPr>
          <p:cNvPr id="29" name="图片 2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77438" y="1026797"/>
            <a:ext cx="1296681" cy="3930383"/>
          </a:xfrm>
          <a:prstGeom prst="rect">
            <a:avLst/>
          </a:prstGeom>
        </p:spPr>
      </p:pic>
      <p:pic>
        <p:nvPicPr>
          <p:cNvPr id="30" name="图片 2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874928" y="1026797"/>
            <a:ext cx="1325496" cy="3930383"/>
          </a:xfrm>
          <a:prstGeom prst="rect">
            <a:avLst/>
          </a:prstGeom>
        </p:spPr>
      </p:pic>
      <p:sp>
        <p:nvSpPr>
          <p:cNvPr id="33" name="标题 78"/>
          <p:cNvSpPr txBox="1">
            <a:spLocks/>
          </p:cNvSpPr>
          <p:nvPr/>
        </p:nvSpPr>
        <p:spPr>
          <a:xfrm>
            <a:off x="41982" y="-96627"/>
            <a:ext cx="6861212" cy="884466"/>
          </a:xfrm>
          <a:prstGeom prst="rect">
            <a:avLst/>
          </a:prstGeom>
        </p:spPr>
        <p:txBody>
          <a:bodyPr anchor="ctr"/>
          <a:lstStyle>
            <a:lvl1pPr algn="l" defTabSz="914400" rtl="0" eaLnBrk="1" latinLnBrk="1" hangingPunct="1">
              <a:spcBef>
                <a:spcPct val="0"/>
              </a:spcBef>
              <a:buNone/>
              <a:defRPr sz="3600" b="1" kern="1200">
                <a:solidFill>
                  <a:schemeClr val="bg1"/>
                </a:solidFill>
                <a:latin typeface="Arial" pitchFamily="34" charset="0"/>
                <a:ea typeface="+mj-ea"/>
                <a:cs typeface="Arial" pitchFamily="34" charset="0"/>
              </a:defRPr>
            </a:lvl1pPr>
          </a:lstStyle>
          <a:p>
            <a:r>
              <a:rPr lang="en-US" altLang="zh-CN" sz="3000" dirty="0">
                <a:latin typeface="黑体" panose="02010609060101010101" pitchFamily="49" charset="-122"/>
                <a:ea typeface="黑体" panose="02010609060101010101" pitchFamily="49" charset="-122"/>
              </a:rPr>
              <a:t>01 </a:t>
            </a:r>
            <a:r>
              <a:rPr lang="zh-CN" altLang="en-US" sz="3000" dirty="0">
                <a:latin typeface="黑体" panose="02010609060101010101" pitchFamily="49" charset="-122"/>
                <a:ea typeface="黑体" panose="02010609060101010101" pitchFamily="49" charset="-122"/>
              </a:rPr>
              <a:t>概念篇</a:t>
            </a:r>
          </a:p>
        </p:txBody>
      </p:sp>
      <p:sp>
        <p:nvSpPr>
          <p:cNvPr id="34" name="文本框 33"/>
          <p:cNvSpPr txBox="1"/>
          <p:nvPr/>
        </p:nvSpPr>
        <p:spPr>
          <a:xfrm>
            <a:off x="8667932" y="101856"/>
            <a:ext cx="504056" cy="523220"/>
          </a:xfrm>
          <a:prstGeom prst="rect">
            <a:avLst/>
          </a:prstGeom>
          <a:noFill/>
        </p:spPr>
        <p:txBody>
          <a:bodyPr wrap="square" rtlCol="0">
            <a:spAutoFit/>
          </a:bodyPr>
          <a:lstStyle/>
          <a:p>
            <a:pPr algn="ctr"/>
            <a:r>
              <a:rPr lang="en-US" altLang="zh-CN" sz="1400" b="1" dirty="0">
                <a:solidFill>
                  <a:srgbClr val="002D7C"/>
                </a:solidFill>
                <a:latin typeface="方正大黑简体" panose="03000509000000000000" pitchFamily="65" charset="-122"/>
                <a:ea typeface="方正大黑简体" panose="03000509000000000000" pitchFamily="65" charset="-122"/>
              </a:rPr>
              <a:t>LOGO</a:t>
            </a:r>
            <a:endParaRPr lang="zh-CN" altLang="en-US" sz="1400" b="1" dirty="0">
              <a:solidFill>
                <a:srgbClr val="002D7C"/>
              </a:solidFill>
              <a:latin typeface="方正大黑简体" panose="03000509000000000000" pitchFamily="65" charset="-122"/>
              <a:ea typeface="方正大黑简体" panose="03000509000000000000" pitchFamily="65" charset="-122"/>
            </a:endParaRPr>
          </a:p>
        </p:txBody>
      </p:sp>
    </p:spTree>
    <p:extLst>
      <p:ext uri="{BB962C8B-B14F-4D97-AF65-F5344CB8AC3E}">
        <p14:creationId xmlns:p14="http://schemas.microsoft.com/office/powerpoint/2010/main" val="727759057"/>
      </p:ext>
    </p:extLst>
  </p:cSld>
  <p:clrMapOvr>
    <a:masterClrMapping/>
  </p:clrMapOvr>
  <mc:AlternateContent xmlns:mc="http://schemas.openxmlformats.org/markup-compatibility/2006" xmlns:p14="http://schemas.microsoft.com/office/powerpoint/2010/main">
    <mc:Choice Requires="p14">
      <p:transition spd="slow" p14:dur="1200" advClick="0" advTm="0">
        <p14:prism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1000" fill="hold"/>
                                        <p:tgtEl>
                                          <p:spTgt spid="27"/>
                                        </p:tgtEl>
                                        <p:attrNameLst>
                                          <p:attrName>ppt_x</p:attrName>
                                        </p:attrNameLst>
                                      </p:cBhvr>
                                      <p:tavLst>
                                        <p:tav tm="0">
                                          <p:val>
                                            <p:strVal val="#ppt_x"/>
                                          </p:val>
                                        </p:tav>
                                        <p:tav tm="100000">
                                          <p:val>
                                            <p:strVal val="#ppt_x"/>
                                          </p:val>
                                        </p:tav>
                                      </p:tavLst>
                                    </p:anim>
                                    <p:anim calcmode="lin" valueType="num">
                                      <p:cBhvr additive="base">
                                        <p:cTn id="8" dur="100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1000" fill="hold"/>
                                        <p:tgtEl>
                                          <p:spTgt spid="28"/>
                                        </p:tgtEl>
                                        <p:attrNameLst>
                                          <p:attrName>ppt_x</p:attrName>
                                        </p:attrNameLst>
                                      </p:cBhvr>
                                      <p:tavLst>
                                        <p:tav tm="0">
                                          <p:val>
                                            <p:strVal val="#ppt_x"/>
                                          </p:val>
                                        </p:tav>
                                        <p:tav tm="100000">
                                          <p:val>
                                            <p:strVal val="#ppt_x"/>
                                          </p:val>
                                        </p:tav>
                                      </p:tavLst>
                                    </p:anim>
                                    <p:anim calcmode="lin" valueType="num">
                                      <p:cBhvr additive="base">
                                        <p:cTn id="12" dur="1000" fill="hold"/>
                                        <p:tgtEl>
                                          <p:spTgt spid="28"/>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1000" fill="hold"/>
                                        <p:tgtEl>
                                          <p:spTgt spid="29"/>
                                        </p:tgtEl>
                                        <p:attrNameLst>
                                          <p:attrName>ppt_x</p:attrName>
                                        </p:attrNameLst>
                                      </p:cBhvr>
                                      <p:tavLst>
                                        <p:tav tm="0">
                                          <p:val>
                                            <p:strVal val="#ppt_x"/>
                                          </p:val>
                                        </p:tav>
                                        <p:tav tm="100000">
                                          <p:val>
                                            <p:strVal val="#ppt_x"/>
                                          </p:val>
                                        </p:tav>
                                      </p:tavLst>
                                    </p:anim>
                                    <p:anim calcmode="lin" valueType="num">
                                      <p:cBhvr additive="base">
                                        <p:cTn id="16" dur="1000" fill="hold"/>
                                        <p:tgtEl>
                                          <p:spTgt spid="29"/>
                                        </p:tgtEl>
                                        <p:attrNameLst>
                                          <p:attrName>ppt_y</p:attrName>
                                        </p:attrNameLst>
                                      </p:cBhvr>
                                      <p:tavLst>
                                        <p:tav tm="0">
                                          <p:val>
                                            <p:strVal val="1+#ppt_h/2"/>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1000" fill="hold"/>
                                        <p:tgtEl>
                                          <p:spTgt spid="30"/>
                                        </p:tgtEl>
                                        <p:attrNameLst>
                                          <p:attrName>ppt_x</p:attrName>
                                        </p:attrNameLst>
                                      </p:cBhvr>
                                      <p:tavLst>
                                        <p:tav tm="0">
                                          <p:val>
                                            <p:strVal val="#ppt_x"/>
                                          </p:val>
                                        </p:tav>
                                        <p:tav tm="100000">
                                          <p:val>
                                            <p:strVal val="#ppt_x"/>
                                          </p:val>
                                        </p:tav>
                                      </p:tavLst>
                                    </p:anim>
                                    <p:anim calcmode="lin" valueType="num">
                                      <p:cBhvr additive="base">
                                        <p:cTn id="20" dur="1000" fill="hold"/>
                                        <p:tgtEl>
                                          <p:spTgt spid="30"/>
                                        </p:tgtEl>
                                        <p:attrNameLst>
                                          <p:attrName>ppt_y</p:attrName>
                                        </p:attrNameLst>
                                      </p:cBhvr>
                                      <p:tavLst>
                                        <p:tav tm="0">
                                          <p:val>
                                            <p:strVal val="0-#ppt_h/2"/>
                                          </p:val>
                                        </p:tav>
                                        <p:tav tm="100000">
                                          <p:val>
                                            <p:strVal val="#ppt_y"/>
                                          </p:val>
                                        </p:tav>
                                      </p:tavLst>
                                    </p:anim>
                                  </p:childTnLst>
                                </p:cTn>
                              </p:par>
                            </p:childTnLst>
                          </p:cTn>
                        </p:par>
                        <p:par>
                          <p:cTn id="21" fill="hold">
                            <p:stCondLst>
                              <p:cond delay="1000"/>
                            </p:stCondLst>
                            <p:childTnLst>
                              <p:par>
                                <p:cTn id="22" presetID="2" presetClass="entr" presetSubtype="8" fill="hold" nodeType="after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additive="base">
                                        <p:cTn id="24" dur="1000" fill="hold"/>
                                        <p:tgtEl>
                                          <p:spTgt spid="16"/>
                                        </p:tgtEl>
                                        <p:attrNameLst>
                                          <p:attrName>ppt_x</p:attrName>
                                        </p:attrNameLst>
                                      </p:cBhvr>
                                      <p:tavLst>
                                        <p:tav tm="0">
                                          <p:val>
                                            <p:strVal val="0-#ppt_w/2"/>
                                          </p:val>
                                        </p:tav>
                                        <p:tav tm="100000">
                                          <p:val>
                                            <p:strVal val="#ppt_x"/>
                                          </p:val>
                                        </p:tav>
                                      </p:tavLst>
                                    </p:anim>
                                    <p:anim calcmode="lin" valueType="num">
                                      <p:cBhvr additive="base">
                                        <p:cTn id="25" dur="1000" fill="hold"/>
                                        <p:tgtEl>
                                          <p:spTgt spid="16"/>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1000" fill="hold"/>
                                        <p:tgtEl>
                                          <p:spTgt spid="10"/>
                                        </p:tgtEl>
                                        <p:attrNameLst>
                                          <p:attrName>ppt_x</p:attrName>
                                        </p:attrNameLst>
                                      </p:cBhvr>
                                      <p:tavLst>
                                        <p:tav tm="0">
                                          <p:val>
                                            <p:strVal val="1+#ppt_w/2"/>
                                          </p:val>
                                        </p:tav>
                                        <p:tav tm="100000">
                                          <p:val>
                                            <p:strVal val="#ppt_x"/>
                                          </p:val>
                                        </p:tav>
                                      </p:tavLst>
                                    </p:anim>
                                    <p:anim calcmode="lin" valueType="num">
                                      <p:cBhvr additive="base">
                                        <p:cTn id="29" dur="1000" fill="hold"/>
                                        <p:tgtEl>
                                          <p:spTgt spid="10"/>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2" presetClass="entr" presetSubtype="8" fill="hold"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1000" fill="hold"/>
                                        <p:tgtEl>
                                          <p:spTgt spid="7"/>
                                        </p:tgtEl>
                                        <p:attrNameLst>
                                          <p:attrName>ppt_x</p:attrName>
                                        </p:attrNameLst>
                                      </p:cBhvr>
                                      <p:tavLst>
                                        <p:tav tm="0">
                                          <p:val>
                                            <p:strVal val="0-#ppt_w/2"/>
                                          </p:val>
                                        </p:tav>
                                        <p:tav tm="100000">
                                          <p:val>
                                            <p:strVal val="#ppt_x"/>
                                          </p:val>
                                        </p:tav>
                                      </p:tavLst>
                                    </p:anim>
                                    <p:anim calcmode="lin" valueType="num">
                                      <p:cBhvr additive="base">
                                        <p:cTn id="34" dur="1000" fill="hold"/>
                                        <p:tgtEl>
                                          <p:spTgt spid="7"/>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1000" fill="hold"/>
                                        <p:tgtEl>
                                          <p:spTgt spid="13"/>
                                        </p:tgtEl>
                                        <p:attrNameLst>
                                          <p:attrName>ppt_x</p:attrName>
                                        </p:attrNameLst>
                                      </p:cBhvr>
                                      <p:tavLst>
                                        <p:tav tm="0">
                                          <p:val>
                                            <p:strVal val="1+#ppt_w/2"/>
                                          </p:val>
                                        </p:tav>
                                        <p:tav tm="100000">
                                          <p:val>
                                            <p:strVal val="#ppt_x"/>
                                          </p:val>
                                        </p:tav>
                                      </p:tavLst>
                                    </p:anim>
                                    <p:anim calcmode="lin" valueType="num">
                                      <p:cBhvr additive="base">
                                        <p:cTn id="38" dur="1000" fill="hold"/>
                                        <p:tgtEl>
                                          <p:spTgt spid="13"/>
                                        </p:tgtEl>
                                        <p:attrNameLst>
                                          <p:attrName>ppt_y</p:attrName>
                                        </p:attrNameLst>
                                      </p:cBhvr>
                                      <p:tavLst>
                                        <p:tav tm="0">
                                          <p:val>
                                            <p:strVal val="#ppt_y"/>
                                          </p:val>
                                        </p:tav>
                                        <p:tav tm="100000">
                                          <p:val>
                                            <p:strVal val="#ppt_y"/>
                                          </p:val>
                                        </p:tav>
                                      </p:tavLst>
                                    </p:anim>
                                  </p:childTnLst>
                                </p:cTn>
                              </p:par>
                            </p:childTnLst>
                          </p:cTn>
                        </p:par>
                        <p:par>
                          <p:cTn id="39" fill="hold">
                            <p:stCondLst>
                              <p:cond delay="3000"/>
                            </p:stCondLst>
                            <p:childTnLst>
                              <p:par>
                                <p:cTn id="40" presetID="22" presetClass="entr" presetSubtype="8" fill="hold" grpId="0" nodeType="after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wipe(left)">
                                      <p:cBhvr>
                                        <p:cTn id="42" dur="1000"/>
                                        <p:tgtEl>
                                          <p:spTgt spid="20"/>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wipe(left)">
                                      <p:cBhvr>
                                        <p:cTn id="45" dur="1000"/>
                                        <p:tgtEl>
                                          <p:spTgt spid="22"/>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wipe(left)">
                                      <p:cBhvr>
                                        <p:cTn id="48" dur="1000"/>
                                        <p:tgtEl>
                                          <p:spTgt spid="24"/>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26"/>
                                        </p:tgtEl>
                                        <p:attrNameLst>
                                          <p:attrName>style.visibility</p:attrName>
                                        </p:attrNameLst>
                                      </p:cBhvr>
                                      <p:to>
                                        <p:strVal val="visible"/>
                                      </p:to>
                                    </p:set>
                                    <p:animEffect transition="in" filter="wipe(left)">
                                      <p:cBhvr>
                                        <p:cTn id="51" dur="1000"/>
                                        <p:tgtEl>
                                          <p:spTgt spid="26"/>
                                        </p:tgtEl>
                                      </p:cBhvr>
                                    </p:animEffect>
                                  </p:childTnLst>
                                </p:cTn>
                              </p:par>
                            </p:childTnLst>
                          </p:cTn>
                        </p:par>
                        <p:par>
                          <p:cTn id="52" fill="hold">
                            <p:stCondLst>
                              <p:cond delay="4000"/>
                            </p:stCondLst>
                            <p:childTnLst>
                              <p:par>
                                <p:cTn id="53" presetID="22" presetClass="entr" presetSubtype="1" fill="hold" grpId="0"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wipe(up)">
                                      <p:cBhvr>
                                        <p:cTn id="55" dur="1000"/>
                                        <p:tgtEl>
                                          <p:spTgt spid="19"/>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wipe(up)">
                                      <p:cBhvr>
                                        <p:cTn id="58" dur="1000"/>
                                        <p:tgtEl>
                                          <p:spTgt spid="23"/>
                                        </p:tgtEl>
                                      </p:cBhvr>
                                    </p:animEffect>
                                  </p:childTnLst>
                                </p:cTn>
                              </p:par>
                              <p:par>
                                <p:cTn id="59" presetID="22" presetClass="entr" presetSubtype="1" fill="hold" grpId="0" nodeType="withEffect">
                                  <p:stCondLst>
                                    <p:cond delay="0"/>
                                  </p:stCondLst>
                                  <p:childTnLst>
                                    <p:set>
                                      <p:cBhvr>
                                        <p:cTn id="60" dur="1" fill="hold">
                                          <p:stCondLst>
                                            <p:cond delay="0"/>
                                          </p:stCondLst>
                                        </p:cTn>
                                        <p:tgtEl>
                                          <p:spTgt spid="25"/>
                                        </p:tgtEl>
                                        <p:attrNameLst>
                                          <p:attrName>style.visibility</p:attrName>
                                        </p:attrNameLst>
                                      </p:cBhvr>
                                      <p:to>
                                        <p:strVal val="visible"/>
                                      </p:to>
                                    </p:set>
                                    <p:animEffect transition="in" filter="wipe(up)">
                                      <p:cBhvr>
                                        <p:cTn id="61" dur="1000"/>
                                        <p:tgtEl>
                                          <p:spTgt spid="25"/>
                                        </p:tgtEl>
                                      </p:cBhvr>
                                    </p:animEffect>
                                  </p:childTnLst>
                                </p:cTn>
                              </p:par>
                              <p:par>
                                <p:cTn id="62" presetID="22" presetClass="entr" presetSubtype="1" fill="hold" grpId="0" nodeType="with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wipe(up)">
                                      <p:cBhvr>
                                        <p:cTn id="64"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P spid="23" grpId="0"/>
      <p:bldP spid="24" grpId="0"/>
      <p:bldP spid="25" grpId="0"/>
      <p:bldP spid="2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内容占位符 11"/>
          <p:cNvGraphicFramePr>
            <a:graphicFrameLocks noGrp="1"/>
          </p:cNvGraphicFramePr>
          <p:nvPr>
            <p:ph idx="4294967295"/>
            <p:extLst>
              <p:ext uri="{D42A27DB-BD31-4B8C-83A1-F6EECF244321}">
                <p14:modId xmlns:p14="http://schemas.microsoft.com/office/powerpoint/2010/main" val="3143314493"/>
              </p:ext>
            </p:extLst>
          </p:nvPr>
        </p:nvGraphicFramePr>
        <p:xfrm>
          <a:off x="755576" y="699542"/>
          <a:ext cx="7634287" cy="4219575"/>
        </p:xfrm>
        <a:graphic>
          <a:graphicData uri="http://schemas.openxmlformats.org/drawingml/2006/chart">
            <c:chart xmlns:c="http://schemas.openxmlformats.org/drawingml/2006/chart" xmlns:r="http://schemas.openxmlformats.org/officeDocument/2006/relationships" r:id="rId3"/>
          </a:graphicData>
        </a:graphic>
      </p:graphicFrame>
      <p:sp>
        <p:nvSpPr>
          <p:cNvPr id="10" name="标题 78"/>
          <p:cNvSpPr txBox="1">
            <a:spLocks/>
          </p:cNvSpPr>
          <p:nvPr/>
        </p:nvSpPr>
        <p:spPr>
          <a:xfrm>
            <a:off x="41982" y="-96627"/>
            <a:ext cx="6861212" cy="884466"/>
          </a:xfrm>
          <a:prstGeom prst="rect">
            <a:avLst/>
          </a:prstGeom>
        </p:spPr>
        <p:txBody>
          <a:bodyPr anchor="ctr"/>
          <a:lstStyle>
            <a:lvl1pPr algn="l" defTabSz="914400" rtl="0" eaLnBrk="1" latinLnBrk="1" hangingPunct="1">
              <a:spcBef>
                <a:spcPct val="0"/>
              </a:spcBef>
              <a:buNone/>
              <a:defRPr sz="3600" b="1" kern="1200">
                <a:solidFill>
                  <a:schemeClr val="bg1"/>
                </a:solidFill>
                <a:latin typeface="Arial" pitchFamily="34" charset="0"/>
                <a:ea typeface="+mj-ea"/>
                <a:cs typeface="Arial" pitchFamily="34" charset="0"/>
              </a:defRPr>
            </a:lvl1pPr>
          </a:lstStyle>
          <a:p>
            <a:r>
              <a:rPr lang="en-US" altLang="zh-CN" sz="3000" dirty="0">
                <a:latin typeface="黑体" panose="02010609060101010101" pitchFamily="49" charset="-122"/>
                <a:ea typeface="黑体" panose="02010609060101010101" pitchFamily="49" charset="-122"/>
              </a:rPr>
              <a:t>01 </a:t>
            </a:r>
            <a:r>
              <a:rPr lang="zh-CN" altLang="en-US" sz="3000" dirty="0">
                <a:latin typeface="黑体" panose="02010609060101010101" pitchFamily="49" charset="-122"/>
                <a:ea typeface="黑体" panose="02010609060101010101" pitchFamily="49" charset="-122"/>
              </a:rPr>
              <a:t>概念篇</a:t>
            </a:r>
          </a:p>
        </p:txBody>
      </p:sp>
      <p:sp>
        <p:nvSpPr>
          <p:cNvPr id="11" name="文本框 10"/>
          <p:cNvSpPr txBox="1"/>
          <p:nvPr/>
        </p:nvSpPr>
        <p:spPr>
          <a:xfrm>
            <a:off x="8667932" y="101856"/>
            <a:ext cx="504056" cy="523220"/>
          </a:xfrm>
          <a:prstGeom prst="rect">
            <a:avLst/>
          </a:prstGeom>
          <a:noFill/>
        </p:spPr>
        <p:txBody>
          <a:bodyPr wrap="square" rtlCol="0">
            <a:spAutoFit/>
          </a:bodyPr>
          <a:lstStyle/>
          <a:p>
            <a:pPr algn="ctr"/>
            <a:r>
              <a:rPr lang="en-US" altLang="zh-CN" sz="1400" b="1" dirty="0">
                <a:solidFill>
                  <a:srgbClr val="002D7C"/>
                </a:solidFill>
                <a:latin typeface="方正大黑简体" panose="03000509000000000000" pitchFamily="65" charset="-122"/>
                <a:ea typeface="方正大黑简体" panose="03000509000000000000" pitchFamily="65" charset="-122"/>
              </a:rPr>
              <a:t>LOGO</a:t>
            </a:r>
            <a:endParaRPr lang="zh-CN" altLang="en-US" sz="1400" b="1" dirty="0">
              <a:solidFill>
                <a:srgbClr val="002D7C"/>
              </a:solidFill>
              <a:latin typeface="方正大黑简体" panose="03000509000000000000" pitchFamily="65" charset="-122"/>
              <a:ea typeface="方正大黑简体" panose="03000509000000000000" pitchFamily="65" charset="-122"/>
            </a:endParaRPr>
          </a:p>
        </p:txBody>
      </p:sp>
    </p:spTree>
    <p:extLst>
      <p:ext uri="{BB962C8B-B14F-4D97-AF65-F5344CB8AC3E}">
        <p14:creationId xmlns:p14="http://schemas.microsoft.com/office/powerpoint/2010/main" val="3135336096"/>
      </p:ext>
    </p:extLst>
  </p:cSld>
  <p:clrMapOvr>
    <a:masterClrMapping/>
  </p:clrMapOvr>
  <mc:AlternateContent xmlns:mc="http://schemas.openxmlformats.org/markup-compatibility/2006" xmlns:p14="http://schemas.microsoft.com/office/powerpoint/2010/main">
    <mc:Choice Requires="p14">
      <p:transition spd="slow" p14:dur="1200" advClick="0" advTm="0">
        <p14:prism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Effect transition="in" filter="fade">
                                      <p:cBhvr>
                                        <p:cTn id="9"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Presentation"/>
</p:tagLst>
</file>

<file path=ppt/tags/tag2.xml><?xml version="1.0" encoding="utf-8"?>
<p:tagLst xmlns:a="http://schemas.openxmlformats.org/drawingml/2006/main" xmlns:r="http://schemas.openxmlformats.org/officeDocument/2006/relationships" xmlns:p="http://schemas.openxmlformats.org/presentationml/2006/main">
  <p:tag name="MH" val="20160515194555"/>
  <p:tag name="MH_LIBRARY" val="GRAPHIC"/>
  <p:tag name="MH_TYPE" val="Other"/>
  <p:tag name="MH_ORDER" val="10"/>
</p:tagLst>
</file>

<file path=ppt/tags/tag3.xml><?xml version="1.0" encoding="utf-8"?>
<p:tagLst xmlns:a="http://schemas.openxmlformats.org/drawingml/2006/main" xmlns:r="http://schemas.openxmlformats.org/officeDocument/2006/relationships" xmlns:p="http://schemas.openxmlformats.org/presentationml/2006/main">
  <p:tag name="MH" val="20160515171959"/>
  <p:tag name="MH_LIBRARY" val="GRAPHIC"/>
  <p:tag name="MH_ORDER" val="文本框 19"/>
</p:tagLst>
</file>

<file path=ppt/tags/tag4.xml><?xml version="1.0" encoding="utf-8"?>
<p:tagLst xmlns:a="http://schemas.openxmlformats.org/drawingml/2006/main" xmlns:r="http://schemas.openxmlformats.org/officeDocument/2006/relationships" xmlns:p="http://schemas.openxmlformats.org/presentationml/2006/main">
  <p:tag name="MH" val="20160515171959"/>
  <p:tag name="MH_LIBRARY" val="GRAPHIC"/>
  <p:tag name="MH_ORDER" val="文本框 19"/>
</p:tagLst>
</file>

<file path=ppt/tags/tag5.xml><?xml version="1.0" encoding="utf-8"?>
<p:tagLst xmlns:a="http://schemas.openxmlformats.org/drawingml/2006/main" xmlns:r="http://schemas.openxmlformats.org/officeDocument/2006/relationships" xmlns:p="http://schemas.openxmlformats.org/presentationml/2006/main">
  <p:tag name="MH" val="20160515171959"/>
  <p:tag name="MH_LIBRARY" val="GRAPHIC"/>
  <p:tag name="MH_ORDER" val="文本框 19"/>
</p:tagLst>
</file>

<file path=ppt/tags/tag6.xml><?xml version="1.0" encoding="utf-8"?>
<p:tagLst xmlns:a="http://schemas.openxmlformats.org/drawingml/2006/main" xmlns:r="http://schemas.openxmlformats.org/officeDocument/2006/relationships" xmlns:p="http://schemas.openxmlformats.org/presentationml/2006/main">
  <p:tag name="MH" val="20160515171959"/>
  <p:tag name="MH_LIBRARY" val="GRAPHIC"/>
  <p:tag name="MH_ORDER" val="文本框 19"/>
</p:tagLst>
</file>

<file path=ppt/tags/tag7.xml><?xml version="1.0" encoding="utf-8"?>
<p:tagLst xmlns:a="http://schemas.openxmlformats.org/drawingml/2006/main" xmlns:r="http://schemas.openxmlformats.org/officeDocument/2006/relationships" xmlns:p="http://schemas.openxmlformats.org/presentationml/2006/main">
  <p:tag name="MH" val="20160515171959"/>
  <p:tag name="MH_LIBRARY" val="GRAPHIC"/>
  <p:tag name="MH_ORDER" val="文本框 19"/>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732</TotalTime>
  <Words>1391</Words>
  <Application>Microsoft Office PowerPoint</Application>
  <PresentationFormat>全屏显示(16:9)</PresentationFormat>
  <Paragraphs>311</Paragraphs>
  <Slides>26</Slides>
  <Notes>26</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26</vt:i4>
      </vt:variant>
    </vt:vector>
  </HeadingPairs>
  <TitlesOfParts>
    <vt:vector size="43" baseType="lpstr">
      <vt:lpstr>맑은 고딕</vt:lpstr>
      <vt:lpstr>创艺简楷体</vt:lpstr>
      <vt:lpstr>等线</vt:lpstr>
      <vt:lpstr>方正超粗黑简体</vt:lpstr>
      <vt:lpstr>方正大黑简体</vt:lpstr>
      <vt:lpstr>汉仪粗黑简</vt:lpstr>
      <vt:lpstr>汉仪综艺体简</vt:lpstr>
      <vt:lpstr>黑体</vt:lpstr>
      <vt:lpstr>宋体</vt:lpstr>
      <vt:lpstr>微软雅黑</vt:lpstr>
      <vt:lpstr>微软雅黑 Light</vt:lpstr>
      <vt:lpstr>Arial</vt:lpstr>
      <vt:lpstr>Calibri</vt:lpstr>
      <vt:lpstr>Impact</vt:lpstr>
      <vt:lpstr>Times New Roman</vt:lpstr>
      <vt:lpstr>Wingdings</vt:lpstr>
      <vt:lpstr>Office Theme</vt:lpstr>
      <vt:lpstr>PowerPoint 演示文稿</vt:lpstr>
      <vt:lpstr>PowerPoint 演示文稿</vt:lpstr>
      <vt:lpstr>PowerPoint 演示文稿</vt:lpstr>
      <vt:lpstr>需求分析</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锐旗设计；https://9ppt.taobao.com</dc:title>
  <dc:creator>锐旗设计；https://9ppt.taobao.com</dc:creator>
  <dc:description>锐旗设计；https://9ppt.taobao.com</dc:description>
  <cp:lastModifiedBy>Administrator</cp:lastModifiedBy>
  <cp:revision>60</cp:revision>
  <dcterms:created xsi:type="dcterms:W3CDTF">2014-04-01T16:27:38Z</dcterms:created>
  <dcterms:modified xsi:type="dcterms:W3CDTF">2021-01-26T03:27:58Z</dcterms:modified>
</cp:coreProperties>
</file>