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6" r:id="rId3"/>
    <p:sldId id="278" r:id="rId5"/>
    <p:sldId id="279" r:id="rId6"/>
    <p:sldId id="257" r:id="rId7"/>
    <p:sldId id="258" r:id="rId8"/>
    <p:sldId id="283" r:id="rId9"/>
    <p:sldId id="280" r:id="rId10"/>
    <p:sldId id="259" r:id="rId11"/>
    <p:sldId id="260" r:id="rId12"/>
    <p:sldId id="262" r:id="rId13"/>
    <p:sldId id="281" r:id="rId14"/>
    <p:sldId id="263" r:id="rId15"/>
    <p:sldId id="264" r:id="rId16"/>
    <p:sldId id="284" r:id="rId17"/>
    <p:sldId id="282" r:id="rId18"/>
    <p:sldId id="268" r:id="rId19"/>
    <p:sldId id="269" r:id="rId20"/>
    <p:sldId id="272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642C"/>
    <a:srgbClr val="DF976F"/>
    <a:srgbClr val="CC961B"/>
    <a:srgbClr val="5B5022"/>
    <a:srgbClr val="FFFFFF"/>
    <a:srgbClr val="E2C8B7"/>
    <a:srgbClr val="E7E0DA"/>
    <a:srgbClr val="123382"/>
    <a:srgbClr val="FCBE43"/>
    <a:srgbClr val="F84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6" y="312"/>
      </p:cViewPr>
      <p:guideLst>
        <p:guide orient="horz" pos="2137"/>
        <p:guide pos="377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01675" y="58356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フリーフォーム 32"/>
          <p:cNvSpPr/>
          <p:nvPr userDrawn="1"/>
        </p:nvSpPr>
        <p:spPr>
          <a:xfrm rot="2700000">
            <a:off x="1009217" y="1841084"/>
            <a:ext cx="1697191" cy="1525697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rgbClr val="CC9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054099" y="2035836"/>
            <a:ext cx="2953400" cy="2753135"/>
            <a:chOff x="3326919" y="1476687"/>
            <a:chExt cx="5569096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rgbClr val="5B5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515897" cy="144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400" dirty="0">
                  <a:solidFill>
                    <a:schemeClr val="bg1"/>
                  </a:solidFill>
                </a:rPr>
                <a:t>01</a:t>
              </a:r>
              <a:endParaRPr kumimoji="1" lang="ja-JP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88823" y="3052741"/>
            <a:ext cx="2470014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4749901" y="2052010"/>
            <a:ext cx="2953401" cy="2753135"/>
            <a:chOff x="3326919" y="1476687"/>
            <a:chExt cx="5569097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rgbClr val="C364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515897" cy="144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400" dirty="0">
                  <a:solidFill>
                    <a:schemeClr val="bg1"/>
                  </a:solidFill>
                </a:rPr>
                <a:t>02</a:t>
              </a:r>
              <a:endParaRPr kumimoji="1" lang="ja-JP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384625" y="3068916"/>
            <a:ext cx="2470014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8445702" y="2052010"/>
            <a:ext cx="2953401" cy="2753135"/>
            <a:chOff x="3326919" y="1476687"/>
            <a:chExt cx="5569096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rgbClr val="5B5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515897" cy="144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400" dirty="0">
                  <a:solidFill>
                    <a:schemeClr val="bg1"/>
                  </a:solidFill>
                </a:rPr>
                <a:t>03</a:t>
              </a:r>
              <a:endParaRPr kumimoji="1" lang="ja-JP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8080426" y="3068916"/>
            <a:ext cx="2470014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4068115" y="1399376"/>
            <a:ext cx="1697191" cy="1525697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rgbClr val="DF97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8130531" y="2059765"/>
            <a:ext cx="1697191" cy="1525697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rgbClr val="CC9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34632" y="3624079"/>
            <a:ext cx="3499431" cy="1949080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4337857" y="3624079"/>
            <a:ext cx="3499431" cy="1949080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8012830" y="3624079"/>
            <a:ext cx="3499431" cy="1949080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ldLvl="0" animBg="1"/>
      <p:bldP spid="34" grpId="0" bldLvl="0" animBg="1"/>
      <p:bldP spid="3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&amp;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678393" y="1656042"/>
            <a:ext cx="3493772" cy="2200181"/>
          </a:xfrm>
        </p:spPr>
        <p:txBody>
          <a:bodyPr>
            <a:norm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2" name="図プレースホルダー 9"/>
          <p:cNvSpPr>
            <a:spLocks noGrp="1"/>
          </p:cNvSpPr>
          <p:nvPr>
            <p:ph type="pic" sz="quarter" idx="17" hasCustomPrompt="1"/>
          </p:nvPr>
        </p:nvSpPr>
        <p:spPr>
          <a:xfrm>
            <a:off x="4363508" y="1656042"/>
            <a:ext cx="3493772" cy="2200181"/>
          </a:xfrm>
        </p:spPr>
        <p:txBody>
          <a:bodyPr>
            <a:norm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9" name="図プレースホルダー 9"/>
          <p:cNvSpPr>
            <a:spLocks noGrp="1"/>
          </p:cNvSpPr>
          <p:nvPr>
            <p:ph type="pic" sz="quarter" idx="20" hasCustomPrompt="1"/>
          </p:nvPr>
        </p:nvSpPr>
        <p:spPr>
          <a:xfrm>
            <a:off x="8048394" y="1656042"/>
            <a:ext cx="3493772" cy="2200181"/>
          </a:xfrm>
        </p:spPr>
        <p:txBody>
          <a:bodyPr>
            <a:norm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9" name="テキスト プレースホルダー 58"/>
          <p:cNvSpPr>
            <a:spLocks noGrp="1"/>
          </p:cNvSpPr>
          <p:nvPr>
            <p:ph type="body" sz="quarter" idx="12" hasCustomPrompt="1"/>
          </p:nvPr>
        </p:nvSpPr>
        <p:spPr>
          <a:xfrm>
            <a:off x="678393" y="2770981"/>
            <a:ext cx="3498799" cy="1084729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0" name="テキスト プレースホルダー 59"/>
          <p:cNvSpPr>
            <a:spLocks noGrp="1"/>
          </p:cNvSpPr>
          <p:nvPr>
            <p:ph type="body" sz="quarter" idx="30" hasCustomPrompt="1"/>
          </p:nvPr>
        </p:nvSpPr>
        <p:spPr>
          <a:xfrm>
            <a:off x="4363508" y="2771494"/>
            <a:ext cx="3498799" cy="1084729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31" hasCustomPrompt="1"/>
          </p:nvPr>
        </p:nvSpPr>
        <p:spPr>
          <a:xfrm>
            <a:off x="8048394" y="2771494"/>
            <a:ext cx="3498799" cy="1084729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726925" y="3395705"/>
            <a:ext cx="3416451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412040" y="3395705"/>
            <a:ext cx="3416451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8096926" y="3395705"/>
            <a:ext cx="3416451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72733" y="4010767"/>
            <a:ext cx="3499431" cy="1848192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4375959" y="4010767"/>
            <a:ext cx="3499431" cy="1848192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8050931" y="4010767"/>
            <a:ext cx="3499431" cy="1848192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2" grpId="0"/>
      <p:bldP spid="49" grpId="0"/>
      <p:bldP spid="59" grpId="0" bldLvl="0" animBg="1">
        <p:tmplLst>
          <p:tmpl lvl="0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ldLvl="0" animBg="1">
        <p:tmplLst>
          <p:tmpl lvl="0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ldLvl="0" animBg="1">
        <p:tmplLst>
          <p:tmpl lvl="0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Star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cxnSp>
        <p:nvCxnSpPr>
          <p:cNvPr id="7" name="直線コネクタ 6"/>
          <p:cNvCxnSpPr>
            <a:stCxn id="5" idx="7"/>
            <a:endCxn id="8" idx="0"/>
          </p:cNvCxnSpPr>
          <p:nvPr userDrawn="1"/>
        </p:nvCxnSpPr>
        <p:spPr>
          <a:xfrm>
            <a:off x="6096001" y="1927053"/>
            <a:ext cx="0" cy="79147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涙形 4"/>
          <p:cNvSpPr/>
          <p:nvPr userDrawn="1"/>
        </p:nvSpPr>
        <p:spPr>
          <a:xfrm rot="8100000">
            <a:off x="5891320" y="1432819"/>
            <a:ext cx="409361" cy="409436"/>
          </a:xfrm>
          <a:prstGeom prst="teardrop">
            <a:avLst/>
          </a:prstGeom>
          <a:solidFill>
            <a:srgbClr val="5B502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99972" y="3225541"/>
            <a:ext cx="3072647" cy="986191"/>
          </a:xfrm>
        </p:spPr>
        <p:txBody>
          <a:bodyPr>
            <a:normAutofit/>
          </a:bodyPr>
          <a:lstStyle>
            <a:lvl1pPr algn="r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99972" y="2597960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22" name="直線コネクタ 21"/>
          <p:cNvCxnSpPr>
            <a:stCxn id="8" idx="4"/>
            <a:endCxn id="24" idx="0"/>
          </p:cNvCxnSpPr>
          <p:nvPr userDrawn="1"/>
        </p:nvCxnSpPr>
        <p:spPr>
          <a:xfrm>
            <a:off x="6096001" y="2975508"/>
            <a:ext cx="0" cy="98100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1"/>
            <a:endCxn id="24" idx="6"/>
          </p:cNvCxnSpPr>
          <p:nvPr userDrawn="1"/>
        </p:nvCxnSpPr>
        <p:spPr>
          <a:xfrm flipH="1">
            <a:off x="6224466" y="4085001"/>
            <a:ext cx="419844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6657651" y="3705550"/>
            <a:ext cx="757677" cy="758904"/>
          </a:xfrm>
          <a:prstGeom prst="rect">
            <a:avLst/>
          </a:prstGeom>
          <a:solidFill>
            <a:srgbClr val="C3642C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516795" y="4463525"/>
            <a:ext cx="3072647" cy="986191"/>
          </a:xfrm>
        </p:spPr>
        <p:txBody>
          <a:bodyPr>
            <a:normAutofit/>
          </a:bodyPr>
          <a:lstStyle>
            <a:lvl1pPr algn="l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7516795" y="3835944"/>
            <a:ext cx="3072647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599972" y="5665569"/>
            <a:ext cx="3072647" cy="986191"/>
          </a:xfrm>
        </p:spPr>
        <p:txBody>
          <a:bodyPr>
            <a:normAutofit/>
          </a:bodyPr>
          <a:lstStyle>
            <a:lvl1pPr algn="r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599972" y="5037989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46" name="直線コネクタ 45"/>
          <p:cNvCxnSpPr>
            <a:stCxn id="24" idx="4"/>
            <a:endCxn id="40" idx="0"/>
          </p:cNvCxnSpPr>
          <p:nvPr userDrawn="1"/>
        </p:nvCxnSpPr>
        <p:spPr>
          <a:xfrm>
            <a:off x="6096001" y="4213492"/>
            <a:ext cx="0" cy="9441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 flipV="1">
            <a:off x="5557230" y="2847018"/>
            <a:ext cx="410305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4799553" y="2467566"/>
            <a:ext cx="757677" cy="758904"/>
          </a:xfrm>
          <a:prstGeom prst="rect">
            <a:avLst/>
          </a:prstGeom>
          <a:solidFill>
            <a:srgbClr val="5B502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5557230" y="5286118"/>
            <a:ext cx="410305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/>
          <p:cNvCxnSpPr>
            <a:stCxn id="40" idx="4"/>
          </p:cNvCxnSpPr>
          <p:nvPr userDrawn="1"/>
        </p:nvCxnSpPr>
        <p:spPr>
          <a:xfrm>
            <a:off x="6096001" y="5414607"/>
            <a:ext cx="0" cy="144360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4799553" y="4906665"/>
            <a:ext cx="757677" cy="758904"/>
          </a:xfrm>
          <a:prstGeom prst="rect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8" name="楕円 7"/>
          <p:cNvSpPr/>
          <p:nvPr userDrawn="1"/>
        </p:nvSpPr>
        <p:spPr>
          <a:xfrm>
            <a:off x="5967535" y="2718529"/>
            <a:ext cx="256931" cy="256979"/>
          </a:xfrm>
          <a:prstGeom prst="ellipse">
            <a:avLst/>
          </a:prstGeom>
          <a:solidFill>
            <a:srgbClr val="5B502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4" name="楕円 23"/>
          <p:cNvSpPr/>
          <p:nvPr userDrawn="1"/>
        </p:nvSpPr>
        <p:spPr>
          <a:xfrm>
            <a:off x="5967535" y="3956513"/>
            <a:ext cx="256931" cy="256979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0" name="楕円 39"/>
          <p:cNvSpPr/>
          <p:nvPr userDrawn="1"/>
        </p:nvSpPr>
        <p:spPr>
          <a:xfrm>
            <a:off x="5967535" y="5157628"/>
            <a:ext cx="256931" cy="256979"/>
          </a:xfrm>
          <a:prstGeom prst="ellipse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ldLvl="0" animBg="1"/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ldLvl="0" animBg="1"/>
      <p:bldP spid="49" grpId="0" bldLvl="0" animBg="1"/>
      <p:bldP spid="8" grpId="0" bldLvl="0" animBg="1"/>
      <p:bldP spid="24" grpId="0" bldLvl="0" animBg="1"/>
      <p:bldP spid="40" grpId="0" bldLvl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Middle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6096000" y="0"/>
            <a:ext cx="0" cy="131456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99972" y="3103971"/>
            <a:ext cx="3072647" cy="986191"/>
          </a:xfrm>
        </p:spPr>
        <p:txBody>
          <a:bodyPr>
            <a:normAutofit/>
          </a:bodyPr>
          <a:lstStyle>
            <a:lvl1pPr algn="r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599972" y="2476391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29" name="直線コネクタ 28"/>
          <p:cNvCxnSpPr>
            <a:stCxn id="27" idx="1"/>
            <a:endCxn id="24" idx="6"/>
          </p:cNvCxnSpPr>
          <p:nvPr userDrawn="1"/>
        </p:nvCxnSpPr>
        <p:spPr>
          <a:xfrm flipH="1">
            <a:off x="6224466" y="1443057"/>
            <a:ext cx="433185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6657651" y="1063604"/>
            <a:ext cx="757677" cy="758904"/>
          </a:xfrm>
          <a:prstGeom prst="rect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644310" y="1193999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516795" y="1821579"/>
            <a:ext cx="3072647" cy="986191"/>
          </a:xfrm>
        </p:spPr>
        <p:txBody>
          <a:bodyPr>
            <a:normAutofit/>
          </a:bodyPr>
          <a:lstStyle>
            <a:lvl1pPr algn="l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7516795" y="1193999"/>
            <a:ext cx="3072647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599972" y="5655486"/>
            <a:ext cx="3072647" cy="986191"/>
          </a:xfrm>
        </p:spPr>
        <p:txBody>
          <a:bodyPr>
            <a:normAutofit/>
          </a:bodyPr>
          <a:lstStyle>
            <a:lvl1pPr algn="r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599972" y="5027906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>
            <a:off x="5557230" y="2720717"/>
            <a:ext cx="410305" cy="473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4799553" y="2345996"/>
            <a:ext cx="757677" cy="758904"/>
          </a:xfrm>
          <a:prstGeom prst="rect">
            <a:avLst/>
          </a:prstGeom>
          <a:solidFill>
            <a:srgbClr val="C3642C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137877" y="2476391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5557230" y="5276034"/>
            <a:ext cx="410305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4799553" y="4896582"/>
            <a:ext cx="757677" cy="758904"/>
          </a:xfrm>
          <a:prstGeom prst="rect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799547" y="5027906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50" name="直線コネクタ 49"/>
          <p:cNvCxnSpPr>
            <a:stCxn id="51" idx="1"/>
            <a:endCxn id="57" idx="6"/>
          </p:cNvCxnSpPr>
          <p:nvPr userDrawn="1"/>
        </p:nvCxnSpPr>
        <p:spPr>
          <a:xfrm flipH="1">
            <a:off x="6224466" y="3998198"/>
            <a:ext cx="433185" cy="17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4"/>
          <p:cNvSpPr/>
          <p:nvPr userDrawn="1"/>
        </p:nvSpPr>
        <p:spPr>
          <a:xfrm>
            <a:off x="6657651" y="3618746"/>
            <a:ext cx="757677" cy="758904"/>
          </a:xfrm>
          <a:prstGeom prst="rect">
            <a:avLst/>
          </a:prstGeom>
          <a:solidFill>
            <a:srgbClr val="FCBE4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6644310" y="3749141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7516795" y="4376721"/>
            <a:ext cx="3072647" cy="986191"/>
          </a:xfrm>
        </p:spPr>
        <p:txBody>
          <a:bodyPr>
            <a:normAutofit/>
          </a:bodyPr>
          <a:lstStyle>
            <a:lvl1pPr algn="l">
              <a:spcBef>
                <a:spcPct val="0"/>
              </a:spcBef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7516795" y="3749141"/>
            <a:ext cx="3072647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61" name="直線コネクタ 60"/>
          <p:cNvCxnSpPr/>
          <p:nvPr userDrawn="1"/>
        </p:nvCxnSpPr>
        <p:spPr>
          <a:xfrm>
            <a:off x="6096000" y="1571547"/>
            <a:ext cx="0" cy="102068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 userDrawn="1"/>
        </p:nvCxnSpPr>
        <p:spPr>
          <a:xfrm flipV="1">
            <a:off x="6096000" y="2849206"/>
            <a:ext cx="0" cy="102068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 userDrawn="1"/>
        </p:nvCxnSpPr>
        <p:spPr>
          <a:xfrm>
            <a:off x="6096000" y="4126866"/>
            <a:ext cx="0" cy="102068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 userDrawn="1"/>
        </p:nvCxnSpPr>
        <p:spPr>
          <a:xfrm>
            <a:off x="6096000" y="5404524"/>
            <a:ext cx="0" cy="145368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楕円 7"/>
          <p:cNvSpPr/>
          <p:nvPr userDrawn="1"/>
        </p:nvSpPr>
        <p:spPr>
          <a:xfrm>
            <a:off x="5967535" y="2592227"/>
            <a:ext cx="256931" cy="256979"/>
          </a:xfrm>
          <a:prstGeom prst="ellipse">
            <a:avLst/>
          </a:prstGeom>
          <a:solidFill>
            <a:srgbClr val="C3642C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4" name="楕円 23"/>
          <p:cNvSpPr/>
          <p:nvPr userDrawn="1"/>
        </p:nvSpPr>
        <p:spPr>
          <a:xfrm>
            <a:off x="5967535" y="1314568"/>
            <a:ext cx="256931" cy="256979"/>
          </a:xfrm>
          <a:prstGeom prst="ellipse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0" name="楕円 39"/>
          <p:cNvSpPr/>
          <p:nvPr userDrawn="1"/>
        </p:nvSpPr>
        <p:spPr>
          <a:xfrm>
            <a:off x="5967535" y="5147545"/>
            <a:ext cx="256931" cy="256979"/>
          </a:xfrm>
          <a:prstGeom prst="ellipse">
            <a:avLst/>
          </a:prstGeom>
          <a:solidFill>
            <a:srgbClr val="CC961B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7" name="楕円 56"/>
          <p:cNvSpPr/>
          <p:nvPr userDrawn="1"/>
        </p:nvSpPr>
        <p:spPr>
          <a:xfrm>
            <a:off x="5967535" y="3869887"/>
            <a:ext cx="256931" cy="256979"/>
          </a:xfrm>
          <a:prstGeom prst="ellipse">
            <a:avLst/>
          </a:prstGeom>
          <a:solidFill>
            <a:srgbClr val="FCBE4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ldLvl="0" animBg="1"/>
      <p:bldP spid="28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ldLvl="0" animBg="1"/>
      <p:bldP spid="17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ldLvl="0" animBg="1"/>
      <p:bldP spid="42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ldLvl="0" animBg="1"/>
      <p:bldP spid="5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ldLvl="0" animBg="1"/>
      <p:bldP spid="24" grpId="0" bldLvl="0" animBg="1"/>
      <p:bldP spid="40" grpId="0" bldLvl="0" animBg="1"/>
      <p:bldP spid="57" grpId="0" bldLvl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cxnSp>
        <p:nvCxnSpPr>
          <p:cNvPr id="7" name="直線コネクタ 6"/>
          <p:cNvCxnSpPr>
            <a:endCxn id="8" idx="0"/>
          </p:cNvCxnSpPr>
          <p:nvPr userDrawn="1"/>
        </p:nvCxnSpPr>
        <p:spPr>
          <a:xfrm>
            <a:off x="6096000" y="0"/>
            <a:ext cx="1" cy="131243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7516795" y="1819446"/>
            <a:ext cx="3072647" cy="986191"/>
          </a:xfrm>
        </p:spPr>
        <p:txBody>
          <a:bodyPr>
            <a:normAutofit/>
          </a:bodyPr>
          <a:lstStyle>
            <a:lvl1pPr algn="l"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7516795" y="1191865"/>
            <a:ext cx="3072647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7577755" y="1669981"/>
            <a:ext cx="1218599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 sz="1200"/>
          </a:p>
        </p:txBody>
      </p:sp>
      <p:cxnSp>
        <p:nvCxnSpPr>
          <p:cNvPr id="22" name="直線コネクタ 21"/>
          <p:cNvCxnSpPr/>
          <p:nvPr userDrawn="1"/>
        </p:nvCxnSpPr>
        <p:spPr>
          <a:xfrm>
            <a:off x="6096000" y="1569413"/>
            <a:ext cx="0" cy="98100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3"/>
            <a:endCxn id="24" idx="2"/>
          </p:cNvCxnSpPr>
          <p:nvPr userDrawn="1"/>
        </p:nvCxnSpPr>
        <p:spPr>
          <a:xfrm>
            <a:off x="5566615" y="2721247"/>
            <a:ext cx="400919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4795597" y="2341796"/>
            <a:ext cx="757677" cy="758904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782256" y="2472190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596059" y="3099771"/>
            <a:ext cx="3072647" cy="986191"/>
          </a:xfrm>
        </p:spPr>
        <p:txBody>
          <a:bodyPr>
            <a:normAutofit/>
          </a:bodyPr>
          <a:lstStyle>
            <a:lvl1pPr algn="r">
              <a:defRPr sz="12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596059" y="2472190"/>
            <a:ext cx="3072647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3393059" y="2950306"/>
            <a:ext cx="1218599" cy="48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 sz="1200"/>
          </a:p>
        </p:txBody>
      </p:sp>
      <p:cxnSp>
        <p:nvCxnSpPr>
          <p:cNvPr id="46" name="直線コネクタ 45"/>
          <p:cNvCxnSpPr>
            <a:stCxn id="24" idx="4"/>
            <a:endCxn id="2" idx="0"/>
          </p:cNvCxnSpPr>
          <p:nvPr userDrawn="1"/>
        </p:nvCxnSpPr>
        <p:spPr>
          <a:xfrm>
            <a:off x="6096001" y="2849738"/>
            <a:ext cx="0" cy="116178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6"/>
            <a:endCxn id="17" idx="1"/>
          </p:cNvCxnSpPr>
          <p:nvPr userDrawn="1"/>
        </p:nvCxnSpPr>
        <p:spPr>
          <a:xfrm flipV="1">
            <a:off x="6224466" y="1440922"/>
            <a:ext cx="419844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6657651" y="1061471"/>
            <a:ext cx="757677" cy="758904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644310" y="1191865"/>
            <a:ext cx="784359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" name="二等辺三角形 1"/>
          <p:cNvSpPr/>
          <p:nvPr userDrawn="1"/>
        </p:nvSpPr>
        <p:spPr bwMode="auto">
          <a:xfrm>
            <a:off x="5875960" y="4011527"/>
            <a:ext cx="440081" cy="379450"/>
          </a:xfrm>
          <a:prstGeom prst="triangle">
            <a:avLst/>
          </a:prstGeom>
          <a:solidFill>
            <a:schemeClr val="tx2"/>
          </a:solidFill>
          <a:ln w="57150">
            <a:solidFill>
              <a:schemeClr val="bg1"/>
            </a:solidFill>
            <a:prstDash val="solid"/>
            <a:round/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60960" tIns="30480" rIns="60960" bIns="30480" numCol="1" rtlCol="0" anchor="t" anchorCtr="0" compatLnSpc="1"/>
          <a:lstStyle/>
          <a:p>
            <a:pPr algn="ctr"/>
            <a:endParaRPr kumimoji="1" lang="ja-JP" altLang="en-US" sz="1200"/>
          </a:p>
        </p:txBody>
      </p:sp>
      <p:grpSp>
        <p:nvGrpSpPr>
          <p:cNvPr id="47" name="グループ化 46"/>
          <p:cNvGrpSpPr/>
          <p:nvPr userDrawn="1"/>
        </p:nvGrpSpPr>
        <p:grpSpPr>
          <a:xfrm>
            <a:off x="5460605" y="5120041"/>
            <a:ext cx="1293753" cy="48014"/>
            <a:chOff x="6119664" y="3270498"/>
            <a:chExt cx="1940630" cy="72008"/>
          </a:xfrm>
        </p:grpSpPr>
        <p:sp>
          <p:nvSpPr>
            <p:cNvPr id="48" name="正方形/長方形 47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59" name="正方形/長方形 5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60" name="正方形/長方形 59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</p:grpSp>
      <p:sp>
        <p:nvSpPr>
          <p:cNvPr id="6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3258861" y="5307270"/>
            <a:ext cx="5697242" cy="948914"/>
          </a:xfrm>
        </p:spPr>
        <p:txBody>
          <a:bodyPr>
            <a:normAutofit/>
          </a:bodyPr>
          <a:lstStyle>
            <a:lvl1pPr algn="ct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3258861" y="4560501"/>
            <a:ext cx="5697242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5967535" y="1312434"/>
            <a:ext cx="256931" cy="256979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4" name="楕円 23"/>
          <p:cNvSpPr/>
          <p:nvPr userDrawn="1"/>
        </p:nvSpPr>
        <p:spPr>
          <a:xfrm>
            <a:off x="5967535" y="2592759"/>
            <a:ext cx="256931" cy="256979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ldLvl="0" animBg="1"/>
      <p:bldP spid="27" grpId="0" bldLvl="0" animBg="1"/>
      <p:bldP spid="28" grpId="0" build="p">
        <p:tmplLst>
          <p:tmpl lvl="1">
            <p:tnLst>
              <p:par>
                <p:cTn presetID="2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ldLvl="0" animBg="1"/>
      <p:bldP spid="13" grpId="0" bldLvl="0" animBg="1"/>
      <p:bldP spid="17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bldLvl="0" animBg="1"/>
      <p:bldP spid="61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ldLvl="0" animBg="1"/>
      <p:bldP spid="24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 userDrawn="1"/>
        </p:nvGrpSpPr>
        <p:grpSpPr>
          <a:xfrm>
            <a:off x="-1" y="0"/>
            <a:ext cx="12191762" cy="4724817"/>
            <a:chOff x="-1" y="0"/>
            <a:chExt cx="18287643" cy="7085913"/>
          </a:xfrm>
        </p:grpSpPr>
        <p:sp>
          <p:nvSpPr>
            <p:cNvPr id="2" name="正方形/長方形 1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6" name="正方形/長方形 5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6" name="正方形/長方形 15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7" name="正方形/長方形 16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8" name="正方形/長方形 17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19" y="607535"/>
            <a:ext cx="2761889" cy="5644201"/>
          </a:xfrm>
          <a:prstGeom prst="rect">
            <a:avLst/>
          </a:prstGeom>
          <a:effectLst/>
        </p:spPr>
      </p:pic>
      <p:sp>
        <p:nvSpPr>
          <p:cNvPr id="11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1771801" y="1339190"/>
            <a:ext cx="2350538" cy="4212281"/>
          </a:xfrm>
        </p:spPr>
        <p:txBody>
          <a:bodyPr>
            <a:normAutofit/>
          </a:bodyPr>
          <a:lstStyle>
            <a:lvl1pPr>
              <a:defRPr sz="1335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533690" y="735527"/>
            <a:ext cx="6284291" cy="256660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4533689" y="3516765"/>
            <a:ext cx="6284291" cy="2034706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&amp;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3414607"/>
            <a:ext cx="1296001" cy="1296240"/>
            <a:chOff x="-1" y="5141913"/>
            <a:chExt cx="1944001" cy="1944000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</a:ln>
          </p:spPr>
          <p:txBody>
  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  <a:noAutofit/>
            </a:bodyPr>
            <a:lstStyle/>
            <a:p>
              <a:pPr algn="ctr"/>
              <a:endParaRPr kumimoji="1" lang="ja-JP" altLang="en-US" sz="1200"/>
            </a:p>
          </p:txBody>
        </p:sp>
      </p:grp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91" y="2683052"/>
            <a:ext cx="1740709" cy="3557316"/>
          </a:xfrm>
          <a:prstGeom prst="rect">
            <a:avLst/>
          </a:prstGeom>
          <a:effectLst/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pic>
        <p:nvPicPr>
          <p:cNvPr id="5" name="図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530" y="633435"/>
            <a:ext cx="3922814" cy="5578619"/>
          </a:xfrm>
          <a:prstGeom prst="rect">
            <a:avLst/>
          </a:prstGeom>
        </p:spPr>
      </p:pic>
      <p:sp>
        <p:nvSpPr>
          <p:cNvPr id="7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2627013" y="1158969"/>
            <a:ext cx="3392787" cy="4508700"/>
          </a:xfrm>
        </p:spPr>
        <p:txBody>
          <a:bodyPr>
            <a:normAutofit/>
          </a:bodyPr>
          <a:lstStyle>
            <a:lvl1pPr>
              <a:defRPr sz="1335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919969" y="3158652"/>
            <a:ext cx="1440561" cy="2620797"/>
          </a:xfrm>
        </p:spPr>
        <p:txBody>
          <a:bodyPr>
            <a:normAutofit/>
          </a:bodyPr>
          <a:lstStyle>
            <a:lvl1pPr>
              <a:defRPr sz="1335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390357" y="735527"/>
            <a:ext cx="5104957" cy="256660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390356" y="3516765"/>
            <a:ext cx="5104957" cy="2034706"/>
          </a:xfrm>
        </p:spPr>
        <p:txBody>
          <a:bodyPr>
            <a:normAutofit/>
          </a:bodyPr>
          <a:lstStyle>
            <a:lvl1pPr marL="228600" indent="-228600" algn="l">
              <a:spcBef>
                <a:spcPct val="16000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698171" y="1054900"/>
            <a:ext cx="8795657" cy="2132483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4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190680" y="3428577"/>
            <a:ext cx="4898234" cy="3054916"/>
          </a:xfrm>
        </p:spPr>
        <p:txBody>
          <a:bodyPr anchor="t">
            <a:normAutofit/>
          </a:bodyPr>
          <a:lstStyle>
            <a:lvl1pPr algn="l">
              <a:spcBef>
                <a:spcPct val="160000"/>
              </a:spcBef>
              <a:defRPr sz="133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 userDrawn="1"/>
        </p:nvSpPr>
        <p:spPr>
          <a:xfrm>
            <a:off x="5664000" y="3533538"/>
            <a:ext cx="432000" cy="432080"/>
          </a:xfrm>
          <a:prstGeom prst="rect">
            <a:avLst/>
          </a:prstGeom>
          <a:solidFill>
            <a:srgbClr val="C36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6" name="正方形/長方形 5"/>
          <p:cNvSpPr/>
          <p:nvPr userDrawn="1"/>
        </p:nvSpPr>
        <p:spPr>
          <a:xfrm>
            <a:off x="5232000" y="3990772"/>
            <a:ext cx="432000" cy="432080"/>
          </a:xfrm>
          <a:prstGeom prst="rect">
            <a:avLst/>
          </a:prstGeom>
          <a:solidFill>
            <a:srgbClr val="C364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>
        <p:tmplLst>
          <p:tmpl lvl="0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bldLvl="0" animBg="1"/>
      <p:bldP spid="6" grpId="0" bldLvl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212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832153" y="0"/>
            <a:ext cx="4267201" cy="6858212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70110" y="1283606"/>
            <a:ext cx="3791285" cy="28988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2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70110" y="4070101"/>
            <a:ext cx="3791285" cy="807602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2935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5963353" y="6426132"/>
            <a:ext cx="432000" cy="43208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5531353" y="5994052"/>
            <a:ext cx="432000" cy="43208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5099353" y="5561972"/>
            <a:ext cx="432000" cy="43208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5099353" y="6426132"/>
            <a:ext cx="432000" cy="43208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>
        <p:tmplLst>
          <p:tmpl lvl="0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1" build="p">
        <p:tmplLst>
          <p:tmpl lvl="1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ldLvl="0" animBg="1">
        <p:tmplLst>
          <p:tmpl lvl="0"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ldLvl="0" animBg="1">
        <p:tmplLst>
          <p:tmpl lvl="0">
            <p:tnLst>
              <p:par>
                <p:cTn presetID="2" presetClass="entr" presetSubtype="6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ldLvl="0" animBg="1">
        <p:tmplLst>
          <p:tmpl lvl="0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ldLvl="0" animBg="1">
        <p:tmplLst>
          <p:tmpl lvl="0"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 userDrawn="1"/>
        </p:nvSpPr>
        <p:spPr>
          <a:xfrm>
            <a:off x="5828495" y="3428576"/>
            <a:ext cx="4254095" cy="3428577"/>
          </a:xfrm>
          <a:prstGeom prst="rect">
            <a:avLst/>
          </a:prstGeom>
          <a:solidFill>
            <a:srgbClr val="CC96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3386667" y="0"/>
            <a:ext cx="3560838" cy="3428577"/>
          </a:xfrm>
          <a:prstGeom prst="rect">
            <a:avLst/>
          </a:prstGeom>
          <a:solidFill>
            <a:srgbClr val="5B5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685237" cy="3428577"/>
          </a:xfrm>
          <a:custGeom>
            <a:avLst/>
            <a:gdLst>
              <a:gd name="connsiteX0" fmla="*/ 6379855 w 7027855"/>
              <a:gd name="connsiteY0" fmla="*/ 4493913 h 5141913"/>
              <a:gd name="connsiteX1" fmla="*/ 7027855 w 7027855"/>
              <a:gd name="connsiteY1" fmla="*/ 4493913 h 5141913"/>
              <a:gd name="connsiteX2" fmla="*/ 7027855 w 7027855"/>
              <a:gd name="connsiteY2" fmla="*/ 5141913 h 5141913"/>
              <a:gd name="connsiteX3" fmla="*/ 6379855 w 7027855"/>
              <a:gd name="connsiteY3" fmla="*/ 5141913 h 5141913"/>
              <a:gd name="connsiteX4" fmla="*/ 5082572 w 7027855"/>
              <a:gd name="connsiteY4" fmla="*/ 4493912 h 5141913"/>
              <a:gd name="connsiteX5" fmla="*/ 5730572 w 7027855"/>
              <a:gd name="connsiteY5" fmla="*/ 4493912 h 5141913"/>
              <a:gd name="connsiteX6" fmla="*/ 5730572 w 7027855"/>
              <a:gd name="connsiteY6" fmla="*/ 5141912 h 5141913"/>
              <a:gd name="connsiteX7" fmla="*/ 5082572 w 7027855"/>
              <a:gd name="connsiteY7" fmla="*/ 5141912 h 5141913"/>
              <a:gd name="connsiteX8" fmla="*/ 5731855 w 7027855"/>
              <a:gd name="connsiteY8" fmla="*/ 3845912 h 5141913"/>
              <a:gd name="connsiteX9" fmla="*/ 6379855 w 7027855"/>
              <a:gd name="connsiteY9" fmla="*/ 3845912 h 5141913"/>
              <a:gd name="connsiteX10" fmla="*/ 6379855 w 7027855"/>
              <a:gd name="connsiteY10" fmla="*/ 4493912 h 5141913"/>
              <a:gd name="connsiteX11" fmla="*/ 5731855 w 7027855"/>
              <a:gd name="connsiteY11" fmla="*/ 4493912 h 5141913"/>
              <a:gd name="connsiteX12" fmla="*/ 5082572 w 7027855"/>
              <a:gd name="connsiteY12" fmla="*/ 3197912 h 5141913"/>
              <a:gd name="connsiteX13" fmla="*/ 5730572 w 7027855"/>
              <a:gd name="connsiteY13" fmla="*/ 3197912 h 5141913"/>
              <a:gd name="connsiteX14" fmla="*/ 5730572 w 7027855"/>
              <a:gd name="connsiteY14" fmla="*/ 3845912 h 5141913"/>
              <a:gd name="connsiteX15" fmla="*/ 5082572 w 7027855"/>
              <a:gd name="connsiteY15" fmla="*/ 3845912 h 5141913"/>
              <a:gd name="connsiteX16" fmla="*/ 0 w 7027855"/>
              <a:gd name="connsiteY16" fmla="*/ 0 h 5141913"/>
              <a:gd name="connsiteX17" fmla="*/ 5080001 w 7027855"/>
              <a:gd name="connsiteY17" fmla="*/ 0 h 5141913"/>
              <a:gd name="connsiteX18" fmla="*/ 5080001 w 7027855"/>
              <a:gd name="connsiteY18" fmla="*/ 5141913 h 5141913"/>
              <a:gd name="connsiteX19" fmla="*/ 0 w 702785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27855" h="5141913">
                <a:moveTo>
                  <a:pt x="6379855" y="4493913"/>
                </a:moveTo>
                <a:lnTo>
                  <a:pt x="7027855" y="4493913"/>
                </a:lnTo>
                <a:lnTo>
                  <a:pt x="7027855" y="5141913"/>
                </a:lnTo>
                <a:lnTo>
                  <a:pt x="6379855" y="5141913"/>
                </a:lnTo>
                <a:close/>
                <a:moveTo>
                  <a:pt x="5082572" y="4493912"/>
                </a:moveTo>
                <a:lnTo>
                  <a:pt x="5730572" y="4493912"/>
                </a:lnTo>
                <a:lnTo>
                  <a:pt x="5730572" y="5141912"/>
                </a:lnTo>
                <a:lnTo>
                  <a:pt x="5082572" y="5141912"/>
                </a:lnTo>
                <a:close/>
                <a:moveTo>
                  <a:pt x="5731855" y="3845912"/>
                </a:moveTo>
                <a:lnTo>
                  <a:pt x="6379855" y="3845912"/>
                </a:lnTo>
                <a:lnTo>
                  <a:pt x="6379855" y="4493912"/>
                </a:lnTo>
                <a:lnTo>
                  <a:pt x="5731855" y="4493912"/>
                </a:lnTo>
                <a:close/>
                <a:moveTo>
                  <a:pt x="5082572" y="3197912"/>
                </a:moveTo>
                <a:lnTo>
                  <a:pt x="5730572" y="3197912"/>
                </a:lnTo>
                <a:lnTo>
                  <a:pt x="5730572" y="3845912"/>
                </a:lnTo>
                <a:lnTo>
                  <a:pt x="5082572" y="3845912"/>
                </a:lnTo>
                <a:close/>
                <a:moveTo>
                  <a:pt x="0" y="0"/>
                </a:moveTo>
                <a:lnTo>
                  <a:pt x="5080001" y="0"/>
                </a:lnTo>
                <a:lnTo>
                  <a:pt x="5080001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4" name="図プレースホルダー 13"/>
          <p:cNvSpPr>
            <a:spLocks noGrp="1"/>
          </p:cNvSpPr>
          <p:nvPr>
            <p:ph type="pic" sz="quarter" idx="11" hasCustomPrompt="1"/>
          </p:nvPr>
        </p:nvSpPr>
        <p:spPr>
          <a:xfrm>
            <a:off x="5648935" y="0"/>
            <a:ext cx="6543065" cy="3428577"/>
          </a:xfrm>
          <a:custGeom>
            <a:avLst/>
            <a:gdLst>
              <a:gd name="connsiteX0" fmla="*/ 648000 w 9814597"/>
              <a:gd name="connsiteY0" fmla="*/ 648000 h 5141913"/>
              <a:gd name="connsiteX1" fmla="*/ 1296000 w 9814597"/>
              <a:gd name="connsiteY1" fmla="*/ 648000 h 5141913"/>
              <a:gd name="connsiteX2" fmla="*/ 1296000 w 9814597"/>
              <a:gd name="connsiteY2" fmla="*/ 1296000 h 5141913"/>
              <a:gd name="connsiteX3" fmla="*/ 648000 w 9814597"/>
              <a:gd name="connsiteY3" fmla="*/ 1296000 h 5141913"/>
              <a:gd name="connsiteX4" fmla="*/ 1296000 w 9814597"/>
              <a:gd name="connsiteY4" fmla="*/ 0 h 5141913"/>
              <a:gd name="connsiteX5" fmla="*/ 1611372 w 9814597"/>
              <a:gd name="connsiteY5" fmla="*/ 0 h 5141913"/>
              <a:gd name="connsiteX6" fmla="*/ 1944000 w 9814597"/>
              <a:gd name="connsiteY6" fmla="*/ 0 h 5141913"/>
              <a:gd name="connsiteX7" fmla="*/ 1947854 w 9814597"/>
              <a:gd name="connsiteY7" fmla="*/ 0 h 5141913"/>
              <a:gd name="connsiteX8" fmla="*/ 2259372 w 9814597"/>
              <a:gd name="connsiteY8" fmla="*/ 0 h 5141913"/>
              <a:gd name="connsiteX9" fmla="*/ 9814597 w 9814597"/>
              <a:gd name="connsiteY9" fmla="*/ 0 h 5141913"/>
              <a:gd name="connsiteX10" fmla="*/ 9814597 w 9814597"/>
              <a:gd name="connsiteY10" fmla="*/ 5141913 h 5141913"/>
              <a:gd name="connsiteX11" fmla="*/ 1947854 w 9814597"/>
              <a:gd name="connsiteY11" fmla="*/ 5141913 h 5141913"/>
              <a:gd name="connsiteX12" fmla="*/ 1947854 w 9814597"/>
              <a:gd name="connsiteY12" fmla="*/ 1945206 h 5141913"/>
              <a:gd name="connsiteX13" fmla="*/ 1757239 w 9814597"/>
              <a:gd name="connsiteY13" fmla="*/ 1945206 h 5141913"/>
              <a:gd name="connsiteX14" fmla="*/ 1757239 w 9814597"/>
              <a:gd name="connsiteY14" fmla="*/ 1944000 h 5141913"/>
              <a:gd name="connsiteX15" fmla="*/ 1296000 w 9814597"/>
              <a:gd name="connsiteY15" fmla="*/ 1944000 h 5141913"/>
              <a:gd name="connsiteX16" fmla="*/ 1296000 w 9814597"/>
              <a:gd name="connsiteY16" fmla="*/ 1296000 h 5141913"/>
              <a:gd name="connsiteX17" fmla="*/ 1944000 w 9814597"/>
              <a:gd name="connsiteY17" fmla="*/ 1296000 h 5141913"/>
              <a:gd name="connsiteX18" fmla="*/ 1944000 w 9814597"/>
              <a:gd name="connsiteY18" fmla="*/ 1297206 h 5141913"/>
              <a:gd name="connsiteX19" fmla="*/ 1947854 w 9814597"/>
              <a:gd name="connsiteY19" fmla="*/ 1297206 h 5141913"/>
              <a:gd name="connsiteX20" fmla="*/ 1947854 w 9814597"/>
              <a:gd name="connsiteY20" fmla="*/ 648000 h 5141913"/>
              <a:gd name="connsiteX21" fmla="*/ 1944000 w 9814597"/>
              <a:gd name="connsiteY21" fmla="*/ 648000 h 5141913"/>
              <a:gd name="connsiteX22" fmla="*/ 1611372 w 9814597"/>
              <a:gd name="connsiteY22" fmla="*/ 648000 h 5141913"/>
              <a:gd name="connsiteX23" fmla="*/ 1296000 w 9814597"/>
              <a:gd name="connsiteY23" fmla="*/ 648000 h 5141913"/>
              <a:gd name="connsiteX24" fmla="*/ 0 w 9814597"/>
              <a:gd name="connsiteY24" fmla="*/ 0 h 5141913"/>
              <a:gd name="connsiteX25" fmla="*/ 648000 w 9814597"/>
              <a:gd name="connsiteY25" fmla="*/ 0 h 5141913"/>
              <a:gd name="connsiteX26" fmla="*/ 648000 w 9814597"/>
              <a:gd name="connsiteY26" fmla="*/ 648000 h 5141913"/>
              <a:gd name="connsiteX27" fmla="*/ 0 w 9814597"/>
              <a:gd name="connsiteY27" fmla="*/ 648000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814597" h="5141913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611372" y="0"/>
                </a:lnTo>
                <a:lnTo>
                  <a:pt x="1944000" y="0"/>
                </a:lnTo>
                <a:lnTo>
                  <a:pt x="1947854" y="0"/>
                </a:lnTo>
                <a:lnTo>
                  <a:pt x="2259372" y="0"/>
                </a:lnTo>
                <a:lnTo>
                  <a:pt x="9814597" y="0"/>
                </a:lnTo>
                <a:lnTo>
                  <a:pt x="9814597" y="5141913"/>
                </a:lnTo>
                <a:lnTo>
                  <a:pt x="1947854" y="5141913"/>
                </a:lnTo>
                <a:lnTo>
                  <a:pt x="1947854" y="1945206"/>
                </a:lnTo>
                <a:lnTo>
                  <a:pt x="1757239" y="1945206"/>
                </a:lnTo>
                <a:lnTo>
                  <a:pt x="1757239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1297206"/>
                </a:lnTo>
                <a:lnTo>
                  <a:pt x="1947854" y="1297206"/>
                </a:lnTo>
                <a:lnTo>
                  <a:pt x="1947854" y="648000"/>
                </a:lnTo>
                <a:lnTo>
                  <a:pt x="1944000" y="648000"/>
                </a:lnTo>
                <a:lnTo>
                  <a:pt x="1611372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600" rtl="0" eaLnBrk="1" fontAlgn="auto" latinLnBrk="0" hangingPunct="1">
              <a:lnSpc>
                <a:spcPct val="13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Tx/>
              <a:buNone/>
              <a:defRPr sz="12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1" name="図プレースホルダー 30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3428577"/>
            <a:ext cx="7125350" cy="3428577"/>
          </a:xfrm>
          <a:custGeom>
            <a:avLst/>
            <a:gdLst>
              <a:gd name="connsiteX0" fmla="*/ 10040025 w 10688025"/>
              <a:gd name="connsiteY0" fmla="*/ 4493912 h 5141913"/>
              <a:gd name="connsiteX1" fmla="*/ 10688025 w 10688025"/>
              <a:gd name="connsiteY1" fmla="*/ 4493912 h 5141913"/>
              <a:gd name="connsiteX2" fmla="*/ 10688025 w 10688025"/>
              <a:gd name="connsiteY2" fmla="*/ 5141912 h 5141913"/>
              <a:gd name="connsiteX3" fmla="*/ 10040025 w 10688025"/>
              <a:gd name="connsiteY3" fmla="*/ 5141912 h 5141913"/>
              <a:gd name="connsiteX4" fmla="*/ 9392025 w 10688025"/>
              <a:gd name="connsiteY4" fmla="*/ 3845911 h 5141913"/>
              <a:gd name="connsiteX5" fmla="*/ 10040025 w 10688025"/>
              <a:gd name="connsiteY5" fmla="*/ 3845911 h 5141913"/>
              <a:gd name="connsiteX6" fmla="*/ 10040025 w 10688025"/>
              <a:gd name="connsiteY6" fmla="*/ 4493911 h 5141913"/>
              <a:gd name="connsiteX7" fmla="*/ 9392025 w 10688025"/>
              <a:gd name="connsiteY7" fmla="*/ 4493911 h 5141913"/>
              <a:gd name="connsiteX8" fmla="*/ 0 w 10688025"/>
              <a:gd name="connsiteY8" fmla="*/ 0 h 5141913"/>
              <a:gd name="connsiteX9" fmla="*/ 8742742 w 10688025"/>
              <a:gd name="connsiteY9" fmla="*/ 0 h 5141913"/>
              <a:gd name="connsiteX10" fmla="*/ 8742742 w 10688025"/>
              <a:gd name="connsiteY10" fmla="*/ 3197911 h 5141913"/>
              <a:gd name="connsiteX11" fmla="*/ 9390742 w 10688025"/>
              <a:gd name="connsiteY11" fmla="*/ 3197911 h 5141913"/>
              <a:gd name="connsiteX12" fmla="*/ 9390742 w 10688025"/>
              <a:gd name="connsiteY12" fmla="*/ 3845911 h 5141913"/>
              <a:gd name="connsiteX13" fmla="*/ 8742742 w 10688025"/>
              <a:gd name="connsiteY13" fmla="*/ 3845911 h 5141913"/>
              <a:gd name="connsiteX14" fmla="*/ 8742742 w 10688025"/>
              <a:gd name="connsiteY14" fmla="*/ 4493911 h 5141913"/>
              <a:gd name="connsiteX15" fmla="*/ 9390742 w 10688025"/>
              <a:gd name="connsiteY15" fmla="*/ 4493911 h 5141913"/>
              <a:gd name="connsiteX16" fmla="*/ 9390742 w 10688025"/>
              <a:gd name="connsiteY16" fmla="*/ 5141911 h 5141913"/>
              <a:gd name="connsiteX17" fmla="*/ 8742742 w 10688025"/>
              <a:gd name="connsiteY17" fmla="*/ 5141911 h 5141913"/>
              <a:gd name="connsiteX18" fmla="*/ 8742742 w 10688025"/>
              <a:gd name="connsiteY18" fmla="*/ 5141913 h 5141913"/>
              <a:gd name="connsiteX19" fmla="*/ 0 w 1068802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688025" h="5141913">
                <a:moveTo>
                  <a:pt x="10040025" y="4493912"/>
                </a:moveTo>
                <a:lnTo>
                  <a:pt x="10688025" y="4493912"/>
                </a:lnTo>
                <a:lnTo>
                  <a:pt x="10688025" y="5141912"/>
                </a:lnTo>
                <a:lnTo>
                  <a:pt x="10040025" y="5141912"/>
                </a:lnTo>
                <a:close/>
                <a:moveTo>
                  <a:pt x="9392025" y="3845911"/>
                </a:moveTo>
                <a:lnTo>
                  <a:pt x="10040025" y="3845911"/>
                </a:lnTo>
                <a:lnTo>
                  <a:pt x="10040025" y="4493911"/>
                </a:lnTo>
                <a:lnTo>
                  <a:pt x="9392025" y="4493911"/>
                </a:lnTo>
                <a:close/>
                <a:moveTo>
                  <a:pt x="0" y="0"/>
                </a:moveTo>
                <a:lnTo>
                  <a:pt x="8742742" y="0"/>
                </a:lnTo>
                <a:lnTo>
                  <a:pt x="8742742" y="3197911"/>
                </a:lnTo>
                <a:lnTo>
                  <a:pt x="9390742" y="3197911"/>
                </a:lnTo>
                <a:lnTo>
                  <a:pt x="9390742" y="3845911"/>
                </a:lnTo>
                <a:lnTo>
                  <a:pt x="8742742" y="3845911"/>
                </a:lnTo>
                <a:lnTo>
                  <a:pt x="8742742" y="4493911"/>
                </a:lnTo>
                <a:lnTo>
                  <a:pt x="9390742" y="4493911"/>
                </a:lnTo>
                <a:lnTo>
                  <a:pt x="9390742" y="5141911"/>
                </a:lnTo>
                <a:lnTo>
                  <a:pt x="8742742" y="5141911"/>
                </a:lnTo>
                <a:lnTo>
                  <a:pt x="8742742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13" hasCustomPrompt="1"/>
          </p:nvPr>
        </p:nvSpPr>
        <p:spPr>
          <a:xfrm>
            <a:off x="8786591" y="3428576"/>
            <a:ext cx="3405409" cy="3429635"/>
          </a:xfrm>
          <a:custGeom>
            <a:avLst/>
            <a:gdLst>
              <a:gd name="connsiteX0" fmla="*/ 648000 w 5108114"/>
              <a:gd name="connsiteY0" fmla="*/ 648000 h 5143500"/>
              <a:gd name="connsiteX1" fmla="*/ 1296000 w 5108114"/>
              <a:gd name="connsiteY1" fmla="*/ 648000 h 5143500"/>
              <a:gd name="connsiteX2" fmla="*/ 1296000 w 5108114"/>
              <a:gd name="connsiteY2" fmla="*/ 1296000 h 5143500"/>
              <a:gd name="connsiteX3" fmla="*/ 648000 w 5108114"/>
              <a:gd name="connsiteY3" fmla="*/ 1296000 h 5143500"/>
              <a:gd name="connsiteX4" fmla="*/ 1296000 w 5108114"/>
              <a:gd name="connsiteY4" fmla="*/ 0 h 5143500"/>
              <a:gd name="connsiteX5" fmla="*/ 1944000 w 5108114"/>
              <a:gd name="connsiteY5" fmla="*/ 0 h 5143500"/>
              <a:gd name="connsiteX6" fmla="*/ 1944000 w 5108114"/>
              <a:gd name="connsiteY6" fmla="*/ 1587 h 5143500"/>
              <a:gd name="connsiteX7" fmla="*/ 5108114 w 5108114"/>
              <a:gd name="connsiteY7" fmla="*/ 1587 h 5143500"/>
              <a:gd name="connsiteX8" fmla="*/ 5108114 w 5108114"/>
              <a:gd name="connsiteY8" fmla="*/ 5143500 h 5143500"/>
              <a:gd name="connsiteX9" fmla="*/ 1944000 w 5108114"/>
              <a:gd name="connsiteY9" fmla="*/ 5143500 h 5143500"/>
              <a:gd name="connsiteX10" fmla="*/ 1944000 w 5108114"/>
              <a:gd name="connsiteY10" fmla="*/ 1944000 h 5143500"/>
              <a:gd name="connsiteX11" fmla="*/ 1296000 w 5108114"/>
              <a:gd name="connsiteY11" fmla="*/ 1944000 h 5143500"/>
              <a:gd name="connsiteX12" fmla="*/ 1296000 w 5108114"/>
              <a:gd name="connsiteY12" fmla="*/ 1296000 h 5143500"/>
              <a:gd name="connsiteX13" fmla="*/ 1944000 w 5108114"/>
              <a:gd name="connsiteY13" fmla="*/ 1296000 h 5143500"/>
              <a:gd name="connsiteX14" fmla="*/ 1944000 w 5108114"/>
              <a:gd name="connsiteY14" fmla="*/ 648000 h 5143500"/>
              <a:gd name="connsiteX15" fmla="*/ 1296000 w 5108114"/>
              <a:gd name="connsiteY15" fmla="*/ 648000 h 5143500"/>
              <a:gd name="connsiteX16" fmla="*/ 0 w 5108114"/>
              <a:gd name="connsiteY16" fmla="*/ 0 h 5143500"/>
              <a:gd name="connsiteX17" fmla="*/ 648000 w 5108114"/>
              <a:gd name="connsiteY17" fmla="*/ 0 h 5143500"/>
              <a:gd name="connsiteX18" fmla="*/ 648000 w 5108114"/>
              <a:gd name="connsiteY18" fmla="*/ 648000 h 5143500"/>
              <a:gd name="connsiteX19" fmla="*/ 0 w 5108114"/>
              <a:gd name="connsiteY19" fmla="*/ 6480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108114" h="5143500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944000" y="0"/>
                </a:lnTo>
                <a:lnTo>
                  <a:pt x="1944000" y="1587"/>
                </a:lnTo>
                <a:lnTo>
                  <a:pt x="5108114" y="1587"/>
                </a:lnTo>
                <a:lnTo>
                  <a:pt x="5108114" y="5143500"/>
                </a:lnTo>
                <a:lnTo>
                  <a:pt x="1944000" y="5143500"/>
                </a:lnTo>
                <a:lnTo>
                  <a:pt x="1944000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600" rtl="0" eaLnBrk="1" fontAlgn="auto" latinLnBrk="0" hangingPunct="1">
              <a:lnSpc>
                <a:spcPct val="13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Tx/>
              <a:buNone/>
              <a:defRPr sz="12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805278" y="874490"/>
            <a:ext cx="2723615" cy="498114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805278" y="1519443"/>
            <a:ext cx="2723615" cy="1064578"/>
          </a:xfrm>
        </p:spPr>
        <p:txBody>
          <a:bodyPr anchor="t">
            <a:normAutofit/>
          </a:bodyPr>
          <a:lstStyle>
            <a:lvl1pPr algn="ctr">
              <a:spcBef>
                <a:spcPct val="0"/>
              </a:spcBef>
              <a:defRPr sz="133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374225" y="4471908"/>
            <a:ext cx="3162635" cy="1341913"/>
          </a:xfrm>
        </p:spPr>
        <p:txBody>
          <a:bodyPr anchor="ctr">
            <a:normAutofit/>
          </a:bodyPr>
          <a:lstStyle>
            <a:lvl1pPr algn="ctr">
              <a:spcBef>
                <a:spcPct val="0"/>
              </a:spcBef>
              <a:defRPr sz="133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  <p:bldP spid="30" grpId="0" bldLvl="0" animBg="1"/>
      <p:bldP spid="14" grpId="0" bldLvl="0" animBg="1"/>
      <p:bldP spid="31" grpId="0" bldLvl="0" animBg="1"/>
      <p:bldP spid="32" grpId="0" bldLvl="0" animBg="1"/>
      <p:bldP spid="3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14192" y="3133190"/>
            <a:ext cx="4989534" cy="1577814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14192" y="2386420"/>
            <a:ext cx="4989534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888160" y="2945014"/>
            <a:ext cx="1074141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361877" y="3134582"/>
            <a:ext cx="4989534" cy="1577814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361877" y="2387812"/>
            <a:ext cx="4989534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6435845" y="2946406"/>
            <a:ext cx="1074141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ldLvl="0" animBg="1"/>
      <p:bldP spid="8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ldLvl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y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744800" cy="1713917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065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15718"/>
            <a:ext cx="1744800" cy="1713917"/>
          </a:xfrm>
          <a:solidFill>
            <a:schemeClr val="accent4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1742847" y="0"/>
            <a:ext cx="1744800" cy="1713917"/>
          </a:xfrm>
          <a:solidFill>
            <a:schemeClr val="accent6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1742847" y="1715718"/>
            <a:ext cx="1744800" cy="1713917"/>
          </a:xfrm>
          <a:solidFill>
            <a:schemeClr val="accent2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3482671" y="0"/>
            <a:ext cx="1744800" cy="1713917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065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3482671" y="1715718"/>
            <a:ext cx="1744800" cy="1713917"/>
          </a:xfrm>
          <a:solidFill>
            <a:schemeClr val="accent5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3482671" y="3429635"/>
            <a:ext cx="1744800" cy="1713917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065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0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3482671" y="5145353"/>
            <a:ext cx="1744800" cy="1713917"/>
          </a:xfrm>
          <a:solidFill>
            <a:schemeClr val="accent2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5222494" y="5145353"/>
            <a:ext cx="1744800" cy="1713917"/>
          </a:xfrm>
          <a:solidFill>
            <a:schemeClr val="accent5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6962317" y="5145353"/>
            <a:ext cx="1744800" cy="1713917"/>
          </a:xfrm>
          <a:solidFill>
            <a:schemeClr val="accent4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8702141" y="0"/>
            <a:ext cx="1744800" cy="1713917"/>
          </a:xfrm>
          <a:solidFill>
            <a:schemeClr val="accent4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4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8702141" y="1715718"/>
            <a:ext cx="1744800" cy="1713917"/>
          </a:xfrm>
          <a:solidFill>
            <a:schemeClr val="accent3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8702141" y="5145353"/>
            <a:ext cx="1744800" cy="1713917"/>
          </a:xfrm>
          <a:solidFill>
            <a:schemeClr val="accent6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0441966" y="0"/>
            <a:ext cx="1744800" cy="1713917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065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7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0441966" y="1715718"/>
            <a:ext cx="1744800" cy="1713917"/>
          </a:xfrm>
          <a:solidFill>
            <a:schemeClr val="accent6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0441966" y="5145353"/>
            <a:ext cx="1744800" cy="1713917"/>
          </a:xfrm>
          <a:solidFill>
            <a:schemeClr val="accent2"/>
          </a:solidFill>
        </p:spPr>
        <p:txBody>
          <a:bodyPr/>
          <a:lstStyle>
            <a:lvl1pPr marL="0" marR="0" indent="0" algn="l" defTabSz="1632585" rtl="0" eaLnBrk="1" fontAlgn="auto" latinLnBrk="0" hangingPunct="1">
              <a:lnSpc>
                <a:spcPct val="120000"/>
              </a:lnSpc>
              <a:spcBef>
                <a:spcPct val="16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65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9" name="図プレースホルダー 69"/>
          <p:cNvSpPr>
            <a:spLocks noGrp="1"/>
          </p:cNvSpPr>
          <p:nvPr>
            <p:ph type="pic" sz="quarter" idx="39" hasCustomPrompt="1"/>
          </p:nvPr>
        </p:nvSpPr>
        <p:spPr>
          <a:xfrm>
            <a:off x="1" y="3429635"/>
            <a:ext cx="3482400" cy="3429635"/>
          </a:xfrm>
          <a:solidFill>
            <a:schemeClr val="accent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0" name="図プレースホルダー 69"/>
          <p:cNvSpPr>
            <a:spLocks noGrp="1"/>
          </p:cNvSpPr>
          <p:nvPr>
            <p:ph type="pic" sz="quarter" idx="40" hasCustomPrompt="1"/>
          </p:nvPr>
        </p:nvSpPr>
        <p:spPr>
          <a:xfrm>
            <a:off x="5222494" y="0"/>
            <a:ext cx="3482400" cy="3429635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grpSp>
        <p:nvGrpSpPr>
          <p:cNvPr id="21" name="グループ化 20"/>
          <p:cNvGrpSpPr/>
          <p:nvPr userDrawn="1"/>
        </p:nvGrpSpPr>
        <p:grpSpPr>
          <a:xfrm>
            <a:off x="7969683" y="4165707"/>
            <a:ext cx="1293753" cy="48014"/>
            <a:chOff x="6119664" y="3270498"/>
            <a:chExt cx="1940630" cy="72008"/>
          </a:xfrm>
        </p:grpSpPr>
        <p:sp>
          <p:nvSpPr>
            <p:cNvPr id="22" name="正方形/長方形 21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3" name="正方形/長方形 22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24" name="正方形/長方形 23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</p:grp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5767939" y="4275148"/>
            <a:ext cx="5697242" cy="682975"/>
          </a:xfrm>
        </p:spPr>
        <p:txBody>
          <a:bodyPr>
            <a:normAutofit/>
          </a:bodyPr>
          <a:lstStyle>
            <a:lvl1pPr algn="ct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5767939" y="3606167"/>
            <a:ext cx="5697242" cy="4981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5" grpId="0">
        <p:tmplLst>
          <p:tmpl lvl="0">
            <p:tnLst>
              <p:par>
                <p:cTn presetID="2" presetClass="entr" presetSubtype="2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0"/>
            <a:ext cx="7392000" cy="6858212"/>
          </a:xfrm>
          <a:custGeom>
            <a:avLst/>
            <a:gdLst>
              <a:gd name="connsiteX0" fmla="*/ 10440000 w 11088000"/>
              <a:gd name="connsiteY0" fmla="*/ 9637413 h 10285413"/>
              <a:gd name="connsiteX1" fmla="*/ 11088000 w 11088000"/>
              <a:gd name="connsiteY1" fmla="*/ 9637413 h 10285413"/>
              <a:gd name="connsiteX2" fmla="*/ 11088000 w 11088000"/>
              <a:gd name="connsiteY2" fmla="*/ 10285413 h 10285413"/>
              <a:gd name="connsiteX3" fmla="*/ 10440000 w 11088000"/>
              <a:gd name="connsiteY3" fmla="*/ 10285413 h 10285413"/>
              <a:gd name="connsiteX4" fmla="*/ 9792000 w 11088000"/>
              <a:gd name="connsiteY4" fmla="*/ 8989413 h 10285413"/>
              <a:gd name="connsiteX5" fmla="*/ 10440000 w 11088000"/>
              <a:gd name="connsiteY5" fmla="*/ 8989413 h 10285413"/>
              <a:gd name="connsiteX6" fmla="*/ 10440000 w 11088000"/>
              <a:gd name="connsiteY6" fmla="*/ 9637413 h 10285413"/>
              <a:gd name="connsiteX7" fmla="*/ 9792000 w 11088000"/>
              <a:gd name="connsiteY7" fmla="*/ 9637413 h 10285413"/>
              <a:gd name="connsiteX8" fmla="*/ 0 w 11088000"/>
              <a:gd name="connsiteY8" fmla="*/ 0 h 10285413"/>
              <a:gd name="connsiteX9" fmla="*/ 9144000 w 11088000"/>
              <a:gd name="connsiteY9" fmla="*/ 0 h 10285413"/>
              <a:gd name="connsiteX10" fmla="*/ 9144000 w 11088000"/>
              <a:gd name="connsiteY10" fmla="*/ 8341413 h 10285413"/>
              <a:gd name="connsiteX11" fmla="*/ 9791447 w 11088000"/>
              <a:gd name="connsiteY11" fmla="*/ 8341413 h 10285413"/>
              <a:gd name="connsiteX12" fmla="*/ 9791447 w 11088000"/>
              <a:gd name="connsiteY12" fmla="*/ 8989413 h 10285413"/>
              <a:gd name="connsiteX13" fmla="*/ 9144000 w 11088000"/>
              <a:gd name="connsiteY13" fmla="*/ 8989413 h 10285413"/>
              <a:gd name="connsiteX14" fmla="*/ 9144000 w 11088000"/>
              <a:gd name="connsiteY14" fmla="*/ 9637413 h 10285413"/>
              <a:gd name="connsiteX15" fmla="*/ 9792000 w 11088000"/>
              <a:gd name="connsiteY15" fmla="*/ 9637413 h 10285413"/>
              <a:gd name="connsiteX16" fmla="*/ 9792000 w 11088000"/>
              <a:gd name="connsiteY16" fmla="*/ 10285413 h 10285413"/>
              <a:gd name="connsiteX17" fmla="*/ 9144000 w 11088000"/>
              <a:gd name="connsiteY17" fmla="*/ 10285413 h 10285413"/>
              <a:gd name="connsiteX18" fmla="*/ 0 w 11088000"/>
              <a:gd name="connsiteY18" fmla="*/ 10285413 h 10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088000" h="10285413">
                <a:moveTo>
                  <a:pt x="10440000" y="9637413"/>
                </a:moveTo>
                <a:lnTo>
                  <a:pt x="11088000" y="9637413"/>
                </a:lnTo>
                <a:lnTo>
                  <a:pt x="11088000" y="10285413"/>
                </a:lnTo>
                <a:lnTo>
                  <a:pt x="10440000" y="10285413"/>
                </a:lnTo>
                <a:close/>
                <a:moveTo>
                  <a:pt x="9792000" y="8989413"/>
                </a:moveTo>
                <a:lnTo>
                  <a:pt x="10440000" y="8989413"/>
                </a:lnTo>
                <a:lnTo>
                  <a:pt x="10440000" y="9637413"/>
                </a:lnTo>
                <a:lnTo>
                  <a:pt x="9792000" y="9637413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8341413"/>
                </a:lnTo>
                <a:lnTo>
                  <a:pt x="9791447" y="8341413"/>
                </a:lnTo>
                <a:lnTo>
                  <a:pt x="9791447" y="8989413"/>
                </a:lnTo>
                <a:lnTo>
                  <a:pt x="9144000" y="8989413"/>
                </a:lnTo>
                <a:lnTo>
                  <a:pt x="9144000" y="9637413"/>
                </a:lnTo>
                <a:lnTo>
                  <a:pt x="9792000" y="9637413"/>
                </a:lnTo>
                <a:lnTo>
                  <a:pt x="9792000" y="10285413"/>
                </a:lnTo>
                <a:lnTo>
                  <a:pt x="9144000" y="10285413"/>
                </a:lnTo>
                <a:lnTo>
                  <a:pt x="0" y="10285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311631" y="2196956"/>
            <a:ext cx="5574525" cy="1144673"/>
          </a:xfrm>
        </p:spPr>
        <p:txBody>
          <a:bodyPr>
            <a:normAutofit/>
          </a:bodyPr>
          <a:lstStyle>
            <a:lvl1pPr marL="228600" indent="-228600" algn="l">
              <a:spcBef>
                <a:spcPct val="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311631" y="1569376"/>
            <a:ext cx="5574525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6381914" y="2047491"/>
            <a:ext cx="1218599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6311631" y="4233725"/>
            <a:ext cx="5574525" cy="1144673"/>
          </a:xfrm>
        </p:spPr>
        <p:txBody>
          <a:bodyPr>
            <a:normAutofit/>
          </a:bodyPr>
          <a:lstStyle>
            <a:lvl1pPr marL="228600" indent="-228600" algn="l">
              <a:spcBef>
                <a:spcPct val="0"/>
              </a:spcBef>
              <a:buFont typeface="Wingdings" panose="05000000000000000000" pitchFamily="2" charset="2"/>
              <a:buChar char="n"/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6311631" y="3606146"/>
            <a:ext cx="5574525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6381914" y="4084261"/>
            <a:ext cx="1218599" cy="48014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ldLvl="0" animBg="1"/>
      <p:bldP spid="30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472173" y="2265764"/>
            <a:ext cx="428515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472173" y="1606094"/>
            <a:ext cx="428515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546141" y="2116299"/>
            <a:ext cx="1218599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258854" y="2265764"/>
            <a:ext cx="428515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258854" y="1606094"/>
            <a:ext cx="428515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7332821" y="2116299"/>
            <a:ext cx="1218599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472173" y="4509460"/>
            <a:ext cx="428515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472173" y="3849790"/>
            <a:ext cx="428515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546141" y="4359995"/>
            <a:ext cx="1218599" cy="48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258854" y="4509460"/>
            <a:ext cx="428515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7258854" y="3849790"/>
            <a:ext cx="428515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7332821" y="4359995"/>
            <a:ext cx="1218599" cy="4801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ldLvl="0" animBg="1"/>
      <p:bldP spid="20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ldLvl="0" animBg="1"/>
      <p:bldP spid="25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ldLvl="0" animBg="1"/>
      <p:bldP spid="41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Phone 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98002" y="2475868"/>
            <a:ext cx="329703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98002" y="1816198"/>
            <a:ext cx="329703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371969" y="2326403"/>
            <a:ext cx="1218599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6" name="円/楕円 4"/>
          <p:cNvSpPr/>
          <p:nvPr userDrawn="1"/>
        </p:nvSpPr>
        <p:spPr>
          <a:xfrm>
            <a:off x="417724" y="1946951"/>
            <a:ext cx="757677" cy="75890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586562" y="2116364"/>
            <a:ext cx="420000" cy="420078"/>
          </a:xfrm>
        </p:spPr>
        <p:txBody>
          <a:bodyPr>
            <a:normAutofit/>
          </a:bodyPr>
          <a:lstStyle>
            <a:lvl1pPr>
              <a:defRPr sz="935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592185" y="2517838"/>
            <a:ext cx="3353806" cy="1371457"/>
          </a:xfrm>
        </p:spPr>
        <p:txBody>
          <a:bodyPr>
            <a:normAutofit/>
          </a:bodyPr>
          <a:lstStyle>
            <a:lvl1pPr algn="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7592185" y="1858169"/>
            <a:ext cx="3353806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9640661" y="2368374"/>
            <a:ext cx="1218599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 sz="1200"/>
          </a:p>
        </p:txBody>
      </p:sp>
      <p:sp>
        <p:nvSpPr>
          <p:cNvPr id="31" name="円/楕円 4"/>
          <p:cNvSpPr/>
          <p:nvPr userDrawn="1"/>
        </p:nvSpPr>
        <p:spPr>
          <a:xfrm>
            <a:off x="11028099" y="1988922"/>
            <a:ext cx="757677" cy="758904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1196937" y="2158334"/>
            <a:ext cx="420000" cy="420078"/>
          </a:xfrm>
        </p:spPr>
        <p:txBody>
          <a:bodyPr>
            <a:normAutofit/>
          </a:bodyPr>
          <a:lstStyle>
            <a:lvl1pPr>
              <a:defRPr sz="935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298002" y="4668551"/>
            <a:ext cx="3297039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298002" y="4008881"/>
            <a:ext cx="3297039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1371969" y="4519086"/>
            <a:ext cx="1218599" cy="48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6" name="円/楕円 4"/>
          <p:cNvSpPr/>
          <p:nvPr userDrawn="1"/>
        </p:nvSpPr>
        <p:spPr>
          <a:xfrm>
            <a:off x="417724" y="4139634"/>
            <a:ext cx="757677" cy="758904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586562" y="4309047"/>
            <a:ext cx="420000" cy="420078"/>
          </a:xfrm>
        </p:spPr>
        <p:txBody>
          <a:bodyPr>
            <a:normAutofit/>
          </a:bodyPr>
          <a:lstStyle>
            <a:lvl1pPr>
              <a:defRPr sz="935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7592185" y="4668551"/>
            <a:ext cx="3353806" cy="1371457"/>
          </a:xfrm>
        </p:spPr>
        <p:txBody>
          <a:bodyPr>
            <a:normAutofit/>
          </a:bodyPr>
          <a:lstStyle>
            <a:lvl1pPr algn="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7592185" y="4008881"/>
            <a:ext cx="3353806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9640661" y="4519086"/>
            <a:ext cx="1218599" cy="4801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 sz="1200"/>
          </a:p>
        </p:txBody>
      </p:sp>
      <p:sp>
        <p:nvSpPr>
          <p:cNvPr id="41" name="円/楕円 4"/>
          <p:cNvSpPr/>
          <p:nvPr userDrawn="1"/>
        </p:nvSpPr>
        <p:spPr>
          <a:xfrm>
            <a:off x="11028099" y="4139634"/>
            <a:ext cx="757677" cy="758904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1196937" y="4309047"/>
            <a:ext cx="420000" cy="420078"/>
          </a:xfrm>
        </p:spPr>
        <p:txBody>
          <a:bodyPr>
            <a:normAutofit/>
          </a:bodyPr>
          <a:lstStyle>
            <a:lvl1pPr>
              <a:defRPr sz="935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pic>
        <p:nvPicPr>
          <p:cNvPr id="43" name="図 4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069" y="1486010"/>
            <a:ext cx="2389092" cy="4882351"/>
          </a:xfrm>
          <a:prstGeom prst="rect">
            <a:avLst/>
          </a:prstGeom>
          <a:effectLst/>
        </p:spPr>
      </p:pic>
      <p:sp>
        <p:nvSpPr>
          <p:cNvPr id="44" name="図プレースホルダー 2"/>
          <p:cNvSpPr>
            <a:spLocks noGrp="1"/>
          </p:cNvSpPr>
          <p:nvPr>
            <p:ph type="pic" sz="quarter" idx="25" hasCustomPrompt="1"/>
          </p:nvPr>
        </p:nvSpPr>
        <p:spPr>
          <a:xfrm>
            <a:off x="5095239" y="2110682"/>
            <a:ext cx="2037081" cy="3656186"/>
          </a:xfrm>
        </p:spPr>
        <p:txBody>
          <a:bodyPr>
            <a:normAutofit/>
          </a:bodyPr>
          <a:lstStyle>
            <a:lvl1pPr>
              <a:defRPr sz="1335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ldLvl="0" animBg="1"/>
      <p:bldP spid="26" grpId="0" bldLvl="0" animBg="1"/>
      <p:bldP spid="27" grpId="0"/>
      <p:bldP spid="28" grpId="0">
        <p:tmplLst>
          <p:tmpl lvl="0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ldLvl="0" animBg="1"/>
      <p:bldP spid="31" grpId="0" bldLvl="0" animBg="1"/>
      <p:bldP spid="32" grpId="0"/>
      <p:bldP spid="33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ldLvl="0" animBg="1"/>
      <p:bldP spid="36" grpId="0" bldLvl="0" animBg="1"/>
      <p:bldP spid="37" grpId="0"/>
      <p:bldP spid="38" grpId="0">
        <p:tmplLst>
          <p:tmpl lvl="0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ldLvl="0" animBg="1"/>
      <p:bldP spid="41" grpId="0" bldLvl="0" animBg="1"/>
      <p:bldP spid="42" grpId="0"/>
      <p:bldP spid="44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Image &amp; 4 Icons, Headings, Descrip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4084431" y="1296849"/>
            <a:ext cx="4046104" cy="5561363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98002" y="2475868"/>
            <a:ext cx="2833731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98002" y="1816198"/>
            <a:ext cx="2833731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8112260" y="2517838"/>
            <a:ext cx="2833731" cy="1371457"/>
          </a:xfrm>
        </p:spPr>
        <p:txBody>
          <a:bodyPr>
            <a:normAutofit/>
          </a:bodyPr>
          <a:lstStyle>
            <a:lvl1pPr algn="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8112260" y="1858169"/>
            <a:ext cx="2833731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298002" y="4668551"/>
            <a:ext cx="2833731" cy="1371457"/>
          </a:xfrm>
        </p:spPr>
        <p:txBody>
          <a:bodyPr>
            <a:normAutofit/>
          </a:bodyPr>
          <a:lstStyle>
            <a:lvl1pPr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298002" y="4008881"/>
            <a:ext cx="2833731" cy="49811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8112260" y="4668551"/>
            <a:ext cx="2833731" cy="1371457"/>
          </a:xfrm>
        </p:spPr>
        <p:txBody>
          <a:bodyPr>
            <a:normAutofit/>
          </a:bodyPr>
          <a:lstStyle>
            <a:lvl1pPr algn="r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8112260" y="4008881"/>
            <a:ext cx="2833731" cy="49811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213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>
        <p:tmplLst>
          <p:tmpl lvl="0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>
        <p:tmplLst>
          <p:tmpl lvl="0">
            <p:tnLst>
              <p:par>
                <p:cTn presetID="22" presetClass="entr" presetSubtype="2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right)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33" name="図プレースホルダー 32"/>
          <p:cNvSpPr>
            <a:spLocks noGrp="1"/>
          </p:cNvSpPr>
          <p:nvPr>
            <p:ph type="pic" sz="quarter" idx="13" hasCustomPrompt="1"/>
          </p:nvPr>
        </p:nvSpPr>
        <p:spPr>
          <a:xfrm>
            <a:off x="5675337" y="1680944"/>
            <a:ext cx="6517714" cy="2638943"/>
          </a:xfrm>
          <a:custGeom>
            <a:avLst/>
            <a:gdLst>
              <a:gd name="connsiteX0" fmla="*/ 0 w 9776571"/>
              <a:gd name="connsiteY0" fmla="*/ 45 h 3957682"/>
              <a:gd name="connsiteX1" fmla="*/ 648000 w 9776571"/>
              <a:gd name="connsiteY1" fmla="*/ 45 h 3957682"/>
              <a:gd name="connsiteX2" fmla="*/ 648000 w 9776571"/>
              <a:gd name="connsiteY2" fmla="*/ 648045 h 3957682"/>
              <a:gd name="connsiteX3" fmla="*/ 1294067 w 9776571"/>
              <a:gd name="connsiteY3" fmla="*/ 648045 h 3957682"/>
              <a:gd name="connsiteX4" fmla="*/ 1294067 w 9776571"/>
              <a:gd name="connsiteY4" fmla="*/ 1296045 h 3957682"/>
              <a:gd name="connsiteX5" fmla="*/ 646067 w 9776571"/>
              <a:gd name="connsiteY5" fmla="*/ 1296045 h 3957682"/>
              <a:gd name="connsiteX6" fmla="*/ 646067 w 9776571"/>
              <a:gd name="connsiteY6" fmla="*/ 648045 h 3957682"/>
              <a:gd name="connsiteX7" fmla="*/ 0 w 9776571"/>
              <a:gd name="connsiteY7" fmla="*/ 648045 h 3957682"/>
              <a:gd name="connsiteX8" fmla="*/ 5685585 w 9776571"/>
              <a:gd name="connsiteY8" fmla="*/ 0 h 3957682"/>
              <a:gd name="connsiteX9" fmla="*/ 9776571 w 9776571"/>
              <a:gd name="connsiteY9" fmla="*/ 0 h 3957682"/>
              <a:gd name="connsiteX10" fmla="*/ 9776571 w 9776571"/>
              <a:gd name="connsiteY10" fmla="*/ 3957638 h 3957682"/>
              <a:gd name="connsiteX11" fmla="*/ 9735449 w 9776571"/>
              <a:gd name="connsiteY11" fmla="*/ 3957638 h 3957682"/>
              <a:gd name="connsiteX12" fmla="*/ 9735449 w 9776571"/>
              <a:gd name="connsiteY12" fmla="*/ 3957682 h 3957682"/>
              <a:gd name="connsiteX13" fmla="*/ 1942067 w 9776571"/>
              <a:gd name="connsiteY13" fmla="*/ 3957682 h 3957682"/>
              <a:gd name="connsiteX14" fmla="*/ 1942067 w 9776571"/>
              <a:gd name="connsiteY14" fmla="*/ 1944045 h 3957682"/>
              <a:gd name="connsiteX15" fmla="*/ 1294067 w 9776571"/>
              <a:gd name="connsiteY15" fmla="*/ 1944045 h 3957682"/>
              <a:gd name="connsiteX16" fmla="*/ 1294067 w 9776571"/>
              <a:gd name="connsiteY16" fmla="*/ 1296045 h 3957682"/>
              <a:gd name="connsiteX17" fmla="*/ 1942067 w 9776571"/>
              <a:gd name="connsiteY17" fmla="*/ 1296045 h 3957682"/>
              <a:gd name="connsiteX18" fmla="*/ 1942067 w 9776571"/>
              <a:gd name="connsiteY18" fmla="*/ 648045 h 3957682"/>
              <a:gd name="connsiteX19" fmla="*/ 1294067 w 9776571"/>
              <a:gd name="connsiteY19" fmla="*/ 648045 h 3957682"/>
              <a:gd name="connsiteX20" fmla="*/ 1294067 w 9776571"/>
              <a:gd name="connsiteY20" fmla="*/ 45 h 3957682"/>
              <a:gd name="connsiteX21" fmla="*/ 1942067 w 9776571"/>
              <a:gd name="connsiteY21" fmla="*/ 45 h 3957682"/>
              <a:gd name="connsiteX22" fmla="*/ 5685585 w 9776571"/>
              <a:gd name="connsiteY22" fmla="*/ 45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1" h="3957682">
                <a:moveTo>
                  <a:pt x="0" y="45"/>
                </a:moveTo>
                <a:lnTo>
                  <a:pt x="648000" y="45"/>
                </a:lnTo>
                <a:lnTo>
                  <a:pt x="648000" y="648045"/>
                </a:lnTo>
                <a:lnTo>
                  <a:pt x="1294067" y="648045"/>
                </a:lnTo>
                <a:lnTo>
                  <a:pt x="1294067" y="1296045"/>
                </a:lnTo>
                <a:lnTo>
                  <a:pt x="646067" y="1296045"/>
                </a:lnTo>
                <a:lnTo>
                  <a:pt x="646067" y="648045"/>
                </a:lnTo>
                <a:lnTo>
                  <a:pt x="0" y="648045"/>
                </a:lnTo>
                <a:close/>
                <a:moveTo>
                  <a:pt x="5685585" y="0"/>
                </a:moveTo>
                <a:lnTo>
                  <a:pt x="9776571" y="0"/>
                </a:lnTo>
                <a:lnTo>
                  <a:pt x="9776571" y="3957638"/>
                </a:lnTo>
                <a:lnTo>
                  <a:pt x="9735449" y="3957638"/>
                </a:lnTo>
                <a:lnTo>
                  <a:pt x="9735449" y="3957682"/>
                </a:lnTo>
                <a:lnTo>
                  <a:pt x="1942067" y="3957682"/>
                </a:lnTo>
                <a:lnTo>
                  <a:pt x="1942067" y="1944045"/>
                </a:lnTo>
                <a:lnTo>
                  <a:pt x="1294067" y="1944045"/>
                </a:lnTo>
                <a:lnTo>
                  <a:pt x="1294067" y="1296045"/>
                </a:lnTo>
                <a:lnTo>
                  <a:pt x="1942067" y="1296045"/>
                </a:lnTo>
                <a:lnTo>
                  <a:pt x="1942067" y="648045"/>
                </a:lnTo>
                <a:lnTo>
                  <a:pt x="1294067" y="648045"/>
                </a:lnTo>
                <a:lnTo>
                  <a:pt x="1294067" y="45"/>
                </a:lnTo>
                <a:lnTo>
                  <a:pt x="1942067" y="45"/>
                </a:lnTo>
                <a:lnTo>
                  <a:pt x="5685585" y="4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                      Insert an image</a:t>
            </a:r>
            <a:endParaRPr kumimoji="1" lang="ja-JP" altLang="en-US" dirty="0"/>
          </a:p>
        </p:txBody>
      </p:sp>
      <p:sp>
        <p:nvSpPr>
          <p:cNvPr id="34" name="図プレースホルダー 33"/>
          <p:cNvSpPr>
            <a:spLocks noGrp="1"/>
          </p:cNvSpPr>
          <p:nvPr>
            <p:ph type="pic" sz="quarter" idx="16" hasCustomPrompt="1"/>
          </p:nvPr>
        </p:nvSpPr>
        <p:spPr>
          <a:xfrm>
            <a:off x="-1" y="1680944"/>
            <a:ext cx="6517715" cy="2638943"/>
          </a:xfrm>
          <a:custGeom>
            <a:avLst/>
            <a:gdLst>
              <a:gd name="connsiteX0" fmla="*/ 9128572 w 9776572"/>
              <a:gd name="connsiteY0" fmla="*/ 3309682 h 3957682"/>
              <a:gd name="connsiteX1" fmla="*/ 9776572 w 9776572"/>
              <a:gd name="connsiteY1" fmla="*/ 3309682 h 3957682"/>
              <a:gd name="connsiteX2" fmla="*/ 9776572 w 9776572"/>
              <a:gd name="connsiteY2" fmla="*/ 3957682 h 3957682"/>
              <a:gd name="connsiteX3" fmla="*/ 9128572 w 9776572"/>
              <a:gd name="connsiteY3" fmla="*/ 3957682 h 3957682"/>
              <a:gd name="connsiteX4" fmla="*/ 8480572 w 9776572"/>
              <a:gd name="connsiteY4" fmla="*/ 2661682 h 3957682"/>
              <a:gd name="connsiteX5" fmla="*/ 9128572 w 9776572"/>
              <a:gd name="connsiteY5" fmla="*/ 2661682 h 3957682"/>
              <a:gd name="connsiteX6" fmla="*/ 9128572 w 9776572"/>
              <a:gd name="connsiteY6" fmla="*/ 3309682 h 3957682"/>
              <a:gd name="connsiteX7" fmla="*/ 8480572 w 9776572"/>
              <a:gd name="connsiteY7" fmla="*/ 3309682 h 3957682"/>
              <a:gd name="connsiteX8" fmla="*/ 0 w 9776572"/>
              <a:gd name="connsiteY8" fmla="*/ 0 h 3957682"/>
              <a:gd name="connsiteX9" fmla="*/ 4090987 w 9776572"/>
              <a:gd name="connsiteY9" fmla="*/ 0 h 3957682"/>
              <a:gd name="connsiteX10" fmla="*/ 4090987 w 9776572"/>
              <a:gd name="connsiteY10" fmla="*/ 45 h 3957682"/>
              <a:gd name="connsiteX11" fmla="*/ 7832572 w 9776572"/>
              <a:gd name="connsiteY11" fmla="*/ 45 h 3957682"/>
              <a:gd name="connsiteX12" fmla="*/ 7832572 w 9776572"/>
              <a:gd name="connsiteY12" fmla="*/ 2012050 h 3957682"/>
              <a:gd name="connsiteX13" fmla="*/ 8480572 w 9776572"/>
              <a:gd name="connsiteY13" fmla="*/ 2012050 h 3957682"/>
              <a:gd name="connsiteX14" fmla="*/ 8480572 w 9776572"/>
              <a:gd name="connsiteY14" fmla="*/ 2660050 h 3957682"/>
              <a:gd name="connsiteX15" fmla="*/ 7832572 w 9776572"/>
              <a:gd name="connsiteY15" fmla="*/ 2660050 h 3957682"/>
              <a:gd name="connsiteX16" fmla="*/ 7832572 w 9776572"/>
              <a:gd name="connsiteY16" fmla="*/ 3309682 h 3957682"/>
              <a:gd name="connsiteX17" fmla="*/ 8480572 w 9776572"/>
              <a:gd name="connsiteY17" fmla="*/ 3309682 h 3957682"/>
              <a:gd name="connsiteX18" fmla="*/ 8480572 w 9776572"/>
              <a:gd name="connsiteY18" fmla="*/ 3957682 h 3957682"/>
              <a:gd name="connsiteX19" fmla="*/ 7832572 w 9776572"/>
              <a:gd name="connsiteY19" fmla="*/ 3957682 h 3957682"/>
              <a:gd name="connsiteX20" fmla="*/ 39189 w 9776572"/>
              <a:gd name="connsiteY20" fmla="*/ 3957682 h 3957682"/>
              <a:gd name="connsiteX21" fmla="*/ 39189 w 9776572"/>
              <a:gd name="connsiteY21" fmla="*/ 3957638 h 3957682"/>
              <a:gd name="connsiteX22" fmla="*/ 0 w 9776572"/>
              <a:gd name="connsiteY22" fmla="*/ 3957638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2" h="3957682">
                <a:moveTo>
                  <a:pt x="9128572" y="3309682"/>
                </a:moveTo>
                <a:lnTo>
                  <a:pt x="9776572" y="3309682"/>
                </a:lnTo>
                <a:lnTo>
                  <a:pt x="9776572" y="3957682"/>
                </a:lnTo>
                <a:lnTo>
                  <a:pt x="9128572" y="3957682"/>
                </a:lnTo>
                <a:close/>
                <a:moveTo>
                  <a:pt x="8480572" y="2661682"/>
                </a:moveTo>
                <a:lnTo>
                  <a:pt x="9128572" y="2661682"/>
                </a:lnTo>
                <a:lnTo>
                  <a:pt x="9128572" y="3309682"/>
                </a:lnTo>
                <a:lnTo>
                  <a:pt x="8480572" y="3309682"/>
                </a:lnTo>
                <a:close/>
                <a:moveTo>
                  <a:pt x="0" y="0"/>
                </a:moveTo>
                <a:lnTo>
                  <a:pt x="4090987" y="0"/>
                </a:lnTo>
                <a:lnTo>
                  <a:pt x="4090987" y="45"/>
                </a:lnTo>
                <a:lnTo>
                  <a:pt x="7832572" y="45"/>
                </a:lnTo>
                <a:lnTo>
                  <a:pt x="7832572" y="2012050"/>
                </a:lnTo>
                <a:lnTo>
                  <a:pt x="8480572" y="2012050"/>
                </a:lnTo>
                <a:lnTo>
                  <a:pt x="8480572" y="2660050"/>
                </a:lnTo>
                <a:lnTo>
                  <a:pt x="7832572" y="2660050"/>
                </a:lnTo>
                <a:lnTo>
                  <a:pt x="7832572" y="3309682"/>
                </a:lnTo>
                <a:lnTo>
                  <a:pt x="8480572" y="3309682"/>
                </a:lnTo>
                <a:lnTo>
                  <a:pt x="8480572" y="3957682"/>
                </a:lnTo>
                <a:lnTo>
                  <a:pt x="7832572" y="3957682"/>
                </a:lnTo>
                <a:lnTo>
                  <a:pt x="39189" y="3957682"/>
                </a:lnTo>
                <a:lnTo>
                  <a:pt x="39189" y="3957638"/>
                </a:lnTo>
                <a:lnTo>
                  <a:pt x="0" y="395763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00990" y="5096259"/>
            <a:ext cx="4267073" cy="1144673"/>
          </a:xfrm>
        </p:spPr>
        <p:txBody>
          <a:bodyPr>
            <a:normAutofit/>
          </a:bodyPr>
          <a:lstStyle>
            <a:lvl1pPr algn="l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00990" y="4468680"/>
            <a:ext cx="4267073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71273" y="4946795"/>
            <a:ext cx="1218599" cy="48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6938807" y="5096259"/>
            <a:ext cx="4267073" cy="1144673"/>
          </a:xfrm>
        </p:spPr>
        <p:txBody>
          <a:bodyPr>
            <a:normAutofit/>
          </a:bodyPr>
          <a:lstStyle>
            <a:lvl1pPr algn="l"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938807" y="4468680"/>
            <a:ext cx="4267073" cy="49811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1865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7009089" y="4946795"/>
            <a:ext cx="1218599" cy="480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24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ldLvl="0" animBg="1"/>
      <p:bldP spid="27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4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Mobole Phone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1930758"/>
            <a:ext cx="12191761" cy="4240511"/>
          </a:xfrm>
          <a:custGeom>
            <a:avLst/>
            <a:gdLst>
              <a:gd name="connsiteX0" fmla="*/ 1 w 18287642"/>
              <a:gd name="connsiteY0" fmla="*/ 5711589 h 6359589"/>
              <a:gd name="connsiteX1" fmla="*/ 648001 w 18287642"/>
              <a:gd name="connsiteY1" fmla="*/ 5711589 h 6359589"/>
              <a:gd name="connsiteX2" fmla="*/ 648001 w 18287642"/>
              <a:gd name="connsiteY2" fmla="*/ 6359589 h 6359589"/>
              <a:gd name="connsiteX3" fmla="*/ 1 w 18287642"/>
              <a:gd name="connsiteY3" fmla="*/ 6359589 h 6359589"/>
              <a:gd name="connsiteX4" fmla="*/ 648001 w 18287642"/>
              <a:gd name="connsiteY4" fmla="*/ 5063589 h 6359589"/>
              <a:gd name="connsiteX5" fmla="*/ 1296001 w 18287642"/>
              <a:gd name="connsiteY5" fmla="*/ 5063589 h 6359589"/>
              <a:gd name="connsiteX6" fmla="*/ 1296001 w 18287642"/>
              <a:gd name="connsiteY6" fmla="*/ 5711589 h 6359589"/>
              <a:gd name="connsiteX7" fmla="*/ 648001 w 18287642"/>
              <a:gd name="connsiteY7" fmla="*/ 5711589 h 6359589"/>
              <a:gd name="connsiteX8" fmla="*/ 16343642 w 18287642"/>
              <a:gd name="connsiteY8" fmla="*/ 0 h 6359589"/>
              <a:gd name="connsiteX9" fmla="*/ 16991642 w 18287642"/>
              <a:gd name="connsiteY9" fmla="*/ 0 h 6359589"/>
              <a:gd name="connsiteX10" fmla="*/ 16991642 w 18287642"/>
              <a:gd name="connsiteY10" fmla="*/ 2453 h 6359589"/>
              <a:gd name="connsiteX11" fmla="*/ 18287642 w 18287642"/>
              <a:gd name="connsiteY11" fmla="*/ 2453 h 6359589"/>
              <a:gd name="connsiteX12" fmla="*/ 18287642 w 18287642"/>
              <a:gd name="connsiteY12" fmla="*/ 4415589 h 6359589"/>
              <a:gd name="connsiteX13" fmla="*/ 1944001 w 18287642"/>
              <a:gd name="connsiteY13" fmla="*/ 4415589 h 6359589"/>
              <a:gd name="connsiteX14" fmla="*/ 1944001 w 18287642"/>
              <a:gd name="connsiteY14" fmla="*/ 5063589 h 6359589"/>
              <a:gd name="connsiteX15" fmla="*/ 1296001 w 18287642"/>
              <a:gd name="connsiteY15" fmla="*/ 5063589 h 6359589"/>
              <a:gd name="connsiteX16" fmla="*/ 1296001 w 18287642"/>
              <a:gd name="connsiteY16" fmla="*/ 4415589 h 6359589"/>
              <a:gd name="connsiteX17" fmla="*/ 648001 w 18287642"/>
              <a:gd name="connsiteY17" fmla="*/ 4415589 h 6359589"/>
              <a:gd name="connsiteX18" fmla="*/ 648001 w 18287642"/>
              <a:gd name="connsiteY18" fmla="*/ 5063589 h 6359589"/>
              <a:gd name="connsiteX19" fmla="*/ 1 w 18287642"/>
              <a:gd name="connsiteY19" fmla="*/ 5063589 h 6359589"/>
              <a:gd name="connsiteX20" fmla="*/ 1 w 18287642"/>
              <a:gd name="connsiteY20" fmla="*/ 4415589 h 6359589"/>
              <a:gd name="connsiteX21" fmla="*/ 0 w 18287642"/>
              <a:gd name="connsiteY21" fmla="*/ 4415589 h 6359589"/>
              <a:gd name="connsiteX22" fmla="*/ 0 w 18287642"/>
              <a:gd name="connsiteY22" fmla="*/ 2453 h 6359589"/>
              <a:gd name="connsiteX23" fmla="*/ 16343642 w 18287642"/>
              <a:gd name="connsiteY23" fmla="*/ 2453 h 63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287642" h="6359589">
                <a:moveTo>
                  <a:pt x="1" y="5711589"/>
                </a:moveTo>
                <a:lnTo>
                  <a:pt x="648001" y="5711589"/>
                </a:lnTo>
                <a:lnTo>
                  <a:pt x="648001" y="6359589"/>
                </a:lnTo>
                <a:lnTo>
                  <a:pt x="1" y="6359589"/>
                </a:lnTo>
                <a:close/>
                <a:moveTo>
                  <a:pt x="648001" y="5063589"/>
                </a:moveTo>
                <a:lnTo>
                  <a:pt x="1296001" y="5063589"/>
                </a:lnTo>
                <a:lnTo>
                  <a:pt x="1296001" y="5711589"/>
                </a:lnTo>
                <a:lnTo>
                  <a:pt x="648001" y="5711589"/>
                </a:lnTo>
                <a:close/>
                <a:moveTo>
                  <a:pt x="16343642" y="0"/>
                </a:moveTo>
                <a:lnTo>
                  <a:pt x="16991642" y="0"/>
                </a:lnTo>
                <a:lnTo>
                  <a:pt x="16991642" y="2453"/>
                </a:lnTo>
                <a:lnTo>
                  <a:pt x="18287642" y="2453"/>
                </a:lnTo>
                <a:lnTo>
                  <a:pt x="18287642" y="4415589"/>
                </a:lnTo>
                <a:lnTo>
                  <a:pt x="1944001" y="4415589"/>
                </a:lnTo>
                <a:lnTo>
                  <a:pt x="1944001" y="5063589"/>
                </a:lnTo>
                <a:lnTo>
                  <a:pt x="1296001" y="5063589"/>
                </a:lnTo>
                <a:lnTo>
                  <a:pt x="1296001" y="4415589"/>
                </a:lnTo>
                <a:lnTo>
                  <a:pt x="648001" y="4415589"/>
                </a:lnTo>
                <a:lnTo>
                  <a:pt x="648001" y="5063589"/>
                </a:lnTo>
                <a:lnTo>
                  <a:pt x="1" y="5063589"/>
                </a:lnTo>
                <a:lnTo>
                  <a:pt x="1" y="4415589"/>
                </a:lnTo>
                <a:lnTo>
                  <a:pt x="0" y="4415589"/>
                </a:lnTo>
                <a:lnTo>
                  <a:pt x="0" y="2453"/>
                </a:lnTo>
                <a:lnTo>
                  <a:pt x="16343642" y="2453"/>
                </a:lnTo>
                <a:close/>
              </a:path>
            </a:pathLst>
          </a:custGeom>
          <a:solidFill>
            <a:srgbClr val="C3642C"/>
          </a:solidFill>
        </p:spPr>
        <p:txBody>
          <a:bodyPr wrap="square">
            <a:noAutofit/>
          </a:bodyPr>
          <a:lstStyle>
            <a:lvl1pPr>
              <a:defRPr sz="1200" baseline="0"/>
            </a:lvl1pPr>
          </a:lstStyle>
          <a:p>
            <a:r>
              <a:rPr kumimoji="1" lang="en-US" altLang="ja-JP" dirty="0"/>
              <a:t> 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 Insert a wide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258347" y="5024637"/>
            <a:ext cx="7930683" cy="1146632"/>
          </a:xfrm>
        </p:spPr>
        <p:txBody>
          <a:bodyPr anchor="ctr">
            <a:normAutofit/>
          </a:bodyPr>
          <a:lstStyle>
            <a:lvl1pPr>
              <a:spcBef>
                <a:spcPct val="0"/>
              </a:spcBef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4240103"/>
            <a:ext cx="12191761" cy="629145"/>
          </a:xfrm>
          <a:solidFill>
            <a:srgbClr val="5B5022">
              <a:alpha val="50000"/>
            </a:srgb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2935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2007524" y="1252762"/>
            <a:ext cx="2505654" cy="3627767"/>
          </a:xfr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2193053" y="1906175"/>
            <a:ext cx="2134597" cy="2974505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4622800" y="4261287"/>
            <a:ext cx="5575905" cy="588431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ct val="0"/>
              </a:spcBef>
              <a:defRPr sz="2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ldLvl="0" animBg="1">
        <p:tmplLst>
          <p:tmpl lvl="0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ldLvl="0" animBg="1">
        <p:tmplLst>
          <p:tmpl lvl="0">
            <p:tnLst>
              <p:par>
                <p:cTn presetID="2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, Caption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11"/>
          <p:cNvSpPr>
            <a:spLocks noGrp="1"/>
          </p:cNvSpPr>
          <p:nvPr>
            <p:ph type="pic" sz="quarter" idx="18" hasCustomPrompt="1"/>
          </p:nvPr>
        </p:nvSpPr>
        <p:spPr>
          <a:xfrm>
            <a:off x="451423" y="1496741"/>
            <a:ext cx="2118783" cy="3397879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4" name="図プレースホルダー 11"/>
          <p:cNvSpPr>
            <a:spLocks noGrp="1"/>
          </p:cNvSpPr>
          <p:nvPr>
            <p:ph type="pic" sz="quarter" idx="24" hasCustomPrompt="1"/>
          </p:nvPr>
        </p:nvSpPr>
        <p:spPr>
          <a:xfrm>
            <a:off x="5039617" y="1496741"/>
            <a:ext cx="2118783" cy="339787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7" name="図プレースホルダー 11"/>
          <p:cNvSpPr>
            <a:spLocks noGrp="1"/>
          </p:cNvSpPr>
          <p:nvPr>
            <p:ph type="pic" sz="quarter" idx="27" hasCustomPrompt="1"/>
          </p:nvPr>
        </p:nvSpPr>
        <p:spPr>
          <a:xfrm>
            <a:off x="7333638" y="1496741"/>
            <a:ext cx="2118783" cy="339787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0" name="図プレースホルダー 11"/>
          <p:cNvSpPr>
            <a:spLocks noGrp="1"/>
          </p:cNvSpPr>
          <p:nvPr>
            <p:ph type="pic" sz="quarter" idx="30" hasCustomPrompt="1"/>
          </p:nvPr>
        </p:nvSpPr>
        <p:spPr>
          <a:xfrm>
            <a:off x="9627659" y="1496741"/>
            <a:ext cx="2118783" cy="339787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11"/>
          <p:cNvSpPr>
            <a:spLocks noGrp="1"/>
          </p:cNvSpPr>
          <p:nvPr>
            <p:ph type="pic" sz="quarter" idx="21" hasCustomPrompt="1"/>
          </p:nvPr>
        </p:nvSpPr>
        <p:spPr>
          <a:xfrm>
            <a:off x="2745595" y="1496741"/>
            <a:ext cx="2118783" cy="339787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745293" y="4396507"/>
            <a:ext cx="2119086" cy="498114"/>
          </a:xfrm>
          <a:solidFill>
            <a:schemeClr val="accent2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039314" y="4396507"/>
            <a:ext cx="2119086" cy="498114"/>
          </a:xfrm>
          <a:solidFill>
            <a:schemeClr val="accent3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7333335" y="4396507"/>
            <a:ext cx="2119086" cy="498114"/>
          </a:xfrm>
          <a:solidFill>
            <a:schemeClr val="accent4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9627357" y="4396507"/>
            <a:ext cx="2119086" cy="498114"/>
          </a:xfrm>
          <a:solidFill>
            <a:schemeClr val="accent5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451271" y="4396507"/>
            <a:ext cx="2119086" cy="498114"/>
          </a:xfrm>
          <a:solidFill>
            <a:schemeClr val="accent1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130659" y="5155819"/>
            <a:ext cx="7930683" cy="1015451"/>
          </a:xfrm>
        </p:spPr>
        <p:txBody>
          <a:bodyPr anchor="ctr">
            <a:normAutofit/>
          </a:bodyPr>
          <a:lstStyle>
            <a:lvl1pPr algn="ctr">
              <a:spcBef>
                <a:spcPct val="0"/>
              </a:spcBef>
              <a:defRPr sz="1335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4" grpId="0"/>
      <p:bldP spid="37" grpId="0"/>
      <p:bldP spid="40" grpId="0"/>
      <p:bldP spid="31" grpId="0"/>
      <p:bldP spid="30" grpId="0" bldLvl="0" animBg="1">
        <p:tmplLst>
          <p:tmpl lvl="0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ldLvl="0" animBg="1">
        <p:tmplLst>
          <p:tmpl lvl="0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ldLvl="0" animBg="1">
        <p:tmplLst>
          <p:tmpl lvl="0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ldLvl="0" animBg="1">
        <p:tmplLst>
          <p:tmpl lvl="0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ldLvl="0" animBg="1">
        <p:tmplLst>
          <p:tmpl lvl="0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>
        <p:tmplLst>
          <p:tmpl lvl="0">
            <p:tnLst>
              <p:par>
                <p:cTn presetID="22" presetClass="entr" presetSubtype="8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quare Images &amp; Descriptions + 1 Squa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フリーフォーム 18"/>
          <p:cNvSpPr/>
          <p:nvPr userDrawn="1"/>
        </p:nvSpPr>
        <p:spPr>
          <a:xfrm>
            <a:off x="250224" y="3737757"/>
            <a:ext cx="3576000" cy="2280422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826224" y="1457335"/>
            <a:ext cx="2280000" cy="22804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1546224" y="1457335"/>
            <a:ext cx="2476850" cy="2280422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3619849" y="3737757"/>
            <a:ext cx="2486375" cy="2280422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086227" y="1690731"/>
            <a:ext cx="1876425" cy="1842199"/>
          </a:xfrm>
        </p:spPr>
        <p:txBody>
          <a:bodyPr anchor="ctr">
            <a:normAutofit/>
          </a:bodyPr>
          <a:lstStyle>
            <a:lvl1pPr marL="0" indent="0" algn="l">
              <a:spcBef>
                <a:spcPct val="0"/>
              </a:spcBef>
              <a:buFont typeface="Wingdings" panose="05000000000000000000" pitchFamily="2" charset="2"/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702497" y="3956868"/>
            <a:ext cx="1876425" cy="1842199"/>
          </a:xfrm>
        </p:spPr>
        <p:txBody>
          <a:bodyPr anchor="ctr">
            <a:normAutofit/>
          </a:bodyPr>
          <a:lstStyle>
            <a:lvl1pPr marL="0" indent="0" algn="l">
              <a:spcBef>
                <a:spcPct val="0"/>
              </a:spcBef>
              <a:buFont typeface="Wingdings" panose="05000000000000000000" pitchFamily="2" charset="2"/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106583" y="1457156"/>
            <a:ext cx="5855299" cy="4560584"/>
          </a:xfrm>
          <a:custGeom>
            <a:avLst/>
            <a:gdLst>
              <a:gd name="connsiteX0" fmla="*/ 7486950 w 8782949"/>
              <a:gd name="connsiteY0" fmla="*/ 648000 h 6839609"/>
              <a:gd name="connsiteX1" fmla="*/ 8134949 w 8782949"/>
              <a:gd name="connsiteY1" fmla="*/ 648000 h 6839609"/>
              <a:gd name="connsiteX2" fmla="*/ 8134949 w 8782949"/>
              <a:gd name="connsiteY2" fmla="*/ 1296000 h 6839609"/>
              <a:gd name="connsiteX3" fmla="*/ 7486950 w 8782949"/>
              <a:gd name="connsiteY3" fmla="*/ 1296000 h 6839609"/>
              <a:gd name="connsiteX4" fmla="*/ 8134949 w 8782949"/>
              <a:gd name="connsiteY4" fmla="*/ 0 h 6839609"/>
              <a:gd name="connsiteX5" fmla="*/ 8782949 w 8782949"/>
              <a:gd name="connsiteY5" fmla="*/ 0 h 6839609"/>
              <a:gd name="connsiteX6" fmla="*/ 8782949 w 8782949"/>
              <a:gd name="connsiteY6" fmla="*/ 648000 h 6839609"/>
              <a:gd name="connsiteX7" fmla="*/ 8134949 w 8782949"/>
              <a:gd name="connsiteY7" fmla="*/ 648000 h 6839609"/>
              <a:gd name="connsiteX8" fmla="*/ 6838950 w 8782949"/>
              <a:gd name="connsiteY8" fmla="*/ 0 h 6839609"/>
              <a:gd name="connsiteX9" fmla="*/ 7486950 w 8782949"/>
              <a:gd name="connsiteY9" fmla="*/ 0 h 6839609"/>
              <a:gd name="connsiteX10" fmla="*/ 7486950 w 8782949"/>
              <a:gd name="connsiteY10" fmla="*/ 648000 h 6839609"/>
              <a:gd name="connsiteX11" fmla="*/ 6838950 w 8782949"/>
              <a:gd name="connsiteY11" fmla="*/ 648000 h 6839609"/>
              <a:gd name="connsiteX12" fmla="*/ 6838950 w 8782949"/>
              <a:gd name="connsiteY12" fmla="*/ 1296000 h 6839609"/>
              <a:gd name="connsiteX13" fmla="*/ 7486950 w 8782949"/>
              <a:gd name="connsiteY13" fmla="*/ 1296000 h 6839609"/>
              <a:gd name="connsiteX14" fmla="*/ 7486950 w 8782949"/>
              <a:gd name="connsiteY14" fmla="*/ 1944000 h 6839609"/>
              <a:gd name="connsiteX15" fmla="*/ 6838950 w 8782949"/>
              <a:gd name="connsiteY15" fmla="*/ 1944000 h 6839609"/>
              <a:gd name="connsiteX16" fmla="*/ 6838950 w 8782949"/>
              <a:gd name="connsiteY16" fmla="*/ 6839609 h 6839609"/>
              <a:gd name="connsiteX17" fmla="*/ 0 w 8782949"/>
              <a:gd name="connsiteY17" fmla="*/ 6839609 h 6839609"/>
              <a:gd name="connsiteX18" fmla="*/ 0 w 8782949"/>
              <a:gd name="connsiteY18" fmla="*/ 659 h 6839609"/>
              <a:gd name="connsiteX19" fmla="*/ 6838950 w 8782949"/>
              <a:gd name="connsiteY19" fmla="*/ 659 h 683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82949" h="6839609">
                <a:moveTo>
                  <a:pt x="7486950" y="648000"/>
                </a:moveTo>
                <a:lnTo>
                  <a:pt x="8134949" y="648000"/>
                </a:lnTo>
                <a:lnTo>
                  <a:pt x="8134949" y="1296000"/>
                </a:lnTo>
                <a:lnTo>
                  <a:pt x="7486950" y="1296000"/>
                </a:lnTo>
                <a:close/>
                <a:moveTo>
                  <a:pt x="8134949" y="0"/>
                </a:moveTo>
                <a:lnTo>
                  <a:pt x="8782949" y="0"/>
                </a:lnTo>
                <a:lnTo>
                  <a:pt x="8782949" y="648000"/>
                </a:lnTo>
                <a:lnTo>
                  <a:pt x="8134949" y="648000"/>
                </a:lnTo>
                <a:close/>
                <a:moveTo>
                  <a:pt x="6838950" y="0"/>
                </a:moveTo>
                <a:lnTo>
                  <a:pt x="7486950" y="0"/>
                </a:lnTo>
                <a:lnTo>
                  <a:pt x="7486950" y="648000"/>
                </a:lnTo>
                <a:lnTo>
                  <a:pt x="6838950" y="648000"/>
                </a:lnTo>
                <a:lnTo>
                  <a:pt x="6838950" y="1296000"/>
                </a:lnTo>
                <a:lnTo>
                  <a:pt x="7486950" y="1296000"/>
                </a:lnTo>
                <a:lnTo>
                  <a:pt x="7486950" y="1944000"/>
                </a:lnTo>
                <a:lnTo>
                  <a:pt x="6838950" y="1944000"/>
                </a:lnTo>
                <a:lnTo>
                  <a:pt x="6838950" y="6839609"/>
                </a:lnTo>
                <a:lnTo>
                  <a:pt x="0" y="6839609"/>
                </a:lnTo>
                <a:lnTo>
                  <a:pt x="0" y="659"/>
                </a:lnTo>
                <a:lnTo>
                  <a:pt x="6838950" y="6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7" grpId="0" bldLvl="0" animBg="1"/>
      <p:bldP spid="29" grpId="0" bldLvl="0" animBg="1"/>
      <p:bldP spid="25" grpId="0" bldLvl="0" animBg="1"/>
      <p:bldP spid="43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tags" Target="../tags/tag11.xml"/><Relationship Id="rId26" Type="http://schemas.openxmlformats.org/officeDocument/2006/relationships/tags" Target="../tags/tag10.xml"/><Relationship Id="rId25" Type="http://schemas.openxmlformats.org/officeDocument/2006/relationships/tags" Target="../tags/tag9.xml"/><Relationship Id="rId24" Type="http://schemas.openxmlformats.org/officeDocument/2006/relationships/tags" Target="../tags/tag8.xml"/><Relationship Id="rId23" Type="http://schemas.openxmlformats.org/officeDocument/2006/relationships/tags" Target="../tags/tag7.xml"/><Relationship Id="rId22" Type="http://schemas.openxmlformats.org/officeDocument/2006/relationships/tags" Target="../tags/tag6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729865" y="3037840"/>
            <a:ext cx="69907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>
                <a:blipFill>
                  <a:blip r:embed="rId2"/>
                  <a:tile sx="93000" sy="95000" algn="tr"/>
                </a:blipFill>
                <a:latin typeface="思源宋体 Heavy" panose="02020900000000000000" charset="-122"/>
                <a:ea typeface="思源宋体 Heavy" panose="02020900000000000000" charset="-122"/>
              </a:rPr>
              <a:t>TEMPLATE</a:t>
            </a:r>
            <a:endParaRPr lang="en-US" altLang="zh-CN" sz="8800">
              <a:blipFill>
                <a:blip r:embed="rId2"/>
                <a:tile sx="93000" sy="95000" algn="tr"/>
              </a:blipFill>
              <a:latin typeface="思源宋体 Heavy" panose="02020900000000000000" charset="-122"/>
              <a:ea typeface="思源宋体 Heavy" panose="02020900000000000000" charset="-122"/>
            </a:endParaRPr>
          </a:p>
        </p:txBody>
      </p:sp>
      <p:sp>
        <p:nvSpPr>
          <p:cNvPr id="44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3199130" y="4516120"/>
            <a:ext cx="6089650" cy="542290"/>
          </a:xfrm>
        </p:spPr>
        <p:txBody>
          <a:bodyPr/>
          <a:lstStyle/>
          <a:p>
            <a:pPr marL="0" indent="0" algn="ctr">
              <a:buNone/>
            </a:pP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At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vero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quidam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civibus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cum, vim ex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vidisse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tibique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dissentias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.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Ea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iriure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dolorem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volumus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his</a:t>
            </a:r>
            <a:endParaRPr kumimoji="1" lang="en-US" altLang="ja-JP" sz="1200" dirty="0">
              <a:blipFill>
                <a:blip r:embed="rId2"/>
                <a:tile sx="50000" sy="50000" algn="r"/>
              </a:blipFill>
              <a:latin typeface="思源宋体" panose="02020400000000000000" charset="-122"/>
              <a:ea typeface="思源宋体" panose="0202040000000000000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86605" y="2731135"/>
            <a:ext cx="30194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blipFill>
                  <a:blip r:embed="rId2"/>
                  <a:tile sx="50000" sy="50000" algn="r"/>
                </a:blipFill>
                <a:latin typeface="思源宋體 Heavy" panose="02020900000000000000" charset="-120"/>
                <a:ea typeface="思源宋體 Heavy" panose="02020900000000000000" charset="-120"/>
              </a:rPr>
              <a:t>Add your campany name</a:t>
            </a:r>
            <a:endParaRPr lang="en-US" altLang="zh-CN" sz="1400">
              <a:blipFill>
                <a:blip r:embed="rId2"/>
                <a:tile sx="50000" sy="50000" algn="r"/>
              </a:blipFill>
              <a:latin typeface="思源宋體 Heavy" panose="02020900000000000000" charset="-120"/>
              <a:ea typeface="思源宋體 Heavy" panose="02020900000000000000" charset="-12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01675" y="594995"/>
            <a:ext cx="10608310" cy="5689600"/>
            <a:chOff x="1105" y="937"/>
            <a:chExt cx="16706" cy="8960"/>
          </a:xfrm>
        </p:grpSpPr>
        <p:sp>
          <p:nvSpPr>
            <p:cNvPr id="6" name="矩形 5"/>
            <p:cNvSpPr/>
            <p:nvPr/>
          </p:nvSpPr>
          <p:spPr>
            <a:xfrm>
              <a:off x="1105" y="937"/>
              <a:ext cx="16707" cy="89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376" y="1297"/>
              <a:ext cx="6244" cy="724"/>
              <a:chOff x="6376" y="1297"/>
              <a:chExt cx="6244" cy="724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6376" y="1444"/>
                <a:ext cx="941" cy="434"/>
                <a:chOff x="5550" y="1402"/>
                <a:chExt cx="941" cy="434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5550" y="1402"/>
                  <a:ext cx="435" cy="435"/>
                </a:xfrm>
                <a:prstGeom prst="ellipse">
                  <a:avLst/>
                </a:prstGeom>
                <a:solidFill>
                  <a:srgbClr val="C3642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6057" y="1402"/>
                  <a:ext cx="435" cy="435"/>
                </a:xfrm>
                <a:prstGeom prst="ellipse">
                  <a:avLst/>
                </a:prstGeom>
                <a:solidFill>
                  <a:srgbClr val="CC961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11680" y="1444"/>
                <a:ext cx="941" cy="434"/>
                <a:chOff x="5550" y="1402"/>
                <a:chExt cx="941" cy="434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5550" y="1402"/>
                  <a:ext cx="435" cy="435"/>
                </a:xfrm>
                <a:prstGeom prst="ellipse">
                  <a:avLst/>
                </a:prstGeom>
                <a:solidFill>
                  <a:srgbClr val="C3642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6057" y="1402"/>
                  <a:ext cx="435" cy="435"/>
                </a:xfrm>
                <a:prstGeom prst="ellipse">
                  <a:avLst/>
                </a:prstGeom>
                <a:solidFill>
                  <a:srgbClr val="CC961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" name="文本框 17"/>
              <p:cNvSpPr txBox="1"/>
              <p:nvPr/>
            </p:nvSpPr>
            <p:spPr>
              <a:xfrm>
                <a:off x="7197" y="1297"/>
                <a:ext cx="452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rgbClr val="C3642C"/>
                    </a:solidFill>
                    <a:latin typeface="思源宋體 Heavy" panose="02020900000000000000" charset="-120"/>
                    <a:ea typeface="思源宋體 Heavy" panose="02020900000000000000" charset="-120"/>
                  </a:rPr>
                  <a:t>单击此处输入标题</a:t>
                </a:r>
                <a:endPara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endParaRPr>
              </a:p>
            </p:txBody>
          </p:sp>
        </p:grpSp>
      </p:grpSp>
      <p:sp>
        <p:nvSpPr>
          <p:cNvPr id="2" name="スライド番号プレースホルダー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</a:fld>
            <a:endParaRPr lang="en-US" sz="800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kumimoji="1" lang="en-US" altLang="ja-JP" sz="1000" dirty="0">
                <a:latin typeface="+mj-lt"/>
                <a:cs typeface="+mj-lt"/>
              </a:rPr>
              <a:t>Nam </a:t>
            </a:r>
            <a:r>
              <a:rPr kumimoji="1" lang="en-US" altLang="ja-JP" sz="1000" dirty="0" err="1">
                <a:latin typeface="+mj-lt"/>
                <a:cs typeface="+mj-lt"/>
              </a:rPr>
              <a:t>sapientem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ullamcorper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consectetuer</a:t>
            </a:r>
            <a:r>
              <a:rPr kumimoji="1" lang="en-US" altLang="ja-JP" sz="1000" dirty="0">
                <a:latin typeface="+mj-lt"/>
                <a:cs typeface="+mj-lt"/>
              </a:rPr>
              <a:t> ad. </a:t>
            </a:r>
            <a:r>
              <a:rPr kumimoji="1" lang="en-US" altLang="ja-JP" sz="1000" dirty="0" err="1">
                <a:latin typeface="+mj-lt"/>
                <a:cs typeface="+mj-lt"/>
              </a:rPr>
              <a:t>Nemore</a:t>
            </a:r>
            <a:r>
              <a:rPr kumimoji="1" lang="en-US" altLang="ja-JP" sz="1000" dirty="0">
                <a:latin typeface="+mj-lt"/>
                <a:cs typeface="+mj-lt"/>
              </a:rPr>
              <a:t> semper cum ex, </a:t>
            </a:r>
            <a:r>
              <a:rPr kumimoji="1" lang="en-US" altLang="ja-JP" sz="1000" dirty="0" err="1">
                <a:latin typeface="+mj-lt"/>
                <a:cs typeface="+mj-lt"/>
              </a:rPr>
              <a:t>autem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eloquentiam</a:t>
            </a:r>
            <a:r>
              <a:rPr kumimoji="1" lang="en-US" altLang="ja-JP" sz="1000" dirty="0">
                <a:latin typeface="+mj-lt"/>
                <a:cs typeface="+mj-lt"/>
              </a:rPr>
              <a:t> mea an. Mel dolor </a:t>
            </a:r>
            <a:r>
              <a:rPr kumimoji="1" lang="en-US" altLang="ja-JP" sz="1000" dirty="0" err="1">
                <a:latin typeface="+mj-lt"/>
                <a:cs typeface="+mj-lt"/>
              </a:rPr>
              <a:t>propriae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consulatu</a:t>
            </a:r>
            <a:r>
              <a:rPr kumimoji="1" lang="en-US" altLang="ja-JP" sz="1000" dirty="0">
                <a:latin typeface="+mj-lt"/>
                <a:cs typeface="+mj-lt"/>
              </a:rPr>
              <a:t> et. His at </a:t>
            </a:r>
            <a:r>
              <a:rPr kumimoji="1" lang="en-US" altLang="ja-JP" sz="1000" dirty="0" err="1">
                <a:latin typeface="+mj-lt"/>
                <a:cs typeface="+mj-lt"/>
              </a:rPr>
              <a:t>utinam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accumsan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incorrupte</a:t>
            </a:r>
            <a:r>
              <a:rPr kumimoji="1" lang="en-US" altLang="ja-JP" sz="1000" dirty="0">
                <a:latin typeface="+mj-lt"/>
                <a:cs typeface="+mj-lt"/>
              </a:rPr>
              <a:t>, </a:t>
            </a:r>
            <a:r>
              <a:rPr kumimoji="1" lang="en-US" altLang="ja-JP" sz="1000" dirty="0" err="1">
                <a:latin typeface="+mj-lt"/>
                <a:cs typeface="+mj-lt"/>
              </a:rPr>
              <a:t>tantas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diceret</a:t>
            </a:r>
            <a:r>
              <a:rPr kumimoji="1" lang="en-US" altLang="ja-JP" sz="1000" dirty="0">
                <a:latin typeface="+mj-lt"/>
                <a:cs typeface="+mj-lt"/>
              </a:rPr>
              <a:t> ex sed. </a:t>
            </a:r>
            <a:endParaRPr kumimoji="1" lang="en-US" altLang="ja-JP" sz="1000" dirty="0">
              <a:latin typeface="+mj-lt"/>
              <a:cs typeface="+mj-lt"/>
            </a:endParaRPr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ja-JP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rPr>
              <a:t>输入关键词</a:t>
            </a:r>
            <a:endParaRPr kumimoji="1" lang="zh-CN" altLang="ja-JP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</a:endParaRP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8"/>
          </p:nvPr>
        </p:nvSpPr>
        <p:spPr>
          <a:xfrm>
            <a:off x="6938807" y="5082289"/>
            <a:ext cx="4267073" cy="1144673"/>
          </a:xfrm>
        </p:spPr>
        <p:txBody>
          <a:bodyPr>
            <a:normAutofit/>
          </a:bodyPr>
          <a:lstStyle/>
          <a:p>
            <a:r>
              <a:rPr kumimoji="1" lang="en-US" altLang="ja-JP" sz="1000" dirty="0" err="1">
                <a:latin typeface="+mj-lt"/>
                <a:cs typeface="+mj-lt"/>
              </a:rPr>
              <a:t>Diam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honestatis</a:t>
            </a:r>
            <a:r>
              <a:rPr kumimoji="1" lang="en-US" altLang="ja-JP" sz="1000" dirty="0">
                <a:latin typeface="+mj-lt"/>
                <a:cs typeface="+mj-lt"/>
              </a:rPr>
              <a:t> in mea, </a:t>
            </a:r>
            <a:r>
              <a:rPr kumimoji="1" lang="en-US" altLang="ja-JP" sz="1000" dirty="0" err="1">
                <a:latin typeface="+mj-lt"/>
                <a:cs typeface="+mj-lt"/>
              </a:rPr>
              <a:t>ei</a:t>
            </a:r>
            <a:r>
              <a:rPr kumimoji="1" lang="en-US" altLang="ja-JP" sz="1000" dirty="0">
                <a:latin typeface="+mj-lt"/>
                <a:cs typeface="+mj-lt"/>
              </a:rPr>
              <a:t> omnium </a:t>
            </a:r>
            <a:r>
              <a:rPr kumimoji="1" lang="en-US" altLang="ja-JP" sz="1000" dirty="0" err="1">
                <a:latin typeface="+mj-lt"/>
                <a:cs typeface="+mj-lt"/>
              </a:rPr>
              <a:t>omnesque</a:t>
            </a:r>
            <a:r>
              <a:rPr kumimoji="1" lang="en-US" altLang="ja-JP" sz="1000" dirty="0">
                <a:latin typeface="+mj-lt"/>
                <a:cs typeface="+mj-lt"/>
              </a:rPr>
              <a:t> sit, </a:t>
            </a:r>
            <a:r>
              <a:rPr kumimoji="1" lang="en-US" altLang="ja-JP" sz="1000" dirty="0" err="1">
                <a:latin typeface="+mj-lt"/>
                <a:cs typeface="+mj-lt"/>
              </a:rPr>
              <a:t>ei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usu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saperet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apeirian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intellegam</a:t>
            </a:r>
            <a:r>
              <a:rPr kumimoji="1" lang="en-US" altLang="ja-JP" sz="1000" dirty="0">
                <a:latin typeface="+mj-lt"/>
                <a:cs typeface="+mj-lt"/>
              </a:rPr>
              <a:t>. </a:t>
            </a:r>
            <a:r>
              <a:rPr kumimoji="1" lang="en-US" altLang="ja-JP" sz="1000" dirty="0" err="1">
                <a:latin typeface="+mj-lt"/>
                <a:cs typeface="+mj-lt"/>
              </a:rPr>
              <a:t>Ei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dicant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disputando</a:t>
            </a:r>
            <a:r>
              <a:rPr kumimoji="1" lang="en-US" altLang="ja-JP" sz="1000" dirty="0">
                <a:latin typeface="+mj-lt"/>
                <a:cs typeface="+mj-lt"/>
              </a:rPr>
              <a:t> vim, cu quod </a:t>
            </a:r>
            <a:r>
              <a:rPr kumimoji="1" lang="en-US" altLang="ja-JP" sz="1000" dirty="0" err="1">
                <a:latin typeface="+mj-lt"/>
                <a:cs typeface="+mj-lt"/>
              </a:rPr>
              <a:t>nulla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mediocritatem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mel</a:t>
            </a:r>
            <a:r>
              <a:rPr kumimoji="1" lang="en-US" altLang="ja-JP" sz="1000" dirty="0">
                <a:latin typeface="+mj-lt"/>
                <a:cs typeface="+mj-lt"/>
              </a:rPr>
              <a:t>. </a:t>
            </a:r>
            <a:r>
              <a:rPr kumimoji="1" lang="en-US" altLang="ja-JP" sz="1000" dirty="0" err="1">
                <a:latin typeface="+mj-lt"/>
                <a:cs typeface="+mj-lt"/>
              </a:rPr>
              <a:t>Eu</a:t>
            </a:r>
            <a:r>
              <a:rPr kumimoji="1" lang="en-US" altLang="ja-JP" sz="1000" dirty="0">
                <a:latin typeface="+mj-lt"/>
                <a:cs typeface="+mj-lt"/>
              </a:rPr>
              <a:t> vis </a:t>
            </a:r>
            <a:r>
              <a:rPr kumimoji="1" lang="en-US" altLang="ja-JP" sz="1000" dirty="0" err="1">
                <a:latin typeface="+mj-lt"/>
                <a:cs typeface="+mj-lt"/>
              </a:rPr>
              <a:t>aeque</a:t>
            </a:r>
            <a:r>
              <a:rPr kumimoji="1" lang="en-US" altLang="ja-JP" sz="1000" dirty="0">
                <a:latin typeface="+mj-lt"/>
                <a:cs typeface="+mj-lt"/>
              </a:rPr>
              <a:t> </a:t>
            </a:r>
            <a:r>
              <a:rPr kumimoji="1" lang="en-US" altLang="ja-JP" sz="1000" dirty="0" err="1">
                <a:latin typeface="+mj-lt"/>
                <a:cs typeface="+mj-lt"/>
              </a:rPr>
              <a:t>saepe</a:t>
            </a:r>
            <a:r>
              <a:rPr kumimoji="1" lang="en-US" altLang="ja-JP" sz="1000" dirty="0">
                <a:latin typeface="+mj-lt"/>
                <a:cs typeface="+mj-lt"/>
              </a:rPr>
              <a:t> nostrum.</a:t>
            </a:r>
            <a:endParaRPr kumimoji="1" lang="en-US" altLang="ja-JP" sz="1000" dirty="0">
              <a:latin typeface="+mj-lt"/>
              <a:cs typeface="+mj-lt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ja-JP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sym typeface="+mn-ea"/>
              </a:rPr>
              <a:t>输入关键词</a:t>
            </a:r>
            <a:endParaRPr kumimoji="1" lang="zh-CN" altLang="ja-JP" sz="1860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sym typeface="+mn-ea"/>
            </a:endParaRPr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16"/>
          </p:nvPr>
        </p:nvSpPr>
        <p:spPr>
          <a:xfrm>
            <a:off x="701675" y="1680845"/>
            <a:ext cx="5868670" cy="2639060"/>
          </a:xfr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4" name="図プレースホルダー 3"/>
          <p:cNvSpPr>
            <a:spLocks noGrp="1"/>
          </p:cNvSpPr>
          <p:nvPr>
            <p:ph type="pic" sz="quarter" idx="13"/>
          </p:nvPr>
        </p:nvSpPr>
        <p:spPr>
          <a:xfrm>
            <a:off x="5675630" y="1680845"/>
            <a:ext cx="5635625" cy="2639060"/>
          </a:xfr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954">
        <p:random/>
      </p:transition>
    </mc:Choice>
    <mc:Fallback>
      <p:transition spd="slow" advTm="4954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>
          <a:xfrm>
            <a:off x="5352415" y="2247900"/>
            <a:ext cx="6158230" cy="779145"/>
          </a:xfrm>
        </p:spPr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单击此处输入标题</a:t>
            </a:r>
            <a:endParaRPr kumimoji="1" lang="zh-CN" altLang="en-US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6190680" y="3221567"/>
            <a:ext cx="4898234" cy="3054916"/>
          </a:xfrm>
        </p:spPr>
        <p:txBody>
          <a:bodyPr>
            <a:normAutofit/>
          </a:bodyPr>
          <a:lstStyle/>
          <a:p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cibo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disputando</a:t>
            </a:r>
            <a:r>
              <a:rPr kumimoji="1" lang="en-US" altLang="ja-JP" sz="1200" dirty="0">
                <a:solidFill>
                  <a:srgbClr val="C3642C"/>
                </a:solidFill>
              </a:rPr>
              <a:t> cu.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Purto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constituto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ut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eam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 lorem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copiosae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honestatis</a:t>
            </a:r>
            <a:r>
              <a:rPr kumimoji="1" lang="en-US" altLang="ja-JP" sz="1200" dirty="0">
                <a:solidFill>
                  <a:srgbClr val="C3642C"/>
                </a:solidFill>
              </a:rPr>
              <a:t> sea, at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assum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facete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scriptorem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vix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Laudem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detraxit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et,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doctus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sententiae</a:t>
            </a:r>
            <a:r>
              <a:rPr kumimoji="1" lang="en-US" altLang="ja-JP" sz="1200" dirty="0">
                <a:solidFill>
                  <a:srgbClr val="C3642C"/>
                </a:solidFill>
              </a:rPr>
              <a:t> duo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Quod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mnesarchum</a:t>
            </a:r>
            <a:r>
              <a:rPr kumimoji="1" lang="en-US" altLang="ja-JP" sz="1200" dirty="0">
                <a:solidFill>
                  <a:srgbClr val="C3642C"/>
                </a:solidFill>
              </a:rPr>
              <a:t> mea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malis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affert</a:t>
            </a:r>
            <a:r>
              <a:rPr kumimoji="1" lang="en-US" altLang="ja-JP" sz="1200" dirty="0">
                <a:solidFill>
                  <a:srgbClr val="C3642C"/>
                </a:solidFill>
              </a:rPr>
              <a:t> quo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.</a:t>
            </a:r>
            <a:endParaRPr kumimoji="1" lang="en-US" altLang="ja-JP" sz="1200" dirty="0">
              <a:solidFill>
                <a:srgbClr val="C3642C"/>
              </a:solidFill>
            </a:endParaRPr>
          </a:p>
          <a:p>
            <a:r>
              <a:rPr kumimoji="1" lang="en-US" altLang="ja-JP" sz="1200" dirty="0">
                <a:solidFill>
                  <a:srgbClr val="C3642C"/>
                </a:solidFill>
              </a:rPr>
              <a:t>Facer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suscipiantur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at, no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omnes</a:t>
            </a:r>
            <a:r>
              <a:rPr kumimoji="1" lang="en-US" altLang="ja-JP" sz="1200" dirty="0">
                <a:solidFill>
                  <a:srgbClr val="C3642C"/>
                </a:solidFill>
              </a:rPr>
              <a:t>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imperdiet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mel</a:t>
            </a:r>
            <a:r>
              <a:rPr kumimoji="1" lang="en-US" altLang="ja-JP" sz="1200" dirty="0">
                <a:solidFill>
                  <a:srgbClr val="C3642C"/>
                </a:solidFill>
              </a:rPr>
              <a:t>. Vim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errem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zril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nostrud</a:t>
            </a:r>
            <a:r>
              <a:rPr kumimoji="1" lang="en-US" altLang="ja-JP" sz="1200" dirty="0">
                <a:solidFill>
                  <a:srgbClr val="C3642C"/>
                </a:solidFill>
              </a:rPr>
              <a:t> ad,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libris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feugait</a:t>
            </a:r>
            <a:r>
              <a:rPr kumimoji="1" lang="en-US" altLang="ja-JP" sz="1200" dirty="0">
                <a:solidFill>
                  <a:srgbClr val="C3642C"/>
                </a:solidFill>
              </a:rPr>
              <a:t> at. Mea an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mollis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definiebas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quaerendum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dicat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debet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endParaRPr kumimoji="1" lang="en-US" altLang="ja-JP" sz="1200" dirty="0">
              <a:solidFill>
                <a:srgbClr val="C3642C"/>
              </a:solidFill>
            </a:endParaRPr>
          </a:p>
        </p:txBody>
      </p:sp>
      <p:sp>
        <p:nvSpPr>
          <p:cNvPr id="2" name="テキスト プレースホルダー 5"/>
          <p:cNvSpPr>
            <a:spLocks noGrp="1"/>
          </p:cNvSpPr>
          <p:nvPr/>
        </p:nvSpPr>
        <p:spPr>
          <a:xfrm>
            <a:off x="585470" y="2247900"/>
            <a:ext cx="3886200" cy="779145"/>
          </a:xfrm>
          <a:prstGeom prst="rect">
            <a:avLst/>
          </a:prstGeom>
        </p:spPr>
        <p:txBody>
          <a:bodyPr vert="horz" lIns="101600" tIns="0" rIns="82550" bIns="0" rtlCol="0" anchor="b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4000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5000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Part three</a:t>
            </a:r>
            <a:endParaRPr kumimoji="1" lang="en-US" altLang="zh-CN" sz="5000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908">
        <p:random/>
      </p:transition>
    </mc:Choice>
    <mc:Fallback>
      <p:transition spd="slow" advTm="2908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48760" y="812165"/>
            <a:ext cx="3964940" cy="459740"/>
            <a:chOff x="6376" y="1297"/>
            <a:chExt cx="6244" cy="724"/>
          </a:xfrm>
        </p:grpSpPr>
        <p:grpSp>
          <p:nvGrpSpPr>
            <p:cNvPr id="10" name="组合 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  <a:endParaRPr lang="zh-CN" altLang="en-US" sz="240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</a:fld>
            <a:endParaRPr lang="en-US" sz="800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sz="1400" dirty="0"/>
              <a:t>输入关键词</a:t>
            </a:r>
            <a:endParaRPr kumimoji="1" lang="zh-CN" altLang="en-US" sz="1400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sz="1400" dirty="0">
                <a:sym typeface="+mn-ea"/>
              </a:rPr>
              <a:t>输入关键词</a:t>
            </a:r>
            <a:endParaRPr kumimoji="1" lang="en-US" altLang="ja-JP" sz="1400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sz="1400" dirty="0">
                <a:sym typeface="+mn-ea"/>
              </a:rPr>
              <a:t>输入关键词</a:t>
            </a:r>
            <a:endParaRPr kumimoji="1" lang="en-US" altLang="ja-JP" sz="1400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r>
              <a:rPr kumimoji="1" lang="en-US" altLang="ja-JP" sz="1200" dirty="0" err="1"/>
              <a:t>Decore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interpretaris</a:t>
            </a:r>
            <a:r>
              <a:rPr kumimoji="1" lang="en-US" altLang="ja-JP" sz="1200" dirty="0"/>
              <a:t> at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, ex liber </a:t>
            </a:r>
            <a:r>
              <a:rPr kumimoji="1" lang="en-US" altLang="ja-JP" sz="1200" dirty="0" err="1"/>
              <a:t>docendi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intellegam</a:t>
            </a:r>
            <a:r>
              <a:rPr kumimoji="1" lang="en-US" altLang="ja-JP" sz="1200" dirty="0"/>
              <a:t> duo. </a:t>
            </a:r>
            <a:endParaRPr kumimoji="1" lang="en-US" altLang="ja-JP" sz="1200" dirty="0"/>
          </a:p>
          <a:p>
            <a:r>
              <a:rPr kumimoji="1" lang="en-US" altLang="ja-JP" sz="1200" dirty="0" err="1"/>
              <a:t>Noster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timeam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petentium</a:t>
            </a:r>
            <a:r>
              <a:rPr kumimoji="1" lang="en-US" altLang="ja-JP" sz="1200" dirty="0"/>
              <a:t> vim id. </a:t>
            </a:r>
            <a:r>
              <a:rPr kumimoji="1" lang="en-US" altLang="ja-JP" sz="1200" dirty="0" err="1"/>
              <a:t>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labore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eloquentiam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quem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iriure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</a:t>
            </a:r>
            <a:r>
              <a:rPr kumimoji="1" lang="en-US" altLang="ja-JP" sz="1200" dirty="0"/>
              <a:t>, sea </a:t>
            </a:r>
            <a:r>
              <a:rPr kumimoji="1" lang="en-US" altLang="ja-JP" sz="1200" dirty="0" err="1"/>
              <a:t>novum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sonet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eleifend</a:t>
            </a:r>
            <a:r>
              <a:rPr kumimoji="1" lang="en-US" altLang="ja-JP" sz="1200" dirty="0"/>
              <a:t> cu.</a:t>
            </a:r>
            <a:endParaRPr kumimoji="1" lang="en-US" altLang="ja-JP" sz="1200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kumimoji="1" lang="en-US" altLang="ja-JP" sz="1200" dirty="0" err="1"/>
              <a:t>Eu</a:t>
            </a:r>
            <a:r>
              <a:rPr kumimoji="1" lang="en-US" altLang="ja-JP" sz="1200" dirty="0"/>
              <a:t> per </a:t>
            </a:r>
            <a:r>
              <a:rPr kumimoji="1" lang="en-US" altLang="ja-JP" sz="1200" dirty="0" err="1"/>
              <a:t>suscipit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definitiones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utamur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molestiae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no, </a:t>
            </a:r>
            <a:r>
              <a:rPr kumimoji="1" lang="en-US" altLang="ja-JP" sz="1200" dirty="0" err="1"/>
              <a:t>vix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pertinax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praesent</a:t>
            </a:r>
            <a:r>
              <a:rPr kumimoji="1" lang="en-US" altLang="ja-JP" sz="1200" dirty="0"/>
              <a:t>. </a:t>
            </a:r>
            <a:endParaRPr kumimoji="1" lang="en-US" altLang="ja-JP" sz="1200" dirty="0"/>
          </a:p>
          <a:p>
            <a:r>
              <a:rPr kumimoji="1" lang="en-US" altLang="ja-JP" sz="1200" dirty="0"/>
              <a:t>Nihil </a:t>
            </a:r>
            <a:r>
              <a:rPr kumimoji="1" lang="en-US" altLang="ja-JP" sz="1200" dirty="0" err="1"/>
              <a:t>euripidis</a:t>
            </a:r>
            <a:r>
              <a:rPr kumimoji="1" lang="en-US" altLang="ja-JP" sz="1200" dirty="0"/>
              <a:t> id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, mea </a:t>
            </a:r>
            <a:r>
              <a:rPr kumimoji="1" lang="en-US" altLang="ja-JP" sz="1200" dirty="0" err="1"/>
              <a:t>melius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viderer</a:t>
            </a:r>
            <a:r>
              <a:rPr kumimoji="1" lang="en-US" altLang="ja-JP" sz="1200" dirty="0"/>
              <a:t> id. </a:t>
            </a:r>
            <a:endParaRPr kumimoji="1" lang="en-US" altLang="ja-JP" sz="1200" dirty="0"/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29"/>
          </p:nvPr>
        </p:nvSpPr>
        <p:spPr/>
        <p:txBody>
          <a:bodyPr>
            <a:normAutofit/>
          </a:bodyPr>
          <a:lstStyle/>
          <a:p>
            <a:r>
              <a:rPr kumimoji="1" lang="en-US" altLang="ja-JP" sz="1200" dirty="0" err="1"/>
              <a:t>Sed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audiam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atomorum</a:t>
            </a:r>
            <a:r>
              <a:rPr kumimoji="1" lang="en-US" altLang="ja-JP" sz="1200" dirty="0"/>
              <a:t> no. Ad </a:t>
            </a:r>
            <a:r>
              <a:rPr kumimoji="1" lang="en-US" altLang="ja-JP" sz="1200" dirty="0" err="1"/>
              <a:t>sed</a:t>
            </a:r>
            <a:r>
              <a:rPr kumimoji="1" lang="en-US" altLang="ja-JP" sz="1200" dirty="0"/>
              <a:t> nostrum </a:t>
            </a:r>
            <a:r>
              <a:rPr kumimoji="1" lang="en-US" altLang="ja-JP" sz="1200" dirty="0" err="1"/>
              <a:t>tincidunt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est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tantas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viderer</a:t>
            </a:r>
            <a:r>
              <a:rPr kumimoji="1" lang="en-US" altLang="ja-JP" sz="1200" dirty="0"/>
              <a:t>, in </a:t>
            </a:r>
            <a:r>
              <a:rPr kumimoji="1" lang="en-US" altLang="ja-JP" sz="1200" dirty="0" err="1"/>
              <a:t>est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congue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oporteat</a:t>
            </a:r>
            <a:r>
              <a:rPr kumimoji="1" lang="en-US" altLang="ja-JP" sz="1200" dirty="0"/>
              <a:t>. </a:t>
            </a:r>
            <a:endParaRPr kumimoji="1" lang="en-US" altLang="ja-JP" sz="1200" dirty="0"/>
          </a:p>
          <a:p>
            <a:r>
              <a:rPr kumimoji="1" lang="en-US" altLang="ja-JP" sz="1200" dirty="0" err="1"/>
              <a:t>Neglegentur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liberavisse</a:t>
            </a:r>
            <a:r>
              <a:rPr kumimoji="1" lang="en-US" altLang="ja-JP" sz="1200" dirty="0"/>
              <a:t> has in, </a:t>
            </a:r>
            <a:r>
              <a:rPr kumimoji="1" lang="en-US" altLang="ja-JP" sz="1200" dirty="0" err="1"/>
              <a:t>ut</a:t>
            </a:r>
            <a:r>
              <a:rPr kumimoji="1" lang="en-US" altLang="ja-JP" sz="1200" dirty="0"/>
              <a:t> animal </a:t>
            </a:r>
            <a:r>
              <a:rPr kumimoji="1" lang="en-US" altLang="ja-JP" sz="1200" dirty="0" err="1"/>
              <a:t>vivendum</a:t>
            </a:r>
            <a:r>
              <a:rPr kumimoji="1" lang="en-US" altLang="ja-JP" sz="1200" dirty="0"/>
              <a:t> has.</a:t>
            </a:r>
            <a:endParaRPr kumimoji="1" lang="en-US" altLang="ja-JP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058">
        <p:random/>
      </p:transition>
    </mc:Choice>
    <mc:Fallback>
      <p:transition spd="slow" advTm="7058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3" name="図プレースホルダー 2"/>
          <p:cNvSpPr>
            <a:spLocks noGrp="1"/>
          </p:cNvSpPr>
          <p:nvPr>
            <p:ph type="pic" sz="quarter" idx="17"/>
          </p:nvPr>
        </p:nvSpPr>
        <p:spPr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4" name="図プレースホルダー 3"/>
          <p:cNvSpPr>
            <a:spLocks noGrp="1"/>
          </p:cNvSpPr>
          <p:nvPr>
            <p:ph type="pic" sz="quarter" idx="20"/>
          </p:nvPr>
        </p:nvSpPr>
        <p:spPr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solidFill>
            <a:srgbClr val="5B5022"/>
          </a:solidFill>
        </p:spPr>
        <p:txBody>
          <a:bodyPr/>
          <a:lstStyle/>
          <a:p>
            <a:endParaRPr kumimoji="1" lang="ja-JP" altLang="en-US" sz="1400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30"/>
          </p:nvPr>
        </p:nvSpPr>
        <p:spPr>
          <a:solidFill>
            <a:srgbClr val="C3642C"/>
          </a:solidFill>
        </p:spPr>
        <p:txBody>
          <a:bodyPr/>
          <a:lstStyle/>
          <a:p>
            <a:endParaRPr kumimoji="1" lang="ja-JP" altLang="en-US" sz="140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31"/>
          </p:nvPr>
        </p:nvSpPr>
        <p:spPr>
          <a:solidFill>
            <a:srgbClr val="E2C8B7"/>
          </a:solidFill>
        </p:spPr>
        <p:txBody>
          <a:bodyPr/>
          <a:lstStyle/>
          <a:p>
            <a:endParaRPr kumimoji="1" lang="ja-JP" altLang="en-US" sz="1400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700" smtClean="0"/>
            </a:fld>
            <a:endParaRPr lang="en-US" sz="700" dirty="0"/>
          </a:p>
        </p:txBody>
      </p:sp>
      <p:sp>
        <p:nvSpPr>
          <p:cNvPr id="11" name="テキスト プレースホルダー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sz="1400" dirty="0"/>
              <a:t>关键词</a:t>
            </a:r>
            <a:endParaRPr kumimoji="1" lang="zh-CN" altLang="en-US" sz="1400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en-US" sz="1400" dirty="0">
                <a:sym typeface="+mn-ea"/>
              </a:rPr>
              <a:t>关键词</a:t>
            </a:r>
            <a:endParaRPr kumimoji="1" lang="en-US" altLang="ja-JP" sz="1400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zh-CN" altLang="en-US" sz="1400" dirty="0">
                <a:sym typeface="+mn-ea"/>
              </a:rPr>
              <a:t>关键词</a:t>
            </a:r>
            <a:endParaRPr kumimoji="1" lang="en-US" altLang="ja-JP" sz="1400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r>
              <a:rPr kumimoji="1" lang="en-US" altLang="ja-JP" sz="1200" dirty="0" err="1"/>
              <a:t>Decore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interpretaris</a:t>
            </a:r>
            <a:r>
              <a:rPr kumimoji="1" lang="en-US" altLang="ja-JP" sz="1200" dirty="0"/>
              <a:t> at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, ex liber </a:t>
            </a:r>
            <a:r>
              <a:rPr kumimoji="1" lang="en-US" altLang="ja-JP" sz="1200" dirty="0" err="1"/>
              <a:t>docendi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intellegam</a:t>
            </a:r>
            <a:r>
              <a:rPr kumimoji="1" lang="en-US" altLang="ja-JP" sz="1200" dirty="0"/>
              <a:t> duo. </a:t>
            </a:r>
            <a:endParaRPr kumimoji="1" lang="en-US" altLang="ja-JP" sz="1200" dirty="0"/>
          </a:p>
          <a:p>
            <a:r>
              <a:rPr kumimoji="1" lang="en-US" altLang="ja-JP" sz="1200" dirty="0" err="1"/>
              <a:t>Noster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timeam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petentium</a:t>
            </a:r>
            <a:r>
              <a:rPr kumimoji="1" lang="en-US" altLang="ja-JP" sz="1200" dirty="0"/>
              <a:t> vim id. </a:t>
            </a:r>
            <a:r>
              <a:rPr kumimoji="1" lang="en-US" altLang="ja-JP" sz="1200" dirty="0" err="1"/>
              <a:t>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labore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eloquentiam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quem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iriure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</a:t>
            </a:r>
            <a:r>
              <a:rPr kumimoji="1" lang="en-US" altLang="ja-JP" sz="1200" dirty="0"/>
              <a:t>, sea </a:t>
            </a:r>
            <a:r>
              <a:rPr kumimoji="1" lang="en-US" altLang="ja-JP" sz="1200" dirty="0" err="1"/>
              <a:t>novum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sonet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eleifend</a:t>
            </a:r>
            <a:r>
              <a:rPr kumimoji="1" lang="en-US" altLang="ja-JP" sz="1200" dirty="0"/>
              <a:t> cu.</a:t>
            </a:r>
            <a:endParaRPr kumimoji="1" lang="en-US" altLang="ja-JP" sz="1200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kumimoji="1" lang="en-US" altLang="ja-JP" sz="1200" dirty="0" err="1"/>
              <a:t>Eu</a:t>
            </a:r>
            <a:r>
              <a:rPr kumimoji="1" lang="en-US" altLang="ja-JP" sz="1200" dirty="0"/>
              <a:t> per </a:t>
            </a:r>
            <a:r>
              <a:rPr kumimoji="1" lang="en-US" altLang="ja-JP" sz="1200" dirty="0" err="1"/>
              <a:t>suscipit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definitiones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utamur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molestiae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no, </a:t>
            </a:r>
            <a:r>
              <a:rPr kumimoji="1" lang="en-US" altLang="ja-JP" sz="1200" dirty="0" err="1"/>
              <a:t>vix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pertinax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praesent</a:t>
            </a:r>
            <a:r>
              <a:rPr kumimoji="1" lang="en-US" altLang="ja-JP" sz="1200" dirty="0"/>
              <a:t>. </a:t>
            </a:r>
            <a:endParaRPr kumimoji="1" lang="en-US" altLang="ja-JP" sz="1200" dirty="0"/>
          </a:p>
          <a:p>
            <a:r>
              <a:rPr kumimoji="1" lang="en-US" altLang="ja-JP" sz="1200" dirty="0"/>
              <a:t>Nihil </a:t>
            </a:r>
            <a:r>
              <a:rPr kumimoji="1" lang="en-US" altLang="ja-JP" sz="1200" dirty="0" err="1"/>
              <a:t>euripidis</a:t>
            </a:r>
            <a:r>
              <a:rPr kumimoji="1" lang="en-US" altLang="ja-JP" sz="1200" dirty="0"/>
              <a:t> id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, mea </a:t>
            </a:r>
            <a:r>
              <a:rPr kumimoji="1" lang="en-US" altLang="ja-JP" sz="1200" dirty="0" err="1"/>
              <a:t>melius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viderer</a:t>
            </a:r>
            <a:r>
              <a:rPr kumimoji="1" lang="en-US" altLang="ja-JP" sz="1200" dirty="0"/>
              <a:t> id.</a:t>
            </a:r>
            <a:endParaRPr kumimoji="1" lang="en-US" altLang="ja-JP" sz="1200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kumimoji="1" lang="en-US" altLang="ja-JP" sz="1200" dirty="0" err="1"/>
              <a:t>Sed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audiam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atomorum</a:t>
            </a:r>
            <a:r>
              <a:rPr kumimoji="1" lang="en-US" altLang="ja-JP" sz="1200" dirty="0"/>
              <a:t> no. Ad </a:t>
            </a:r>
            <a:r>
              <a:rPr kumimoji="1" lang="en-US" altLang="ja-JP" sz="1200" dirty="0" err="1"/>
              <a:t>sed</a:t>
            </a:r>
            <a:r>
              <a:rPr kumimoji="1" lang="en-US" altLang="ja-JP" sz="1200" dirty="0"/>
              <a:t> nostrum </a:t>
            </a:r>
            <a:r>
              <a:rPr kumimoji="1" lang="en-US" altLang="ja-JP" sz="1200" dirty="0" err="1"/>
              <a:t>tincidunt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est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tantas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viderer</a:t>
            </a:r>
            <a:r>
              <a:rPr kumimoji="1" lang="en-US" altLang="ja-JP" sz="1200" dirty="0"/>
              <a:t>, in </a:t>
            </a:r>
            <a:r>
              <a:rPr kumimoji="1" lang="en-US" altLang="ja-JP" sz="1200" dirty="0" err="1"/>
              <a:t>est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congue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oporteat</a:t>
            </a:r>
            <a:r>
              <a:rPr kumimoji="1" lang="en-US" altLang="ja-JP" sz="1200" dirty="0"/>
              <a:t>. </a:t>
            </a:r>
            <a:endParaRPr kumimoji="1" lang="en-US" altLang="ja-JP" sz="1200" dirty="0"/>
          </a:p>
          <a:p>
            <a:r>
              <a:rPr kumimoji="1" lang="en-US" altLang="ja-JP" sz="1200" dirty="0" err="1"/>
              <a:t>Neglegentur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liberavisse</a:t>
            </a:r>
            <a:r>
              <a:rPr kumimoji="1" lang="en-US" altLang="ja-JP" sz="1200" dirty="0"/>
              <a:t> has in, </a:t>
            </a:r>
            <a:r>
              <a:rPr kumimoji="1" lang="en-US" altLang="ja-JP" sz="1200" dirty="0" err="1"/>
              <a:t>ut</a:t>
            </a:r>
            <a:r>
              <a:rPr kumimoji="1" lang="en-US" altLang="ja-JP" sz="1200" dirty="0"/>
              <a:t> animal </a:t>
            </a:r>
            <a:r>
              <a:rPr kumimoji="1" lang="en-US" altLang="ja-JP" sz="1200" dirty="0" err="1"/>
              <a:t>vivendum</a:t>
            </a:r>
            <a:r>
              <a:rPr kumimoji="1" lang="en-US" altLang="ja-JP" sz="1200" dirty="0"/>
              <a:t> has.</a:t>
            </a:r>
            <a:endParaRPr kumimoji="1" lang="ja-JP" altLang="en-US" sz="1200" dirty="0"/>
          </a:p>
          <a:p>
            <a:endParaRPr kumimoji="1" lang="ja-JP" altLang="en-US" sz="12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048760" y="812165"/>
            <a:ext cx="3964940" cy="459740"/>
            <a:chOff x="6376" y="1297"/>
            <a:chExt cx="6244" cy="724"/>
          </a:xfrm>
        </p:grpSpPr>
        <p:grpSp>
          <p:nvGrpSpPr>
            <p:cNvPr id="20" name="组合 1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  <a:endParaRPr lang="zh-CN" altLang="en-US" sz="240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112">
        <p:random/>
      </p:transition>
    </mc:Choice>
    <mc:Fallback>
      <p:transition spd="slow" advTm="8112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</a:fld>
            <a:endParaRPr lang="en-US" sz="80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814192" y="3134460"/>
            <a:ext cx="4989534" cy="1577814"/>
          </a:xfrm>
        </p:spPr>
        <p:txBody>
          <a:bodyPr>
            <a:normAutofit/>
          </a:bodyPr>
          <a:lstStyle/>
          <a:p>
            <a:r>
              <a:rPr kumimoji="1" lang="en-US" altLang="ja-JP" sz="1200" dirty="0" err="1">
                <a:latin typeface="+mj-lt"/>
                <a:cs typeface="+mj-lt"/>
              </a:rPr>
              <a:t>Recusabo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dissentias</a:t>
            </a:r>
            <a:r>
              <a:rPr kumimoji="1" lang="en-US" altLang="ja-JP" sz="1200" dirty="0">
                <a:latin typeface="+mj-lt"/>
                <a:cs typeface="+mj-lt"/>
              </a:rPr>
              <a:t> sit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ei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doctus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iisque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vulputate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nam</a:t>
            </a:r>
            <a:r>
              <a:rPr kumimoji="1" lang="en-US" altLang="ja-JP" sz="1200" dirty="0">
                <a:latin typeface="+mj-lt"/>
                <a:cs typeface="+mj-lt"/>
              </a:rPr>
              <a:t>. In quo </a:t>
            </a:r>
            <a:r>
              <a:rPr kumimoji="1" lang="en-US" altLang="ja-JP" sz="1200" dirty="0" err="1">
                <a:latin typeface="+mj-lt"/>
                <a:cs typeface="+mj-lt"/>
              </a:rPr>
              <a:t>diam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assum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abhorreant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ipsum </a:t>
            </a:r>
            <a:r>
              <a:rPr kumimoji="1" lang="en-US" altLang="ja-JP" sz="1200" dirty="0" err="1">
                <a:latin typeface="+mj-lt"/>
                <a:cs typeface="+mj-lt"/>
              </a:rPr>
              <a:t>legimus</a:t>
            </a:r>
            <a:r>
              <a:rPr kumimoji="1" lang="en-US" altLang="ja-JP" sz="1200" dirty="0">
                <a:latin typeface="+mj-lt"/>
                <a:cs typeface="+mj-lt"/>
              </a:rPr>
              <a:t> sea. </a:t>
            </a:r>
            <a:r>
              <a:rPr kumimoji="1" lang="en-US" altLang="ja-JP" sz="1200" dirty="0" err="1">
                <a:latin typeface="+mj-lt"/>
                <a:cs typeface="+mj-lt"/>
              </a:rPr>
              <a:t>Aliquip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salutandi</a:t>
            </a:r>
            <a:r>
              <a:rPr kumimoji="1" lang="en-US" altLang="ja-JP" sz="1200" dirty="0">
                <a:latin typeface="+mj-lt"/>
                <a:cs typeface="+mj-lt"/>
              </a:rPr>
              <a:t> cu </a:t>
            </a:r>
            <a:r>
              <a:rPr kumimoji="1" lang="en-US" altLang="ja-JP" sz="1200" dirty="0" err="1">
                <a:latin typeface="+mj-lt"/>
                <a:cs typeface="+mj-lt"/>
              </a:rPr>
              <a:t>eam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  <a:r>
              <a:rPr kumimoji="1" lang="en-US" altLang="ja-JP" sz="1200" dirty="0" err="1">
                <a:latin typeface="+mj-lt"/>
                <a:cs typeface="+mj-lt"/>
              </a:rPr>
              <a:t>Gloriatur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referrentur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sea, no vim </a:t>
            </a:r>
            <a:r>
              <a:rPr kumimoji="1" lang="en-US" altLang="ja-JP" sz="1200" dirty="0" err="1">
                <a:latin typeface="+mj-lt"/>
                <a:cs typeface="+mj-lt"/>
              </a:rPr>
              <a:t>vero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posidonium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vidit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salutandi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consequuntur</a:t>
            </a:r>
            <a:r>
              <a:rPr kumimoji="1" lang="en-US" altLang="ja-JP" sz="1200" dirty="0">
                <a:latin typeface="+mj-lt"/>
                <a:cs typeface="+mj-lt"/>
              </a:rPr>
              <a:t> no per. </a:t>
            </a:r>
            <a:r>
              <a:rPr kumimoji="1" lang="en-US" altLang="ja-JP" sz="1200" dirty="0" err="1">
                <a:latin typeface="+mj-lt"/>
                <a:cs typeface="+mj-lt"/>
              </a:rPr>
              <a:t>Fabellas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invidunt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voluptatibus</a:t>
            </a:r>
            <a:r>
              <a:rPr kumimoji="1" lang="en-US" altLang="ja-JP" sz="1200" dirty="0">
                <a:latin typeface="+mj-lt"/>
                <a:cs typeface="+mj-lt"/>
              </a:rPr>
              <a:t> sea </a:t>
            </a:r>
            <a:r>
              <a:rPr kumimoji="1" lang="en-US" altLang="ja-JP" sz="1200" dirty="0" err="1">
                <a:latin typeface="+mj-lt"/>
                <a:cs typeface="+mj-lt"/>
              </a:rPr>
              <a:t>eu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  <a:endParaRPr kumimoji="1" lang="en-US" altLang="ja-JP" sz="1200" dirty="0">
              <a:latin typeface="+mj-lt"/>
              <a:cs typeface="+mj-lt"/>
            </a:endParaRP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</a:rPr>
              <a:t>输入关键词</a:t>
            </a:r>
            <a:endParaRPr kumimoji="1" lang="zh-CN" altLang="en-US" sz="2000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kumimoji="1" lang="en-US" altLang="ja-JP" sz="1200" dirty="0" err="1">
                <a:latin typeface="+mj-lt"/>
                <a:cs typeface="+mj-lt"/>
              </a:rPr>
              <a:t>Sed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wisi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debet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sententiae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decore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iisque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reprimique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ea</a:t>
            </a:r>
            <a:r>
              <a:rPr kumimoji="1" lang="en-US" altLang="ja-JP" sz="1200" dirty="0">
                <a:latin typeface="+mj-lt"/>
                <a:cs typeface="+mj-lt"/>
              </a:rPr>
              <a:t> sea, </a:t>
            </a:r>
            <a:r>
              <a:rPr kumimoji="1" lang="en-US" altLang="ja-JP" sz="1200" dirty="0" err="1">
                <a:latin typeface="+mj-lt"/>
                <a:cs typeface="+mj-lt"/>
              </a:rPr>
              <a:t>porro</a:t>
            </a:r>
            <a:r>
              <a:rPr kumimoji="1" lang="en-US" altLang="ja-JP" sz="1200" dirty="0">
                <a:latin typeface="+mj-lt"/>
                <a:cs typeface="+mj-lt"/>
              </a:rPr>
              <a:t> fugit vim id. </a:t>
            </a:r>
            <a:r>
              <a:rPr kumimoji="1" lang="en-US" altLang="ja-JP" sz="1200" dirty="0" err="1">
                <a:latin typeface="+mj-lt"/>
                <a:cs typeface="+mj-lt"/>
              </a:rPr>
              <a:t>Numquam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epicurei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scribentur</a:t>
            </a:r>
            <a:r>
              <a:rPr kumimoji="1" lang="en-US" altLang="ja-JP" sz="1200" dirty="0">
                <a:latin typeface="+mj-lt"/>
                <a:cs typeface="+mj-lt"/>
              </a:rPr>
              <a:t> no sit, ex </a:t>
            </a:r>
            <a:r>
              <a:rPr kumimoji="1" lang="en-US" altLang="ja-JP" sz="1200" dirty="0" err="1">
                <a:latin typeface="+mj-lt"/>
                <a:cs typeface="+mj-lt"/>
              </a:rPr>
              <a:t>tritani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legimus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copiosae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mel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  <a:r>
              <a:rPr kumimoji="1" lang="en-US" altLang="ja-JP" sz="1200" dirty="0" err="1">
                <a:latin typeface="+mj-lt"/>
                <a:cs typeface="+mj-lt"/>
              </a:rPr>
              <a:t>Eius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simul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delicata</a:t>
            </a:r>
            <a:r>
              <a:rPr kumimoji="1" lang="en-US" altLang="ja-JP" sz="1200" dirty="0">
                <a:latin typeface="+mj-lt"/>
                <a:cs typeface="+mj-lt"/>
              </a:rPr>
              <a:t> et </a:t>
            </a:r>
            <a:r>
              <a:rPr kumimoji="1" lang="en-US" altLang="ja-JP" sz="1200" dirty="0" err="1">
                <a:latin typeface="+mj-lt"/>
                <a:cs typeface="+mj-lt"/>
              </a:rPr>
              <a:t>nec</a:t>
            </a:r>
            <a:r>
              <a:rPr kumimoji="1" lang="en-US" altLang="ja-JP" sz="1200" dirty="0">
                <a:latin typeface="+mj-lt"/>
                <a:cs typeface="+mj-lt"/>
              </a:rPr>
              <a:t>, et </a:t>
            </a:r>
            <a:r>
              <a:rPr kumimoji="1" lang="en-US" altLang="ja-JP" sz="1200" dirty="0" err="1">
                <a:latin typeface="+mj-lt"/>
                <a:cs typeface="+mj-lt"/>
              </a:rPr>
              <a:t>modo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dicant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bonorum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eum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primis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eirmod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ius</a:t>
            </a:r>
            <a:r>
              <a:rPr kumimoji="1" lang="en-US" altLang="ja-JP" sz="1200" dirty="0">
                <a:latin typeface="+mj-lt"/>
                <a:cs typeface="+mj-lt"/>
              </a:rPr>
              <a:t> in. </a:t>
            </a:r>
            <a:r>
              <a:rPr kumimoji="1" lang="en-US" altLang="ja-JP" sz="1200" dirty="0" err="1">
                <a:latin typeface="+mj-lt"/>
                <a:cs typeface="+mj-lt"/>
              </a:rPr>
              <a:t>Eum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paulo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dissentiet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te</a:t>
            </a:r>
            <a:r>
              <a:rPr kumimoji="1" lang="en-US" altLang="ja-JP" sz="1200" dirty="0">
                <a:latin typeface="+mj-lt"/>
                <a:cs typeface="+mj-lt"/>
              </a:rPr>
              <a:t>, id vis </a:t>
            </a:r>
            <a:r>
              <a:rPr kumimoji="1" lang="en-US" altLang="ja-JP" sz="1200" dirty="0" err="1">
                <a:latin typeface="+mj-lt"/>
                <a:cs typeface="+mj-lt"/>
              </a:rPr>
              <a:t>expetendis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intellegebat</a:t>
            </a:r>
            <a:r>
              <a:rPr kumimoji="1" lang="en-US" altLang="ja-JP" sz="1200" dirty="0">
                <a:latin typeface="+mj-lt"/>
                <a:cs typeface="+mj-lt"/>
              </a:rPr>
              <a:t>.</a:t>
            </a:r>
            <a:endParaRPr kumimoji="1" lang="en-US" altLang="ja-JP" sz="1200" dirty="0">
              <a:latin typeface="+mj-lt"/>
              <a:cs typeface="+mj-lt"/>
            </a:endParaRP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输入关键词</a:t>
            </a:r>
            <a:endParaRPr kumimoji="1" lang="zh-CN" altLang="en-US" sz="2000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23995" y="1216025"/>
            <a:ext cx="3964940" cy="459740"/>
            <a:chOff x="6376" y="1297"/>
            <a:chExt cx="6244" cy="724"/>
          </a:xfrm>
        </p:grpSpPr>
        <p:grpSp>
          <p:nvGrpSpPr>
            <p:cNvPr id="11" name="组合 10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  <a:endParaRPr lang="zh-CN" altLang="en-US" sz="240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  <p:sp>
        <p:nvSpPr>
          <p:cNvPr id="17" name="テキスト プレースホルダー 4"/>
          <p:cNvSpPr>
            <a:spLocks noGrp="1"/>
          </p:cNvSpPr>
          <p:nvPr/>
        </p:nvSpPr>
        <p:spPr>
          <a:xfrm>
            <a:off x="814070" y="4959985"/>
            <a:ext cx="9903460" cy="94297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335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1200" dirty="0" err="1">
                <a:latin typeface="+mj-lt"/>
                <a:cs typeface="+mj-lt"/>
              </a:rPr>
              <a:t>Recusabo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dissentias</a:t>
            </a:r>
            <a:r>
              <a:rPr kumimoji="1" lang="en-US" altLang="ja-JP" sz="1200" dirty="0">
                <a:latin typeface="+mj-lt"/>
                <a:cs typeface="+mj-lt"/>
              </a:rPr>
              <a:t> sit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ei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doctus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iisque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vulputate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nam</a:t>
            </a:r>
            <a:r>
              <a:rPr kumimoji="1" lang="en-US" altLang="ja-JP" sz="1200" dirty="0">
                <a:latin typeface="+mj-lt"/>
                <a:cs typeface="+mj-lt"/>
              </a:rPr>
              <a:t>. In quo </a:t>
            </a:r>
            <a:r>
              <a:rPr kumimoji="1" lang="en-US" altLang="ja-JP" sz="1200" dirty="0" err="1">
                <a:latin typeface="+mj-lt"/>
                <a:cs typeface="+mj-lt"/>
              </a:rPr>
              <a:t>diam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assum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abhorreant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ipsum </a:t>
            </a:r>
            <a:r>
              <a:rPr kumimoji="1" lang="en-US" altLang="ja-JP" sz="1200" dirty="0" err="1">
                <a:latin typeface="+mj-lt"/>
                <a:cs typeface="+mj-lt"/>
              </a:rPr>
              <a:t>legimus</a:t>
            </a:r>
            <a:r>
              <a:rPr kumimoji="1" lang="en-US" altLang="ja-JP" sz="1200" dirty="0">
                <a:latin typeface="+mj-lt"/>
                <a:cs typeface="+mj-lt"/>
              </a:rPr>
              <a:t> sea. </a:t>
            </a:r>
            <a:r>
              <a:rPr kumimoji="1" lang="en-US" altLang="ja-JP" sz="1200" dirty="0" err="1">
                <a:latin typeface="+mj-lt"/>
                <a:cs typeface="+mj-lt"/>
              </a:rPr>
              <a:t>Aliquip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salutandi</a:t>
            </a:r>
            <a:r>
              <a:rPr kumimoji="1" lang="en-US" altLang="ja-JP" sz="1200" dirty="0">
                <a:latin typeface="+mj-lt"/>
                <a:cs typeface="+mj-lt"/>
              </a:rPr>
              <a:t> cu </a:t>
            </a:r>
            <a:r>
              <a:rPr kumimoji="1" lang="en-US" altLang="ja-JP" sz="1200" dirty="0" err="1">
                <a:latin typeface="+mj-lt"/>
                <a:cs typeface="+mj-lt"/>
              </a:rPr>
              <a:t>eam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  <a:r>
              <a:rPr kumimoji="1" lang="en-US" altLang="ja-JP" sz="1200" dirty="0" err="1">
                <a:latin typeface="+mj-lt"/>
                <a:cs typeface="+mj-lt"/>
              </a:rPr>
              <a:t>Gloriatur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referrentur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ut</a:t>
            </a:r>
            <a:r>
              <a:rPr kumimoji="1" lang="en-US" altLang="ja-JP" sz="1200" dirty="0">
                <a:latin typeface="+mj-lt"/>
                <a:cs typeface="+mj-lt"/>
              </a:rPr>
              <a:t> sea, no vim </a:t>
            </a:r>
            <a:r>
              <a:rPr kumimoji="1" lang="en-US" altLang="ja-JP" sz="1200" dirty="0" err="1">
                <a:latin typeface="+mj-lt"/>
                <a:cs typeface="+mj-lt"/>
              </a:rPr>
              <a:t>vero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posidonium</a:t>
            </a:r>
            <a:r>
              <a:rPr kumimoji="1" lang="en-US" altLang="ja-JP" sz="1200" dirty="0">
                <a:latin typeface="+mj-lt"/>
                <a:cs typeface="+mj-lt"/>
              </a:rPr>
              <a:t>, </a:t>
            </a:r>
            <a:r>
              <a:rPr kumimoji="1" lang="en-US" altLang="ja-JP" sz="1200" dirty="0" err="1">
                <a:latin typeface="+mj-lt"/>
                <a:cs typeface="+mj-lt"/>
              </a:rPr>
              <a:t>vidit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salutandi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consequuntur</a:t>
            </a:r>
            <a:r>
              <a:rPr kumimoji="1" lang="en-US" altLang="ja-JP" sz="1200" dirty="0">
                <a:latin typeface="+mj-lt"/>
                <a:cs typeface="+mj-lt"/>
              </a:rPr>
              <a:t> no per. </a:t>
            </a:r>
            <a:r>
              <a:rPr kumimoji="1" lang="en-US" altLang="ja-JP" sz="1200" dirty="0" err="1">
                <a:latin typeface="+mj-lt"/>
                <a:cs typeface="+mj-lt"/>
              </a:rPr>
              <a:t>Fabellas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invidunt</a:t>
            </a:r>
            <a:r>
              <a:rPr kumimoji="1" lang="en-US" altLang="ja-JP" sz="1200" dirty="0">
                <a:latin typeface="+mj-lt"/>
                <a:cs typeface="+mj-lt"/>
              </a:rPr>
              <a:t> </a:t>
            </a:r>
            <a:r>
              <a:rPr kumimoji="1" lang="en-US" altLang="ja-JP" sz="1200" dirty="0" err="1">
                <a:latin typeface="+mj-lt"/>
                <a:cs typeface="+mj-lt"/>
              </a:rPr>
              <a:t>voluptatibus</a:t>
            </a:r>
            <a:r>
              <a:rPr kumimoji="1" lang="en-US" altLang="ja-JP" sz="1200" dirty="0">
                <a:latin typeface="+mj-lt"/>
                <a:cs typeface="+mj-lt"/>
              </a:rPr>
              <a:t> sea </a:t>
            </a:r>
            <a:r>
              <a:rPr kumimoji="1" lang="en-US" altLang="ja-JP" sz="1200" dirty="0" err="1">
                <a:latin typeface="+mj-lt"/>
                <a:cs typeface="+mj-lt"/>
              </a:rPr>
              <a:t>eu</a:t>
            </a:r>
            <a:r>
              <a:rPr kumimoji="1" lang="en-US" altLang="ja-JP" sz="1200" dirty="0">
                <a:latin typeface="+mj-lt"/>
                <a:cs typeface="+mj-lt"/>
              </a:rPr>
              <a:t>. </a:t>
            </a:r>
            <a:endParaRPr kumimoji="1" lang="en-US" altLang="ja-JP" sz="1200" dirty="0">
              <a:latin typeface="+mj-lt"/>
              <a:cs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951">
        <p:random/>
      </p:transition>
    </mc:Choice>
    <mc:Fallback>
      <p:transition spd="slow" advTm="3951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>
          <a:xfrm>
            <a:off x="5352415" y="2247900"/>
            <a:ext cx="6158230" cy="779145"/>
          </a:xfrm>
        </p:spPr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单击此处输入标题</a:t>
            </a:r>
            <a:endParaRPr kumimoji="1" lang="zh-CN" altLang="en-US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6190680" y="3221567"/>
            <a:ext cx="4898234" cy="3054916"/>
          </a:xfrm>
        </p:spPr>
        <p:txBody>
          <a:bodyPr>
            <a:normAutofit/>
          </a:bodyPr>
          <a:lstStyle/>
          <a:p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cibo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disputando</a:t>
            </a:r>
            <a:r>
              <a:rPr kumimoji="1" lang="en-US" altLang="ja-JP" sz="1200" dirty="0">
                <a:solidFill>
                  <a:srgbClr val="C3642C"/>
                </a:solidFill>
              </a:rPr>
              <a:t> cu.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Purto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constituto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ut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eam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 lorem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copiosae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honestatis</a:t>
            </a:r>
            <a:r>
              <a:rPr kumimoji="1" lang="en-US" altLang="ja-JP" sz="1200" dirty="0">
                <a:solidFill>
                  <a:srgbClr val="C3642C"/>
                </a:solidFill>
              </a:rPr>
              <a:t> sea, at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assum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facete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scriptorem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vix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Laudem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detraxit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et,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doctus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sententiae</a:t>
            </a:r>
            <a:r>
              <a:rPr kumimoji="1" lang="en-US" altLang="ja-JP" sz="1200" dirty="0">
                <a:solidFill>
                  <a:srgbClr val="C3642C"/>
                </a:solidFill>
              </a:rPr>
              <a:t> duo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Quod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mnesarchum</a:t>
            </a:r>
            <a:r>
              <a:rPr kumimoji="1" lang="en-US" altLang="ja-JP" sz="1200" dirty="0">
                <a:solidFill>
                  <a:srgbClr val="C3642C"/>
                </a:solidFill>
              </a:rPr>
              <a:t> mea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malis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affert</a:t>
            </a:r>
            <a:r>
              <a:rPr kumimoji="1" lang="en-US" altLang="ja-JP" sz="1200" dirty="0">
                <a:solidFill>
                  <a:srgbClr val="C3642C"/>
                </a:solidFill>
              </a:rPr>
              <a:t> quo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.</a:t>
            </a:r>
            <a:endParaRPr kumimoji="1" lang="en-US" altLang="ja-JP" sz="1200" dirty="0">
              <a:solidFill>
                <a:srgbClr val="C3642C"/>
              </a:solidFill>
            </a:endParaRPr>
          </a:p>
          <a:p>
            <a:r>
              <a:rPr kumimoji="1" lang="en-US" altLang="ja-JP" sz="1200" dirty="0">
                <a:solidFill>
                  <a:srgbClr val="C3642C"/>
                </a:solidFill>
              </a:rPr>
              <a:t>Facer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suscipiantur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at, no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omnes</a:t>
            </a:r>
            <a:r>
              <a:rPr kumimoji="1" lang="en-US" altLang="ja-JP" sz="1200" dirty="0">
                <a:solidFill>
                  <a:srgbClr val="C3642C"/>
                </a:solidFill>
              </a:rPr>
              <a:t>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imperdiet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mel</a:t>
            </a:r>
            <a:r>
              <a:rPr kumimoji="1" lang="en-US" altLang="ja-JP" sz="1200" dirty="0">
                <a:solidFill>
                  <a:srgbClr val="C3642C"/>
                </a:solidFill>
              </a:rPr>
              <a:t>. Vim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errem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zril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nostrud</a:t>
            </a:r>
            <a:r>
              <a:rPr kumimoji="1" lang="en-US" altLang="ja-JP" sz="1200" dirty="0">
                <a:solidFill>
                  <a:srgbClr val="C3642C"/>
                </a:solidFill>
              </a:rPr>
              <a:t> ad,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libris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feugait</a:t>
            </a:r>
            <a:r>
              <a:rPr kumimoji="1" lang="en-US" altLang="ja-JP" sz="1200" dirty="0">
                <a:solidFill>
                  <a:srgbClr val="C3642C"/>
                </a:solidFill>
              </a:rPr>
              <a:t> at. Mea an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mollis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definiebas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quaerendum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dicat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debet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endParaRPr kumimoji="1" lang="en-US" altLang="ja-JP" sz="1200" dirty="0">
              <a:solidFill>
                <a:srgbClr val="C3642C"/>
              </a:solidFill>
            </a:endParaRPr>
          </a:p>
        </p:txBody>
      </p:sp>
      <p:sp>
        <p:nvSpPr>
          <p:cNvPr id="2" name="テキスト プレースホルダー 5"/>
          <p:cNvSpPr>
            <a:spLocks noGrp="1"/>
          </p:cNvSpPr>
          <p:nvPr/>
        </p:nvSpPr>
        <p:spPr>
          <a:xfrm>
            <a:off x="585470" y="2247900"/>
            <a:ext cx="3886200" cy="779145"/>
          </a:xfrm>
          <a:prstGeom prst="rect">
            <a:avLst/>
          </a:prstGeom>
        </p:spPr>
        <p:txBody>
          <a:bodyPr vert="horz" lIns="101600" tIns="0" rIns="82550" bIns="0" rtlCol="0" anchor="b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4000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5000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Part four</a:t>
            </a:r>
            <a:endParaRPr kumimoji="1" lang="en-US" altLang="zh-CN" sz="5000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908">
        <p:random/>
      </p:transition>
    </mc:Choice>
    <mc:Fallback>
      <p:transition spd="slow" advTm="2908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1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ja-JP" dirty="0">
                <a:latin typeface="+mj-lt"/>
                <a:cs typeface="+mj-lt"/>
              </a:rPr>
              <a:t>Unique ideas</a:t>
            </a:r>
            <a:endParaRPr kumimoji="1" lang="en-US" altLang="ja-JP" dirty="0">
              <a:latin typeface="+mj-lt"/>
              <a:cs typeface="+mj-lt"/>
            </a:endParaRP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it-IT" altLang="ja-JP" dirty="0">
                <a:latin typeface="+mj-lt"/>
                <a:cs typeface="+mj-lt"/>
              </a:rPr>
              <a:t>Cu erat verterem cum, brute invenire explicari in mea.</a:t>
            </a:r>
            <a:endParaRPr kumimoji="1" lang="it-IT" altLang="ja-JP" dirty="0">
              <a:latin typeface="+mj-lt"/>
              <a:cs typeface="+mj-lt"/>
            </a:endParaRPr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ja-JP" dirty="0"/>
              <a:t>No </a:t>
            </a:r>
            <a:r>
              <a:rPr kumimoji="1" lang="en-US" altLang="ja-JP" dirty="0" err="1"/>
              <a:t>latine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mediocritatem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ius</a:t>
            </a:r>
            <a:r>
              <a:rPr kumimoji="1" lang="en-US" altLang="ja-JP" dirty="0"/>
              <a:t>, sea </a:t>
            </a:r>
            <a:r>
              <a:rPr kumimoji="1" lang="en-US" altLang="ja-JP" dirty="0" err="1"/>
              <a:t>sint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labitur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ut.</a:t>
            </a:r>
            <a:r>
              <a:rPr kumimoji="1" lang="en-US" altLang="ja-JP" dirty="0"/>
              <a:t> Ad per </a:t>
            </a:r>
            <a:r>
              <a:rPr kumimoji="1" lang="en-US" altLang="ja-JP" dirty="0" err="1"/>
              <a:t>accusamus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scripserit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mediocritatem</a:t>
            </a:r>
            <a:r>
              <a:rPr kumimoji="1" lang="en-US" altLang="ja-JP" dirty="0"/>
              <a:t>, in </a:t>
            </a:r>
            <a:r>
              <a:rPr kumimoji="1" lang="en-US" altLang="ja-JP" dirty="0" err="1"/>
              <a:t>fuisset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urbanitas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dissentiet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eos</a:t>
            </a:r>
            <a:r>
              <a:rPr kumimoji="1" lang="en-US" altLang="ja-JP" dirty="0"/>
              <a:t>. 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4294967295"/>
          </p:nvPr>
        </p:nvSpPr>
        <p:spPr>
          <a:xfrm>
            <a:off x="11406717" y="6400377"/>
            <a:ext cx="785283" cy="325967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z="800" smtClean="0"/>
            </a:fld>
            <a:endParaRPr lang="en-US" sz="800" dirty="0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4" name="図プレースホルダー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5" name="図プレースホルダー 4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7" name="図プレースホルダー 6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101">
        <p:random/>
      </p:transition>
    </mc:Choice>
    <mc:Fallback>
      <p:transition spd="slow" advTm="4101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21"/>
          </p:nvPr>
        </p:nvSpPr>
        <p:spPr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4" name="図プレースホルダー 3"/>
          <p:cNvSpPr>
            <a:spLocks noGrp="1"/>
          </p:cNvSpPr>
          <p:nvPr>
            <p:ph type="pic" sz="quarter" idx="24"/>
          </p:nvPr>
        </p:nvSpPr>
        <p:spPr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5" name="図プレースホルダー 4"/>
          <p:cNvSpPr>
            <a:spLocks noGrp="1"/>
          </p:cNvSpPr>
          <p:nvPr>
            <p:ph type="pic" sz="quarter" idx="27"/>
          </p:nvPr>
        </p:nvSpPr>
        <p:spPr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sp>
        <p:nvSpPr>
          <p:cNvPr id="18" name="テキスト プレースホルダー 1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en-US" altLang="ja-JP" dirty="0"/>
              <a:t>Project 2</a:t>
            </a:r>
            <a:endParaRPr kumimoji="1" lang="ja-JP" altLang="en-US" dirty="0"/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kumimoji="1" lang="en-US" altLang="ja-JP" dirty="0"/>
              <a:t>Project 3</a:t>
            </a:r>
            <a:endParaRPr kumimoji="1" lang="ja-JP" altLang="en-US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kumimoji="1" lang="en-US" altLang="ja-JP" dirty="0"/>
              <a:t>Project 4</a:t>
            </a:r>
            <a:endParaRPr kumimoji="1" lang="ja-JP" altLang="en-US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2"/>
          </p:nvPr>
        </p:nvSpPr>
        <p:spPr>
          <a:xfrm>
            <a:off x="2130659" y="5086604"/>
            <a:ext cx="7930683" cy="1015451"/>
          </a:xfrm>
        </p:spPr>
        <p:txBody>
          <a:bodyPr/>
          <a:lstStyle/>
          <a:p>
            <a:r>
              <a:rPr kumimoji="1" lang="en-US" altLang="ja-JP" dirty="0" err="1"/>
              <a:t>Verear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accusata</a:t>
            </a:r>
            <a:r>
              <a:rPr kumimoji="1" lang="en-US" altLang="ja-JP" dirty="0"/>
              <a:t> ad </a:t>
            </a:r>
            <a:r>
              <a:rPr kumimoji="1" lang="en-US" altLang="ja-JP" dirty="0" err="1"/>
              <a:t>mel</a:t>
            </a:r>
            <a:r>
              <a:rPr kumimoji="1" lang="en-US" altLang="ja-JP" dirty="0"/>
              <a:t>. </a:t>
            </a:r>
            <a:r>
              <a:rPr kumimoji="1" lang="en-US" altLang="ja-JP" dirty="0" err="1"/>
              <a:t>Ea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cetero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constituto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eum</a:t>
            </a:r>
            <a:r>
              <a:rPr kumimoji="1" lang="en-US" altLang="ja-JP" dirty="0"/>
              <a:t>. Sale </a:t>
            </a:r>
            <a:r>
              <a:rPr kumimoji="1" lang="en-US" altLang="ja-JP" dirty="0" err="1"/>
              <a:t>salutatus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gloriatur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eos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ut</a:t>
            </a:r>
            <a:r>
              <a:rPr kumimoji="1" lang="en-US" altLang="ja-JP" dirty="0"/>
              <a:t>, his id modus </a:t>
            </a:r>
            <a:r>
              <a:rPr kumimoji="1" lang="en-US" altLang="ja-JP" dirty="0" err="1"/>
              <a:t>alienum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eos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volumus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intellegebat</a:t>
            </a:r>
            <a:r>
              <a:rPr kumimoji="1" lang="en-US" altLang="ja-JP" dirty="0"/>
              <a:t> ea. Mei </a:t>
            </a:r>
            <a:r>
              <a:rPr kumimoji="1" lang="en-US" altLang="ja-JP" dirty="0" err="1"/>
              <a:t>wisi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discere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facilis</a:t>
            </a:r>
            <a:r>
              <a:rPr kumimoji="1" lang="en-US" altLang="ja-JP" dirty="0"/>
              <a:t> id. </a:t>
            </a:r>
            <a:r>
              <a:rPr kumimoji="1" lang="en-US" altLang="ja-JP" dirty="0" err="1"/>
              <a:t>Malis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scaevola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usu</a:t>
            </a:r>
            <a:r>
              <a:rPr kumimoji="1" lang="en-US" altLang="ja-JP" dirty="0"/>
              <a:t> ad, </a:t>
            </a:r>
            <a:r>
              <a:rPr kumimoji="1" lang="en-US" altLang="ja-JP" dirty="0" err="1"/>
              <a:t>suas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noster</a:t>
            </a:r>
            <a:r>
              <a:rPr kumimoji="1" lang="en-US" altLang="ja-JP" dirty="0"/>
              <a:t> ne </a:t>
            </a:r>
            <a:r>
              <a:rPr kumimoji="1" lang="en-US" altLang="ja-JP" dirty="0" err="1"/>
              <a:t>sed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vix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graecis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consequat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ei</a:t>
            </a:r>
            <a:r>
              <a:rPr kumimoji="1" lang="en-US" altLang="ja-JP" dirty="0"/>
              <a:t>.</a:t>
            </a:r>
            <a:endParaRPr kumimoji="1" lang="ja-JP" altLang="en-US" dirty="0"/>
          </a:p>
        </p:txBody>
      </p:sp>
      <p:sp>
        <p:nvSpPr>
          <p:cNvPr id="36" name="スライド番号プレースホルダー 3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</a:fld>
            <a:endParaRPr lang="en-US" sz="8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300220" y="858520"/>
            <a:ext cx="3964940" cy="459740"/>
            <a:chOff x="6376" y="1297"/>
            <a:chExt cx="6244" cy="724"/>
          </a:xfrm>
        </p:grpSpPr>
        <p:grpSp>
          <p:nvGrpSpPr>
            <p:cNvPr id="11" name="组合 10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  <a:endParaRPr lang="zh-CN" altLang="en-US" sz="240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702">
        <p:random/>
      </p:transition>
    </mc:Choice>
    <mc:Fallback>
      <p:transition spd="slow" advTm="7702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23"/>
          </p:nvPr>
        </p:nvSpPr>
        <p:spPr>
          <a:xfrm>
            <a:off x="685800" y="1931035"/>
            <a:ext cx="10640060" cy="4240530"/>
          </a:xfrm>
        </p:spPr>
      </p:sp>
      <p:sp>
        <p:nvSpPr>
          <p:cNvPr id="46" name="スライド番号プレースホルダー 4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</a:fld>
            <a:endParaRPr lang="en-US" sz="800" dirty="0"/>
          </a:p>
        </p:txBody>
      </p:sp>
      <p:sp>
        <p:nvSpPr>
          <p:cNvPr id="37" name="テキスト プレースホルダー 3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1200" dirty="0"/>
              <a:t>Est no </a:t>
            </a:r>
            <a:r>
              <a:rPr kumimoji="1" lang="en-US" altLang="ja-JP" sz="1200" dirty="0" err="1"/>
              <a:t>quodsi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persius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consequuntur</a:t>
            </a:r>
            <a:r>
              <a:rPr kumimoji="1" lang="en-US" altLang="ja-JP" sz="1200" dirty="0"/>
              <a:t>, in </a:t>
            </a:r>
            <a:r>
              <a:rPr kumimoji="1" lang="en-US" altLang="ja-JP" sz="1200" dirty="0" err="1"/>
              <a:t>eum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nonumes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consequuntur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singulis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qualisque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efficiantur</a:t>
            </a:r>
            <a:r>
              <a:rPr kumimoji="1" lang="en-US" altLang="ja-JP" sz="1200" dirty="0"/>
              <a:t> et. Vim </a:t>
            </a:r>
            <a:r>
              <a:rPr kumimoji="1" lang="en-US" altLang="ja-JP" sz="1200" dirty="0" err="1"/>
              <a:t>facilis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eleifend</a:t>
            </a:r>
            <a:r>
              <a:rPr kumimoji="1" lang="en-US" altLang="ja-JP" sz="1200" dirty="0"/>
              <a:t> id, </a:t>
            </a:r>
            <a:r>
              <a:rPr kumimoji="1" lang="en-US" altLang="ja-JP" sz="1200" dirty="0" err="1"/>
              <a:t>mentitum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legendos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mei</a:t>
            </a:r>
            <a:r>
              <a:rPr kumimoji="1" lang="en-US" altLang="ja-JP" sz="1200" dirty="0"/>
              <a:t> et. </a:t>
            </a:r>
            <a:r>
              <a:rPr kumimoji="1" lang="en-US" altLang="ja-JP" sz="1200" dirty="0" err="1"/>
              <a:t>Atqui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democritum</a:t>
            </a:r>
            <a:r>
              <a:rPr kumimoji="1" lang="en-US" altLang="ja-JP" sz="1200" dirty="0"/>
              <a:t> an per, </a:t>
            </a:r>
            <a:r>
              <a:rPr kumimoji="1" lang="en-US" altLang="ja-JP" sz="1200" dirty="0" err="1"/>
              <a:t>quem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feugiat</a:t>
            </a:r>
            <a:r>
              <a:rPr kumimoji="1" lang="en-US" altLang="ja-JP" sz="1200" dirty="0"/>
              <a:t> cum id.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tation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nonumes</a:t>
            </a:r>
            <a:r>
              <a:rPr kumimoji="1" lang="en-US" altLang="ja-JP" sz="1200" dirty="0"/>
              <a:t> cu, </a:t>
            </a:r>
            <a:r>
              <a:rPr kumimoji="1" lang="en-US" altLang="ja-JP" sz="1200" dirty="0" err="1"/>
              <a:t>fuisset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accumsan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conclusionemque</a:t>
            </a:r>
            <a:r>
              <a:rPr kumimoji="1" lang="en-US" altLang="ja-JP" sz="1200" dirty="0"/>
              <a:t> his ex. At </a:t>
            </a:r>
            <a:r>
              <a:rPr kumimoji="1" lang="en-US" altLang="ja-JP" sz="1200" dirty="0" err="1"/>
              <a:t>quem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facilisis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.</a:t>
            </a:r>
            <a:endParaRPr kumimoji="1" lang="en-US" altLang="ja-JP" sz="1200" dirty="0"/>
          </a:p>
        </p:txBody>
      </p:sp>
      <p:sp>
        <p:nvSpPr>
          <p:cNvPr id="40" name="テキスト プレースホルダー 39"/>
          <p:cNvSpPr>
            <a:spLocks noGrp="1"/>
          </p:cNvSpPr>
          <p:nvPr>
            <p:ph type="body" sz="quarter" idx="26"/>
          </p:nvPr>
        </p:nvSpPr>
        <p:spPr>
          <a:xfrm>
            <a:off x="669925" y="4239895"/>
            <a:ext cx="10640060" cy="629285"/>
          </a:xfrm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9" name="テキスト プレースホルダー 38"/>
          <p:cNvSpPr>
            <a:spLocks noGrp="1"/>
          </p:cNvSpPr>
          <p:nvPr>
            <p:ph type="body" sz="quarter" idx="24"/>
          </p:nvPr>
        </p:nvSpPr>
        <p:spPr>
          <a:xfrm>
            <a:off x="2007524" y="1252762"/>
            <a:ext cx="2505654" cy="3627767"/>
          </a:xfrm>
        </p:spPr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8" name="テキスト プレースホルダー 3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ja-JP" sz="2800" dirty="0">
                <a:latin typeface="思源宋體 Heavy" panose="02020900000000000000" charset="-120"/>
                <a:ea typeface="思源宋體 Heavy" panose="02020900000000000000" charset="-120"/>
              </a:rPr>
              <a:t>单击此处输入标题</a:t>
            </a:r>
            <a:endParaRPr kumimoji="1" lang="zh-CN" altLang="ja-JP" sz="2800" dirty="0">
              <a:latin typeface="思源宋體 Heavy" panose="02020900000000000000" charset="-120"/>
              <a:ea typeface="思源宋體 Heavy" panose="02020900000000000000" charset="-120"/>
            </a:endParaRPr>
          </a:p>
        </p:txBody>
      </p:sp>
      <p:sp>
        <p:nvSpPr>
          <p:cNvPr id="3" name="図プレースホルダー 2"/>
          <p:cNvSpPr>
            <a:spLocks noGrp="1"/>
          </p:cNvSpPr>
          <p:nvPr>
            <p:ph type="pic" sz="quarter" idx="25"/>
          </p:nvPr>
        </p:nvSpPr>
        <p:spPr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685">
        <p:random/>
      </p:transition>
    </mc:Choice>
    <mc:Fallback>
      <p:transition spd="slow" advTm="4685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729865" y="3037840"/>
            <a:ext cx="69907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>
                <a:blipFill>
                  <a:blip r:embed="rId2"/>
                  <a:tile sx="93000" sy="95000" algn="tr"/>
                </a:blipFill>
                <a:latin typeface="思源宋体 Heavy" panose="02020900000000000000" charset="-122"/>
                <a:ea typeface="思源宋体 Heavy" panose="02020900000000000000" charset="-122"/>
              </a:rPr>
              <a:t>THANKS</a:t>
            </a:r>
            <a:endParaRPr lang="en-US" altLang="zh-CN" sz="8800">
              <a:blipFill>
                <a:blip r:embed="rId2"/>
                <a:tile sx="93000" sy="95000" algn="tr"/>
              </a:blipFill>
              <a:latin typeface="思源宋体 Heavy" panose="02020900000000000000" charset="-122"/>
              <a:ea typeface="思源宋体 Heavy" panose="02020900000000000000" charset="-122"/>
            </a:endParaRPr>
          </a:p>
        </p:txBody>
      </p:sp>
      <p:sp>
        <p:nvSpPr>
          <p:cNvPr id="44" name="テキスト プレースホルダー 5"/>
          <p:cNvSpPr>
            <a:spLocks noGrp="1"/>
          </p:cNvSpPr>
          <p:nvPr>
            <p:ph type="body" sz="quarter" idx="12"/>
          </p:nvPr>
        </p:nvSpPr>
        <p:spPr>
          <a:xfrm>
            <a:off x="3199130" y="4516120"/>
            <a:ext cx="6089650" cy="542290"/>
          </a:xfrm>
        </p:spPr>
        <p:txBody>
          <a:bodyPr/>
          <a:lstStyle/>
          <a:p>
            <a:pPr marL="0" indent="0" algn="ctr">
              <a:buNone/>
            </a:pP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At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vero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quidam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civibus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cum, vim ex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vidisse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tibique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dissentias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.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Ea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iriure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dolorem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</a:t>
            </a:r>
            <a:r>
              <a:rPr kumimoji="1" lang="en-US" altLang="ja-JP" sz="1200" dirty="0" err="1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volumus</a:t>
            </a:r>
            <a:r>
              <a:rPr kumimoji="1" lang="en-US" altLang="ja-JP" sz="1200" dirty="0">
                <a:blipFill>
                  <a:blip r:embed="rId2"/>
                  <a:tile sx="50000" sy="50000" algn="r"/>
                </a:blipFill>
                <a:latin typeface="思源宋体" panose="02020400000000000000" charset="-122"/>
                <a:ea typeface="思源宋体" panose="02020400000000000000" charset="-122"/>
              </a:rPr>
              <a:t> his</a:t>
            </a:r>
            <a:endParaRPr kumimoji="1" lang="en-US" altLang="ja-JP" sz="1200" dirty="0">
              <a:blipFill>
                <a:blip r:embed="rId2"/>
                <a:tile sx="50000" sy="50000" algn="r"/>
              </a:blipFill>
              <a:latin typeface="思源宋体" panose="02020400000000000000" charset="-122"/>
              <a:ea typeface="思源宋体" panose="0202040000000000000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86605" y="2731135"/>
            <a:ext cx="30194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blipFill>
                  <a:blip r:embed="rId2"/>
                  <a:tile sx="50000" sy="50000" algn="r"/>
                </a:blipFill>
                <a:latin typeface="思源宋體 Heavy" panose="02020900000000000000" charset="-120"/>
                <a:ea typeface="思源宋體 Heavy" panose="02020900000000000000" charset="-120"/>
              </a:rPr>
              <a:t>Add your campany name</a:t>
            </a:r>
            <a:endParaRPr lang="en-US" altLang="zh-CN" sz="1400">
              <a:blipFill>
                <a:blip r:embed="rId2"/>
                <a:tile sx="50000" sy="50000" algn="r"/>
              </a:blipFill>
              <a:latin typeface="思源宋體 Heavy" panose="02020900000000000000" charset="-120"/>
              <a:ea typeface="思源宋體 Heavy" panose="02020900000000000000" charset="-12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>
          <a:xfrm>
            <a:off x="5516880" y="2452370"/>
            <a:ext cx="5794375" cy="731520"/>
          </a:xfrm>
        </p:spPr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单击此处输入标题</a:t>
            </a:r>
            <a:endParaRPr kumimoji="1" lang="zh-CN" altLang="en-US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2" name="テキスト プレースホルダー 5"/>
          <p:cNvSpPr>
            <a:spLocks noGrp="1"/>
          </p:cNvSpPr>
          <p:nvPr/>
        </p:nvSpPr>
        <p:spPr>
          <a:xfrm>
            <a:off x="1195705" y="2082800"/>
            <a:ext cx="3508375" cy="1101090"/>
          </a:xfrm>
          <a:prstGeom prst="rect">
            <a:avLst/>
          </a:prstGeom>
        </p:spPr>
        <p:txBody>
          <a:bodyPr vert="horz" lIns="101600" tIns="0" rIns="82550" bIns="0" rtlCol="0" anchor="b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4000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zh-CN" altLang="en-US" sz="6000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目录</a:t>
            </a:r>
            <a:endParaRPr kumimoji="1" lang="zh-CN" altLang="en-US" sz="6000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4" name="テキスト プレースホルダー 5"/>
          <p:cNvSpPr>
            <a:spLocks noGrp="1"/>
          </p:cNvSpPr>
          <p:nvPr/>
        </p:nvSpPr>
        <p:spPr>
          <a:xfrm>
            <a:off x="5516880" y="3422015"/>
            <a:ext cx="5794375" cy="731520"/>
          </a:xfrm>
          <a:prstGeom prst="rect">
            <a:avLst/>
          </a:prstGeom>
        </p:spPr>
        <p:txBody>
          <a:bodyPr vert="horz" lIns="101600" tIns="0" rIns="82550" bIns="0" rtlCol="0" anchor="b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4000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单击此处输入标题</a:t>
            </a:r>
            <a:endParaRPr kumimoji="1" lang="zh-CN" altLang="en-US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7" name="テキスト プレースホルダー 5"/>
          <p:cNvSpPr>
            <a:spLocks noGrp="1"/>
          </p:cNvSpPr>
          <p:nvPr/>
        </p:nvSpPr>
        <p:spPr>
          <a:xfrm>
            <a:off x="5516880" y="4443730"/>
            <a:ext cx="5794375" cy="731520"/>
          </a:xfrm>
          <a:prstGeom prst="rect">
            <a:avLst/>
          </a:prstGeom>
        </p:spPr>
        <p:txBody>
          <a:bodyPr vert="horz" lIns="101600" tIns="0" rIns="82550" bIns="0" rtlCol="0" anchor="b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4000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单击此处输入标题</a:t>
            </a:r>
            <a:endParaRPr kumimoji="1" lang="zh-CN" altLang="en-US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908">
        <p:random/>
      </p:transition>
    </mc:Choice>
    <mc:Fallback>
      <p:transition spd="slow" advTm="2908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>
          <a:xfrm>
            <a:off x="5352415" y="2247900"/>
            <a:ext cx="6158230" cy="779145"/>
          </a:xfrm>
        </p:spPr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单击此处输入标题</a:t>
            </a:r>
            <a:endParaRPr kumimoji="1" lang="zh-CN" altLang="en-US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6190680" y="3221567"/>
            <a:ext cx="4898234" cy="3054916"/>
          </a:xfrm>
        </p:spPr>
        <p:txBody>
          <a:bodyPr>
            <a:normAutofit/>
          </a:bodyPr>
          <a:lstStyle/>
          <a:p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cibo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disputando</a:t>
            </a:r>
            <a:r>
              <a:rPr kumimoji="1" lang="en-US" altLang="ja-JP" sz="1200" dirty="0">
                <a:solidFill>
                  <a:srgbClr val="C3642C"/>
                </a:solidFill>
              </a:rPr>
              <a:t> cu.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Purto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constituto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ut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eam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 lorem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copiosae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honestatis</a:t>
            </a:r>
            <a:r>
              <a:rPr kumimoji="1" lang="en-US" altLang="ja-JP" sz="1200" dirty="0">
                <a:solidFill>
                  <a:srgbClr val="C3642C"/>
                </a:solidFill>
              </a:rPr>
              <a:t> sea, at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assum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facete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scriptorem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vix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Laudem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detraxit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et,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doctus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sententiae</a:t>
            </a:r>
            <a:r>
              <a:rPr kumimoji="1" lang="en-US" altLang="ja-JP" sz="1200" dirty="0">
                <a:solidFill>
                  <a:srgbClr val="C3642C"/>
                </a:solidFill>
              </a:rPr>
              <a:t> duo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Quod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mnesarchum</a:t>
            </a:r>
            <a:r>
              <a:rPr kumimoji="1" lang="en-US" altLang="ja-JP" sz="1200" dirty="0">
                <a:solidFill>
                  <a:srgbClr val="C3642C"/>
                </a:solidFill>
              </a:rPr>
              <a:t> mea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malis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affert</a:t>
            </a:r>
            <a:r>
              <a:rPr kumimoji="1" lang="en-US" altLang="ja-JP" sz="1200" dirty="0">
                <a:solidFill>
                  <a:srgbClr val="C3642C"/>
                </a:solidFill>
              </a:rPr>
              <a:t> quo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.</a:t>
            </a:r>
            <a:endParaRPr kumimoji="1" lang="en-US" altLang="ja-JP" sz="1200" dirty="0">
              <a:solidFill>
                <a:srgbClr val="C3642C"/>
              </a:solidFill>
            </a:endParaRPr>
          </a:p>
          <a:p>
            <a:r>
              <a:rPr kumimoji="1" lang="en-US" altLang="ja-JP" sz="1200" dirty="0">
                <a:solidFill>
                  <a:srgbClr val="C3642C"/>
                </a:solidFill>
              </a:rPr>
              <a:t>Facer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suscipiantur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at, no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omnes</a:t>
            </a:r>
            <a:r>
              <a:rPr kumimoji="1" lang="en-US" altLang="ja-JP" sz="1200" dirty="0">
                <a:solidFill>
                  <a:srgbClr val="C3642C"/>
                </a:solidFill>
              </a:rPr>
              <a:t>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imperdiet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mel</a:t>
            </a:r>
            <a:r>
              <a:rPr kumimoji="1" lang="en-US" altLang="ja-JP" sz="1200" dirty="0">
                <a:solidFill>
                  <a:srgbClr val="C3642C"/>
                </a:solidFill>
              </a:rPr>
              <a:t>. Vim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errem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zril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nostrud</a:t>
            </a:r>
            <a:r>
              <a:rPr kumimoji="1" lang="en-US" altLang="ja-JP" sz="1200" dirty="0">
                <a:solidFill>
                  <a:srgbClr val="C3642C"/>
                </a:solidFill>
              </a:rPr>
              <a:t> ad,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libris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feugait</a:t>
            </a:r>
            <a:r>
              <a:rPr kumimoji="1" lang="en-US" altLang="ja-JP" sz="1200" dirty="0">
                <a:solidFill>
                  <a:srgbClr val="C3642C"/>
                </a:solidFill>
              </a:rPr>
              <a:t> at. Mea an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mollis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definiebas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quaerendum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dicat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debet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endParaRPr kumimoji="1" lang="en-US" altLang="ja-JP" sz="1200" dirty="0">
              <a:solidFill>
                <a:srgbClr val="C3642C"/>
              </a:solidFill>
            </a:endParaRPr>
          </a:p>
        </p:txBody>
      </p:sp>
      <p:sp>
        <p:nvSpPr>
          <p:cNvPr id="2" name="テキスト プレースホルダー 5"/>
          <p:cNvSpPr>
            <a:spLocks noGrp="1"/>
          </p:cNvSpPr>
          <p:nvPr/>
        </p:nvSpPr>
        <p:spPr>
          <a:xfrm>
            <a:off x="585470" y="2247900"/>
            <a:ext cx="3886200" cy="779145"/>
          </a:xfrm>
          <a:prstGeom prst="rect">
            <a:avLst/>
          </a:prstGeom>
        </p:spPr>
        <p:txBody>
          <a:bodyPr vert="horz" lIns="101600" tIns="0" rIns="82550" bIns="0" rtlCol="0" anchor="b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4000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5000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Part one</a:t>
            </a:r>
            <a:endParaRPr kumimoji="1" lang="en-US" altLang="zh-CN" sz="5000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908">
        <p:random/>
      </p:transition>
    </mc:Choice>
    <mc:Fallback>
      <p:transition spd="slow" advTm="2908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</a:fld>
            <a:endParaRPr lang="en-US" sz="800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en-US" altLang="ja-JP" dirty="0" err="1">
                <a:latin typeface="+mj-lt"/>
                <a:cs typeface="+mj-lt"/>
              </a:rPr>
              <a:t>Nec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cibo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disputando</a:t>
            </a:r>
            <a:r>
              <a:rPr kumimoji="1" lang="en-US" altLang="ja-JP" dirty="0">
                <a:latin typeface="+mj-lt"/>
                <a:cs typeface="+mj-lt"/>
              </a:rPr>
              <a:t> cu. </a:t>
            </a:r>
            <a:r>
              <a:rPr kumimoji="1" lang="en-US" altLang="ja-JP" dirty="0" err="1">
                <a:latin typeface="+mj-lt"/>
                <a:cs typeface="+mj-lt"/>
              </a:rPr>
              <a:t>Purto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constituto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ut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eam</a:t>
            </a:r>
            <a:r>
              <a:rPr kumimoji="1" lang="en-US" altLang="ja-JP" dirty="0">
                <a:latin typeface="+mj-lt"/>
                <a:cs typeface="+mj-lt"/>
              </a:rPr>
              <a:t>. </a:t>
            </a:r>
            <a:r>
              <a:rPr kumimoji="1" lang="en-US" altLang="ja-JP" dirty="0" err="1">
                <a:latin typeface="+mj-lt"/>
                <a:cs typeface="+mj-lt"/>
              </a:rPr>
              <a:t>Eu</a:t>
            </a:r>
            <a:r>
              <a:rPr kumimoji="1" lang="en-US" altLang="ja-JP" dirty="0">
                <a:latin typeface="+mj-lt"/>
                <a:cs typeface="+mj-lt"/>
              </a:rPr>
              <a:t> lorem </a:t>
            </a:r>
            <a:r>
              <a:rPr kumimoji="1" lang="en-US" altLang="ja-JP" dirty="0" err="1">
                <a:latin typeface="+mj-lt"/>
                <a:cs typeface="+mj-lt"/>
              </a:rPr>
              <a:t>copiosae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honestatis</a:t>
            </a:r>
            <a:r>
              <a:rPr kumimoji="1" lang="en-US" altLang="ja-JP" dirty="0">
                <a:latin typeface="+mj-lt"/>
                <a:cs typeface="+mj-lt"/>
              </a:rPr>
              <a:t> sea, at </a:t>
            </a:r>
            <a:r>
              <a:rPr kumimoji="1" lang="en-US" altLang="ja-JP" dirty="0" err="1">
                <a:latin typeface="+mj-lt"/>
                <a:cs typeface="+mj-lt"/>
              </a:rPr>
              <a:t>assum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facete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scriptorem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vix</a:t>
            </a:r>
            <a:r>
              <a:rPr kumimoji="1" lang="en-US" altLang="ja-JP" dirty="0">
                <a:latin typeface="+mj-lt"/>
                <a:cs typeface="+mj-lt"/>
              </a:rPr>
              <a:t>. </a:t>
            </a:r>
            <a:endParaRPr kumimoji="1" lang="ja-JP" altLang="en-US" dirty="0">
              <a:latin typeface="+mj-lt"/>
              <a:cs typeface="+mj-lt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</a:rPr>
              <a:t>输入标题</a:t>
            </a:r>
            <a:endParaRPr kumimoji="1" lang="zh-CN" altLang="en-US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</a:endParaRP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en-US" altLang="ja-JP" dirty="0">
                <a:latin typeface="+mj-lt"/>
                <a:cs typeface="+mj-lt"/>
              </a:rPr>
              <a:t>Mea an </a:t>
            </a:r>
            <a:r>
              <a:rPr kumimoji="1" lang="en-US" altLang="ja-JP" dirty="0" err="1">
                <a:latin typeface="+mj-lt"/>
                <a:cs typeface="+mj-lt"/>
              </a:rPr>
              <a:t>mollis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definiebas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quaerendum</a:t>
            </a:r>
            <a:r>
              <a:rPr kumimoji="1" lang="en-US" altLang="ja-JP" dirty="0">
                <a:latin typeface="+mj-lt"/>
                <a:cs typeface="+mj-lt"/>
              </a:rPr>
              <a:t>, </a:t>
            </a:r>
            <a:r>
              <a:rPr kumimoji="1" lang="en-US" altLang="ja-JP" dirty="0" err="1">
                <a:latin typeface="+mj-lt"/>
                <a:cs typeface="+mj-lt"/>
              </a:rPr>
              <a:t>dicat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debet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viris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ius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te</a:t>
            </a:r>
            <a:r>
              <a:rPr kumimoji="1" lang="en-US" altLang="ja-JP" dirty="0">
                <a:latin typeface="+mj-lt"/>
                <a:cs typeface="+mj-lt"/>
              </a:rPr>
              <a:t>. </a:t>
            </a:r>
            <a:r>
              <a:rPr kumimoji="1" lang="en-US" altLang="ja-JP" dirty="0" err="1">
                <a:latin typeface="+mj-lt"/>
                <a:cs typeface="+mj-lt"/>
              </a:rPr>
              <a:t>Summo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epicuri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quaerendum</a:t>
            </a:r>
            <a:r>
              <a:rPr kumimoji="1" lang="en-US" altLang="ja-JP" dirty="0">
                <a:latin typeface="+mj-lt"/>
                <a:cs typeface="+mj-lt"/>
              </a:rPr>
              <a:t> cu </a:t>
            </a:r>
            <a:r>
              <a:rPr kumimoji="1" lang="en-US" altLang="ja-JP" dirty="0" err="1">
                <a:latin typeface="+mj-lt"/>
                <a:cs typeface="+mj-lt"/>
              </a:rPr>
              <a:t>vix</a:t>
            </a:r>
            <a:r>
              <a:rPr kumimoji="1" lang="en-US" altLang="ja-JP" dirty="0">
                <a:latin typeface="+mj-lt"/>
                <a:cs typeface="+mj-lt"/>
              </a:rPr>
              <a:t>, pro et </a:t>
            </a:r>
            <a:r>
              <a:rPr kumimoji="1" lang="en-US" altLang="ja-JP" dirty="0" err="1">
                <a:latin typeface="+mj-lt"/>
                <a:cs typeface="+mj-lt"/>
              </a:rPr>
              <a:t>audiam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conceptam</a:t>
            </a:r>
            <a:r>
              <a:rPr kumimoji="1" lang="en-US" altLang="ja-JP" dirty="0">
                <a:latin typeface="+mj-lt"/>
                <a:cs typeface="+mj-lt"/>
              </a:rPr>
              <a:t>.</a:t>
            </a:r>
            <a:endParaRPr kumimoji="1" lang="en-US" altLang="ja-JP" dirty="0">
              <a:latin typeface="+mj-lt"/>
              <a:cs typeface="+mj-lt"/>
            </a:endParaRPr>
          </a:p>
          <a:p>
            <a:endParaRPr kumimoji="1" lang="ja-JP" altLang="en-US" dirty="0">
              <a:latin typeface="+mj-lt"/>
              <a:cs typeface="+mj-lt"/>
            </a:endParaRPr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zh-CN" altLang="en-US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  <a:sym typeface="+mn-ea"/>
            </a:endParaRPr>
          </a:p>
        </p:txBody>
      </p:sp>
      <p:sp>
        <p:nvSpPr>
          <p:cNvPr id="19" name="テキスト プレースホルダー 1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kumimoji="1" lang="en-US" altLang="ja-JP" dirty="0">
                <a:latin typeface="+mj-lt"/>
                <a:cs typeface="+mj-lt"/>
              </a:rPr>
              <a:t>Facer </a:t>
            </a:r>
            <a:r>
              <a:rPr kumimoji="1" lang="en-US" altLang="ja-JP" dirty="0" err="1">
                <a:latin typeface="+mj-lt"/>
                <a:cs typeface="+mj-lt"/>
              </a:rPr>
              <a:t>suscipiantur</a:t>
            </a:r>
            <a:r>
              <a:rPr kumimoji="1" lang="en-US" altLang="ja-JP" dirty="0">
                <a:latin typeface="+mj-lt"/>
                <a:cs typeface="+mj-lt"/>
              </a:rPr>
              <a:t> has at, no </a:t>
            </a:r>
            <a:r>
              <a:rPr kumimoji="1" lang="en-US" altLang="ja-JP" dirty="0" err="1">
                <a:latin typeface="+mj-lt"/>
                <a:cs typeface="+mj-lt"/>
              </a:rPr>
              <a:t>omnes</a:t>
            </a:r>
            <a:r>
              <a:rPr kumimoji="1" lang="en-US" altLang="ja-JP" dirty="0">
                <a:latin typeface="+mj-lt"/>
                <a:cs typeface="+mj-lt"/>
              </a:rPr>
              <a:t> consul </a:t>
            </a:r>
            <a:r>
              <a:rPr kumimoji="1" lang="en-US" altLang="ja-JP" dirty="0" err="1">
                <a:latin typeface="+mj-lt"/>
                <a:cs typeface="+mj-lt"/>
              </a:rPr>
              <a:t>imperdiet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mel</a:t>
            </a:r>
            <a:r>
              <a:rPr kumimoji="1" lang="en-US" altLang="ja-JP" dirty="0">
                <a:latin typeface="+mj-lt"/>
                <a:cs typeface="+mj-lt"/>
              </a:rPr>
              <a:t>. Vim </a:t>
            </a:r>
            <a:r>
              <a:rPr kumimoji="1" lang="en-US" altLang="ja-JP" dirty="0" err="1">
                <a:latin typeface="+mj-lt"/>
                <a:cs typeface="+mj-lt"/>
              </a:rPr>
              <a:t>errem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zril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nostrud</a:t>
            </a:r>
            <a:r>
              <a:rPr kumimoji="1" lang="en-US" altLang="ja-JP" dirty="0">
                <a:latin typeface="+mj-lt"/>
                <a:cs typeface="+mj-lt"/>
              </a:rPr>
              <a:t> ad, </a:t>
            </a:r>
            <a:r>
              <a:rPr kumimoji="1" lang="en-US" altLang="ja-JP" dirty="0" err="1">
                <a:latin typeface="+mj-lt"/>
                <a:cs typeface="+mj-lt"/>
              </a:rPr>
              <a:t>nec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libris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feugait</a:t>
            </a:r>
            <a:r>
              <a:rPr kumimoji="1" lang="en-US" altLang="ja-JP" dirty="0">
                <a:latin typeface="+mj-lt"/>
                <a:cs typeface="+mj-lt"/>
              </a:rPr>
              <a:t> at.</a:t>
            </a:r>
            <a:endParaRPr kumimoji="1" lang="ja-JP" altLang="en-US" dirty="0">
              <a:latin typeface="+mj-lt"/>
              <a:cs typeface="+mj-lt"/>
            </a:endParaRPr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zh-CN" altLang="en-US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  <a:sym typeface="+mn-ea"/>
            </a:endParaRPr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en-US" altLang="ja-JP" dirty="0">
                <a:latin typeface="+mj-lt"/>
                <a:cs typeface="+mj-lt"/>
              </a:rPr>
              <a:t>No </a:t>
            </a:r>
            <a:r>
              <a:rPr kumimoji="1" lang="en-US" altLang="ja-JP" dirty="0" err="1">
                <a:latin typeface="+mj-lt"/>
                <a:cs typeface="+mj-lt"/>
              </a:rPr>
              <a:t>latine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mediocritatem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ius</a:t>
            </a:r>
            <a:r>
              <a:rPr kumimoji="1" lang="en-US" altLang="ja-JP" dirty="0">
                <a:latin typeface="+mj-lt"/>
                <a:cs typeface="+mj-lt"/>
              </a:rPr>
              <a:t>, sea </a:t>
            </a:r>
            <a:r>
              <a:rPr kumimoji="1" lang="en-US" altLang="ja-JP" dirty="0" err="1">
                <a:latin typeface="+mj-lt"/>
                <a:cs typeface="+mj-lt"/>
              </a:rPr>
              <a:t>sint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labitur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ut.</a:t>
            </a:r>
            <a:r>
              <a:rPr kumimoji="1" lang="en-US" altLang="ja-JP" dirty="0">
                <a:latin typeface="+mj-lt"/>
                <a:cs typeface="+mj-lt"/>
              </a:rPr>
              <a:t> Ad per </a:t>
            </a:r>
            <a:r>
              <a:rPr kumimoji="1" lang="en-US" altLang="ja-JP" dirty="0" err="1">
                <a:latin typeface="+mj-lt"/>
                <a:cs typeface="+mj-lt"/>
              </a:rPr>
              <a:t>accusamus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scripserit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mediocritatem</a:t>
            </a:r>
            <a:r>
              <a:rPr kumimoji="1" lang="en-US" altLang="ja-JP" dirty="0">
                <a:latin typeface="+mj-lt"/>
                <a:cs typeface="+mj-lt"/>
              </a:rPr>
              <a:t>, in </a:t>
            </a:r>
            <a:r>
              <a:rPr kumimoji="1" lang="en-US" altLang="ja-JP" dirty="0" err="1">
                <a:latin typeface="+mj-lt"/>
                <a:cs typeface="+mj-lt"/>
              </a:rPr>
              <a:t>fuisset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urbanitas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dissentiet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eos</a:t>
            </a:r>
            <a:r>
              <a:rPr kumimoji="1" lang="en-US" altLang="ja-JP" dirty="0">
                <a:latin typeface="+mj-lt"/>
                <a:cs typeface="+mj-lt"/>
              </a:rPr>
              <a:t>.</a:t>
            </a:r>
            <a:endParaRPr kumimoji="1" lang="ja-JP" altLang="en-US" dirty="0">
              <a:latin typeface="+mj-lt"/>
              <a:cs typeface="+mj-lt"/>
            </a:endParaRPr>
          </a:p>
        </p:txBody>
      </p:sp>
      <p:sp>
        <p:nvSpPr>
          <p:cNvPr id="23" name="テキスト プレースホルダー 2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zh-CN" altLang="en-US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  <a:sym typeface="+mn-ea"/>
            </a:endParaRPr>
          </a:p>
        </p:txBody>
      </p:sp>
      <p:sp>
        <p:nvSpPr>
          <p:cNvPr id="2" name="図プレースホルダー 1"/>
          <p:cNvSpPr>
            <a:spLocks noGrp="1"/>
          </p:cNvSpPr>
          <p:nvPr>
            <p:ph type="pic" sz="quarter" idx="15"/>
          </p:nvPr>
        </p:nvSpPr>
        <p:spPr>
          <a:xfrm>
            <a:off x="4084320" y="1728470"/>
            <a:ext cx="3847465" cy="4556125"/>
          </a:xfr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grpSp>
        <p:nvGrpSpPr>
          <p:cNvPr id="24" name="组合 23"/>
          <p:cNvGrpSpPr/>
          <p:nvPr/>
        </p:nvGrpSpPr>
        <p:grpSpPr>
          <a:xfrm>
            <a:off x="4048760" y="823595"/>
            <a:ext cx="3964940" cy="459740"/>
            <a:chOff x="6376" y="1297"/>
            <a:chExt cx="6244" cy="724"/>
          </a:xfrm>
        </p:grpSpPr>
        <p:grpSp>
          <p:nvGrpSpPr>
            <p:cNvPr id="9" name="组合 8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  <a:endParaRPr lang="zh-CN" altLang="en-US" sz="240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519">
        <p:random/>
      </p:transition>
    </mc:Choice>
    <mc:Fallback>
      <p:transition spd="slow" advTm="9519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</a:fld>
            <a:endParaRPr lang="en-US" sz="800" dirty="0"/>
          </a:p>
        </p:txBody>
      </p:sp>
      <p:sp>
        <p:nvSpPr>
          <p:cNvPr id="24" name="テキスト プレースホルダー 23"/>
          <p:cNvSpPr>
            <a:spLocks noGrp="1"/>
          </p:cNvSpPr>
          <p:nvPr>
            <p:ph type="body" sz="quarter" idx="12"/>
          </p:nvPr>
        </p:nvSpPr>
        <p:spPr>
          <a:xfrm>
            <a:off x="1472173" y="2279734"/>
            <a:ext cx="4285159" cy="1371457"/>
          </a:xfrm>
        </p:spPr>
        <p:txBody>
          <a:bodyPr>
            <a:normAutofit/>
          </a:bodyPr>
          <a:lstStyle/>
          <a:p>
            <a:r>
              <a:rPr kumimoji="1" lang="en-US" altLang="ja-JP" sz="1200" dirty="0"/>
              <a:t>At </a:t>
            </a:r>
            <a:r>
              <a:rPr kumimoji="1" lang="en-US" altLang="ja-JP" sz="1200" dirty="0" err="1"/>
              <a:t>etiam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iudico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legere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. Et stet </a:t>
            </a:r>
            <a:r>
              <a:rPr kumimoji="1" lang="en-US" altLang="ja-JP" sz="1200" dirty="0" err="1"/>
              <a:t>mediocrem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torquatos</a:t>
            </a:r>
            <a:r>
              <a:rPr kumimoji="1" lang="en-US" altLang="ja-JP" sz="1200" dirty="0"/>
              <a:t> qui, </a:t>
            </a:r>
            <a:r>
              <a:rPr kumimoji="1" lang="en-US" altLang="ja-JP" sz="1200" dirty="0" err="1"/>
              <a:t>ut</a:t>
            </a:r>
            <a:r>
              <a:rPr kumimoji="1" lang="en-US" altLang="ja-JP" sz="1200" dirty="0"/>
              <a:t> facer </a:t>
            </a:r>
            <a:r>
              <a:rPr kumimoji="1" lang="en-US" altLang="ja-JP" sz="1200" dirty="0" err="1"/>
              <a:t>laudem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maluisset</a:t>
            </a:r>
            <a:r>
              <a:rPr kumimoji="1" lang="en-US" altLang="ja-JP" sz="1200" dirty="0"/>
              <a:t> vis. Sea at nihil </a:t>
            </a:r>
            <a:r>
              <a:rPr kumimoji="1" lang="en-US" altLang="ja-JP" sz="1200" dirty="0" err="1"/>
              <a:t>tempor</a:t>
            </a:r>
            <a:r>
              <a:rPr kumimoji="1" lang="en-US" altLang="ja-JP" sz="1200" dirty="0"/>
              <a:t>. Duo an </a:t>
            </a:r>
            <a:r>
              <a:rPr kumimoji="1" lang="en-US" altLang="ja-JP" sz="1200" dirty="0" err="1"/>
              <a:t>aliquam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feugiat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senserit</a:t>
            </a:r>
            <a:r>
              <a:rPr kumimoji="1" lang="en-US" altLang="ja-JP" sz="1200" dirty="0"/>
              <a:t>. In </a:t>
            </a:r>
            <a:r>
              <a:rPr kumimoji="1" lang="en-US" altLang="ja-JP" sz="1200" dirty="0" err="1"/>
              <a:t>suas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alienum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eum</a:t>
            </a:r>
            <a:r>
              <a:rPr kumimoji="1" lang="en-US" altLang="ja-JP" sz="1200" dirty="0"/>
              <a:t>. </a:t>
            </a:r>
            <a:endParaRPr kumimoji="1" lang="en-US" altLang="ja-JP" sz="1200" dirty="0"/>
          </a:p>
        </p:txBody>
      </p:sp>
      <p:sp>
        <p:nvSpPr>
          <p:cNvPr id="25" name="テキスト プレースホルダー 2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27" name="テキスト プレースホルダー 26"/>
          <p:cNvSpPr>
            <a:spLocks noGrp="1"/>
          </p:cNvSpPr>
          <p:nvPr>
            <p:ph type="body" sz="quarter" idx="15"/>
          </p:nvPr>
        </p:nvSpPr>
        <p:spPr>
          <a:xfrm>
            <a:off x="7258685" y="2279650"/>
            <a:ext cx="3912235" cy="1371600"/>
          </a:xfrm>
        </p:spPr>
        <p:txBody>
          <a:bodyPr>
            <a:normAutofit/>
          </a:bodyPr>
          <a:lstStyle/>
          <a:p>
            <a:r>
              <a:rPr kumimoji="1" lang="en-US" altLang="ja-JP" sz="1200" dirty="0"/>
              <a:t>An </a:t>
            </a:r>
            <a:r>
              <a:rPr kumimoji="1" lang="en-US" altLang="ja-JP" sz="1200" dirty="0" err="1"/>
              <a:t>eam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nullam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everti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efficiendi</a:t>
            </a:r>
            <a:r>
              <a:rPr kumimoji="1" lang="en-US" altLang="ja-JP" sz="1200" dirty="0"/>
              <a:t>, has sale </a:t>
            </a:r>
            <a:r>
              <a:rPr kumimoji="1" lang="en-US" altLang="ja-JP" sz="1200" dirty="0" err="1"/>
              <a:t>malorum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detraxit</a:t>
            </a:r>
            <a:r>
              <a:rPr kumimoji="1" lang="en-US" altLang="ja-JP" sz="1200" dirty="0"/>
              <a:t> in, et </a:t>
            </a:r>
            <a:r>
              <a:rPr kumimoji="1" lang="en-US" altLang="ja-JP" sz="1200" dirty="0" err="1"/>
              <a:t>meliore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epicuri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assueverit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mel</a:t>
            </a:r>
            <a:r>
              <a:rPr kumimoji="1" lang="en-US" altLang="ja-JP" sz="1200" dirty="0"/>
              <a:t>. </a:t>
            </a:r>
            <a:r>
              <a:rPr kumimoji="1" lang="en-US" altLang="ja-JP" sz="1200" dirty="0" err="1"/>
              <a:t>Harum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ludus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civibus</a:t>
            </a:r>
            <a:r>
              <a:rPr kumimoji="1" lang="en-US" altLang="ja-JP" sz="1200" dirty="0"/>
              <a:t> et </a:t>
            </a:r>
            <a:r>
              <a:rPr kumimoji="1" lang="en-US" altLang="ja-JP" sz="1200" dirty="0" err="1"/>
              <a:t>eos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mei</a:t>
            </a:r>
            <a:r>
              <a:rPr kumimoji="1" lang="en-US" altLang="ja-JP" sz="1200" dirty="0"/>
              <a:t> cu facer </a:t>
            </a:r>
            <a:r>
              <a:rPr kumimoji="1" lang="en-US" altLang="ja-JP" sz="1200" dirty="0" err="1"/>
              <a:t>affert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adolescens</a:t>
            </a:r>
            <a:r>
              <a:rPr kumimoji="1" lang="en-US" altLang="ja-JP" sz="1200" dirty="0"/>
              <a:t>. </a:t>
            </a:r>
            <a:endParaRPr kumimoji="1" lang="en-US" altLang="ja-JP" sz="1200" dirty="0"/>
          </a:p>
        </p:txBody>
      </p:sp>
      <p:sp>
        <p:nvSpPr>
          <p:cNvPr id="28" name="テキスト プレースホルダー 2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30" name="テキスト プレースホルダー 29"/>
          <p:cNvSpPr>
            <a:spLocks noGrp="1"/>
          </p:cNvSpPr>
          <p:nvPr>
            <p:ph type="body" sz="quarter" idx="18"/>
          </p:nvPr>
        </p:nvSpPr>
        <p:spPr>
          <a:xfrm>
            <a:off x="1472173" y="4523430"/>
            <a:ext cx="4285159" cy="1371457"/>
          </a:xfrm>
        </p:spPr>
        <p:txBody>
          <a:bodyPr/>
          <a:lstStyle/>
          <a:p>
            <a:r>
              <a:rPr kumimoji="1" lang="en-US" altLang="ja-JP" sz="1200" dirty="0"/>
              <a:t>Ne </a:t>
            </a:r>
            <a:r>
              <a:rPr kumimoji="1" lang="en-US" altLang="ja-JP" sz="1200" dirty="0" err="1"/>
              <a:t>harum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adolescens</a:t>
            </a:r>
            <a:r>
              <a:rPr kumimoji="1" lang="en-US" altLang="ja-JP" sz="1200" dirty="0"/>
              <a:t> cum, liber </a:t>
            </a:r>
            <a:r>
              <a:rPr kumimoji="1" lang="en-US" altLang="ja-JP" sz="1200" dirty="0" err="1"/>
              <a:t>dolorum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eum</a:t>
            </a:r>
            <a:r>
              <a:rPr kumimoji="1" lang="en-US" altLang="ja-JP" sz="1200" dirty="0"/>
              <a:t> et. </a:t>
            </a:r>
            <a:r>
              <a:rPr kumimoji="1" lang="en-US" altLang="ja-JP" sz="1200" dirty="0" err="1"/>
              <a:t>Persius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eligendi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ei</a:t>
            </a:r>
            <a:r>
              <a:rPr kumimoji="1" lang="en-US" altLang="ja-JP" sz="1200" dirty="0"/>
              <a:t> vim. Fugit </a:t>
            </a:r>
            <a:r>
              <a:rPr kumimoji="1" lang="en-US" altLang="ja-JP" sz="1200" dirty="0" err="1"/>
              <a:t>viris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rationibus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usu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eu</a:t>
            </a:r>
            <a:r>
              <a:rPr kumimoji="1" lang="en-US" altLang="ja-JP" sz="1200" dirty="0"/>
              <a:t>. No </a:t>
            </a:r>
            <a:r>
              <a:rPr kumimoji="1" lang="en-US" altLang="ja-JP" sz="1200" dirty="0" err="1"/>
              <a:t>assum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appellantur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vel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nonumy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luptatum</a:t>
            </a:r>
            <a:r>
              <a:rPr kumimoji="1" lang="en-US" altLang="ja-JP" sz="1200" dirty="0"/>
              <a:t> an </a:t>
            </a:r>
            <a:r>
              <a:rPr kumimoji="1" lang="en-US" altLang="ja-JP" sz="1200" dirty="0" err="1"/>
              <a:t>eum</a:t>
            </a:r>
            <a:r>
              <a:rPr kumimoji="1" lang="en-US" altLang="ja-JP" sz="1200" dirty="0"/>
              <a:t>.</a:t>
            </a:r>
            <a:endParaRPr kumimoji="1" lang="en-US" altLang="ja-JP" sz="1200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33" name="テキスト プレースホルダー 32"/>
          <p:cNvSpPr>
            <a:spLocks noGrp="1"/>
          </p:cNvSpPr>
          <p:nvPr>
            <p:ph type="body" sz="quarter" idx="21"/>
          </p:nvPr>
        </p:nvSpPr>
        <p:spPr>
          <a:xfrm>
            <a:off x="7258685" y="4523740"/>
            <a:ext cx="3912235" cy="1371600"/>
          </a:xfrm>
        </p:spPr>
        <p:txBody>
          <a:bodyPr>
            <a:normAutofit/>
          </a:bodyPr>
          <a:lstStyle/>
          <a:p>
            <a:r>
              <a:rPr kumimoji="1" lang="en-US" altLang="ja-JP" sz="1200" dirty="0"/>
              <a:t>Pro </a:t>
            </a:r>
            <a:r>
              <a:rPr kumimoji="1" lang="en-US" altLang="ja-JP" sz="1200" dirty="0" err="1"/>
              <a:t>ut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rebum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assum</a:t>
            </a:r>
            <a:r>
              <a:rPr kumimoji="1" lang="en-US" altLang="ja-JP" sz="1200" dirty="0"/>
              <a:t>, et </a:t>
            </a:r>
            <a:r>
              <a:rPr kumimoji="1" lang="en-US" altLang="ja-JP" sz="1200" dirty="0" err="1"/>
              <a:t>meis</a:t>
            </a:r>
            <a:r>
              <a:rPr kumimoji="1" lang="en-US" altLang="ja-JP" sz="1200" dirty="0"/>
              <a:t> omnium </a:t>
            </a:r>
            <a:r>
              <a:rPr kumimoji="1" lang="en-US" altLang="ja-JP" sz="1200" dirty="0" err="1"/>
              <a:t>volumus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ius</a:t>
            </a:r>
            <a:r>
              <a:rPr kumimoji="1" lang="en-US" altLang="ja-JP" sz="1200" dirty="0"/>
              <a:t>. Qui at </a:t>
            </a:r>
            <a:r>
              <a:rPr kumimoji="1" lang="en-US" altLang="ja-JP" sz="1200" dirty="0" err="1"/>
              <a:t>errem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assentior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forensibus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mei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justo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delenit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referrentur</a:t>
            </a:r>
            <a:r>
              <a:rPr kumimoji="1" lang="en-US" altLang="ja-JP" sz="1200" dirty="0"/>
              <a:t> ad. </a:t>
            </a:r>
            <a:r>
              <a:rPr kumimoji="1" lang="en-US" altLang="ja-JP" sz="1200" dirty="0" err="1"/>
              <a:t>Habeo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illud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quando</a:t>
            </a:r>
            <a:r>
              <a:rPr kumimoji="1" lang="en-US" altLang="ja-JP" sz="1200" dirty="0"/>
              <a:t> at </a:t>
            </a:r>
            <a:r>
              <a:rPr kumimoji="1" lang="en-US" altLang="ja-JP" sz="1200" dirty="0" err="1"/>
              <a:t>pri</a:t>
            </a:r>
            <a:r>
              <a:rPr kumimoji="1" lang="en-US" altLang="ja-JP" sz="1200" dirty="0"/>
              <a:t>, </a:t>
            </a:r>
            <a:r>
              <a:rPr kumimoji="1" lang="en-US" altLang="ja-JP" sz="1200" dirty="0" err="1"/>
              <a:t>fastidii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euripidis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elaboraret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usu</a:t>
            </a:r>
            <a:r>
              <a:rPr kumimoji="1" lang="en-US" altLang="ja-JP" sz="1200" dirty="0"/>
              <a:t> </a:t>
            </a:r>
            <a:r>
              <a:rPr kumimoji="1" lang="en-US" altLang="ja-JP" sz="1200" dirty="0" err="1"/>
              <a:t>te</a:t>
            </a:r>
            <a:r>
              <a:rPr kumimoji="1" lang="en-US" altLang="ja-JP" sz="1200" dirty="0"/>
              <a:t>. </a:t>
            </a:r>
            <a:endParaRPr kumimoji="1" lang="en-US" altLang="ja-JP" sz="1200" dirty="0"/>
          </a:p>
        </p:txBody>
      </p:sp>
      <p:sp>
        <p:nvSpPr>
          <p:cNvPr id="34" name="テキスト プレースホルダー 3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pic>
        <p:nvPicPr>
          <p:cNvPr id="5" name="図プレースホルダー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733" y="1906260"/>
            <a:ext cx="420000" cy="420078"/>
          </a:xfrm>
        </p:spPr>
      </p:pic>
      <p:pic>
        <p:nvPicPr>
          <p:cNvPr id="7" name="図プレースホルダー 6"/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733" y="4149956"/>
            <a:ext cx="420000" cy="420078"/>
          </a:xfrm>
        </p:spPr>
      </p:pic>
      <p:pic>
        <p:nvPicPr>
          <p:cNvPr id="9" name="図プレースホルダー 8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" r="126"/>
          <a:stretch>
            <a:fillRect/>
          </a:stretch>
        </p:blipFill>
        <p:spPr>
          <a:xfrm>
            <a:off x="6547414" y="1906260"/>
            <a:ext cx="420000" cy="420078"/>
          </a:xfrm>
        </p:spPr>
      </p:pic>
      <p:pic>
        <p:nvPicPr>
          <p:cNvPr id="11" name="図プレースホルダー 10"/>
          <p:cNvPicPr>
            <a:picLocks noGrp="1" noChangeAspect="1"/>
          </p:cNvPicPr>
          <p:nvPr>
            <p:ph type="pic" sz="quarter" idx="2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" r="126"/>
          <a:stretch>
            <a:fillRect/>
          </a:stretch>
        </p:blipFill>
        <p:spPr>
          <a:xfrm>
            <a:off x="6547414" y="4149956"/>
            <a:ext cx="420000" cy="420078"/>
          </a:xfrm>
        </p:spPr>
      </p:pic>
      <p:grpSp>
        <p:nvGrpSpPr>
          <p:cNvPr id="8" name="组合 7"/>
          <p:cNvGrpSpPr/>
          <p:nvPr/>
        </p:nvGrpSpPr>
        <p:grpSpPr>
          <a:xfrm>
            <a:off x="4048760" y="823595"/>
            <a:ext cx="3964940" cy="459740"/>
            <a:chOff x="6376" y="1297"/>
            <a:chExt cx="6244" cy="724"/>
          </a:xfrm>
        </p:grpSpPr>
        <p:grpSp>
          <p:nvGrpSpPr>
            <p:cNvPr id="10" name="组合 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  <a:endParaRPr lang="zh-CN" altLang="en-US" sz="240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012">
        <p:random/>
      </p:transition>
    </mc:Choice>
    <mc:Fallback>
      <p:transition spd="slow" advTm="9012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1675" y="594995"/>
            <a:ext cx="10608945" cy="56902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5"/>
          </p:nvPr>
        </p:nvSpPr>
        <p:spPr>
          <a:xfrm>
            <a:off x="6190331" y="3516765"/>
            <a:ext cx="5104957" cy="2034706"/>
          </a:xfrm>
        </p:spPr>
        <p:txBody>
          <a:bodyPr/>
          <a:lstStyle/>
          <a:p>
            <a:r>
              <a:rPr kumimoji="1" lang="en-US" altLang="ja-JP" dirty="0">
                <a:solidFill>
                  <a:srgbClr val="C3642C"/>
                </a:solidFill>
              </a:rPr>
              <a:t>Sit impetus </a:t>
            </a:r>
            <a:r>
              <a:rPr kumimoji="1" lang="en-US" altLang="ja-JP" dirty="0" err="1">
                <a:solidFill>
                  <a:srgbClr val="C3642C"/>
                </a:solidFill>
              </a:rPr>
              <a:t>adipiscing</a:t>
            </a:r>
            <a:r>
              <a:rPr kumimoji="1" lang="en-US" altLang="ja-JP" dirty="0">
                <a:solidFill>
                  <a:srgbClr val="C3642C"/>
                </a:solidFill>
              </a:rPr>
              <a:t> argumentum ad. </a:t>
            </a:r>
            <a:r>
              <a:rPr kumimoji="1" lang="en-US" altLang="ja-JP" dirty="0" err="1">
                <a:solidFill>
                  <a:srgbClr val="C3642C"/>
                </a:solidFill>
              </a:rPr>
              <a:t>Ius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cibo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nominavi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ei</a:t>
            </a:r>
            <a:r>
              <a:rPr kumimoji="1" lang="en-US" altLang="ja-JP" dirty="0">
                <a:solidFill>
                  <a:srgbClr val="C3642C"/>
                </a:solidFill>
              </a:rPr>
              <a:t>. </a:t>
            </a:r>
            <a:r>
              <a:rPr kumimoji="1" lang="en-US" altLang="ja-JP" dirty="0" err="1">
                <a:solidFill>
                  <a:srgbClr val="C3642C"/>
                </a:solidFill>
              </a:rPr>
              <a:t>Sed</a:t>
            </a:r>
            <a:r>
              <a:rPr kumimoji="1" lang="en-US" altLang="ja-JP" dirty="0">
                <a:solidFill>
                  <a:srgbClr val="C3642C"/>
                </a:solidFill>
              </a:rPr>
              <a:t> id perfecto </a:t>
            </a:r>
            <a:r>
              <a:rPr kumimoji="1" lang="en-US" altLang="ja-JP" dirty="0" err="1">
                <a:solidFill>
                  <a:srgbClr val="C3642C"/>
                </a:solidFill>
              </a:rPr>
              <a:t>prodesset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scripserit</a:t>
            </a:r>
            <a:r>
              <a:rPr kumimoji="1" lang="en-US" altLang="ja-JP" dirty="0">
                <a:solidFill>
                  <a:srgbClr val="C3642C"/>
                </a:solidFill>
              </a:rPr>
              <a:t>, et per </a:t>
            </a:r>
            <a:r>
              <a:rPr kumimoji="1" lang="en-US" altLang="ja-JP" dirty="0" err="1">
                <a:solidFill>
                  <a:srgbClr val="C3642C"/>
                </a:solidFill>
              </a:rPr>
              <a:t>iracundia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mediocritatem</a:t>
            </a:r>
            <a:r>
              <a:rPr kumimoji="1" lang="en-US" altLang="ja-JP" dirty="0">
                <a:solidFill>
                  <a:srgbClr val="C3642C"/>
                </a:solidFill>
              </a:rPr>
              <a:t>.</a:t>
            </a:r>
            <a:endParaRPr kumimoji="1" lang="en-US" altLang="ja-JP" dirty="0">
              <a:solidFill>
                <a:srgbClr val="C3642C"/>
              </a:solidFill>
            </a:endParaRPr>
          </a:p>
          <a:p>
            <a:r>
              <a:rPr kumimoji="1" lang="en-US" altLang="ja-JP" dirty="0">
                <a:solidFill>
                  <a:srgbClr val="C3642C"/>
                </a:solidFill>
              </a:rPr>
              <a:t>Modus </a:t>
            </a:r>
            <a:r>
              <a:rPr kumimoji="1" lang="en-US" altLang="ja-JP" dirty="0" err="1">
                <a:solidFill>
                  <a:srgbClr val="C3642C"/>
                </a:solidFill>
              </a:rPr>
              <a:t>velit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aliquip</a:t>
            </a:r>
            <a:r>
              <a:rPr kumimoji="1" lang="en-US" altLang="ja-JP" dirty="0">
                <a:solidFill>
                  <a:srgbClr val="C3642C"/>
                </a:solidFill>
              </a:rPr>
              <a:t> et </a:t>
            </a:r>
            <a:r>
              <a:rPr kumimoji="1" lang="en-US" altLang="ja-JP" dirty="0" err="1">
                <a:solidFill>
                  <a:srgbClr val="C3642C"/>
                </a:solidFill>
              </a:rPr>
              <a:t>est</a:t>
            </a:r>
            <a:r>
              <a:rPr kumimoji="1" lang="en-US" altLang="ja-JP" dirty="0">
                <a:solidFill>
                  <a:srgbClr val="C3642C"/>
                </a:solidFill>
              </a:rPr>
              <a:t>, error </a:t>
            </a:r>
            <a:r>
              <a:rPr kumimoji="1" lang="en-US" altLang="ja-JP" dirty="0" err="1">
                <a:solidFill>
                  <a:srgbClr val="C3642C"/>
                </a:solidFill>
              </a:rPr>
              <a:t>definitiones</a:t>
            </a:r>
            <a:r>
              <a:rPr kumimoji="1" lang="en-US" altLang="ja-JP" dirty="0">
                <a:solidFill>
                  <a:srgbClr val="C3642C"/>
                </a:solidFill>
              </a:rPr>
              <a:t> cu </a:t>
            </a:r>
            <a:r>
              <a:rPr kumimoji="1" lang="en-US" altLang="ja-JP" dirty="0" err="1">
                <a:solidFill>
                  <a:srgbClr val="C3642C"/>
                </a:solidFill>
              </a:rPr>
              <a:t>eum</a:t>
            </a:r>
            <a:r>
              <a:rPr kumimoji="1" lang="en-US" altLang="ja-JP" dirty="0">
                <a:solidFill>
                  <a:srgbClr val="C3642C"/>
                </a:solidFill>
              </a:rPr>
              <a:t>, </a:t>
            </a:r>
            <a:r>
              <a:rPr kumimoji="1" lang="en-US" altLang="ja-JP" dirty="0" err="1">
                <a:solidFill>
                  <a:srgbClr val="C3642C"/>
                </a:solidFill>
              </a:rPr>
              <a:t>eam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aperiam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ceteros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adolescens</a:t>
            </a:r>
            <a:r>
              <a:rPr kumimoji="1" lang="en-US" altLang="ja-JP" dirty="0">
                <a:solidFill>
                  <a:srgbClr val="C3642C"/>
                </a:solidFill>
              </a:rPr>
              <a:t> </a:t>
            </a:r>
            <a:r>
              <a:rPr kumimoji="1" lang="en-US" altLang="ja-JP" dirty="0" err="1">
                <a:solidFill>
                  <a:srgbClr val="C3642C"/>
                </a:solidFill>
              </a:rPr>
              <a:t>ei</a:t>
            </a:r>
            <a:r>
              <a:rPr kumimoji="1" lang="en-US" altLang="ja-JP" dirty="0">
                <a:solidFill>
                  <a:srgbClr val="C3642C"/>
                </a:solidFill>
              </a:rPr>
              <a:t>.</a:t>
            </a:r>
            <a:endParaRPr kumimoji="1" lang="en-US" altLang="ja-JP" dirty="0">
              <a:solidFill>
                <a:srgbClr val="C3642C"/>
              </a:solidFill>
            </a:endParaRPr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13"/>
          </p:nvPr>
        </p:nvSpPr>
        <p:spPr>
          <a:solidFill>
            <a:srgbClr val="5B5022"/>
          </a:solidFill>
        </p:spPr>
      </p:sp>
      <p:sp>
        <p:nvSpPr>
          <p:cNvPr id="5" name="図プレースホルダー 4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组合 18"/>
          <p:cNvGrpSpPr/>
          <p:nvPr/>
        </p:nvGrpSpPr>
        <p:grpSpPr>
          <a:xfrm>
            <a:off x="6190615" y="2789555"/>
            <a:ext cx="3964940" cy="459740"/>
            <a:chOff x="6376" y="1297"/>
            <a:chExt cx="6244" cy="724"/>
          </a:xfrm>
        </p:grpSpPr>
        <p:grpSp>
          <p:nvGrpSpPr>
            <p:cNvPr id="20" name="组合 1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  <a:endParaRPr lang="zh-CN" altLang="en-US" sz="240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861">
        <p:random/>
      </p:transition>
    </mc:Choice>
    <mc:Fallback>
      <p:transition spd="slow" advTm="3861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>
          <a:xfrm>
            <a:off x="5352415" y="2247900"/>
            <a:ext cx="6158230" cy="779145"/>
          </a:xfrm>
        </p:spPr>
        <p:txBody>
          <a:bodyPr/>
          <a:lstStyle/>
          <a:p>
            <a:r>
              <a:rPr kumimoji="1" lang="zh-CN" altLang="en-US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单击此处输入标题</a:t>
            </a:r>
            <a:endParaRPr kumimoji="1" lang="zh-CN" altLang="en-US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6190680" y="3221567"/>
            <a:ext cx="4898234" cy="3054916"/>
          </a:xfrm>
        </p:spPr>
        <p:txBody>
          <a:bodyPr>
            <a:normAutofit/>
          </a:bodyPr>
          <a:lstStyle/>
          <a:p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cibo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disputando</a:t>
            </a:r>
            <a:r>
              <a:rPr kumimoji="1" lang="en-US" altLang="ja-JP" sz="1200" dirty="0">
                <a:solidFill>
                  <a:srgbClr val="C3642C"/>
                </a:solidFill>
              </a:rPr>
              <a:t> cu.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Purto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constituto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ut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eam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 lorem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copiosae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honestatis</a:t>
            </a:r>
            <a:r>
              <a:rPr kumimoji="1" lang="en-US" altLang="ja-JP" sz="1200" dirty="0">
                <a:solidFill>
                  <a:srgbClr val="C3642C"/>
                </a:solidFill>
              </a:rPr>
              <a:t> sea, at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assum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facete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scriptorem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vix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Laudem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detraxit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et,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doctus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sententiae</a:t>
            </a:r>
            <a:r>
              <a:rPr kumimoji="1" lang="en-US" altLang="ja-JP" sz="1200" dirty="0">
                <a:solidFill>
                  <a:srgbClr val="C3642C"/>
                </a:solidFill>
              </a:rPr>
              <a:t> duo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Quod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mnesarchum</a:t>
            </a:r>
            <a:r>
              <a:rPr kumimoji="1" lang="en-US" altLang="ja-JP" sz="1200" dirty="0">
                <a:solidFill>
                  <a:srgbClr val="C3642C"/>
                </a:solidFill>
              </a:rPr>
              <a:t> mea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malis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affert</a:t>
            </a:r>
            <a:r>
              <a:rPr kumimoji="1" lang="en-US" altLang="ja-JP" sz="1200" dirty="0">
                <a:solidFill>
                  <a:srgbClr val="C3642C"/>
                </a:solidFill>
              </a:rPr>
              <a:t> quo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eu</a:t>
            </a:r>
            <a:r>
              <a:rPr kumimoji="1" lang="en-US" altLang="ja-JP" sz="1200" dirty="0">
                <a:solidFill>
                  <a:srgbClr val="C3642C"/>
                </a:solidFill>
              </a:rPr>
              <a:t>.</a:t>
            </a:r>
            <a:endParaRPr kumimoji="1" lang="en-US" altLang="ja-JP" sz="1200" dirty="0">
              <a:solidFill>
                <a:srgbClr val="C3642C"/>
              </a:solidFill>
            </a:endParaRPr>
          </a:p>
          <a:p>
            <a:r>
              <a:rPr kumimoji="1" lang="en-US" altLang="ja-JP" sz="1200" dirty="0">
                <a:solidFill>
                  <a:srgbClr val="C3642C"/>
                </a:solidFill>
              </a:rPr>
              <a:t>Facer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suscipiantur</a:t>
            </a:r>
            <a:r>
              <a:rPr kumimoji="1" lang="en-US" altLang="ja-JP" sz="1200" dirty="0">
                <a:solidFill>
                  <a:srgbClr val="C3642C"/>
                </a:solidFill>
              </a:rPr>
              <a:t> has at, no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omnes</a:t>
            </a:r>
            <a:r>
              <a:rPr kumimoji="1" lang="en-US" altLang="ja-JP" sz="1200" dirty="0">
                <a:solidFill>
                  <a:srgbClr val="C3642C"/>
                </a:solidFill>
              </a:rPr>
              <a:t> consul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imperdiet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mel</a:t>
            </a:r>
            <a:r>
              <a:rPr kumimoji="1" lang="en-US" altLang="ja-JP" sz="1200" dirty="0">
                <a:solidFill>
                  <a:srgbClr val="C3642C"/>
                </a:solidFill>
              </a:rPr>
              <a:t>. Vim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errem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zril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nostrud</a:t>
            </a:r>
            <a:r>
              <a:rPr kumimoji="1" lang="en-US" altLang="ja-JP" sz="1200" dirty="0">
                <a:solidFill>
                  <a:srgbClr val="C3642C"/>
                </a:solidFill>
              </a:rPr>
              <a:t> ad,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nec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libris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feugait</a:t>
            </a:r>
            <a:r>
              <a:rPr kumimoji="1" lang="en-US" altLang="ja-JP" sz="1200" dirty="0">
                <a:solidFill>
                  <a:srgbClr val="C3642C"/>
                </a:solidFill>
              </a:rPr>
              <a:t> at. Mea an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mollis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definiebas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quaerendum</a:t>
            </a:r>
            <a:r>
              <a:rPr kumimoji="1" lang="en-US" altLang="ja-JP" sz="1200" dirty="0">
                <a:solidFill>
                  <a:srgbClr val="C3642C"/>
                </a:solidFill>
              </a:rPr>
              <a:t>,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dicat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debet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viris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ius</a:t>
            </a:r>
            <a:r>
              <a:rPr kumimoji="1" lang="en-US" altLang="ja-JP" sz="1200" dirty="0">
                <a:solidFill>
                  <a:srgbClr val="C3642C"/>
                </a:solidFill>
              </a:rPr>
              <a:t> </a:t>
            </a:r>
            <a:r>
              <a:rPr kumimoji="1" lang="en-US" altLang="ja-JP" sz="1200" dirty="0" err="1">
                <a:solidFill>
                  <a:srgbClr val="C3642C"/>
                </a:solidFill>
              </a:rPr>
              <a:t>te</a:t>
            </a:r>
            <a:r>
              <a:rPr kumimoji="1" lang="en-US" altLang="ja-JP" sz="1200" dirty="0">
                <a:solidFill>
                  <a:srgbClr val="C3642C"/>
                </a:solidFill>
              </a:rPr>
              <a:t>. </a:t>
            </a:r>
            <a:endParaRPr kumimoji="1" lang="en-US" altLang="ja-JP" sz="1200" dirty="0">
              <a:solidFill>
                <a:srgbClr val="C3642C"/>
              </a:solidFill>
            </a:endParaRPr>
          </a:p>
        </p:txBody>
      </p:sp>
      <p:sp>
        <p:nvSpPr>
          <p:cNvPr id="2" name="テキスト プレースホルダー 5"/>
          <p:cNvSpPr>
            <a:spLocks noGrp="1"/>
          </p:cNvSpPr>
          <p:nvPr/>
        </p:nvSpPr>
        <p:spPr>
          <a:xfrm>
            <a:off x="585470" y="2247900"/>
            <a:ext cx="3886200" cy="779145"/>
          </a:xfrm>
          <a:prstGeom prst="rect">
            <a:avLst/>
          </a:prstGeom>
        </p:spPr>
        <p:txBody>
          <a:bodyPr vert="horz" lIns="101600" tIns="0" rIns="82550" bIns="0" rtlCol="0" anchor="b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4000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4800" dirty="0">
                <a:solidFill>
                  <a:srgbClr val="C3642C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Part two</a:t>
            </a:r>
            <a:endParaRPr kumimoji="1" lang="zh-CN" altLang="en-US" sz="4800" dirty="0">
              <a:solidFill>
                <a:srgbClr val="C3642C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908">
        <p:random/>
      </p:transition>
    </mc:Choice>
    <mc:Fallback>
      <p:transition spd="slow" advTm="2908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>
                <a:latin typeface="+mj-lt"/>
                <a:cs typeface="+mj-lt"/>
              </a:rPr>
            </a:fld>
            <a:endParaRPr lang="en-US" sz="800" dirty="0">
              <a:latin typeface="+mj-lt"/>
              <a:cs typeface="+mj-lt"/>
            </a:endParaRPr>
          </a:p>
        </p:txBody>
      </p:sp>
      <p:sp>
        <p:nvSpPr>
          <p:cNvPr id="18" name="テキスト プレースホルダー 17"/>
          <p:cNvSpPr>
            <a:spLocks noGrp="1"/>
          </p:cNvSpPr>
          <p:nvPr>
            <p:ph type="body" sz="quarter" idx="12"/>
          </p:nvPr>
        </p:nvSpPr>
        <p:spPr>
          <a:xfrm>
            <a:off x="1599972" y="2535296"/>
            <a:ext cx="3072647" cy="986191"/>
          </a:xfrm>
        </p:spPr>
        <p:txBody>
          <a:bodyPr/>
          <a:lstStyle/>
          <a:p>
            <a:r>
              <a:rPr kumimoji="1" lang="en-US" altLang="ja-JP" dirty="0" err="1">
                <a:latin typeface="+mj-lt"/>
                <a:cs typeface="+mj-lt"/>
              </a:rPr>
              <a:t>Ea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elit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temporibus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intellegebat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mel</a:t>
            </a:r>
            <a:r>
              <a:rPr kumimoji="1" lang="en-US" altLang="ja-JP" dirty="0">
                <a:latin typeface="+mj-lt"/>
                <a:cs typeface="+mj-lt"/>
              </a:rPr>
              <a:t>, at </a:t>
            </a:r>
            <a:r>
              <a:rPr kumimoji="1" lang="en-US" altLang="ja-JP" dirty="0" err="1">
                <a:latin typeface="+mj-lt"/>
                <a:cs typeface="+mj-lt"/>
              </a:rPr>
              <a:t>odio</a:t>
            </a:r>
            <a:r>
              <a:rPr kumimoji="1" lang="en-US" altLang="ja-JP" dirty="0">
                <a:latin typeface="+mj-lt"/>
                <a:cs typeface="+mj-lt"/>
              </a:rPr>
              <a:t> maiorum </a:t>
            </a:r>
            <a:r>
              <a:rPr kumimoji="1" lang="en-US" altLang="ja-JP" dirty="0" err="1">
                <a:latin typeface="+mj-lt"/>
                <a:cs typeface="+mj-lt"/>
              </a:rPr>
              <a:t>efficiantur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vix</a:t>
            </a:r>
            <a:r>
              <a:rPr kumimoji="1" lang="en-US" altLang="ja-JP" dirty="0">
                <a:latin typeface="+mj-lt"/>
                <a:cs typeface="+mj-lt"/>
              </a:rPr>
              <a:t>. </a:t>
            </a:r>
            <a:r>
              <a:rPr kumimoji="1" lang="en-US" altLang="ja-JP" dirty="0" err="1">
                <a:latin typeface="+mj-lt"/>
                <a:cs typeface="+mj-lt"/>
              </a:rPr>
              <a:t>Usu</a:t>
            </a:r>
            <a:r>
              <a:rPr kumimoji="1" lang="en-US" altLang="ja-JP" dirty="0">
                <a:latin typeface="+mj-lt"/>
                <a:cs typeface="+mj-lt"/>
              </a:rPr>
              <a:t> id </a:t>
            </a:r>
            <a:r>
              <a:rPr kumimoji="1" lang="en-US" altLang="ja-JP" dirty="0" err="1">
                <a:latin typeface="+mj-lt"/>
                <a:cs typeface="+mj-lt"/>
              </a:rPr>
              <a:t>tantas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quodsi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docendi</a:t>
            </a:r>
            <a:r>
              <a:rPr kumimoji="1" lang="en-US" altLang="ja-JP" dirty="0">
                <a:latin typeface="+mj-lt"/>
                <a:cs typeface="+mj-lt"/>
              </a:rPr>
              <a:t>.</a:t>
            </a:r>
            <a:endParaRPr kumimoji="1" lang="en-US" altLang="ja-JP" dirty="0">
              <a:latin typeface="+mj-lt"/>
              <a:cs typeface="+mj-lt"/>
            </a:endParaRPr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14"/>
          </p:nvPr>
        </p:nvSpPr>
        <p:spPr>
          <a:xfrm>
            <a:off x="1599972" y="1907715"/>
            <a:ext cx="3072647" cy="498114"/>
          </a:xfrm>
        </p:spPr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</a:rPr>
              <a:t>输入标题</a:t>
            </a:r>
            <a:endParaRPr kumimoji="1" lang="zh-CN" altLang="en-US" sz="2000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</a:endParaRPr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6"/>
          </p:nvPr>
        </p:nvSpPr>
        <p:spPr>
          <a:xfrm>
            <a:off x="7516795" y="4396850"/>
            <a:ext cx="3072647" cy="986191"/>
          </a:xfrm>
        </p:spPr>
        <p:txBody>
          <a:bodyPr/>
          <a:lstStyle/>
          <a:p>
            <a:r>
              <a:rPr kumimoji="1" lang="en-US" altLang="ja-JP" dirty="0">
                <a:latin typeface="+mj-lt"/>
                <a:cs typeface="+mj-lt"/>
              </a:rPr>
              <a:t>Ad </a:t>
            </a:r>
            <a:r>
              <a:rPr kumimoji="1" lang="en-US" altLang="ja-JP" dirty="0" err="1">
                <a:latin typeface="+mj-lt"/>
                <a:cs typeface="+mj-lt"/>
              </a:rPr>
              <a:t>legere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fabellas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omittantur</a:t>
            </a:r>
            <a:r>
              <a:rPr kumimoji="1" lang="en-US" altLang="ja-JP" dirty="0">
                <a:latin typeface="+mj-lt"/>
                <a:cs typeface="+mj-lt"/>
              </a:rPr>
              <a:t> quo, at qui omnium </a:t>
            </a:r>
            <a:r>
              <a:rPr kumimoji="1" lang="en-US" altLang="ja-JP" dirty="0" err="1">
                <a:latin typeface="+mj-lt"/>
                <a:cs typeface="+mj-lt"/>
              </a:rPr>
              <a:t>petentium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salutatus</a:t>
            </a:r>
            <a:r>
              <a:rPr kumimoji="1" lang="en-US" altLang="ja-JP" dirty="0">
                <a:latin typeface="+mj-lt"/>
                <a:cs typeface="+mj-lt"/>
              </a:rPr>
              <a:t>. Vim </a:t>
            </a:r>
            <a:r>
              <a:rPr kumimoji="1" lang="en-US" altLang="ja-JP" dirty="0" err="1">
                <a:latin typeface="+mj-lt"/>
                <a:cs typeface="+mj-lt"/>
              </a:rPr>
              <a:t>ea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possit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maluisset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consectetuer</a:t>
            </a:r>
            <a:r>
              <a:rPr kumimoji="1" lang="en-US" altLang="ja-JP" dirty="0">
                <a:latin typeface="+mj-lt"/>
                <a:cs typeface="+mj-lt"/>
              </a:rPr>
              <a:t>.</a:t>
            </a:r>
            <a:endParaRPr kumimoji="1" lang="en-US" altLang="ja-JP" dirty="0">
              <a:latin typeface="+mj-lt"/>
              <a:cs typeface="+mj-lt"/>
            </a:endParaRPr>
          </a:p>
        </p:txBody>
      </p:sp>
      <p:sp>
        <p:nvSpPr>
          <p:cNvPr id="23" name="テキスト プレースホルダー 2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zh-CN" altLang="en-US" sz="2000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  <a:sym typeface="+mn-ea"/>
            </a:endParaRPr>
          </a:p>
        </p:txBody>
      </p:sp>
      <p:sp>
        <p:nvSpPr>
          <p:cNvPr id="25" name="テキスト プレースホルダー 24"/>
          <p:cNvSpPr>
            <a:spLocks noGrp="1"/>
          </p:cNvSpPr>
          <p:nvPr>
            <p:ph type="body" sz="quarter" idx="19"/>
          </p:nvPr>
        </p:nvSpPr>
        <p:spPr>
          <a:xfrm>
            <a:off x="1599972" y="5047714"/>
            <a:ext cx="3072647" cy="986191"/>
          </a:xfrm>
        </p:spPr>
        <p:txBody>
          <a:bodyPr/>
          <a:lstStyle/>
          <a:p>
            <a:r>
              <a:rPr kumimoji="1" lang="en-US" altLang="ja-JP" dirty="0">
                <a:latin typeface="+mj-lt"/>
                <a:cs typeface="+mj-lt"/>
              </a:rPr>
              <a:t>Ad </a:t>
            </a:r>
            <a:r>
              <a:rPr kumimoji="1" lang="en-US" altLang="ja-JP" dirty="0" err="1">
                <a:latin typeface="+mj-lt"/>
                <a:cs typeface="+mj-lt"/>
              </a:rPr>
              <a:t>unum</a:t>
            </a:r>
            <a:r>
              <a:rPr kumimoji="1" lang="en-US" altLang="ja-JP" dirty="0">
                <a:latin typeface="+mj-lt"/>
                <a:cs typeface="+mj-lt"/>
              </a:rPr>
              <a:t> animal </a:t>
            </a:r>
            <a:r>
              <a:rPr kumimoji="1" lang="en-US" altLang="ja-JP" dirty="0" err="1">
                <a:latin typeface="+mj-lt"/>
                <a:cs typeface="+mj-lt"/>
              </a:rPr>
              <a:t>repudiare</a:t>
            </a:r>
            <a:r>
              <a:rPr kumimoji="1" lang="en-US" altLang="ja-JP" dirty="0">
                <a:latin typeface="+mj-lt"/>
                <a:cs typeface="+mj-lt"/>
              </a:rPr>
              <a:t> sit, cu </a:t>
            </a:r>
            <a:r>
              <a:rPr kumimoji="1" lang="en-US" altLang="ja-JP" dirty="0" err="1">
                <a:latin typeface="+mj-lt"/>
                <a:cs typeface="+mj-lt"/>
              </a:rPr>
              <a:t>commodo</a:t>
            </a:r>
            <a:r>
              <a:rPr kumimoji="1" lang="en-US" altLang="ja-JP" dirty="0">
                <a:latin typeface="+mj-lt"/>
                <a:cs typeface="+mj-lt"/>
              </a:rPr>
              <a:t> perfecto </a:t>
            </a:r>
            <a:r>
              <a:rPr kumimoji="1" lang="en-US" altLang="ja-JP" dirty="0" err="1">
                <a:latin typeface="+mj-lt"/>
                <a:cs typeface="+mj-lt"/>
              </a:rPr>
              <a:t>conclusionemque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ius</a:t>
            </a:r>
            <a:r>
              <a:rPr kumimoji="1" lang="en-US" altLang="ja-JP" dirty="0">
                <a:latin typeface="+mj-lt"/>
                <a:cs typeface="+mj-lt"/>
              </a:rPr>
              <a:t>. An </a:t>
            </a:r>
            <a:r>
              <a:rPr kumimoji="1" lang="en-US" altLang="ja-JP" dirty="0" err="1">
                <a:latin typeface="+mj-lt"/>
                <a:cs typeface="+mj-lt"/>
              </a:rPr>
              <a:t>albucius</a:t>
            </a:r>
            <a:r>
              <a:rPr kumimoji="1" lang="en-US" altLang="ja-JP" dirty="0">
                <a:latin typeface="+mj-lt"/>
                <a:cs typeface="+mj-lt"/>
              </a:rPr>
              <a:t> </a:t>
            </a:r>
            <a:r>
              <a:rPr kumimoji="1" lang="en-US" altLang="ja-JP" dirty="0" err="1">
                <a:latin typeface="+mj-lt"/>
                <a:cs typeface="+mj-lt"/>
              </a:rPr>
              <a:t>deserunt</a:t>
            </a:r>
            <a:r>
              <a:rPr kumimoji="1" lang="en-US" altLang="ja-JP" dirty="0">
                <a:latin typeface="+mj-lt"/>
                <a:cs typeface="+mj-lt"/>
              </a:rPr>
              <a:t> cum.</a:t>
            </a:r>
            <a:endParaRPr kumimoji="1" lang="en-US" altLang="ja-JP" dirty="0">
              <a:latin typeface="+mj-lt"/>
              <a:cs typeface="+mj-lt"/>
            </a:endParaRPr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20"/>
          </p:nvPr>
        </p:nvSpPr>
        <p:spPr>
          <a:xfrm>
            <a:off x="1599972" y="4526814"/>
            <a:ext cx="3072647" cy="498114"/>
          </a:xfrm>
        </p:spPr>
        <p:txBody>
          <a:bodyPr/>
          <a:lstStyle/>
          <a:p>
            <a:r>
              <a:rPr kumimoji="1" lang="zh-CN" altLang="en-US" sz="200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zh-CN" altLang="en-US" sz="2000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48760" y="823595"/>
            <a:ext cx="3964940" cy="459740"/>
            <a:chOff x="6376" y="1297"/>
            <a:chExt cx="6244" cy="724"/>
          </a:xfrm>
        </p:grpSpPr>
        <p:grpSp>
          <p:nvGrpSpPr>
            <p:cNvPr id="10" name="组合 9"/>
            <p:cNvGrpSpPr/>
            <p:nvPr/>
          </p:nvGrpSpPr>
          <p:grpSpPr>
            <a:xfrm>
              <a:off x="6376" y="1444"/>
              <a:ext cx="941" cy="434"/>
              <a:chOff x="5550" y="1402"/>
              <a:chExt cx="941" cy="43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1680" y="1444"/>
              <a:ext cx="941" cy="434"/>
              <a:chOff x="5550" y="1402"/>
              <a:chExt cx="941" cy="43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550" y="1402"/>
                <a:ext cx="435" cy="435"/>
              </a:xfrm>
              <a:prstGeom prst="ellipse">
                <a:avLst/>
              </a:prstGeom>
              <a:solidFill>
                <a:srgbClr val="C364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057" y="1402"/>
                <a:ext cx="435" cy="435"/>
              </a:xfrm>
              <a:prstGeom prst="ellipse">
                <a:avLst/>
              </a:prstGeom>
              <a:solidFill>
                <a:srgbClr val="CC96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197" y="1297"/>
              <a:ext cx="452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C3642C"/>
                  </a:solidFill>
                  <a:latin typeface="思源宋體 Heavy" panose="02020900000000000000" charset="-120"/>
                  <a:ea typeface="思源宋體 Heavy" panose="02020900000000000000" charset="-120"/>
                </a:rPr>
                <a:t>单击此处输入标题</a:t>
              </a:r>
              <a:endParaRPr lang="zh-CN" altLang="en-US" sz="240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</a:endParaRPr>
            </a:p>
          </p:txBody>
        </p:sp>
      </p:grpSp>
      <p:sp>
        <p:nvSpPr>
          <p:cNvPr id="2" name="テキスト プレースホルダー 21"/>
          <p:cNvSpPr>
            <a:spLocks noGrp="1"/>
          </p:cNvSpPr>
          <p:nvPr/>
        </p:nvSpPr>
        <p:spPr>
          <a:xfrm>
            <a:off x="4786935" y="2608681"/>
            <a:ext cx="784359" cy="498114"/>
          </a:xfrm>
          <a:prstGeom prst="rect">
            <a:avLst/>
          </a:prstGeom>
        </p:spPr>
        <p:txBody>
          <a:bodyPr vert="horz" lIns="101600" tIns="0" rIns="82550" bIns="0" rtlCol="0" anchor="ctr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865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dirty="0"/>
              <a:t>01</a:t>
            </a:r>
            <a:endParaRPr kumimoji="1" lang="en-US" altLang="ja-JP" dirty="0"/>
          </a:p>
        </p:txBody>
      </p:sp>
      <p:sp>
        <p:nvSpPr>
          <p:cNvPr id="5" name="テキスト プレースホルダー 21"/>
          <p:cNvSpPr>
            <a:spLocks noGrp="1"/>
          </p:cNvSpPr>
          <p:nvPr/>
        </p:nvSpPr>
        <p:spPr>
          <a:xfrm>
            <a:off x="4786935" y="5047716"/>
            <a:ext cx="784359" cy="498114"/>
          </a:xfrm>
          <a:prstGeom prst="rect">
            <a:avLst/>
          </a:prstGeom>
        </p:spPr>
        <p:txBody>
          <a:bodyPr vert="horz" lIns="101600" tIns="0" rIns="82550" bIns="0" rtlCol="0" anchor="ctr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865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dirty="0"/>
              <a:t>03</a:t>
            </a:r>
            <a:endParaRPr kumimoji="1" lang="en-US" altLang="ja-JP" dirty="0"/>
          </a:p>
        </p:txBody>
      </p:sp>
      <p:sp>
        <p:nvSpPr>
          <p:cNvPr id="6" name="テキスト プレースホルダー 21"/>
          <p:cNvSpPr>
            <a:spLocks noGrp="1"/>
          </p:cNvSpPr>
          <p:nvPr/>
        </p:nvSpPr>
        <p:spPr>
          <a:xfrm>
            <a:off x="6632880" y="3836136"/>
            <a:ext cx="784359" cy="498114"/>
          </a:xfrm>
          <a:prstGeom prst="rect">
            <a:avLst/>
          </a:prstGeom>
        </p:spPr>
        <p:txBody>
          <a:bodyPr vert="horz" lIns="101600" tIns="0" rIns="82550" bIns="0" rtlCol="0" anchor="ctr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865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dirty="0"/>
              <a:t>02</a:t>
            </a:r>
            <a:endParaRPr kumimoji="1" lang="en-US" altLang="ja-JP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90">
        <p:random/>
      </p:transition>
    </mc:Choice>
    <mc:Fallback>
      <p:transition spd="slow" advTm="1219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z="800" smtClean="0"/>
            </a:fld>
            <a:endParaRPr lang="en-US" sz="800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/>
              <a:t> Id </a:t>
            </a:r>
            <a:r>
              <a:rPr kumimoji="1" lang="en-US" altLang="ja-JP" dirty="0" err="1"/>
              <a:t>pri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movet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nostrud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quaestio</a:t>
            </a:r>
            <a:r>
              <a:rPr kumimoji="1" lang="en-US" altLang="ja-JP" dirty="0"/>
              <a:t>, ne </a:t>
            </a:r>
            <a:r>
              <a:rPr kumimoji="1" lang="en-US" altLang="ja-JP" dirty="0" err="1"/>
              <a:t>impedit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molestiae</a:t>
            </a:r>
            <a:r>
              <a:rPr kumimoji="1" lang="en-US" altLang="ja-JP" dirty="0"/>
              <a:t> his, quo </a:t>
            </a:r>
            <a:r>
              <a:rPr kumimoji="1" lang="en-US" altLang="ja-JP" dirty="0" err="1"/>
              <a:t>ullum</a:t>
            </a:r>
            <a:r>
              <a:rPr kumimoji="1" lang="en-US" altLang="ja-JP" dirty="0"/>
              <a:t> nihil </a:t>
            </a:r>
            <a:r>
              <a:rPr kumimoji="1" lang="en-US" altLang="ja-JP" dirty="0" err="1"/>
              <a:t>solet</a:t>
            </a:r>
            <a:r>
              <a:rPr kumimoji="1" lang="en-US" altLang="ja-JP" dirty="0"/>
              <a:t> cu.</a:t>
            </a:r>
            <a:endParaRPr kumimoji="1" lang="en-US" altLang="ja-JP" dirty="0"/>
          </a:p>
        </p:txBody>
      </p:sp>
      <p:sp>
        <p:nvSpPr>
          <p:cNvPr id="15" name="テキスト プレースホルダー 1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zh-CN" altLang="en-US" sz="1860" dirty="0">
              <a:solidFill>
                <a:srgbClr val="C3642C"/>
              </a:solidFill>
              <a:latin typeface="思源宋體 Heavy" panose="02020900000000000000" charset="-120"/>
              <a:ea typeface="思源宋體 Heavy" panose="02020900000000000000" charset="-120"/>
              <a:cs typeface="+mj-lt"/>
              <a:sym typeface="+mn-ea"/>
            </a:endParaRPr>
          </a:p>
          <a:p>
            <a:endParaRPr kumimoji="1" lang="ja-JP" altLang="en-US" dirty="0"/>
          </a:p>
        </p:txBody>
      </p:sp>
      <p:sp>
        <p:nvSpPr>
          <p:cNvPr id="17" name="テキスト プレースホルダー 1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pt-BR" altLang="ja-JP" dirty="0"/>
              <a:t>Affert convenire eu nam, in ipsum graecis eloquentiam vim. At mel numquam contentiones.</a:t>
            </a:r>
            <a:endParaRPr kumimoji="1" lang="ja-JP" altLang="en-US" dirty="0"/>
          </a:p>
        </p:txBody>
      </p:sp>
      <p:sp>
        <p:nvSpPr>
          <p:cNvPr id="18" name="テキスト プレースホルダー 1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20" name="テキスト プレースホルダー 19"/>
          <p:cNvSpPr>
            <a:spLocks noGrp="1"/>
          </p:cNvSpPr>
          <p:nvPr>
            <p:ph type="body" sz="quarter" idx="19"/>
          </p:nvPr>
        </p:nvSpPr>
        <p:spPr>
          <a:xfrm>
            <a:off x="1599972" y="4923966"/>
            <a:ext cx="3072647" cy="986191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Vero </a:t>
            </a:r>
            <a:r>
              <a:rPr kumimoji="1" lang="en-US" altLang="ja-JP" dirty="0" err="1"/>
              <a:t>mediocrem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vix</a:t>
            </a:r>
            <a:r>
              <a:rPr kumimoji="1" lang="en-US" altLang="ja-JP" dirty="0"/>
              <a:t> at, </a:t>
            </a:r>
            <a:r>
              <a:rPr kumimoji="1" lang="en-US" altLang="ja-JP" dirty="0" err="1"/>
              <a:t>idque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numquam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lucilius</a:t>
            </a:r>
            <a:r>
              <a:rPr kumimoji="1" lang="en-US" altLang="ja-JP" dirty="0"/>
              <a:t> ad mea. Ex vim lorem </a:t>
            </a:r>
            <a:r>
              <a:rPr kumimoji="1" lang="en-US" altLang="ja-JP" dirty="0" err="1"/>
              <a:t>facilisis</a:t>
            </a:r>
            <a:r>
              <a:rPr kumimoji="1" lang="en-US" altLang="ja-JP" dirty="0"/>
              <a:t>, has </a:t>
            </a:r>
            <a:r>
              <a:rPr kumimoji="1" lang="en-US" altLang="ja-JP" dirty="0" err="1"/>
              <a:t>labore</a:t>
            </a:r>
            <a:r>
              <a:rPr kumimoji="1" lang="en-US" altLang="ja-JP" dirty="0"/>
              <a:t> present.</a:t>
            </a:r>
            <a:endParaRPr kumimoji="1" lang="ja-JP" altLang="en-US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20"/>
          </p:nvPr>
        </p:nvSpPr>
        <p:spPr>
          <a:xfrm>
            <a:off x="1599972" y="4296386"/>
            <a:ext cx="3072647" cy="498114"/>
          </a:xfrm>
        </p:spPr>
        <p:txBody>
          <a:bodyPr/>
          <a:lstStyle/>
          <a:p>
            <a:r>
              <a:rPr kumimoji="1" lang="zh-CN" altLang="en-US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/>
              <a:t>2012</a:t>
            </a:r>
            <a:endParaRPr kumimoji="1" lang="ja-JP" altLang="en-US" dirty="0"/>
          </a:p>
        </p:txBody>
      </p:sp>
      <p:sp>
        <p:nvSpPr>
          <p:cNvPr id="23" name="テキスト プレースホルダー 2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ja-JP" dirty="0" err="1"/>
              <a:t>Eleifend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dissentiet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consectetuer</a:t>
            </a:r>
            <a:r>
              <a:rPr kumimoji="1" lang="en-US" altLang="ja-JP" dirty="0"/>
              <a:t> cum id, </a:t>
            </a:r>
            <a:r>
              <a:rPr kumimoji="1" lang="en-US" altLang="ja-JP" dirty="0" err="1"/>
              <a:t>ea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quem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atomorum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ius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tamquam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deseruisse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te</a:t>
            </a:r>
            <a:r>
              <a:rPr kumimoji="1" lang="en-US" altLang="ja-JP" dirty="0"/>
              <a:t> pro.</a:t>
            </a:r>
            <a:endParaRPr kumimoji="1" lang="ja-JP" altLang="en-US" dirty="0"/>
          </a:p>
        </p:txBody>
      </p:sp>
      <p:sp>
        <p:nvSpPr>
          <p:cNvPr id="24" name="テキスト プレースホルダー 2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kumimoji="1" lang="zh-CN" altLang="en-US" sz="1860" dirty="0">
                <a:solidFill>
                  <a:srgbClr val="C3642C"/>
                </a:solidFill>
                <a:latin typeface="思源宋體 Heavy" panose="02020900000000000000" charset="-120"/>
                <a:ea typeface="思源宋體 Heavy" panose="02020900000000000000" charset="-120"/>
                <a:cs typeface="+mj-lt"/>
                <a:sym typeface="+mn-ea"/>
              </a:rPr>
              <a:t>输入标题</a:t>
            </a:r>
            <a:endParaRPr kumimoji="1" lang="ja-JP" altLang="en-US" dirty="0"/>
          </a:p>
        </p:txBody>
      </p:sp>
      <p:sp>
        <p:nvSpPr>
          <p:cNvPr id="4" name="テキスト プレースホルダー 21"/>
          <p:cNvSpPr>
            <a:spLocks noGrp="1"/>
          </p:cNvSpPr>
          <p:nvPr/>
        </p:nvSpPr>
        <p:spPr>
          <a:xfrm>
            <a:off x="6644310" y="1193901"/>
            <a:ext cx="784359" cy="498114"/>
          </a:xfrm>
          <a:prstGeom prst="rect">
            <a:avLst/>
          </a:prstGeom>
        </p:spPr>
        <p:txBody>
          <a:bodyPr vert="horz" lIns="101600" tIns="0" rIns="82550" bIns="0" rtlCol="0" anchor="ctr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865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dirty="0"/>
              <a:t>04</a:t>
            </a:r>
            <a:endParaRPr kumimoji="1" lang="en-US" altLang="ja-JP" dirty="0"/>
          </a:p>
        </p:txBody>
      </p:sp>
      <p:sp>
        <p:nvSpPr>
          <p:cNvPr id="5" name="テキスト プレースホルダー 21"/>
          <p:cNvSpPr>
            <a:spLocks noGrp="1"/>
          </p:cNvSpPr>
          <p:nvPr/>
        </p:nvSpPr>
        <p:spPr>
          <a:xfrm>
            <a:off x="4799635" y="2533116"/>
            <a:ext cx="784359" cy="498114"/>
          </a:xfrm>
          <a:prstGeom prst="rect">
            <a:avLst/>
          </a:prstGeom>
        </p:spPr>
        <p:txBody>
          <a:bodyPr vert="horz" lIns="101600" tIns="0" rIns="82550" bIns="0" rtlCol="0" anchor="ctr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865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dirty="0"/>
              <a:t>05</a:t>
            </a:r>
            <a:endParaRPr kumimoji="1" lang="en-US" altLang="ja-JP" dirty="0"/>
          </a:p>
        </p:txBody>
      </p:sp>
      <p:sp>
        <p:nvSpPr>
          <p:cNvPr id="7" name="テキスト プレースホルダー 21"/>
          <p:cNvSpPr>
            <a:spLocks noGrp="1"/>
          </p:cNvSpPr>
          <p:nvPr/>
        </p:nvSpPr>
        <p:spPr>
          <a:xfrm>
            <a:off x="6644310" y="3749141"/>
            <a:ext cx="784359" cy="498114"/>
          </a:xfrm>
          <a:prstGeom prst="rect">
            <a:avLst/>
          </a:prstGeom>
        </p:spPr>
        <p:txBody>
          <a:bodyPr vert="horz" lIns="101600" tIns="0" rIns="82550" bIns="0" rtlCol="0" anchor="ctr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865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dirty="0"/>
              <a:t>06</a:t>
            </a:r>
            <a:endParaRPr kumimoji="1" lang="en-US" altLang="ja-JP" dirty="0"/>
          </a:p>
        </p:txBody>
      </p:sp>
      <p:sp>
        <p:nvSpPr>
          <p:cNvPr id="9" name="テキスト プレースホルダー 21"/>
          <p:cNvSpPr>
            <a:spLocks noGrp="1"/>
          </p:cNvSpPr>
          <p:nvPr/>
        </p:nvSpPr>
        <p:spPr>
          <a:xfrm>
            <a:off x="4799635" y="5022316"/>
            <a:ext cx="784359" cy="498114"/>
          </a:xfrm>
          <a:prstGeom prst="rect">
            <a:avLst/>
          </a:prstGeom>
        </p:spPr>
        <p:txBody>
          <a:bodyPr vert="horz" lIns="101600" tIns="0" rIns="82550" bIns="0" rtlCol="0" anchor="ctr">
            <a:noAutofit/>
          </a:bodyPr>
          <a:lstStyle>
            <a:lvl1pPr marL="22860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865" u="none" strike="noStrike" kern="1200" cap="none" spc="150" normalizeH="0" baseline="0">
                <a:solidFill>
                  <a:schemeClr val="bg1"/>
                </a:solidFill>
                <a:uFillTx/>
                <a:latin typeface="Ubuntu Medium" panose="020B0604030602030204" pitchFamily="34" charset="0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ja-JP" dirty="0"/>
              <a:t>07</a:t>
            </a:r>
            <a:endParaRPr kumimoji="1" lang="en-US" altLang="ja-JP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537">
        <p:random/>
      </p:transition>
    </mc:Choice>
    <mc:Fallback>
      <p:transition spd="slow" advTm="12537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1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木月小店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6924</Words>
  <Application>WPS 演示</Application>
  <PresentationFormat>宽屏</PresentationFormat>
  <Paragraphs>240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Ubuntu Medium</vt:lpstr>
      <vt:lpstr>Segoe Print</vt:lpstr>
      <vt:lpstr>Ubuntu Bold</vt:lpstr>
      <vt:lpstr>微软雅黑</vt:lpstr>
      <vt:lpstr>思源宋体 Heavy</vt:lpstr>
      <vt:lpstr>思源宋体</vt:lpstr>
      <vt:lpstr>思源宋體 Heavy</vt:lpstr>
      <vt:lpstr>思源黑体 CN Heavy</vt:lpstr>
      <vt:lpstr>黑体</vt:lpstr>
      <vt:lpstr>Arial Unicode MS</vt:lpstr>
      <vt:lpstr>木月小店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</cp:lastModifiedBy>
  <cp:revision>6</cp:revision>
  <dcterms:created xsi:type="dcterms:W3CDTF">2019-07-16T14:06:00Z</dcterms:created>
  <dcterms:modified xsi:type="dcterms:W3CDTF">2021-01-12T03:59:05Z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