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9" r:id="rId4"/>
    <p:sldId id="263" r:id="rId5"/>
    <p:sldId id="257" r:id="rId6"/>
    <p:sldId id="277" r:id="rId7"/>
    <p:sldId id="275" r:id="rId8"/>
    <p:sldId id="276" r:id="rId9"/>
    <p:sldId id="273" r:id="rId10"/>
    <p:sldId id="272" r:id="rId11"/>
    <p:sldId id="260" r:id="rId12"/>
    <p:sldId id="270" r:id="rId13"/>
    <p:sldId id="269" r:id="rId14"/>
    <p:sldId id="267" r:id="rId15"/>
    <p:sldId id="282" r:id="rId16"/>
    <p:sldId id="261" r:id="rId17"/>
    <p:sldId id="283" r:id="rId18"/>
    <p:sldId id="274" r:id="rId19"/>
    <p:sldId id="284" r:id="rId20"/>
    <p:sldId id="271" r:id="rId21"/>
    <p:sldId id="262" r:id="rId22"/>
    <p:sldId id="285" r:id="rId23"/>
    <p:sldId id="278" r:id="rId24"/>
    <p:sldId id="279" r:id="rId25"/>
    <p:sldId id="281" r:id="rId26"/>
    <p:sldId id="25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26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42867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2000">
    <p:wip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audio" Target="../media/media1.wav" /><Relationship Id="rId7" Type="http://schemas.microsoft.com/office/2007/relationships/media" Target="../media/media1.wav" TargetMode="Internal" /><Relationship Id="rId8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tags" Target="../tags/tag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emf" /><Relationship Id="rId3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emf" /><Relationship Id="rId3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7.emf" /><Relationship Id="rId4" Type="http://schemas.openxmlformats.org/officeDocument/2006/relationships/tags" Target="../tags/tag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Relationship Id="rId3" Type="http://schemas.openxmlformats.org/officeDocument/2006/relationships/tags" Target="../tags/tag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tags" Target="../tags/tag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image" Target="../media/image25.png" /><Relationship Id="rId4" Type="http://schemas.openxmlformats.org/officeDocument/2006/relationships/tags" Target="../tags/tag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emf" /><Relationship Id="rId3" Type="http://schemas.openxmlformats.org/officeDocument/2006/relationships/tags" Target="../tags/tag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Relationship Id="rId4" Type="http://schemas.openxmlformats.org/officeDocument/2006/relationships/tags" Target="../tags/tag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tags" Target="../tags/tag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tags" Target="../tags/tag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emf" /><Relationship Id="rId4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Relationship Id="rId6" Type="http://schemas.openxmlformats.org/officeDocument/2006/relationships/image" Target="../media/image13.png" /><Relationship Id="rId7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8.png" /><Relationship Id="rId5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emf" /><Relationship Id="rId3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1" t="10499" r="22988" b="21585"/>
          <a:stretch>
            <a:fillRect/>
          </a:stretch>
        </p:blipFill>
        <p:spPr>
          <a:xfrm>
            <a:off x="6254363" y="1504769"/>
            <a:ext cx="1511004" cy="30469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>
            <a:fillRect/>
          </a:stretch>
        </p:blipFill>
        <p:spPr>
          <a:xfrm flipH="1">
            <a:off x="1938430" y="-234689"/>
            <a:ext cx="4499354" cy="66680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7626425" y="3099355"/>
            <a:ext cx="677108" cy="2904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</a:rPr>
              <a:t>中国风设计计划书总结工作汇报动态通用模板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705568" y="4727096"/>
            <a:ext cx="430887" cy="447894"/>
            <a:chOff x="7077476" y="2846291"/>
            <a:chExt cx="430887" cy="447894"/>
          </a:xfrm>
        </p:grpSpPr>
        <p:pic>
          <p:nvPicPr>
            <p:cNvPr id="29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pic>
        <p:nvPicPr>
          <p:cNvPr id="2" name="media2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9136" y="2590800"/>
            <a:ext cx="609600" cy="6096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1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1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71850" y="2799654"/>
            <a:ext cx="1107996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2627526" y="1382303"/>
            <a:ext cx="320719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latin typeface="隶书" panose="02010509060101010101" pitchFamily="49" charset="-122"/>
                <a:ea typeface="隶书" panose="02010509060101010101" pitchFamily="49" charset="-122"/>
              </a:rPr>
              <a:t>此处</a:t>
            </a:r>
            <a:r>
              <a:rPr lang="zh-CN" altLang="zh-CN" sz="33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627526" y="2156020"/>
            <a:ext cx="7852905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/>
        </p:nvGrpSpPr>
        <p:grpSpPr>
          <a:xfrm>
            <a:off x="1381230" y="1117523"/>
            <a:ext cx="9394621" cy="4917518"/>
            <a:chOff x="1043607" y="1131590"/>
            <a:chExt cx="7219504" cy="3493740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5292080" y="1993886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292080" y="278777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292080" y="2978988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47864" y="1948488"/>
              <a:ext cx="679431" cy="69527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347864" y="2859782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347864" y="3075806"/>
              <a:ext cx="713927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4109610" y="2078360"/>
              <a:ext cx="1085850" cy="1600200"/>
              <a:chOff x="4109610" y="2294384"/>
              <a:chExt cx="1085850" cy="160020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9610" y="2294384"/>
                <a:ext cx="1085850" cy="1600200"/>
              </a:xfrm>
              <a:prstGeom prst="rect">
                <a:avLst/>
              </a:prstGeom>
            </p:spPr>
          </p:pic>
          <p:sp>
            <p:nvSpPr>
              <p:cNvPr id="10" name="TextBox 16"/>
              <p:cNvSpPr txBox="1"/>
              <p:nvPr/>
            </p:nvSpPr>
            <p:spPr>
              <a:xfrm>
                <a:off x="4322048" y="2313291"/>
                <a:ext cx="648072" cy="146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>
                    <a:latin typeface="隶书" panose="02010509060101010101" pitchFamily="49" charset="-122"/>
                    <a:ea typeface="隶书" panose="02010509060101010101" pitchFamily="49" charset="-122"/>
                  </a:rPr>
                  <a:t>标题文字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43608" y="1131590"/>
              <a:ext cx="2466975" cy="1333500"/>
              <a:chOff x="1043608" y="1347614"/>
              <a:chExt cx="2466975" cy="13335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3" name="TextBox 19"/>
              <p:cNvSpPr txBox="1"/>
              <p:nvPr/>
            </p:nvSpPr>
            <p:spPr>
              <a:xfrm>
                <a:off x="1509887" y="1632348"/>
                <a:ext cx="1642434" cy="677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796136" y="1131590"/>
              <a:ext cx="2466975" cy="1333500"/>
              <a:chOff x="5796136" y="1347614"/>
              <a:chExt cx="2466975" cy="133350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6" name="TextBox 22"/>
              <p:cNvSpPr txBox="1"/>
              <p:nvPr/>
            </p:nvSpPr>
            <p:spPr>
              <a:xfrm>
                <a:off x="6265629" y="1692318"/>
                <a:ext cx="1542482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43608" y="2211710"/>
              <a:ext cx="2466975" cy="1333500"/>
              <a:chOff x="1043608" y="2427734"/>
              <a:chExt cx="2466975" cy="1333500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9" name="TextBox 26"/>
              <p:cNvSpPr txBox="1"/>
              <p:nvPr/>
            </p:nvSpPr>
            <p:spPr>
              <a:xfrm>
                <a:off x="1509887" y="2752183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796136" y="2211710"/>
              <a:ext cx="2466975" cy="1333500"/>
              <a:chOff x="5796136" y="2427734"/>
              <a:chExt cx="2466975" cy="1333500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2" name="TextBox 29"/>
              <p:cNvSpPr txBox="1"/>
              <p:nvPr/>
            </p:nvSpPr>
            <p:spPr>
              <a:xfrm>
                <a:off x="6309928" y="2742188"/>
                <a:ext cx="1553293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43607" y="3291830"/>
              <a:ext cx="2466975" cy="1333500"/>
              <a:chOff x="1043607" y="3507854"/>
              <a:chExt cx="2466975" cy="13335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7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5" name="TextBox 32"/>
              <p:cNvSpPr txBox="1"/>
              <p:nvPr/>
            </p:nvSpPr>
            <p:spPr>
              <a:xfrm>
                <a:off x="1492435" y="3833034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796136" y="3291830"/>
              <a:ext cx="2466975" cy="1333500"/>
              <a:chOff x="5796136" y="3507854"/>
              <a:chExt cx="2466975" cy="1333500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8" name="TextBox 35"/>
              <p:cNvSpPr txBox="1"/>
              <p:nvPr/>
            </p:nvSpPr>
            <p:spPr>
              <a:xfrm>
                <a:off x="6366046" y="3822307"/>
                <a:ext cx="1589289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359191" y="1800367"/>
            <a:ext cx="9540513" cy="2028265"/>
            <a:chOff x="577605" y="1214438"/>
            <a:chExt cx="8617213" cy="183197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776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968238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77</a:t>
              </a:r>
              <a:r>
                <a:rPr lang="en-US" altLang="zh-CN" sz="2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965206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4368754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20</a:t>
              </a:r>
              <a:r>
                <a:rPr lang="en-US" altLang="zh-CN" sz="2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72533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7568756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29</a:t>
              </a:r>
              <a:r>
                <a:rPr lang="en-US" altLang="zh-CN" sz="2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</p:grpSp>
      <p:sp>
        <p:nvSpPr>
          <p:cNvPr id="11" name="文本框 45"/>
          <p:cNvSpPr txBox="1">
            <a:spLocks noChangeArrowheads="1"/>
          </p:cNvSpPr>
          <p:nvPr/>
        </p:nvSpPr>
        <p:spPr bwMode="auto">
          <a:xfrm>
            <a:off x="1496163" y="4345105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>
            <a:off x="958877" y="4786452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>
            <a:off x="5229511" y="4362126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>
            <a:off x="4692225" y="4803473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8857635" y="4382444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8320349" y="4823791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760014" y="3651910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 flipH="1">
            <a:off x="5957010" y="1957387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49408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59692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壹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43703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53987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贰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16218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726502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叁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05466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15750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肆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783311" y="211215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804226" y="2548269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804226" y="39274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825141" y="4363605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071637" y="215336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285843" y="2589481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033486" y="387520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247692" y="4311324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4782" y="1342322"/>
            <a:ext cx="3929062" cy="1400176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1613892" y="4061808"/>
            <a:ext cx="7516041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8267" y="1240678"/>
            <a:ext cx="738664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单击此处可添加标题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541756" y="1227426"/>
            <a:ext cx="1415772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2000" ker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22912" y="1227426"/>
            <a:ext cx="1415772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2000" ker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2928" y="1227426"/>
            <a:ext cx="1415772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2000" ker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352663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72066" y="1295058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587555" y="1227426"/>
            <a:ext cx="61555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标题一</a:t>
            </a: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3259089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902194" y="1256098"/>
            <a:ext cx="61555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标题三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723566" y="1268550"/>
            <a:ext cx="61555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标题二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324464" y="-740939"/>
            <a:ext cx="11867535" cy="75989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536" y="1111347"/>
            <a:ext cx="8046719" cy="22508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3736" y="3584916"/>
            <a:ext cx="8046719" cy="22508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1650859" y="1567348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3632059" y="4040917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688028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176077" y="2477012"/>
            <a:ext cx="35861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r"/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32053" y="4983060"/>
            <a:ext cx="4838007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929582" y="2477012"/>
            <a:ext cx="3677885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>
            <a:fillRect/>
          </a:stretch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77" b="48308"/>
          <a:stretch>
            <a:fillRect/>
          </a:stretch>
        </p:blipFill>
        <p:spPr>
          <a:xfrm>
            <a:off x="8569388" y="0"/>
            <a:ext cx="3356830" cy="44453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40813" y="2412484"/>
            <a:ext cx="1015663" cy="24493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前言</a:t>
            </a:r>
            <a:r>
              <a:rPr lang="en-US" altLang="zh-CN" sz="540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57967" y="3086069"/>
            <a:ext cx="7571303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550992" y="1354169"/>
            <a:ext cx="3048000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9375" y="1645716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609" y="1645715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2381" y="1645714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0103" y="4746726"/>
            <a:ext cx="1669774" cy="556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626033" y="4746725"/>
            <a:ext cx="1669774" cy="556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746920" y="4746724"/>
            <a:ext cx="1669774" cy="556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</p:spTree>
    <p:custDataLst>
      <p:tags r:id="rId2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69444" y="2783886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9444" y="3841455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9444" y="4899024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930887" y="878088"/>
            <a:ext cx="3929062" cy="1400176"/>
            <a:chExt cx="3929090" cy="1400182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561406" y="2015784"/>
            <a:ext cx="2383532" cy="2257425"/>
            <a:chOff x="1269157" y="1347614"/>
            <a:chExt cx="2383532" cy="2257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664" y="1347614"/>
              <a:ext cx="2105025" cy="2257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157" y="1561605"/>
              <a:ext cx="1057275" cy="1028700"/>
            </a:xfrm>
            <a:prstGeom prst="rect">
              <a:avLst/>
            </a:prstGeom>
          </p:spPr>
        </p:pic>
        <p:sp>
          <p:nvSpPr>
            <p:cNvPr id="5" name="TextBox 27"/>
            <p:cNvSpPr txBox="1"/>
            <p:nvPr/>
          </p:nvSpPr>
          <p:spPr>
            <a:xfrm>
              <a:off x="1509762" y="1814345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54360" y="2007632"/>
            <a:ext cx="2383532" cy="2257425"/>
            <a:chOff x="3779523" y="1339462"/>
            <a:chExt cx="2383532" cy="2257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8030" y="1339462"/>
              <a:ext cx="2105025" cy="22574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9523" y="1553453"/>
              <a:ext cx="1057275" cy="1028700"/>
            </a:xfrm>
            <a:prstGeom prst="rect">
              <a:avLst/>
            </a:prstGeom>
          </p:spPr>
        </p:pic>
        <p:sp>
          <p:nvSpPr>
            <p:cNvPr id="9" name="TextBox 31"/>
            <p:cNvSpPr txBox="1"/>
            <p:nvPr/>
          </p:nvSpPr>
          <p:spPr>
            <a:xfrm>
              <a:off x="4020128" y="1806193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05888" y="2007631"/>
            <a:ext cx="2383532" cy="2257425"/>
            <a:chOff x="6184234" y="1339461"/>
            <a:chExt cx="2383532" cy="22574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2741" y="1339461"/>
              <a:ext cx="2105025" cy="22574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234" y="1553452"/>
              <a:ext cx="1057275" cy="1028700"/>
            </a:xfrm>
            <a:prstGeom prst="rect">
              <a:avLst/>
            </a:prstGeom>
          </p:spPr>
        </p:pic>
        <p:sp>
          <p:nvSpPr>
            <p:cNvPr id="13" name="TextBox 35"/>
            <p:cNvSpPr txBox="1"/>
            <p:nvPr/>
          </p:nvSpPr>
          <p:spPr>
            <a:xfrm>
              <a:off x="6424839" y="1806192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TextBox 36"/>
          <p:cNvSpPr txBox="1"/>
          <p:nvPr/>
        </p:nvSpPr>
        <p:spPr>
          <a:xfrm>
            <a:off x="2364007" y="2652517"/>
            <a:ext cx="11275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5" name="TextBox 37"/>
          <p:cNvSpPr txBox="1"/>
          <p:nvPr/>
        </p:nvSpPr>
        <p:spPr>
          <a:xfrm>
            <a:off x="5356961" y="2652517"/>
            <a:ext cx="11275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6" name="TextBox 38"/>
          <p:cNvSpPr txBox="1"/>
          <p:nvPr/>
        </p:nvSpPr>
        <p:spPr>
          <a:xfrm>
            <a:off x="8436333" y="2652516"/>
            <a:ext cx="11275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7" name="TextBox 39"/>
          <p:cNvSpPr txBox="1"/>
          <p:nvPr/>
        </p:nvSpPr>
        <p:spPr>
          <a:xfrm>
            <a:off x="1336323" y="4390184"/>
            <a:ext cx="29475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TextBox 40"/>
          <p:cNvSpPr txBox="1"/>
          <p:nvPr/>
        </p:nvSpPr>
        <p:spPr>
          <a:xfrm>
            <a:off x="4522365" y="4390184"/>
            <a:ext cx="29475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7644233" y="4387702"/>
            <a:ext cx="29475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9200136" y="1357407"/>
            <a:ext cx="1015663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结束语</a:t>
            </a:r>
            <a:r>
              <a:rPr lang="en-US" altLang="zh-CN" sz="540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57967" y="3086069"/>
            <a:ext cx="7571303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4" t="9632" r="23378" b="21559"/>
          <a:stretch>
            <a:fillRect/>
          </a:stretch>
        </p:blipFill>
        <p:spPr>
          <a:xfrm>
            <a:off x="6242013" y="1460641"/>
            <a:ext cx="1514210" cy="3175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>
            <a:fillRect/>
          </a:stretch>
        </p:blipFill>
        <p:spPr>
          <a:xfrm flipH="1">
            <a:off x="1996620" y="-182884"/>
            <a:ext cx="4499354" cy="66680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23613" y="3048401"/>
            <a:ext cx="677108" cy="2904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中国风设计计划书总结工作汇报动态通用模板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705568" y="4811501"/>
            <a:ext cx="430887" cy="447894"/>
            <a:chOff x="7077476" y="2846291"/>
            <a:chExt cx="430887" cy="447894"/>
          </a:xfrm>
        </p:grpSpPr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  <p:custDataLst>
      <p:tags r:id="rId5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r="73977" b="48308"/>
          <a:stretch>
            <a:fillRect/>
          </a:stretch>
        </p:blipFill>
        <p:spPr>
          <a:xfrm>
            <a:off x="3625686" y="11945"/>
            <a:ext cx="4436468" cy="3079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3982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35156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录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564892" y="3093784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第一部分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91093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66596" y="3091595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第二部分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892797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40985" y="3093784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第三部分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467186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42689" y="3091595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latin typeface="隶书" panose="02010509060101010101" pitchFamily="49" charset="-122"/>
                <a:ea typeface="隶书" panose="02010509060101010101" pitchFamily="49" charset="-122"/>
              </a:rPr>
              <a:t>第四部分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968890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28996" y="3379428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0210" y="1947233"/>
            <a:ext cx="3929062" cy="1400176"/>
            <a:chExt cx="3929090" cy="140018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832516" y="1200258"/>
            <a:ext cx="1614070" cy="1589892"/>
            <a:chOff x="4596462" y="1085503"/>
            <a:chExt cx="1264785" cy="1205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516" y="2675701"/>
            <a:ext cx="1614070" cy="1589892"/>
            <a:chOff x="4596462" y="2349926"/>
            <a:chExt cx="1264785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2349926"/>
              <a:ext cx="1264785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2515" y="4206007"/>
            <a:ext cx="1614070" cy="1589892"/>
            <a:chOff x="4596461" y="3598872"/>
            <a:chExt cx="1264785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1" y="3598872"/>
              <a:ext cx="1264785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702256" y="1654054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702256" y="3083986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702256" y="4659803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1153551" y="2175381"/>
            <a:ext cx="8653967" cy="3023437"/>
            <a:chOff x="1153551" y="2175381"/>
            <a:chExt cx="8653967" cy="3023437"/>
          </a:xfrm>
        </p:grpSpPr>
        <p:pic>
          <p:nvPicPr>
            <p:cNvPr id="2" name="Picture 2" descr="C:\Users\Thinkpad\Desktop\PNG\1_0003_图层-2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230228" y="2577670"/>
              <a:ext cx="2577290" cy="262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3" descr="C:\Users\Thinkpad\Desktop\PNG\1_0000_图层-2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998250" y="3888244"/>
              <a:ext cx="335383" cy="526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C:\Users\Thinkpad\Desktop\PNG\1_0001_图层-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88797" y="4066550"/>
              <a:ext cx="531453" cy="510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" descr="C:\Users\Thinkpad\Desktop\PNG\1_0002_图层-2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179767" y="3335730"/>
              <a:ext cx="420519" cy="639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44486" y="2418134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53"/>
            <p:cNvSpPr txBox="1">
              <a:spLocks noChangeArrowheads="1"/>
            </p:cNvSpPr>
            <p:nvPr/>
          </p:nvSpPr>
          <p:spPr bwMode="auto">
            <a:xfrm>
              <a:off x="2096085" y="2175381"/>
              <a:ext cx="535311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00771" y="346709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1153551" y="3195051"/>
              <a:ext cx="540419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pic>
          <p:nvPicPr>
            <p:cNvPr id="10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50208" y="467943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1477108" y="4436685"/>
              <a:ext cx="5404288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</p:grpSp>
    </p:spTree>
    <p:custDataLst>
      <p:tags r:id="rId7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/>
        </p:nvGrpSpPr>
        <p:grpSpPr>
          <a:xfrm>
            <a:off x="1501165" y="1875507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en-US" altLang="zh-CN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en-US" altLang="zh-CN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034435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4" y="3253347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4" y="4547804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2936782" y="146613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1563770" y="1927803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2978434" y="2924430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1467786" y="3386095"/>
            <a:ext cx="30669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68" y="3239143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7712777" y="3633422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77" y="476792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7684886" y="5162207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</p:tagLst>
</file>

<file path=ppt/tags/tag10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ags/tag11.xml><?xml version="1.0" encoding="utf-8"?>
<p:tagLst xmlns:p="http://schemas.openxmlformats.org/presentationml/2006/main">
  <p:tag name="GENSWF_ADVANCE_TIME" val="5"/>
  <p:tag name="ISPRING_CUSTOM_TIMING_USED" val="1"/>
  <p:tag name="ISPRING_SLIDE_ID_2" val="{D09DCD9B-1BEF-4FC7-B3EF-14810AB728DB}"/>
</p:tagLst>
</file>

<file path=ppt/tags/tag12.xml><?xml version="1.0" encoding="utf-8"?>
<p:tagLst xmlns:p="http://schemas.openxmlformats.org/presentationml/2006/main">
  <p:tag name="GENSWF_ADVANCE_TIME" val="5"/>
  <p:tag name="ISPRING_CUSTOM_TIMING_USED" val="1"/>
  <p:tag name="ISPRING_SLIDE_ID_2" val="{C992C905-97BC-463F-A6F9-2AD5FD723EF7}"/>
</p:tagLst>
</file>

<file path=ppt/tags/tag13.xml><?xml version="1.0" encoding="utf-8"?>
<p:tagLst xmlns:p="http://schemas.openxmlformats.org/presentationml/2006/main">
  <p:tag name="GENSWF_ADVANCE_TIME" val="7.25"/>
  <p:tag name="ISPRING_CUSTOM_TIMING_USED" val="1"/>
  <p:tag name="ISPRING_SLIDE_ID_2" val="{7A192625-746D-4976-B0F8-16B9B300D28F}"/>
</p:tagLst>
</file>

<file path=ppt/tags/tag14.xml><?xml version="1.0" encoding="utf-8"?>
<p:tagLst xmlns:p="http://schemas.openxmlformats.org/presentationml/2006/main">
  <p:tag name="GENSWF_ADVANCE_TIME" val="5"/>
  <p:tag name="ISPRING_CUSTOM_TIMING_USED" val="1"/>
  <p:tag name="ISPRING_SLIDE_ID_2" val="{9079452E-208B-4C89-B010-AA436793DD51}"/>
</p:tagLst>
</file>

<file path=ppt/tags/tag15.xml><?xml version="1.0" encoding="utf-8"?>
<p:tagLst xmlns:p="http://schemas.openxmlformats.org/presentationml/2006/main">
  <p:tag name="GENSWF_ADVANCE_TIME" val="5"/>
  <p:tag name="ISPRING_CUSTOM_TIMING_USED" val="1"/>
  <p:tag name="ISPRING_SLIDE_ID_2" val="{2726AF30-7A27-4AA9-8F00-FD2351137675}"/>
</p:tagLst>
</file>

<file path=ppt/tags/tag16.xml><?xml version="1.0" encoding="utf-8"?>
<p:tagLst xmlns:p="http://schemas.openxmlformats.org/presentationml/2006/main">
  <p:tag name="GENSWF_ADVANCE_TIME" val="5"/>
  <p:tag name="ISPRING_CUSTOM_TIMING_USED" val="1"/>
  <p:tag name="ISPRING_SLIDE_ID_2" val="{77F8FDB7-3558-4317-8A77-678E22367803}"/>
</p:tagLst>
</file>

<file path=ppt/tags/tag17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18.xml><?xml version="1.0" encoding="utf-8"?>
<p:tagLst xmlns:p="http://schemas.openxmlformats.org/presentationml/2006/main">
  <p:tag name="GENSWF_ADVANCE_TIME" val="5"/>
  <p:tag name="ISPRING_CUSTOM_TIMING_USED" val="1"/>
  <p:tag name="ISPRING_SLIDE_ID_2" val="{C0603E02-7535-4478-AAEA-1735179EEB45}"/>
</p:tagLst>
</file>

<file path=ppt/tags/tag19.xml><?xml version="1.0" encoding="utf-8"?>
<p:tagLst xmlns:p="http://schemas.openxmlformats.org/presentationml/2006/main">
  <p:tag name="GENSWF_ADVANCE_TIME" val="5"/>
  <p:tag name="ISPRING_CUSTOM_TIMING_USED" val="1"/>
  <p:tag name="ISPRING_SLIDE_ID_2" val="{9CAC6EE6-A56A-4D48-BEFF-CA4AC0CACF42}"/>
</p:tagLst>
</file>

<file path=ppt/tags/tag2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20.xml><?xml version="1.0" encoding="utf-8"?>
<p:tagLst xmlns:p="http://schemas.openxmlformats.org/presentationml/2006/main">
  <p:tag name="GENSWF_ADVANCE_TIME" val="5"/>
  <p:tag name="ISPRING_CUSTOM_TIMING_USED" val="1"/>
  <p:tag name="ISPRING_SLIDE_ID_2" val="{8B575D73-43BA-49FF-ACC9-1756AE467765}"/>
</p:tagLst>
</file>

<file path=ppt/tags/tag21.xml><?xml version="1.0" encoding="utf-8"?>
<p:tagLst xmlns:p="http://schemas.openxmlformats.org/presentationml/2006/main">
  <p:tag name="GENSWF_ADVANCE_TIME" val="5"/>
  <p:tag name="ISPRING_CUSTOM_TIMING_USED" val="1"/>
  <p:tag name="ISPRING_SLIDE_ID_2" val="{70409F5A-D13E-4CB2-AC83-68165D8ACB76}"/>
</p:tagLst>
</file>

<file path=ppt/tags/tag22.xml><?xml version="1.0" encoding="utf-8"?>
<p:tagLst xmlns:p="http://schemas.openxmlformats.org/presentationml/2006/main">
  <p:tag name="GENSWF_ADVANCE_TIME" val="5"/>
  <p:tag name="ISPRING_CUSTOM_TIMING_USED" val="1"/>
  <p:tag name="ISPRING_SLIDE_ID_2" val="{D2AAE129-B0F5-4602-861D-6DAFFA9383D3}"/>
</p:tagLst>
</file>

<file path=ppt/tags/tag23.xml><?xml version="1.0" encoding="utf-8"?>
<p:tagLst xmlns:p="http://schemas.openxmlformats.org/presentationml/2006/main">
  <p:tag name="GENSWF_ADVANCE_TIME" val="5"/>
  <p:tag name="ISPRING_CUSTOM_TIMING_USED" val="1"/>
  <p:tag name="ISPRING_SLIDE_ID_2" val="{6EFA38D2-BEBC-4CFE-824D-51015BF33F1C}"/>
</p:tagLst>
</file>

<file path=ppt/tags/tag24.xml><?xml version="1.0" encoding="utf-8"?>
<p:tagLst xmlns:p="http://schemas.openxmlformats.org/presentationml/2006/main">
  <p:tag name="GENSWF_ADVANCE_TIME" val="5"/>
  <p:tag name="ISPRING_CUSTOM_TIMING_USED" val="1"/>
  <p:tag name="ISPRING_SLIDE_ID_2" val="{7867B293-6DEA-4730-AE96-0A0EE27C0307}"/>
</p:tagLst>
</file>

<file path=ppt/tags/tag25.xml><?xml version="1.0" encoding="utf-8"?>
<p:tagLst xmlns:p="http://schemas.openxmlformats.org/presentationml/2006/main">
  <p:tag name="GENSWF_ADVANCE_TIME" val="5"/>
  <p:tag name="ISPRING_CUSTOM_TIMING_USED" val="1"/>
  <p:tag name="ISPRING_SLIDE_ID_2" val="{94AB8D28-9712-48C8-BE9A-99389090EAC3}"/>
</p:tagLst>
</file>

<file path=ppt/tags/tag2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1345.中国风设计计划书总结工作汇报动态通用模板"/>
</p:tagLst>
</file>

<file path=ppt/tags/tag3.xml><?xml version="1.0" encoding="utf-8"?>
<p:tagLst xmlns:p="http://schemas.openxmlformats.org/presentationml/2006/main">
  <p:tag name="GENSWF_ADVANCE_TIME" val="8.5"/>
  <p:tag name="ISPRING_CUSTOM_TIMING_USED" val="1"/>
  <p:tag name="ISPRING_SLIDE_ID_2" val="{20EA45A2-1464-4165-B831-0111A52574D1}"/>
</p:tagLst>
</file>

<file path=ppt/tags/tag4.xml><?xml version="1.0" encoding="utf-8"?>
<p:tagLst xmlns:p="http://schemas.openxmlformats.org/presentationml/2006/main">
  <p:tag name="GENSWF_ADVANCE_TIME" val="5"/>
  <p:tag name="ISPRING_CUSTOM_TIMING_USED" val="1"/>
  <p:tag name="ISPRING_SLIDE_ID_2" val="{8A79FDD6-2179-41AF-9112-195CBEFFD948}"/>
</p:tagLst>
</file>

<file path=ppt/tags/tag5.xml><?xml version="1.0" encoding="utf-8"?>
<p:tagLst xmlns:p="http://schemas.openxmlformats.org/presentationml/2006/main">
  <p:tag name="GENSWF_ADVANCE_TIME" val="5"/>
  <p:tag name="ISPRING_CUSTOM_TIMING_USED" val="1"/>
  <p:tag name="ISPRING_SLIDE_ID_2" val="{C410F5D7-5EFE-4E9E-B11C-B9B2C4D78078}"/>
</p:tagLst>
</file>

<file path=ppt/tags/tag6.xml><?xml version="1.0" encoding="utf-8"?>
<p:tagLst xmlns:p="http://schemas.openxmlformats.org/presentationml/2006/main">
  <p:tag name="GENSWF_ADVANCE_TIME" val="5"/>
  <p:tag name="ISPRING_CUSTOM_TIMING_USED" val="1"/>
  <p:tag name="ISPRING_SLIDE_ID_2" val="{D1822590-820F-491C-BA8B-667E1EB3642E}"/>
</p:tagLst>
</file>

<file path=ppt/tags/tag7.xml><?xml version="1.0" encoding="utf-8"?>
<p:tagLst xmlns:p="http://schemas.openxmlformats.org/presentationml/2006/main">
  <p:tag name="GENSWF_ADVANCE_TIME" val="5"/>
  <p:tag name="ISPRING_CUSTOM_TIMING_USED" val="1"/>
  <p:tag name="ISPRING_SLIDE_ID_2" val="{98373076-2998-40D8-8A9E-6DA4F1D20ACF}"/>
</p:tagLst>
</file>

<file path=ppt/tags/tag8.xml><?xml version="1.0" encoding="utf-8"?>
<p:tagLst xmlns:p="http://schemas.openxmlformats.org/presentationml/2006/main">
  <p:tag name="GENSWF_ADVANCE_TIME" val="5"/>
  <p:tag name="ISPRING_CUSTOM_TIMING_USED" val="1"/>
  <p:tag name="ISPRING_SLIDE_ID_2" val="{DBA624E7-B635-4A67-A042-32AA9D11E662}"/>
</p:tagLst>
</file>

<file path=ppt/tags/tag9.xml><?xml version="1.0" encoding="utf-8"?>
<p:tagLst xmlns:p="http://schemas.openxmlformats.org/presentationml/2006/main">
  <p:tag name="GENSWF_ADVANCE_TIME" val="5.25"/>
  <p:tag name="ISPRING_CUSTOM_TIMING_USED" val="1"/>
  <p:tag name="ISPRING_SLIDE_ID_2" val="{F7B73FC6-3D84-47CC-8C32-436BB8FDCD85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124</Paragraphs>
  <Slides>25</Slides>
  <Notes>0</Notes>
  <TotalTime>17</TotalTime>
  <HiddenSlides>0</HiddenSlides>
  <MMClips>1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7">
      <vt:lpstr>Arial</vt:lpstr>
      <vt:lpstr>等线 Light</vt:lpstr>
      <vt:lpstr>等线</vt:lpstr>
      <vt:lpstr>隶书</vt:lpstr>
      <vt:lpstr>Calibri</vt:lpstr>
      <vt:lpstr>宋体</vt:lpstr>
      <vt:lpstr>华文行楷</vt:lpstr>
      <vt:lpstr>楷体</vt:lpstr>
      <vt:lpstr>DFPGuYinMedium-B5</vt:lpstr>
      <vt:lpstr>Wingdings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1345.中国风设计计划书总结工作汇报动态通用模板</dc:title>
  <cp:lastModifiedBy>Mloong</cp:lastModifiedBy>
  <cp:revision>28</cp:revision>
  <dcterms:created xsi:type="dcterms:W3CDTF">2017-05-03T23:55:00Z</dcterms:created>
  <dcterms:modified xsi:type="dcterms:W3CDTF">2023-10-16T16:20:27Z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2052-10.1.0.6554</vt:lpwstr>
  </property>
</Properties>
</file>