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Override3.xml" ContentType="application/vnd.openxmlformats-officedocument.themeOverr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56" r:id="rId2"/>
    <p:sldId id="277" r:id="rId3"/>
    <p:sldId id="258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74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75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276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261" r:id="rId40"/>
    <p:sldId id="273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4DBA"/>
    <a:srgbClr val="A2C6FC"/>
    <a:srgbClr val="4D93F9"/>
    <a:srgbClr val="E2461C"/>
    <a:srgbClr val="7C5C7E"/>
    <a:srgbClr val="01756C"/>
    <a:srgbClr val="046D86"/>
    <a:srgbClr val="006360"/>
    <a:srgbClr val="D8D4D1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0" d="100"/>
          <a:sy n="110" d="100"/>
        </p:scale>
        <p:origin x="3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25AB174D-796C-4582-8DA1-6AF1126328A7}"/>
    <pc:docChg chg="custSel delSld modSld sldOrd">
      <pc:chgData name="成平 曾" userId="fd1918ea-2df8-4eee-b319-b4160af742b7" providerId="ADAL" clId="{25AB174D-796C-4582-8DA1-6AF1126328A7}" dt="2018-07-30T02:16:04.191" v="105"/>
      <pc:docMkLst>
        <pc:docMk/>
      </pc:docMkLst>
      <pc:sldChg chg="addSp delSp modSp modTransition">
        <pc:chgData name="成平 曾" userId="fd1918ea-2df8-4eee-b319-b4160af742b7" providerId="ADAL" clId="{25AB174D-796C-4582-8DA1-6AF1126328A7}" dt="2018-07-30T02:14:18.036" v="53"/>
        <pc:sldMkLst>
          <pc:docMk/>
          <pc:sldMk cId="745032783" sldId="263"/>
        </pc:sldMkLst>
        <pc:spChg chg="add del mod">
          <ac:chgData name="成平 曾" userId="fd1918ea-2df8-4eee-b319-b4160af742b7" providerId="ADAL" clId="{25AB174D-796C-4582-8DA1-6AF1126328A7}" dt="2018-07-30T02:14:17.809" v="52" actId="478"/>
          <ac:spMkLst>
            <pc:docMk/>
            <pc:sldMk cId="745032783" sldId="263"/>
            <ac:spMk id="30" creationId="{0084FEA1-D889-44E5-9742-EB131E0431E7}"/>
          </ac:spMkLst>
        </pc:spChg>
        <pc:spChg chg="add">
          <ac:chgData name="成平 曾" userId="fd1918ea-2df8-4eee-b319-b4160af742b7" providerId="ADAL" clId="{25AB174D-796C-4582-8DA1-6AF1126328A7}" dt="2018-07-30T02:14:18.036" v="53"/>
          <ac:spMkLst>
            <pc:docMk/>
            <pc:sldMk cId="745032783" sldId="263"/>
            <ac:spMk id="31" creationId="{DAE001C2-4C13-4B81-8DEF-587F0475D5C3}"/>
          </ac:spMkLst>
        </pc:spChg>
      </pc:sldChg>
      <pc:sldChg chg="addSp modTransition">
        <pc:chgData name="成平 曾" userId="fd1918ea-2df8-4eee-b319-b4160af742b7" providerId="ADAL" clId="{25AB174D-796C-4582-8DA1-6AF1126328A7}" dt="2018-07-30T02:14:20.113" v="54"/>
        <pc:sldMkLst>
          <pc:docMk/>
          <pc:sldMk cId="1646487189" sldId="264"/>
        </pc:sldMkLst>
        <pc:spChg chg="add">
          <ac:chgData name="成平 曾" userId="fd1918ea-2df8-4eee-b319-b4160af742b7" providerId="ADAL" clId="{25AB174D-796C-4582-8DA1-6AF1126328A7}" dt="2018-07-30T02:14:20.113" v="54"/>
          <ac:spMkLst>
            <pc:docMk/>
            <pc:sldMk cId="1646487189" sldId="264"/>
            <ac:spMk id="47" creationId="{E5DEE5E9-29F9-4569-B160-ED6B322E481B}"/>
          </ac:spMkLst>
        </pc:spChg>
      </pc:sldChg>
      <pc:sldChg chg="addSp modSp ord modTransition">
        <pc:chgData name="成平 曾" userId="fd1918ea-2df8-4eee-b319-b4160af742b7" providerId="ADAL" clId="{25AB174D-796C-4582-8DA1-6AF1126328A7}" dt="2018-07-30T02:14:09.341" v="51" actId="14100"/>
        <pc:sldMkLst>
          <pc:docMk/>
          <pc:sldMk cId="2958572277" sldId="265"/>
        </pc:sldMkLst>
        <pc:spChg chg="add mod">
          <ac:chgData name="成平 曾" userId="fd1918ea-2df8-4eee-b319-b4160af742b7" providerId="ADAL" clId="{25AB174D-796C-4582-8DA1-6AF1126328A7}" dt="2018-07-30T02:14:09.341" v="51" actId="14100"/>
          <ac:spMkLst>
            <pc:docMk/>
            <pc:sldMk cId="2958572277" sldId="265"/>
            <ac:spMk id="66" creationId="{F9F18485-26E6-4463-9EA4-7BEC48527BBB}"/>
          </ac:spMkLst>
        </pc:spChg>
      </pc:sldChg>
      <pc:sldChg chg="addSp modSp modTransition">
        <pc:chgData name="成平 曾" userId="fd1918ea-2df8-4eee-b319-b4160af742b7" providerId="ADAL" clId="{25AB174D-796C-4582-8DA1-6AF1126328A7}" dt="2018-07-30T02:15:58.807" v="104"/>
        <pc:sldMkLst>
          <pc:docMk/>
          <pc:sldMk cId="194311464" sldId="266"/>
        </pc:sldMkLst>
        <pc:spChg chg="add mod">
          <ac:chgData name="成平 曾" userId="fd1918ea-2df8-4eee-b319-b4160af742b7" providerId="ADAL" clId="{25AB174D-796C-4582-8DA1-6AF1126328A7}" dt="2018-07-30T02:15:58.807" v="104"/>
          <ac:spMkLst>
            <pc:docMk/>
            <pc:sldMk cId="194311464" sldId="266"/>
            <ac:spMk id="89" creationId="{F056E86D-4F76-48FC-8B09-A2BE84DC2E44}"/>
          </ac:spMkLst>
        </pc:spChg>
      </pc:sldChg>
      <pc:sldChg chg="del">
        <pc:chgData name="成平 曾" userId="fd1918ea-2df8-4eee-b319-b4160af742b7" providerId="ADAL" clId="{25AB174D-796C-4582-8DA1-6AF1126328A7}" dt="2018-07-30T02:12:01.316" v="4" actId="2696"/>
        <pc:sldMkLst>
          <pc:docMk/>
          <pc:sldMk cId="4053583199" sldId="267"/>
        </pc:sldMkLst>
      </pc:sldChg>
      <pc:sldChg chg="del">
        <pc:chgData name="成平 曾" userId="fd1918ea-2df8-4eee-b319-b4160af742b7" providerId="ADAL" clId="{25AB174D-796C-4582-8DA1-6AF1126328A7}" dt="2018-07-30T02:12:01.275" v="0" actId="2696"/>
        <pc:sldMkLst>
          <pc:docMk/>
          <pc:sldMk cId="558770741" sldId="270"/>
        </pc:sldMkLst>
      </pc:sldChg>
      <pc:sldChg chg="del">
        <pc:chgData name="成平 曾" userId="fd1918ea-2df8-4eee-b319-b4160af742b7" providerId="ADAL" clId="{25AB174D-796C-4582-8DA1-6AF1126328A7}" dt="2018-07-30T02:12:01.303" v="3" actId="2696"/>
        <pc:sldMkLst>
          <pc:docMk/>
          <pc:sldMk cId="1820242946" sldId="274"/>
        </pc:sldMkLst>
      </pc:sldChg>
      <pc:sldChg chg="del">
        <pc:chgData name="成平 曾" userId="fd1918ea-2df8-4eee-b319-b4160af742b7" providerId="ADAL" clId="{25AB174D-796C-4582-8DA1-6AF1126328A7}" dt="2018-07-30T02:12:01.333" v="6" actId="2696"/>
        <pc:sldMkLst>
          <pc:docMk/>
          <pc:sldMk cId="477884624" sldId="275"/>
        </pc:sldMkLst>
      </pc:sldChg>
      <pc:sldChg chg="del">
        <pc:chgData name="成平 曾" userId="fd1918ea-2df8-4eee-b319-b4160af742b7" providerId="ADAL" clId="{25AB174D-796C-4582-8DA1-6AF1126328A7}" dt="2018-07-30T02:12:01.340" v="7" actId="2696"/>
        <pc:sldMkLst>
          <pc:docMk/>
          <pc:sldMk cId="2782375922" sldId="276"/>
        </pc:sldMkLst>
      </pc:sldChg>
      <pc:sldChg chg="del">
        <pc:chgData name="成平 曾" userId="fd1918ea-2df8-4eee-b319-b4160af742b7" providerId="ADAL" clId="{25AB174D-796C-4582-8DA1-6AF1126328A7}" dt="2018-07-30T02:12:01.324" v="5" actId="2696"/>
        <pc:sldMkLst>
          <pc:docMk/>
          <pc:sldMk cId="2088582390" sldId="277"/>
        </pc:sldMkLst>
      </pc:sldChg>
      <pc:sldChg chg="del">
        <pc:chgData name="成平 曾" userId="fd1918ea-2df8-4eee-b319-b4160af742b7" providerId="ADAL" clId="{25AB174D-796C-4582-8DA1-6AF1126328A7}" dt="2018-07-30T02:12:01.292" v="2" actId="2696"/>
        <pc:sldMkLst>
          <pc:docMk/>
          <pc:sldMk cId="761741927" sldId="279"/>
        </pc:sldMkLst>
      </pc:sldChg>
      <pc:sldChg chg="del">
        <pc:chgData name="成平 曾" userId="fd1918ea-2df8-4eee-b319-b4160af742b7" providerId="ADAL" clId="{25AB174D-796C-4582-8DA1-6AF1126328A7}" dt="2018-07-30T02:12:01.284" v="1" actId="2696"/>
        <pc:sldMkLst>
          <pc:docMk/>
          <pc:sldMk cId="3420189757" sldId="281"/>
        </pc:sldMkLst>
      </pc:sldChg>
      <pc:sldChg chg="addSp modTransition">
        <pc:chgData name="成平 曾" userId="fd1918ea-2df8-4eee-b319-b4160af742b7" providerId="ADAL" clId="{25AB174D-796C-4582-8DA1-6AF1126328A7}" dt="2018-07-30T02:16:04.191" v="105"/>
        <pc:sldMkLst>
          <pc:docMk/>
          <pc:sldMk cId="3563110417" sldId="282"/>
        </pc:sldMkLst>
        <pc:spChg chg="add">
          <ac:chgData name="成平 曾" userId="fd1918ea-2df8-4eee-b319-b4160af742b7" providerId="ADAL" clId="{25AB174D-796C-4582-8DA1-6AF1126328A7}" dt="2018-07-30T02:16:04.191" v="105"/>
          <ac:spMkLst>
            <pc:docMk/>
            <pc:sldMk cId="3563110417" sldId="282"/>
            <ac:spMk id="68" creationId="{6587B3EC-A802-406A-8E1F-EF102EC71C6C}"/>
          </ac:spMkLst>
        </pc:spChg>
      </pc:sldChg>
    </pc:docChg>
  </pc:docChgLst>
  <pc:docChgLst>
    <pc:chgData name="成平 曾" userId="fd1918ea-2df8-4eee-b319-b4160af742b7" providerId="ADAL" clId="{8DFD4203-D9ED-440C-90F0-E44693686A18}"/>
    <pc:docChg chg="custSel addSld modSld">
      <pc:chgData name="成平 曾" userId="fd1918ea-2df8-4eee-b319-b4160af742b7" providerId="ADAL" clId="{8DFD4203-D9ED-440C-90F0-E44693686A18}" dt="2018-07-30T02:23:45.022" v="3"/>
      <pc:docMkLst>
        <pc:docMk/>
      </pc:docMkLst>
      <pc:sldChg chg="addSp delSp add modTransition">
        <pc:chgData name="成平 曾" userId="fd1918ea-2df8-4eee-b319-b4160af742b7" providerId="ADAL" clId="{8DFD4203-D9ED-440C-90F0-E44693686A18}" dt="2018-07-30T02:23:45.022" v="3"/>
        <pc:sldMkLst>
          <pc:docMk/>
          <pc:sldMk cId="545778957" sldId="259"/>
        </pc:sldMkLst>
        <pc:spChg chg="add">
          <ac:chgData name="成平 曾" userId="fd1918ea-2df8-4eee-b319-b4160af742b7" providerId="ADAL" clId="{8DFD4203-D9ED-440C-90F0-E44693686A18}" dt="2018-07-30T02:23:45.022" v="3"/>
          <ac:spMkLst>
            <pc:docMk/>
            <pc:sldMk cId="545778957" sldId="259"/>
            <ac:spMk id="45" creationId="{691C252C-F4D2-4CE4-9EB3-ED2888C92C09}"/>
          </ac:spMkLst>
        </pc:spChg>
        <pc:spChg chg="del">
          <ac:chgData name="成平 曾" userId="fd1918ea-2df8-4eee-b319-b4160af742b7" providerId="ADAL" clId="{8DFD4203-D9ED-440C-90F0-E44693686A18}" dt="2018-07-30T02:23:44.728" v="2" actId="478"/>
          <ac:spMkLst>
            <pc:docMk/>
            <pc:sldMk cId="545778957" sldId="259"/>
            <ac:spMk id="51" creationId="{DB6B50C1-7119-4649-A59E-12A0D311364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>
          <a:gsLst>
            <a:gs pos="97345">
              <a:schemeClr val="accent3"/>
            </a:gs>
            <a:gs pos="46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_1_1">
            <a:extLst>
              <a:ext uri="{FF2B5EF4-FFF2-40B4-BE49-F238E27FC236}">
                <a16:creationId xmlns:a16="http://schemas.microsoft.com/office/drawing/2014/main" id="{18FB1438-CC15-43A5-8D00-FEF71E9770CB}"/>
              </a:ext>
            </a:extLst>
          </p:cNvPr>
          <p:cNvSpPr/>
          <p:nvPr userDrawn="1"/>
        </p:nvSpPr>
        <p:spPr>
          <a:xfrm>
            <a:off x="0" y="673100"/>
            <a:ext cx="10995378" cy="6184900"/>
          </a:xfrm>
          <a:custGeom>
            <a:avLst/>
            <a:gdLst>
              <a:gd name="connsiteX0" fmla="*/ 0 w 10995378"/>
              <a:gd name="connsiteY0" fmla="*/ 0 h 6184900"/>
              <a:gd name="connsiteX1" fmla="*/ 10995378 w 10995378"/>
              <a:gd name="connsiteY1" fmla="*/ 6184900 h 6184900"/>
              <a:gd name="connsiteX2" fmla="*/ 0 w 10995378"/>
              <a:gd name="connsiteY2" fmla="*/ 6184900 h 618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95378" h="6184900">
                <a:moveTo>
                  <a:pt x="0" y="0"/>
                </a:moveTo>
                <a:lnTo>
                  <a:pt x="10995378" y="6184900"/>
                </a:lnTo>
                <a:lnTo>
                  <a:pt x="0" y="61849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5_1">
            <a:extLst>
              <a:ext uri="{FF2B5EF4-FFF2-40B4-BE49-F238E27FC236}">
                <a16:creationId xmlns:a16="http://schemas.microsoft.com/office/drawing/2014/main" id="{D098B8BC-2287-499E-B4FE-61B60A0E84BC}"/>
              </a:ext>
            </a:extLst>
          </p:cNvPr>
          <p:cNvSpPr/>
          <p:nvPr userDrawn="1"/>
        </p:nvSpPr>
        <p:spPr>
          <a:xfrm>
            <a:off x="0" y="673100"/>
            <a:ext cx="10995378" cy="6184900"/>
          </a:xfrm>
          <a:custGeom>
            <a:avLst/>
            <a:gdLst>
              <a:gd name="connsiteX0" fmla="*/ 0 w 10995378"/>
              <a:gd name="connsiteY0" fmla="*/ 0 h 6184900"/>
              <a:gd name="connsiteX1" fmla="*/ 10995378 w 10995378"/>
              <a:gd name="connsiteY1" fmla="*/ 6184900 h 6184900"/>
              <a:gd name="connsiteX2" fmla="*/ 0 w 10995378"/>
              <a:gd name="connsiteY2" fmla="*/ 6184900 h 618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95378" h="6184900">
                <a:moveTo>
                  <a:pt x="0" y="0"/>
                </a:moveTo>
                <a:lnTo>
                  <a:pt x="10995378" y="6184900"/>
                </a:lnTo>
                <a:lnTo>
                  <a:pt x="0" y="6184900"/>
                </a:lnTo>
                <a:close/>
              </a:path>
            </a:pathLst>
          </a:custGeom>
          <a:blipFill dpi="0" rotWithShape="1">
            <a:blip r:embed="rId2">
              <a:alphaModFix amt="20000"/>
            </a:blip>
            <a:srcRect/>
            <a:stretch>
              <a:fillRect t="-16667" b="-166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B9A2E50F-9B46-4B8E-87AA-46FF1D394DCD}"/>
              </a:ext>
            </a:extLst>
          </p:cNvPr>
          <p:cNvSpPr>
            <a:spLocks/>
          </p:cNvSpPr>
          <p:nvPr userDrawn="1"/>
        </p:nvSpPr>
        <p:spPr bwMode="auto">
          <a:xfrm>
            <a:off x="0" y="-3175"/>
            <a:ext cx="6478016" cy="6025152"/>
          </a:xfrm>
          <a:custGeom>
            <a:avLst/>
            <a:gdLst>
              <a:gd name="T0" fmla="*/ 886 w 1746"/>
              <a:gd name="T1" fmla="*/ 0 h 1626"/>
              <a:gd name="T2" fmla="*/ 1575 w 1746"/>
              <a:gd name="T3" fmla="*/ 397 h 1626"/>
              <a:gd name="T4" fmla="*/ 1624 w 1746"/>
              <a:gd name="T5" fmla="*/ 578 h 1626"/>
              <a:gd name="T6" fmla="*/ 1624 w 1746"/>
              <a:gd name="T7" fmla="*/ 578 h 1626"/>
              <a:gd name="T8" fmla="*/ 1443 w 1746"/>
              <a:gd name="T9" fmla="*/ 626 h 1626"/>
              <a:gd name="T10" fmla="*/ 1189 w 1746"/>
              <a:gd name="T11" fmla="*/ 480 h 1626"/>
              <a:gd name="T12" fmla="*/ 1238 w 1746"/>
              <a:gd name="T13" fmla="*/ 660 h 1626"/>
              <a:gd name="T14" fmla="*/ 1238 w 1746"/>
              <a:gd name="T15" fmla="*/ 660 h 1626"/>
              <a:gd name="T16" fmla="*/ 1081 w 1746"/>
              <a:gd name="T17" fmla="*/ 720 h 1626"/>
              <a:gd name="T18" fmla="*/ 1057 w 1746"/>
              <a:gd name="T19" fmla="*/ 709 h 1626"/>
              <a:gd name="T20" fmla="*/ 1349 w 1746"/>
              <a:gd name="T21" fmla="*/ 877 h 1626"/>
              <a:gd name="T22" fmla="*/ 1661 w 1746"/>
              <a:gd name="T23" fmla="*/ 1057 h 1626"/>
              <a:gd name="T24" fmla="*/ 1709 w 1746"/>
              <a:gd name="T25" fmla="*/ 1237 h 1626"/>
              <a:gd name="T26" fmla="*/ 1709 w 1746"/>
              <a:gd name="T27" fmla="*/ 1237 h 1626"/>
              <a:gd name="T28" fmla="*/ 1529 w 1746"/>
              <a:gd name="T29" fmla="*/ 1286 h 1626"/>
              <a:gd name="T30" fmla="*/ 1217 w 1746"/>
              <a:gd name="T31" fmla="*/ 1106 h 1626"/>
              <a:gd name="T32" fmla="*/ 719 w 1746"/>
              <a:gd name="T33" fmla="*/ 819 h 1626"/>
              <a:gd name="T34" fmla="*/ 768 w 1746"/>
              <a:gd name="T35" fmla="*/ 999 h 1626"/>
              <a:gd name="T36" fmla="*/ 768 w 1746"/>
              <a:gd name="T37" fmla="*/ 999 h 1626"/>
              <a:gd name="T38" fmla="*/ 611 w 1746"/>
              <a:gd name="T39" fmla="*/ 1059 h 1626"/>
              <a:gd name="T40" fmla="*/ 587 w 1746"/>
              <a:gd name="T41" fmla="*/ 1048 h 1626"/>
              <a:gd name="T42" fmla="*/ 1129 w 1746"/>
              <a:gd name="T43" fmla="*/ 1360 h 1626"/>
              <a:gd name="T44" fmla="*/ 1178 w 1746"/>
              <a:gd name="T45" fmla="*/ 1541 h 1626"/>
              <a:gd name="T46" fmla="*/ 1178 w 1746"/>
              <a:gd name="T47" fmla="*/ 1541 h 1626"/>
              <a:gd name="T48" fmla="*/ 997 w 1746"/>
              <a:gd name="T49" fmla="*/ 1589 h 1626"/>
              <a:gd name="T50" fmla="*/ 686 w 1746"/>
              <a:gd name="T51" fmla="*/ 1410 h 1626"/>
              <a:gd name="T52" fmla="*/ 0 w 1746"/>
              <a:gd name="T53" fmla="*/ 1014 h 1626"/>
              <a:gd name="T54" fmla="*/ 0 w 1746"/>
              <a:gd name="T55" fmla="*/ 101 h 1626"/>
              <a:gd name="T56" fmla="*/ 10 w 1746"/>
              <a:gd name="T57" fmla="*/ 105 h 1626"/>
              <a:gd name="T58" fmla="*/ 0 w 1746"/>
              <a:gd name="T59" fmla="*/ 98 h 1626"/>
              <a:gd name="T60" fmla="*/ 0 w 1746"/>
              <a:gd name="T61" fmla="*/ 0 h 1626"/>
              <a:gd name="T62" fmla="*/ 886 w 1746"/>
              <a:gd name="T63" fmla="*/ 0 h 1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46" h="1626">
                <a:moveTo>
                  <a:pt x="886" y="0"/>
                </a:moveTo>
                <a:cubicBezTo>
                  <a:pt x="1575" y="397"/>
                  <a:pt x="1575" y="397"/>
                  <a:pt x="1575" y="397"/>
                </a:cubicBezTo>
                <a:cubicBezTo>
                  <a:pt x="1638" y="434"/>
                  <a:pt x="1660" y="515"/>
                  <a:pt x="1624" y="578"/>
                </a:cubicBezTo>
                <a:cubicBezTo>
                  <a:pt x="1624" y="578"/>
                  <a:pt x="1624" y="578"/>
                  <a:pt x="1624" y="578"/>
                </a:cubicBezTo>
                <a:cubicBezTo>
                  <a:pt x="1587" y="641"/>
                  <a:pt x="1506" y="663"/>
                  <a:pt x="1443" y="626"/>
                </a:cubicBezTo>
                <a:cubicBezTo>
                  <a:pt x="1189" y="480"/>
                  <a:pt x="1189" y="480"/>
                  <a:pt x="1189" y="480"/>
                </a:cubicBezTo>
                <a:cubicBezTo>
                  <a:pt x="1252" y="516"/>
                  <a:pt x="1274" y="597"/>
                  <a:pt x="1238" y="660"/>
                </a:cubicBezTo>
                <a:cubicBezTo>
                  <a:pt x="1238" y="660"/>
                  <a:pt x="1238" y="660"/>
                  <a:pt x="1238" y="660"/>
                </a:cubicBezTo>
                <a:cubicBezTo>
                  <a:pt x="1206" y="716"/>
                  <a:pt x="1140" y="739"/>
                  <a:pt x="1081" y="720"/>
                </a:cubicBezTo>
                <a:cubicBezTo>
                  <a:pt x="1057" y="709"/>
                  <a:pt x="1057" y="709"/>
                  <a:pt x="1057" y="709"/>
                </a:cubicBezTo>
                <a:cubicBezTo>
                  <a:pt x="1349" y="877"/>
                  <a:pt x="1349" y="877"/>
                  <a:pt x="1349" y="877"/>
                </a:cubicBezTo>
                <a:cubicBezTo>
                  <a:pt x="1661" y="1057"/>
                  <a:pt x="1661" y="1057"/>
                  <a:pt x="1661" y="1057"/>
                </a:cubicBezTo>
                <a:cubicBezTo>
                  <a:pt x="1724" y="1093"/>
                  <a:pt x="1746" y="1174"/>
                  <a:pt x="1709" y="1237"/>
                </a:cubicBezTo>
                <a:cubicBezTo>
                  <a:pt x="1709" y="1237"/>
                  <a:pt x="1709" y="1237"/>
                  <a:pt x="1709" y="1237"/>
                </a:cubicBezTo>
                <a:cubicBezTo>
                  <a:pt x="1673" y="1300"/>
                  <a:pt x="1592" y="1322"/>
                  <a:pt x="1529" y="1286"/>
                </a:cubicBezTo>
                <a:cubicBezTo>
                  <a:pt x="1217" y="1106"/>
                  <a:pt x="1217" y="1106"/>
                  <a:pt x="1217" y="1106"/>
                </a:cubicBezTo>
                <a:cubicBezTo>
                  <a:pt x="719" y="819"/>
                  <a:pt x="719" y="819"/>
                  <a:pt x="719" y="819"/>
                </a:cubicBezTo>
                <a:cubicBezTo>
                  <a:pt x="782" y="855"/>
                  <a:pt x="804" y="936"/>
                  <a:pt x="768" y="999"/>
                </a:cubicBezTo>
                <a:cubicBezTo>
                  <a:pt x="768" y="999"/>
                  <a:pt x="768" y="999"/>
                  <a:pt x="768" y="999"/>
                </a:cubicBezTo>
                <a:cubicBezTo>
                  <a:pt x="736" y="1055"/>
                  <a:pt x="670" y="1078"/>
                  <a:pt x="611" y="1059"/>
                </a:cubicBezTo>
                <a:cubicBezTo>
                  <a:pt x="587" y="1048"/>
                  <a:pt x="587" y="1048"/>
                  <a:pt x="587" y="1048"/>
                </a:cubicBezTo>
                <a:cubicBezTo>
                  <a:pt x="1129" y="1360"/>
                  <a:pt x="1129" y="1360"/>
                  <a:pt x="1129" y="1360"/>
                </a:cubicBezTo>
                <a:cubicBezTo>
                  <a:pt x="1193" y="1397"/>
                  <a:pt x="1214" y="1478"/>
                  <a:pt x="1178" y="1541"/>
                </a:cubicBezTo>
                <a:cubicBezTo>
                  <a:pt x="1178" y="1541"/>
                  <a:pt x="1178" y="1541"/>
                  <a:pt x="1178" y="1541"/>
                </a:cubicBezTo>
                <a:cubicBezTo>
                  <a:pt x="1141" y="1604"/>
                  <a:pt x="1060" y="1626"/>
                  <a:pt x="997" y="1589"/>
                </a:cubicBezTo>
                <a:cubicBezTo>
                  <a:pt x="686" y="1410"/>
                  <a:pt x="686" y="1410"/>
                  <a:pt x="686" y="1410"/>
                </a:cubicBezTo>
                <a:cubicBezTo>
                  <a:pt x="0" y="1014"/>
                  <a:pt x="0" y="1014"/>
                  <a:pt x="0" y="1014"/>
                </a:cubicBezTo>
                <a:cubicBezTo>
                  <a:pt x="0" y="101"/>
                  <a:pt x="0" y="101"/>
                  <a:pt x="0" y="101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0"/>
                  <a:pt x="0" y="0"/>
                  <a:pt x="0" y="0"/>
                </a:cubicBezTo>
                <a:cubicBezTo>
                  <a:pt x="886" y="0"/>
                  <a:pt x="886" y="0"/>
                  <a:pt x="886" y="0"/>
                </a:cubicBezTo>
                <a:close/>
              </a:path>
            </a:pathLst>
          </a:custGeom>
          <a:blipFill>
            <a:blip r:embed="rId2"/>
            <a:stretch>
              <a:fillRect l="1" t="-5955" r="-71601" b="-32532"/>
            </a:stretch>
          </a:blipFill>
          <a:ln w="635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3099" y="5533434"/>
            <a:ext cx="1084580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3099" y="5829705"/>
            <a:ext cx="1084580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73099" y="3922417"/>
            <a:ext cx="10845800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73099" y="1028701"/>
            <a:ext cx="10845800" cy="2400299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9">
            <a:extLst>
              <a:ext uri="{FF2B5EF4-FFF2-40B4-BE49-F238E27FC236}">
                <a16:creationId xmlns:a16="http://schemas.microsoft.com/office/drawing/2014/main" id="{A3D7A4BA-655E-4988-8BBE-6637DB4419AF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246813" cy="5121275"/>
          </a:xfrm>
          <a:custGeom>
            <a:avLst/>
            <a:gdLst>
              <a:gd name="T0" fmla="*/ 673 w 1894"/>
              <a:gd name="T1" fmla="*/ 0 h 1554"/>
              <a:gd name="T2" fmla="*/ 0 w 1894"/>
              <a:gd name="T3" fmla="*/ 0 h 1554"/>
              <a:gd name="T4" fmla="*/ 0 w 1894"/>
              <a:gd name="T5" fmla="*/ 872 h 1554"/>
              <a:gd name="T6" fmla="*/ 727 w 1894"/>
              <a:gd name="T7" fmla="*/ 1291 h 1554"/>
              <a:gd name="T8" fmla="*/ 953 w 1894"/>
              <a:gd name="T9" fmla="*/ 1422 h 1554"/>
              <a:gd name="T10" fmla="*/ 1141 w 1894"/>
              <a:gd name="T11" fmla="*/ 1371 h 1554"/>
              <a:gd name="T12" fmla="*/ 1113 w 1894"/>
              <a:gd name="T13" fmla="*/ 1200 h 1554"/>
              <a:gd name="T14" fmla="*/ 1112 w 1894"/>
              <a:gd name="T15" fmla="*/ 1199 h 1554"/>
              <a:gd name="T16" fmla="*/ 1436 w 1894"/>
              <a:gd name="T17" fmla="*/ 1386 h 1554"/>
              <a:gd name="T18" fmla="*/ 1662 w 1894"/>
              <a:gd name="T19" fmla="*/ 1516 h 1554"/>
              <a:gd name="T20" fmla="*/ 1850 w 1894"/>
              <a:gd name="T21" fmla="*/ 1466 h 1554"/>
              <a:gd name="T22" fmla="*/ 1799 w 1894"/>
              <a:gd name="T23" fmla="*/ 1278 h 1554"/>
              <a:gd name="T24" fmla="*/ 1573 w 1894"/>
              <a:gd name="T25" fmla="*/ 1148 h 1554"/>
              <a:gd name="T26" fmla="*/ 861 w 1894"/>
              <a:gd name="T27" fmla="*/ 737 h 1554"/>
              <a:gd name="T28" fmla="*/ 863 w 1894"/>
              <a:gd name="T29" fmla="*/ 738 h 1554"/>
              <a:gd name="T30" fmla="*/ 1026 w 1894"/>
              <a:gd name="T31" fmla="*/ 676 h 1554"/>
              <a:gd name="T32" fmla="*/ 998 w 1894"/>
              <a:gd name="T33" fmla="*/ 505 h 1554"/>
              <a:gd name="T34" fmla="*/ 996 w 1894"/>
              <a:gd name="T35" fmla="*/ 504 h 1554"/>
              <a:gd name="T36" fmla="*/ 1442 w 1894"/>
              <a:gd name="T37" fmla="*/ 761 h 1554"/>
              <a:gd name="T38" fmla="*/ 1668 w 1894"/>
              <a:gd name="T39" fmla="*/ 891 h 1554"/>
              <a:gd name="T40" fmla="*/ 1856 w 1894"/>
              <a:gd name="T41" fmla="*/ 841 h 1554"/>
              <a:gd name="T42" fmla="*/ 1806 w 1894"/>
              <a:gd name="T43" fmla="*/ 653 h 1554"/>
              <a:gd name="T44" fmla="*/ 1580 w 1894"/>
              <a:gd name="T45" fmla="*/ 523 h 1554"/>
              <a:gd name="T46" fmla="*/ 673 w 1894"/>
              <a:gd name="T47" fmla="*/ 0 h 1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94" h="1554">
                <a:moveTo>
                  <a:pt x="67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72"/>
                  <a:pt x="0" y="872"/>
                  <a:pt x="0" y="872"/>
                </a:cubicBezTo>
                <a:cubicBezTo>
                  <a:pt x="727" y="1291"/>
                  <a:pt x="727" y="1291"/>
                  <a:pt x="727" y="1291"/>
                </a:cubicBezTo>
                <a:cubicBezTo>
                  <a:pt x="953" y="1422"/>
                  <a:pt x="953" y="1422"/>
                  <a:pt x="953" y="1422"/>
                </a:cubicBezTo>
                <a:cubicBezTo>
                  <a:pt x="1019" y="1460"/>
                  <a:pt x="1103" y="1437"/>
                  <a:pt x="1141" y="1371"/>
                </a:cubicBezTo>
                <a:cubicBezTo>
                  <a:pt x="1174" y="1314"/>
                  <a:pt x="1161" y="1242"/>
                  <a:pt x="1113" y="1200"/>
                </a:cubicBezTo>
                <a:cubicBezTo>
                  <a:pt x="1112" y="1199"/>
                  <a:pt x="1112" y="1199"/>
                  <a:pt x="1112" y="1199"/>
                </a:cubicBezTo>
                <a:cubicBezTo>
                  <a:pt x="1436" y="1386"/>
                  <a:pt x="1436" y="1386"/>
                  <a:pt x="1436" y="1386"/>
                </a:cubicBezTo>
                <a:cubicBezTo>
                  <a:pt x="1662" y="1516"/>
                  <a:pt x="1662" y="1516"/>
                  <a:pt x="1662" y="1516"/>
                </a:cubicBezTo>
                <a:cubicBezTo>
                  <a:pt x="1728" y="1554"/>
                  <a:pt x="1812" y="1531"/>
                  <a:pt x="1850" y="1466"/>
                </a:cubicBezTo>
                <a:cubicBezTo>
                  <a:pt x="1888" y="1400"/>
                  <a:pt x="1865" y="1316"/>
                  <a:pt x="1799" y="1278"/>
                </a:cubicBezTo>
                <a:cubicBezTo>
                  <a:pt x="1573" y="1148"/>
                  <a:pt x="1573" y="1148"/>
                  <a:pt x="1573" y="1148"/>
                </a:cubicBezTo>
                <a:cubicBezTo>
                  <a:pt x="861" y="737"/>
                  <a:pt x="861" y="737"/>
                  <a:pt x="861" y="737"/>
                </a:cubicBezTo>
                <a:cubicBezTo>
                  <a:pt x="863" y="738"/>
                  <a:pt x="863" y="738"/>
                  <a:pt x="863" y="738"/>
                </a:cubicBezTo>
                <a:cubicBezTo>
                  <a:pt x="924" y="758"/>
                  <a:pt x="992" y="734"/>
                  <a:pt x="1026" y="676"/>
                </a:cubicBezTo>
                <a:cubicBezTo>
                  <a:pt x="1059" y="619"/>
                  <a:pt x="1046" y="547"/>
                  <a:pt x="998" y="505"/>
                </a:cubicBezTo>
                <a:cubicBezTo>
                  <a:pt x="996" y="504"/>
                  <a:pt x="996" y="504"/>
                  <a:pt x="996" y="504"/>
                </a:cubicBezTo>
                <a:cubicBezTo>
                  <a:pt x="1442" y="761"/>
                  <a:pt x="1442" y="761"/>
                  <a:pt x="1442" y="761"/>
                </a:cubicBezTo>
                <a:cubicBezTo>
                  <a:pt x="1668" y="891"/>
                  <a:pt x="1668" y="891"/>
                  <a:pt x="1668" y="891"/>
                </a:cubicBezTo>
                <a:cubicBezTo>
                  <a:pt x="1734" y="929"/>
                  <a:pt x="1818" y="907"/>
                  <a:pt x="1856" y="841"/>
                </a:cubicBezTo>
                <a:cubicBezTo>
                  <a:pt x="1894" y="775"/>
                  <a:pt x="1872" y="691"/>
                  <a:pt x="1806" y="653"/>
                </a:cubicBezTo>
                <a:cubicBezTo>
                  <a:pt x="1580" y="523"/>
                  <a:pt x="1580" y="523"/>
                  <a:pt x="1580" y="523"/>
                </a:cubicBezTo>
                <a:cubicBezTo>
                  <a:pt x="673" y="0"/>
                  <a:pt x="673" y="0"/>
                  <a:pt x="673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4523" r="-4523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497053" y="4225925"/>
            <a:ext cx="5018132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498169" y="5121275"/>
            <a:ext cx="5018132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B77B4BB-82FD-40EC-835F-0CA23F909F87}"/>
              </a:ext>
            </a:extLst>
          </p:cNvPr>
          <p:cNvGrpSpPr/>
          <p:nvPr userDrawn="1"/>
        </p:nvGrpSpPr>
        <p:grpSpPr>
          <a:xfrm flipH="1">
            <a:off x="0" y="-3175"/>
            <a:ext cx="10995378" cy="6861175"/>
            <a:chOff x="0" y="-3175"/>
            <a:chExt cx="10995378" cy="6861175"/>
          </a:xfrm>
        </p:grpSpPr>
        <p:sp>
          <p:nvSpPr>
            <p:cNvPr id="5" name="Freeform 5_1">
              <a:extLst>
                <a:ext uri="{FF2B5EF4-FFF2-40B4-BE49-F238E27FC236}">
                  <a16:creationId xmlns:a16="http://schemas.microsoft.com/office/drawing/2014/main" id="{07986409-2974-4866-B3AD-3E62682D8106}"/>
                </a:ext>
              </a:extLst>
            </p:cNvPr>
            <p:cNvSpPr/>
            <p:nvPr userDrawn="1"/>
          </p:nvSpPr>
          <p:spPr>
            <a:xfrm>
              <a:off x="0" y="673100"/>
              <a:ext cx="10995378" cy="6184900"/>
            </a:xfrm>
            <a:custGeom>
              <a:avLst/>
              <a:gdLst>
                <a:gd name="connsiteX0" fmla="*/ 0 w 10995378"/>
                <a:gd name="connsiteY0" fmla="*/ 0 h 6184900"/>
                <a:gd name="connsiteX1" fmla="*/ 10995378 w 10995378"/>
                <a:gd name="connsiteY1" fmla="*/ 6184900 h 6184900"/>
                <a:gd name="connsiteX2" fmla="*/ 0 w 10995378"/>
                <a:gd name="connsiteY2" fmla="*/ 6184900 h 618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5378" h="6184900">
                  <a:moveTo>
                    <a:pt x="0" y="0"/>
                  </a:moveTo>
                  <a:lnTo>
                    <a:pt x="10995378" y="6184900"/>
                  </a:lnTo>
                  <a:lnTo>
                    <a:pt x="0" y="6184900"/>
                  </a:lnTo>
                  <a:close/>
                </a:path>
              </a:pathLst>
            </a:custGeom>
            <a:blipFill dpi="0" rotWithShape="1">
              <a:blip r:embed="rId2">
                <a:alphaModFix amt="20000"/>
              </a:blip>
              <a:srcRect/>
              <a:stretch>
                <a:fillRect t="-16667" b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0A9F858-C67A-46D2-B97B-5DF83A7E65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-3175"/>
              <a:ext cx="6478016" cy="6025152"/>
            </a:xfrm>
            <a:custGeom>
              <a:avLst/>
              <a:gdLst>
                <a:gd name="T0" fmla="*/ 886 w 1746"/>
                <a:gd name="T1" fmla="*/ 0 h 1626"/>
                <a:gd name="T2" fmla="*/ 1575 w 1746"/>
                <a:gd name="T3" fmla="*/ 397 h 1626"/>
                <a:gd name="T4" fmla="*/ 1624 w 1746"/>
                <a:gd name="T5" fmla="*/ 578 h 1626"/>
                <a:gd name="T6" fmla="*/ 1624 w 1746"/>
                <a:gd name="T7" fmla="*/ 578 h 1626"/>
                <a:gd name="T8" fmla="*/ 1443 w 1746"/>
                <a:gd name="T9" fmla="*/ 626 h 1626"/>
                <a:gd name="T10" fmla="*/ 1189 w 1746"/>
                <a:gd name="T11" fmla="*/ 480 h 1626"/>
                <a:gd name="T12" fmla="*/ 1238 w 1746"/>
                <a:gd name="T13" fmla="*/ 660 h 1626"/>
                <a:gd name="T14" fmla="*/ 1238 w 1746"/>
                <a:gd name="T15" fmla="*/ 660 h 1626"/>
                <a:gd name="T16" fmla="*/ 1081 w 1746"/>
                <a:gd name="T17" fmla="*/ 720 h 1626"/>
                <a:gd name="T18" fmla="*/ 1057 w 1746"/>
                <a:gd name="T19" fmla="*/ 709 h 1626"/>
                <a:gd name="T20" fmla="*/ 1349 w 1746"/>
                <a:gd name="T21" fmla="*/ 877 h 1626"/>
                <a:gd name="T22" fmla="*/ 1661 w 1746"/>
                <a:gd name="T23" fmla="*/ 1057 h 1626"/>
                <a:gd name="T24" fmla="*/ 1709 w 1746"/>
                <a:gd name="T25" fmla="*/ 1237 h 1626"/>
                <a:gd name="T26" fmla="*/ 1709 w 1746"/>
                <a:gd name="T27" fmla="*/ 1237 h 1626"/>
                <a:gd name="T28" fmla="*/ 1529 w 1746"/>
                <a:gd name="T29" fmla="*/ 1286 h 1626"/>
                <a:gd name="T30" fmla="*/ 1217 w 1746"/>
                <a:gd name="T31" fmla="*/ 1106 h 1626"/>
                <a:gd name="T32" fmla="*/ 719 w 1746"/>
                <a:gd name="T33" fmla="*/ 819 h 1626"/>
                <a:gd name="T34" fmla="*/ 768 w 1746"/>
                <a:gd name="T35" fmla="*/ 999 h 1626"/>
                <a:gd name="T36" fmla="*/ 768 w 1746"/>
                <a:gd name="T37" fmla="*/ 999 h 1626"/>
                <a:gd name="T38" fmla="*/ 611 w 1746"/>
                <a:gd name="T39" fmla="*/ 1059 h 1626"/>
                <a:gd name="T40" fmla="*/ 587 w 1746"/>
                <a:gd name="T41" fmla="*/ 1048 h 1626"/>
                <a:gd name="T42" fmla="*/ 1129 w 1746"/>
                <a:gd name="T43" fmla="*/ 1360 h 1626"/>
                <a:gd name="T44" fmla="*/ 1178 w 1746"/>
                <a:gd name="T45" fmla="*/ 1541 h 1626"/>
                <a:gd name="T46" fmla="*/ 1178 w 1746"/>
                <a:gd name="T47" fmla="*/ 1541 h 1626"/>
                <a:gd name="T48" fmla="*/ 997 w 1746"/>
                <a:gd name="T49" fmla="*/ 1589 h 1626"/>
                <a:gd name="T50" fmla="*/ 686 w 1746"/>
                <a:gd name="T51" fmla="*/ 1410 h 1626"/>
                <a:gd name="T52" fmla="*/ 0 w 1746"/>
                <a:gd name="T53" fmla="*/ 1014 h 1626"/>
                <a:gd name="T54" fmla="*/ 0 w 1746"/>
                <a:gd name="T55" fmla="*/ 101 h 1626"/>
                <a:gd name="T56" fmla="*/ 10 w 1746"/>
                <a:gd name="T57" fmla="*/ 105 h 1626"/>
                <a:gd name="T58" fmla="*/ 0 w 1746"/>
                <a:gd name="T59" fmla="*/ 98 h 1626"/>
                <a:gd name="T60" fmla="*/ 0 w 1746"/>
                <a:gd name="T61" fmla="*/ 0 h 1626"/>
                <a:gd name="T62" fmla="*/ 886 w 1746"/>
                <a:gd name="T63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46" h="1626">
                  <a:moveTo>
                    <a:pt x="886" y="0"/>
                  </a:moveTo>
                  <a:cubicBezTo>
                    <a:pt x="1575" y="397"/>
                    <a:pt x="1575" y="397"/>
                    <a:pt x="1575" y="397"/>
                  </a:cubicBezTo>
                  <a:cubicBezTo>
                    <a:pt x="1638" y="434"/>
                    <a:pt x="1660" y="515"/>
                    <a:pt x="1624" y="578"/>
                  </a:cubicBezTo>
                  <a:cubicBezTo>
                    <a:pt x="1624" y="578"/>
                    <a:pt x="1624" y="578"/>
                    <a:pt x="1624" y="578"/>
                  </a:cubicBezTo>
                  <a:cubicBezTo>
                    <a:pt x="1587" y="641"/>
                    <a:pt x="1506" y="663"/>
                    <a:pt x="1443" y="626"/>
                  </a:cubicBezTo>
                  <a:cubicBezTo>
                    <a:pt x="1189" y="480"/>
                    <a:pt x="1189" y="480"/>
                    <a:pt x="1189" y="480"/>
                  </a:cubicBezTo>
                  <a:cubicBezTo>
                    <a:pt x="1252" y="516"/>
                    <a:pt x="1274" y="597"/>
                    <a:pt x="1238" y="660"/>
                  </a:cubicBezTo>
                  <a:cubicBezTo>
                    <a:pt x="1238" y="660"/>
                    <a:pt x="1238" y="660"/>
                    <a:pt x="1238" y="660"/>
                  </a:cubicBezTo>
                  <a:cubicBezTo>
                    <a:pt x="1206" y="716"/>
                    <a:pt x="1140" y="739"/>
                    <a:pt x="1081" y="720"/>
                  </a:cubicBezTo>
                  <a:cubicBezTo>
                    <a:pt x="1057" y="709"/>
                    <a:pt x="1057" y="709"/>
                    <a:pt x="1057" y="709"/>
                  </a:cubicBezTo>
                  <a:cubicBezTo>
                    <a:pt x="1349" y="877"/>
                    <a:pt x="1349" y="877"/>
                    <a:pt x="1349" y="877"/>
                  </a:cubicBezTo>
                  <a:cubicBezTo>
                    <a:pt x="1661" y="1057"/>
                    <a:pt x="1661" y="1057"/>
                    <a:pt x="1661" y="1057"/>
                  </a:cubicBezTo>
                  <a:cubicBezTo>
                    <a:pt x="1724" y="1093"/>
                    <a:pt x="1746" y="1174"/>
                    <a:pt x="1709" y="1237"/>
                  </a:cubicBezTo>
                  <a:cubicBezTo>
                    <a:pt x="1709" y="1237"/>
                    <a:pt x="1709" y="1237"/>
                    <a:pt x="1709" y="1237"/>
                  </a:cubicBezTo>
                  <a:cubicBezTo>
                    <a:pt x="1673" y="1300"/>
                    <a:pt x="1592" y="1322"/>
                    <a:pt x="1529" y="1286"/>
                  </a:cubicBezTo>
                  <a:cubicBezTo>
                    <a:pt x="1217" y="1106"/>
                    <a:pt x="1217" y="1106"/>
                    <a:pt x="1217" y="1106"/>
                  </a:cubicBezTo>
                  <a:cubicBezTo>
                    <a:pt x="719" y="819"/>
                    <a:pt x="719" y="819"/>
                    <a:pt x="719" y="819"/>
                  </a:cubicBezTo>
                  <a:cubicBezTo>
                    <a:pt x="782" y="855"/>
                    <a:pt x="804" y="936"/>
                    <a:pt x="768" y="999"/>
                  </a:cubicBezTo>
                  <a:cubicBezTo>
                    <a:pt x="768" y="999"/>
                    <a:pt x="768" y="999"/>
                    <a:pt x="768" y="999"/>
                  </a:cubicBezTo>
                  <a:cubicBezTo>
                    <a:pt x="736" y="1055"/>
                    <a:pt x="670" y="1078"/>
                    <a:pt x="611" y="1059"/>
                  </a:cubicBezTo>
                  <a:cubicBezTo>
                    <a:pt x="587" y="1048"/>
                    <a:pt x="587" y="1048"/>
                    <a:pt x="587" y="1048"/>
                  </a:cubicBezTo>
                  <a:cubicBezTo>
                    <a:pt x="1129" y="1360"/>
                    <a:pt x="1129" y="1360"/>
                    <a:pt x="1129" y="1360"/>
                  </a:cubicBezTo>
                  <a:cubicBezTo>
                    <a:pt x="1193" y="1397"/>
                    <a:pt x="1214" y="1478"/>
                    <a:pt x="1178" y="1541"/>
                  </a:cubicBezTo>
                  <a:cubicBezTo>
                    <a:pt x="1178" y="1541"/>
                    <a:pt x="1178" y="1541"/>
                    <a:pt x="1178" y="1541"/>
                  </a:cubicBezTo>
                  <a:cubicBezTo>
                    <a:pt x="1141" y="1604"/>
                    <a:pt x="1060" y="1626"/>
                    <a:pt x="997" y="1589"/>
                  </a:cubicBezTo>
                  <a:cubicBezTo>
                    <a:pt x="686" y="1410"/>
                    <a:pt x="686" y="1410"/>
                    <a:pt x="686" y="1410"/>
                  </a:cubicBezTo>
                  <a:cubicBezTo>
                    <a:pt x="0" y="1014"/>
                    <a:pt x="0" y="1014"/>
                    <a:pt x="0" y="101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6" y="0"/>
                    <a:pt x="886" y="0"/>
                    <a:pt x="886" y="0"/>
                  </a:cubicBezTo>
                  <a:close/>
                </a:path>
              </a:pathLst>
            </a:custGeom>
            <a:blipFill>
              <a:blip r:embed="rId2"/>
              <a:stretch>
                <a:fillRect l="1" t="-5955" r="-71601" b="-32532"/>
              </a:stretch>
            </a:blipFill>
            <a:ln w="635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135063"/>
            <a:ext cx="10845798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3441299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145028"/>
            <a:ext cx="108457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hyperlink" Target="https://www.islide.cc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2C6FC"/>
            </a:gs>
            <a:gs pos="86000">
              <a:srgbClr val="4D93F9"/>
            </a:gs>
            <a:gs pos="42000">
              <a:schemeClr val="bg1"/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9C7193E7-2AE6-454C-B7EC-ED5CC89B8610}"/>
              </a:ext>
            </a:extLst>
          </p:cNvPr>
          <p:cNvSpPr/>
          <p:nvPr/>
        </p:nvSpPr>
        <p:spPr>
          <a:xfrm>
            <a:off x="9324108" y="3795467"/>
            <a:ext cx="2196379" cy="5587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3099" y="5533434"/>
            <a:ext cx="10845800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73099" y="5829705"/>
            <a:ext cx="10845800" cy="296271"/>
          </a:xfrm>
        </p:spPr>
        <p:txBody>
          <a:bodyPr/>
          <a:lstStyle/>
          <a:p>
            <a:r>
              <a:rPr lang="en-US" altLang="zh-CN" dirty="0"/>
              <a:t>Designed by </a:t>
            </a:r>
            <a:r>
              <a:rPr lang="en-US" altLang="zh-CN" dirty="0" err="1"/>
              <a:t>iSlide</a:t>
            </a:r>
            <a:endParaRPr lang="en-US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73099" y="3795467"/>
            <a:ext cx="10845800" cy="558799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73099" y="1028701"/>
            <a:ext cx="10845800" cy="2766766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064DBA"/>
                </a:solidFill>
              </a:rPr>
              <a:t>房地产</a:t>
            </a:r>
            <a:r>
              <a:rPr lang="en-US" altLang="zh-CN" sz="4400" dirty="0">
                <a:solidFill>
                  <a:srgbClr val="064DBA"/>
                </a:solidFill>
              </a:rPr>
              <a:t> </a:t>
            </a:r>
            <a:br>
              <a:rPr lang="en-US" altLang="zh-CN" sz="4400" dirty="0">
                <a:solidFill>
                  <a:srgbClr val="064DBA"/>
                </a:solidFill>
              </a:rPr>
            </a:br>
            <a:r>
              <a:rPr lang="zh-CN" altLang="en-US" sz="8000" dirty="0">
                <a:solidFill>
                  <a:schemeClr val="accent2"/>
                </a:solidFill>
              </a:rPr>
              <a:t>商务汇报</a:t>
            </a:r>
            <a:r>
              <a:rPr lang="en-US" altLang="zh-CN" sz="8000" dirty="0">
                <a:solidFill>
                  <a:schemeClr val="accent2"/>
                </a:solidFill>
              </a:rPr>
              <a:t> </a:t>
            </a:r>
            <a:br>
              <a:rPr lang="en-US" altLang="zh-CN" sz="8000" dirty="0">
                <a:solidFill>
                  <a:schemeClr val="accent2"/>
                </a:solidFill>
              </a:rPr>
            </a:br>
            <a:r>
              <a:rPr lang="en-US" altLang="zh-CN" sz="4400" dirty="0">
                <a:solidFill>
                  <a:schemeClr val="accent2"/>
                </a:solidFill>
              </a:rPr>
              <a:t>PPT</a:t>
            </a:r>
            <a:r>
              <a:rPr lang="zh-CN" altLang="en-US" sz="4400" dirty="0">
                <a:solidFill>
                  <a:schemeClr val="accent2"/>
                </a:solidFill>
              </a:rPr>
              <a:t>模板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15FBCD3-EC17-44B5-A580-7A320B21BC45}"/>
              </a:ext>
            </a:extLst>
          </p:cNvPr>
          <p:cNvCxnSpPr/>
          <p:nvPr/>
        </p:nvCxnSpPr>
        <p:spPr>
          <a:xfrm>
            <a:off x="5888182" y="2826327"/>
            <a:ext cx="5630717" cy="0"/>
          </a:xfrm>
          <a:prstGeom prst="line">
            <a:avLst/>
          </a:prstGeom>
          <a:ln w="381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4B09B7-7294-4652-B86C-48AA9EC8F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071CD7C-9DDB-4786-8472-CD9A6B784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AE4F76-FB2D-4AD1-90CC-4874D8F94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558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A5B84A5-5EC5-4D91-AD72-0B36720C0F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59316"/>
            <a:ext cx="10845800" cy="3558468"/>
            <a:chOff x="673100" y="1859316"/>
            <a:chExt cx="10845800" cy="355846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BF05389-E2D4-4E7C-B750-4FD94B1E534B}"/>
                </a:ext>
              </a:extLst>
            </p:cNvPr>
            <p:cNvCxnSpPr/>
            <p:nvPr/>
          </p:nvCxnSpPr>
          <p:spPr>
            <a:xfrm>
              <a:off x="673100" y="3638550"/>
              <a:ext cx="108458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$ḻidê">
              <a:extLst>
                <a:ext uri="{FF2B5EF4-FFF2-40B4-BE49-F238E27FC236}">
                  <a16:creationId xmlns:a16="http://schemas.microsoft.com/office/drawing/2014/main" id="{5FA2BF79-DA92-4611-8B74-CC3760D8D8B6}"/>
                </a:ext>
              </a:extLst>
            </p:cNvPr>
            <p:cNvSpPr/>
            <p:nvPr/>
          </p:nvSpPr>
          <p:spPr>
            <a:xfrm>
              <a:off x="4343400" y="1885950"/>
              <a:ext cx="3505200" cy="3505200"/>
            </a:xfrm>
            <a:prstGeom prst="diamond">
              <a:avLst/>
            </a:prstGeom>
            <a:pattFill prst="lt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dist="381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i="1" u="sng" dirty="0">
                  <a:solidFill>
                    <a:schemeClr val="tx1"/>
                  </a:solidFill>
                </a:rPr>
                <a:t>Text</a:t>
              </a:r>
              <a:endParaRPr lang="id-ID" altLang="zh-CN" sz="3200" i="1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iślïďé">
              <a:extLst>
                <a:ext uri="{FF2B5EF4-FFF2-40B4-BE49-F238E27FC236}">
                  <a16:creationId xmlns:a16="http://schemas.microsoft.com/office/drawing/2014/main" id="{C3473AD7-A301-4EB4-9108-AABD35C3FFBD}"/>
                </a:ext>
              </a:extLst>
            </p:cNvPr>
            <p:cNvSpPr/>
            <p:nvPr/>
          </p:nvSpPr>
          <p:spPr>
            <a:xfrm>
              <a:off x="3156641" y="3287147"/>
              <a:ext cx="1877084" cy="702807"/>
            </a:xfrm>
            <a:prstGeom prst="roundRect">
              <a:avLst>
                <a:gd name="adj" fmla="val 10502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i="1" dirty="0">
                  <a:solidFill>
                    <a:schemeClr val="accent1"/>
                  </a:solidFill>
                </a:rPr>
                <a:t>198,310,00K</a:t>
              </a:r>
              <a:endParaRPr i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îṥlïďê">
              <a:extLst>
                <a:ext uri="{FF2B5EF4-FFF2-40B4-BE49-F238E27FC236}">
                  <a16:creationId xmlns:a16="http://schemas.microsoft.com/office/drawing/2014/main" id="{C3473AD7-A301-4EB4-9108-AABD35C3FFBD}"/>
                </a:ext>
              </a:extLst>
            </p:cNvPr>
            <p:cNvSpPr/>
            <p:nvPr/>
          </p:nvSpPr>
          <p:spPr>
            <a:xfrm>
              <a:off x="7158275" y="3287147"/>
              <a:ext cx="1877084" cy="702807"/>
            </a:xfrm>
            <a:prstGeom prst="roundRect">
              <a:avLst>
                <a:gd name="adj" fmla="val 10502"/>
              </a:avLst>
            </a:prstGeom>
            <a:solidFill>
              <a:schemeClr val="bg1"/>
            </a:solidFill>
            <a:ln w="3175">
              <a:solidFill>
                <a:schemeClr val="accent2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i="1" dirty="0">
                  <a:solidFill>
                    <a:schemeClr val="accent2"/>
                  </a:solidFill>
                </a:rPr>
                <a:t>201,456,00K</a:t>
              </a:r>
              <a:endParaRPr i="1" dirty="0">
                <a:solidFill>
                  <a:schemeClr val="accent2"/>
                </a:solidFill>
              </a:endParaRPr>
            </a:p>
          </p:txBody>
        </p:sp>
        <p:grpSp>
          <p:nvGrpSpPr>
            <p:cNvPr id="10" name="íŝlídê">
              <a:extLst>
                <a:ext uri="{FF2B5EF4-FFF2-40B4-BE49-F238E27FC236}">
                  <a16:creationId xmlns:a16="http://schemas.microsoft.com/office/drawing/2014/main" id="{F97082DF-2B68-48BC-BCD3-D36DD4A0AA77}"/>
                </a:ext>
              </a:extLst>
            </p:cNvPr>
            <p:cNvGrpSpPr/>
            <p:nvPr/>
          </p:nvGrpSpPr>
          <p:grpSpPr>
            <a:xfrm>
              <a:off x="673100" y="1859316"/>
              <a:ext cx="3292318" cy="3558468"/>
              <a:chOff x="673100" y="1859316"/>
              <a:chExt cx="3292318" cy="3558468"/>
            </a:xfrm>
          </p:grpSpPr>
          <p:sp>
            <p:nvSpPr>
              <p:cNvPr id="14" name="íṣḻî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1859316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15" name="íṡḷi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4115327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</p:grpSp>
        <p:grpSp>
          <p:nvGrpSpPr>
            <p:cNvPr id="11" name="íṥḷide">
              <a:extLst>
                <a:ext uri="{FF2B5EF4-FFF2-40B4-BE49-F238E27FC236}">
                  <a16:creationId xmlns:a16="http://schemas.microsoft.com/office/drawing/2014/main" id="{7CC74938-71BB-461A-BB79-B956C4B752CE}"/>
                </a:ext>
              </a:extLst>
            </p:cNvPr>
            <p:cNvGrpSpPr/>
            <p:nvPr/>
          </p:nvGrpSpPr>
          <p:grpSpPr>
            <a:xfrm>
              <a:off x="8226582" y="1859316"/>
              <a:ext cx="3292318" cy="3558468"/>
              <a:chOff x="673100" y="1859316"/>
              <a:chExt cx="3292318" cy="3558468"/>
            </a:xfrm>
          </p:grpSpPr>
          <p:sp>
            <p:nvSpPr>
              <p:cNvPr id="12" name="iṣḻíḋ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1859316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13" name="ïŝḷïḋ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4115327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4653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DC5224-D229-4C67-B1E4-14B1EACCF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187F136-5183-4D7C-B9E9-9ABB9DAFA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C99C9E-BFE2-4EF6-83C5-A19E16B25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558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0FCB296-F469-406C-B713-99312E9965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8" y="1588713"/>
            <a:ext cx="10858502" cy="4086974"/>
            <a:chOff x="660398" y="1588713"/>
            <a:chExt cx="10858502" cy="4086974"/>
          </a:xfrm>
        </p:grpSpPr>
        <p:sp>
          <p:nvSpPr>
            <p:cNvPr id="6" name="íŝḷïďê">
              <a:extLst>
                <a:ext uri="{FF2B5EF4-FFF2-40B4-BE49-F238E27FC236}">
                  <a16:creationId xmlns:a16="http://schemas.microsoft.com/office/drawing/2014/main" id="{6E04839A-71B6-47C2-B1EC-D369E4149E2C}"/>
                </a:ext>
              </a:extLst>
            </p:cNvPr>
            <p:cNvSpPr/>
            <p:nvPr/>
          </p:nvSpPr>
          <p:spPr bwMode="auto">
            <a:xfrm>
              <a:off x="6089650" y="3633065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7" name="işļiḑe">
              <a:extLst>
                <a:ext uri="{FF2B5EF4-FFF2-40B4-BE49-F238E27FC236}">
                  <a16:creationId xmlns:a16="http://schemas.microsoft.com/office/drawing/2014/main" id="{CF41D7AC-9BE8-4D4B-A6E4-81B57F186A58}"/>
                </a:ext>
              </a:extLst>
            </p:cNvPr>
            <p:cNvSpPr/>
            <p:nvPr/>
          </p:nvSpPr>
          <p:spPr bwMode="auto">
            <a:xfrm>
              <a:off x="6089650" y="1588713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ï$líde">
              <a:extLst>
                <a:ext uri="{FF2B5EF4-FFF2-40B4-BE49-F238E27FC236}">
                  <a16:creationId xmlns:a16="http://schemas.microsoft.com/office/drawing/2014/main" id="{72EA575A-1D8D-4337-B346-31E718A48299}"/>
                </a:ext>
              </a:extLst>
            </p:cNvPr>
            <p:cNvSpPr/>
            <p:nvPr/>
          </p:nvSpPr>
          <p:spPr bwMode="auto">
            <a:xfrm>
              <a:off x="4321175" y="3633065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9" name="iṡlîḋê">
              <a:extLst>
                <a:ext uri="{FF2B5EF4-FFF2-40B4-BE49-F238E27FC236}">
                  <a16:creationId xmlns:a16="http://schemas.microsoft.com/office/drawing/2014/main" id="{2CA4C738-0AE3-4C8B-AA69-5345D7799BC2}"/>
                </a:ext>
              </a:extLst>
            </p:cNvPr>
            <p:cNvSpPr/>
            <p:nvPr/>
          </p:nvSpPr>
          <p:spPr bwMode="auto">
            <a:xfrm>
              <a:off x="4321175" y="1588713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íSľïdê">
              <a:extLst>
                <a:ext uri="{FF2B5EF4-FFF2-40B4-BE49-F238E27FC236}">
                  <a16:creationId xmlns:a16="http://schemas.microsoft.com/office/drawing/2014/main" id="{509D8E54-649C-4D99-9AD5-768FB40C8A36}"/>
                </a:ext>
              </a:extLst>
            </p:cNvPr>
            <p:cNvGrpSpPr/>
            <p:nvPr/>
          </p:nvGrpSpPr>
          <p:grpSpPr>
            <a:xfrm>
              <a:off x="660398" y="1963754"/>
              <a:ext cx="3511555" cy="1292540"/>
              <a:chOff x="660398" y="1963754"/>
              <a:chExt cx="3511555" cy="1292540"/>
            </a:xfrm>
          </p:grpSpPr>
          <p:sp>
            <p:nvSpPr>
              <p:cNvPr id="23" name="îşlïḓe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660398" y="1963754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BF503F1-4E1E-41BC-B26D-29D0DB5B0C3C}"/>
                  </a:ext>
                </a:extLst>
              </p:cNvPr>
              <p:cNvCxnSpPr/>
              <p:nvPr/>
            </p:nvCxnSpPr>
            <p:spPr>
              <a:xfrm flipH="1">
                <a:off x="660402" y="2755126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îSļîdé">
                <a:extLst>
                  <a:ext uri="{FF2B5EF4-FFF2-40B4-BE49-F238E27FC236}">
                    <a16:creationId xmlns:a16="http://schemas.microsoft.com/office/drawing/2014/main" id="{6EDEC8F3-E3FB-4892-957A-B5D657673027}"/>
                  </a:ext>
                </a:extLst>
              </p:cNvPr>
              <p:cNvSpPr/>
              <p:nvPr/>
            </p:nvSpPr>
            <p:spPr>
              <a:xfrm>
                <a:off x="660402" y="2463192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îṣļíḋê">
              <a:extLst>
                <a:ext uri="{FF2B5EF4-FFF2-40B4-BE49-F238E27FC236}">
                  <a16:creationId xmlns:a16="http://schemas.microsoft.com/office/drawing/2014/main" id="{536194F1-2757-49B9-B34C-C968EAA1363F}"/>
                </a:ext>
              </a:extLst>
            </p:cNvPr>
            <p:cNvGrpSpPr/>
            <p:nvPr/>
          </p:nvGrpSpPr>
          <p:grpSpPr>
            <a:xfrm>
              <a:off x="660398" y="4008106"/>
              <a:ext cx="3511553" cy="1292540"/>
              <a:chOff x="660398" y="4008106"/>
              <a:chExt cx="3511553" cy="1292540"/>
            </a:xfrm>
          </p:grpSpPr>
          <p:sp>
            <p:nvSpPr>
              <p:cNvPr id="20" name="iṧḷiďè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660398" y="4008106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8A018A63-B84D-4EF0-A918-B6457F44FB15}"/>
                  </a:ext>
                </a:extLst>
              </p:cNvPr>
              <p:cNvCxnSpPr/>
              <p:nvPr/>
            </p:nvCxnSpPr>
            <p:spPr>
              <a:xfrm flipH="1">
                <a:off x="660400" y="4799478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îś1iḍê">
                <a:extLst>
                  <a:ext uri="{FF2B5EF4-FFF2-40B4-BE49-F238E27FC236}">
                    <a16:creationId xmlns:a16="http://schemas.microsoft.com/office/drawing/2014/main" id="{EDC2E989-9570-433F-B068-985AC75F13AF}"/>
                  </a:ext>
                </a:extLst>
              </p:cNvPr>
              <p:cNvSpPr/>
              <p:nvPr/>
            </p:nvSpPr>
            <p:spPr>
              <a:xfrm>
                <a:off x="660400" y="4507544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îşḻïḓè">
              <a:extLst>
                <a:ext uri="{FF2B5EF4-FFF2-40B4-BE49-F238E27FC236}">
                  <a16:creationId xmlns:a16="http://schemas.microsoft.com/office/drawing/2014/main" id="{EBDEB8F1-2EF8-42C8-B1B6-4C19606BA0DE}"/>
                </a:ext>
              </a:extLst>
            </p:cNvPr>
            <p:cNvGrpSpPr/>
            <p:nvPr/>
          </p:nvGrpSpPr>
          <p:grpSpPr>
            <a:xfrm>
              <a:off x="8007347" y="1963754"/>
              <a:ext cx="3511552" cy="1292540"/>
              <a:chOff x="8007347" y="1963754"/>
              <a:chExt cx="3511552" cy="1292540"/>
            </a:xfrm>
          </p:grpSpPr>
          <p:sp>
            <p:nvSpPr>
              <p:cNvPr id="17" name="îšļîdé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8007348" y="1963754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FDCEA44-0019-4A15-A2B4-A9E3E2060EC9}"/>
                  </a:ext>
                </a:extLst>
              </p:cNvPr>
              <p:cNvCxnSpPr/>
              <p:nvPr/>
            </p:nvCxnSpPr>
            <p:spPr>
              <a:xfrm flipH="1">
                <a:off x="8007347" y="2755126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ṥļïḍê">
                <a:extLst>
                  <a:ext uri="{FF2B5EF4-FFF2-40B4-BE49-F238E27FC236}">
                    <a16:creationId xmlns:a16="http://schemas.microsoft.com/office/drawing/2014/main" id="{1665670B-5E4C-4FDC-AF6E-4F8129FD6C47}"/>
                  </a:ext>
                </a:extLst>
              </p:cNvPr>
              <p:cNvSpPr/>
              <p:nvPr/>
            </p:nvSpPr>
            <p:spPr>
              <a:xfrm>
                <a:off x="11179172" y="2463192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isľïḍé">
              <a:extLst>
                <a:ext uri="{FF2B5EF4-FFF2-40B4-BE49-F238E27FC236}">
                  <a16:creationId xmlns:a16="http://schemas.microsoft.com/office/drawing/2014/main" id="{FBFA5B5C-ECE4-4595-8A23-D8F290C167A7}"/>
                </a:ext>
              </a:extLst>
            </p:cNvPr>
            <p:cNvGrpSpPr/>
            <p:nvPr/>
          </p:nvGrpSpPr>
          <p:grpSpPr>
            <a:xfrm>
              <a:off x="8007348" y="4008106"/>
              <a:ext cx="3511552" cy="1292540"/>
              <a:chOff x="8007348" y="4008106"/>
              <a:chExt cx="3511552" cy="1292540"/>
            </a:xfrm>
          </p:grpSpPr>
          <p:sp>
            <p:nvSpPr>
              <p:cNvPr id="14" name="î$1íḑé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8007348" y="4008106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40462DD-439A-4F2C-8EBB-5DD18385C0E7}"/>
                  </a:ext>
                </a:extLst>
              </p:cNvPr>
              <p:cNvCxnSpPr/>
              <p:nvPr/>
            </p:nvCxnSpPr>
            <p:spPr>
              <a:xfrm flipH="1">
                <a:off x="8007349" y="4799478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îs1îḋe">
                <a:extLst>
                  <a:ext uri="{FF2B5EF4-FFF2-40B4-BE49-F238E27FC236}">
                    <a16:creationId xmlns:a16="http://schemas.microsoft.com/office/drawing/2014/main" id="{122A58AA-5542-4447-86CA-D85CA1404348}"/>
                  </a:ext>
                </a:extLst>
              </p:cNvPr>
              <p:cNvSpPr/>
              <p:nvPr/>
            </p:nvSpPr>
            <p:spPr>
              <a:xfrm>
                <a:off x="11179174" y="4507544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5951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12424" y="2945869"/>
            <a:ext cx="1472238" cy="128005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064DB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rgbClr val="064DB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924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5F062E-F21E-4CA3-A1CB-C4C410ABE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415D671-FFCD-4E50-840B-3C255D13E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1F9EBC-360F-4080-BACB-34CC70241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480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93DF2B6-4EF8-46F9-BCC4-6275EF06E4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7137"/>
            <a:ext cx="10850563" cy="4322826"/>
            <a:chOff x="669925" y="1477137"/>
            <a:chExt cx="10850563" cy="4322826"/>
          </a:xfrm>
        </p:grpSpPr>
        <p:grpSp>
          <p:nvGrpSpPr>
            <p:cNvPr id="6" name="ïŝ1îďê">
              <a:extLst>
                <a:ext uri="{FF2B5EF4-FFF2-40B4-BE49-F238E27FC236}">
                  <a16:creationId xmlns:a16="http://schemas.microsoft.com/office/drawing/2014/main" id="{6BE6271D-45F4-4394-A8FD-058F485FC22E}"/>
                </a:ext>
              </a:extLst>
            </p:cNvPr>
            <p:cNvGrpSpPr/>
            <p:nvPr/>
          </p:nvGrpSpPr>
          <p:grpSpPr>
            <a:xfrm>
              <a:off x="669925" y="1477137"/>
              <a:ext cx="2891443" cy="1233752"/>
              <a:chOff x="669925" y="1442658"/>
              <a:chExt cx="2891443" cy="1233752"/>
            </a:xfrm>
          </p:grpSpPr>
          <p:sp>
            <p:nvSpPr>
              <p:cNvPr id="29" name="ísļíḍè">
                <a:extLst>
                  <a:ext uri="{FF2B5EF4-FFF2-40B4-BE49-F238E27FC236}">
                    <a16:creationId xmlns:a16="http://schemas.microsoft.com/office/drawing/2014/main" id="{E632F477-E3A9-47DC-9B17-2FF72B06E79D}"/>
                  </a:ext>
                </a:extLst>
              </p:cNvPr>
              <p:cNvSpPr/>
              <p:nvPr/>
            </p:nvSpPr>
            <p:spPr bwMode="auto">
              <a:xfrm>
                <a:off x="669925" y="1884463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Sļíḋe">
                <a:extLst>
                  <a:ext uri="{FF2B5EF4-FFF2-40B4-BE49-F238E27FC236}">
                    <a16:creationId xmlns:a16="http://schemas.microsoft.com/office/drawing/2014/main" id="{6BAC2652-93D3-460E-A1C2-A301031A0DD3}"/>
                  </a:ext>
                </a:extLst>
              </p:cNvPr>
              <p:cNvSpPr txBox="1"/>
              <p:nvPr/>
            </p:nvSpPr>
            <p:spPr bwMode="auto">
              <a:xfrm>
                <a:off x="669925" y="1442658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" name="îṩļíḋé">
              <a:extLst>
                <a:ext uri="{FF2B5EF4-FFF2-40B4-BE49-F238E27FC236}">
                  <a16:creationId xmlns:a16="http://schemas.microsoft.com/office/drawing/2014/main" id="{EE17E032-5EB5-4B73-B77E-ADCA53F10E16}"/>
                </a:ext>
              </a:extLst>
            </p:cNvPr>
            <p:cNvGrpSpPr/>
            <p:nvPr/>
          </p:nvGrpSpPr>
          <p:grpSpPr>
            <a:xfrm>
              <a:off x="669925" y="3021674"/>
              <a:ext cx="2891443" cy="1233752"/>
              <a:chOff x="669925" y="2987195"/>
              <a:chExt cx="2891443" cy="1233752"/>
            </a:xfrm>
          </p:grpSpPr>
          <p:sp>
            <p:nvSpPr>
              <p:cNvPr id="27" name="işľîḋé">
                <a:extLst>
                  <a:ext uri="{FF2B5EF4-FFF2-40B4-BE49-F238E27FC236}">
                    <a16:creationId xmlns:a16="http://schemas.microsoft.com/office/drawing/2014/main" id="{987AFC52-BBCF-4E4A-851D-02875AD89F62}"/>
                  </a:ext>
                </a:extLst>
              </p:cNvPr>
              <p:cNvSpPr/>
              <p:nvPr/>
            </p:nvSpPr>
            <p:spPr bwMode="auto">
              <a:xfrm>
                <a:off x="669925" y="3429000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s1iďé">
                <a:extLst>
                  <a:ext uri="{FF2B5EF4-FFF2-40B4-BE49-F238E27FC236}">
                    <a16:creationId xmlns:a16="http://schemas.microsoft.com/office/drawing/2014/main" id="{1C5A4C4E-A0EB-42C5-8BE2-214FD79635F1}"/>
                  </a:ext>
                </a:extLst>
              </p:cNvPr>
              <p:cNvSpPr txBox="1"/>
              <p:nvPr/>
            </p:nvSpPr>
            <p:spPr bwMode="auto">
              <a:xfrm>
                <a:off x="669925" y="2987195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" name="ïṡ1îḍê">
              <a:extLst>
                <a:ext uri="{FF2B5EF4-FFF2-40B4-BE49-F238E27FC236}">
                  <a16:creationId xmlns:a16="http://schemas.microsoft.com/office/drawing/2014/main" id="{B3B0EE56-DF74-4421-AF51-341F334DC7E4}"/>
                </a:ext>
              </a:extLst>
            </p:cNvPr>
            <p:cNvGrpSpPr/>
            <p:nvPr/>
          </p:nvGrpSpPr>
          <p:grpSpPr>
            <a:xfrm>
              <a:off x="669925" y="4566211"/>
              <a:ext cx="2891443" cy="1233752"/>
              <a:chOff x="669925" y="4531732"/>
              <a:chExt cx="2891443" cy="1233752"/>
            </a:xfrm>
          </p:grpSpPr>
          <p:sp>
            <p:nvSpPr>
              <p:cNvPr id="25" name="îŝľîḑe">
                <a:extLst>
                  <a:ext uri="{FF2B5EF4-FFF2-40B4-BE49-F238E27FC236}">
                    <a16:creationId xmlns:a16="http://schemas.microsoft.com/office/drawing/2014/main" id="{0C7D752B-2F94-45A8-BCE0-6206B8560EF2}"/>
                  </a:ext>
                </a:extLst>
              </p:cNvPr>
              <p:cNvSpPr/>
              <p:nvPr/>
            </p:nvSpPr>
            <p:spPr bwMode="auto">
              <a:xfrm>
                <a:off x="669925" y="4973537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ṩļïḑe">
                <a:extLst>
                  <a:ext uri="{FF2B5EF4-FFF2-40B4-BE49-F238E27FC236}">
                    <a16:creationId xmlns:a16="http://schemas.microsoft.com/office/drawing/2014/main" id="{21BFA9FA-2790-42BC-A0DF-19CF6BE0170D}"/>
                  </a:ext>
                </a:extLst>
              </p:cNvPr>
              <p:cNvSpPr txBox="1"/>
              <p:nvPr/>
            </p:nvSpPr>
            <p:spPr bwMode="auto">
              <a:xfrm>
                <a:off x="669925" y="4531732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" name="íšḷide">
              <a:extLst>
                <a:ext uri="{FF2B5EF4-FFF2-40B4-BE49-F238E27FC236}">
                  <a16:creationId xmlns:a16="http://schemas.microsoft.com/office/drawing/2014/main" id="{D3543735-0CC9-4C80-9AD5-E50EBB04DF09}"/>
                </a:ext>
              </a:extLst>
            </p:cNvPr>
            <p:cNvGrpSpPr/>
            <p:nvPr/>
          </p:nvGrpSpPr>
          <p:grpSpPr>
            <a:xfrm>
              <a:off x="8629045" y="1477137"/>
              <a:ext cx="2891443" cy="1233752"/>
              <a:chOff x="669925" y="1442658"/>
              <a:chExt cx="2891443" cy="1233752"/>
            </a:xfrm>
          </p:grpSpPr>
          <p:sp>
            <p:nvSpPr>
              <p:cNvPr id="23" name="íślíḑe">
                <a:extLst>
                  <a:ext uri="{FF2B5EF4-FFF2-40B4-BE49-F238E27FC236}">
                    <a16:creationId xmlns:a16="http://schemas.microsoft.com/office/drawing/2014/main" id="{8C53E403-AEE6-4D96-94B7-96F7FBAB883D}"/>
                  </a:ext>
                </a:extLst>
              </p:cNvPr>
              <p:cNvSpPr/>
              <p:nvPr/>
            </p:nvSpPr>
            <p:spPr bwMode="auto">
              <a:xfrm>
                <a:off x="669925" y="1884463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śḷïḓê">
                <a:extLst>
                  <a:ext uri="{FF2B5EF4-FFF2-40B4-BE49-F238E27FC236}">
                    <a16:creationId xmlns:a16="http://schemas.microsoft.com/office/drawing/2014/main" id="{02549844-105F-4E27-8943-768826DE8B8F}"/>
                  </a:ext>
                </a:extLst>
              </p:cNvPr>
              <p:cNvSpPr txBox="1"/>
              <p:nvPr/>
            </p:nvSpPr>
            <p:spPr bwMode="auto">
              <a:xfrm>
                <a:off x="669925" y="1442658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ïsļîďê">
              <a:extLst>
                <a:ext uri="{FF2B5EF4-FFF2-40B4-BE49-F238E27FC236}">
                  <a16:creationId xmlns:a16="http://schemas.microsoft.com/office/drawing/2014/main" id="{EBC197A0-76D9-4147-B9B9-C3AB79C1FAA7}"/>
                </a:ext>
              </a:extLst>
            </p:cNvPr>
            <p:cNvGrpSpPr/>
            <p:nvPr/>
          </p:nvGrpSpPr>
          <p:grpSpPr>
            <a:xfrm>
              <a:off x="8629045" y="3021674"/>
              <a:ext cx="2891443" cy="1233752"/>
              <a:chOff x="669925" y="2987195"/>
              <a:chExt cx="2891443" cy="1233752"/>
            </a:xfrm>
          </p:grpSpPr>
          <p:sp>
            <p:nvSpPr>
              <p:cNvPr id="21" name="iṥḻïḍè">
                <a:extLst>
                  <a:ext uri="{FF2B5EF4-FFF2-40B4-BE49-F238E27FC236}">
                    <a16:creationId xmlns:a16="http://schemas.microsoft.com/office/drawing/2014/main" id="{B4AF81C4-6CA1-4D68-BB80-284C598E05D2}"/>
                  </a:ext>
                </a:extLst>
              </p:cNvPr>
              <p:cNvSpPr/>
              <p:nvPr/>
            </p:nvSpPr>
            <p:spPr bwMode="auto">
              <a:xfrm>
                <a:off x="669925" y="3429000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S1ïḓé">
                <a:extLst>
                  <a:ext uri="{FF2B5EF4-FFF2-40B4-BE49-F238E27FC236}">
                    <a16:creationId xmlns:a16="http://schemas.microsoft.com/office/drawing/2014/main" id="{3D0A0744-655E-42FE-9A97-584BBF2A2E61}"/>
                  </a:ext>
                </a:extLst>
              </p:cNvPr>
              <p:cNvSpPr txBox="1"/>
              <p:nvPr/>
            </p:nvSpPr>
            <p:spPr bwMode="auto">
              <a:xfrm>
                <a:off x="669925" y="2987195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ï$ļîḍé">
              <a:extLst>
                <a:ext uri="{FF2B5EF4-FFF2-40B4-BE49-F238E27FC236}">
                  <a16:creationId xmlns:a16="http://schemas.microsoft.com/office/drawing/2014/main" id="{2AD8F1FD-F486-4BE4-90D7-91EE0C45C7D4}"/>
                </a:ext>
              </a:extLst>
            </p:cNvPr>
            <p:cNvGrpSpPr/>
            <p:nvPr/>
          </p:nvGrpSpPr>
          <p:grpSpPr>
            <a:xfrm>
              <a:off x="8629045" y="4566211"/>
              <a:ext cx="2891443" cy="1233752"/>
              <a:chOff x="669925" y="4531732"/>
              <a:chExt cx="2891443" cy="1233752"/>
            </a:xfrm>
          </p:grpSpPr>
          <p:sp>
            <p:nvSpPr>
              <p:cNvPr id="19" name="ïsľíḑê">
                <a:extLst>
                  <a:ext uri="{FF2B5EF4-FFF2-40B4-BE49-F238E27FC236}">
                    <a16:creationId xmlns:a16="http://schemas.microsoft.com/office/drawing/2014/main" id="{23E8CB8E-0004-434E-B7EC-949623D4307E}"/>
                  </a:ext>
                </a:extLst>
              </p:cNvPr>
              <p:cNvSpPr/>
              <p:nvPr/>
            </p:nvSpPr>
            <p:spPr bwMode="auto">
              <a:xfrm>
                <a:off x="669925" y="4973537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ṡlíḋê">
                <a:extLst>
                  <a:ext uri="{FF2B5EF4-FFF2-40B4-BE49-F238E27FC236}">
                    <a16:creationId xmlns:a16="http://schemas.microsoft.com/office/drawing/2014/main" id="{4C16EB37-3343-44B7-B92D-4DE72CCA06B5}"/>
                  </a:ext>
                </a:extLst>
              </p:cNvPr>
              <p:cNvSpPr txBox="1"/>
              <p:nvPr/>
            </p:nvSpPr>
            <p:spPr bwMode="auto">
              <a:xfrm>
                <a:off x="669925" y="4531732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íṡľïďê">
              <a:extLst>
                <a:ext uri="{FF2B5EF4-FFF2-40B4-BE49-F238E27FC236}">
                  <a16:creationId xmlns:a16="http://schemas.microsoft.com/office/drawing/2014/main" id="{57239AF1-AB93-48C9-846F-350DA52B105D}"/>
                </a:ext>
              </a:extLst>
            </p:cNvPr>
            <p:cNvGrpSpPr/>
            <p:nvPr/>
          </p:nvGrpSpPr>
          <p:grpSpPr>
            <a:xfrm>
              <a:off x="4026408" y="3106413"/>
              <a:ext cx="4139184" cy="1064274"/>
              <a:chOff x="4099560" y="2915672"/>
              <a:chExt cx="3992880" cy="1026656"/>
            </a:xfrm>
          </p:grpSpPr>
          <p:sp>
            <p:nvSpPr>
              <p:cNvPr id="14" name="ísļïďé">
                <a:extLst>
                  <a:ext uri="{FF2B5EF4-FFF2-40B4-BE49-F238E27FC236}">
                    <a16:creationId xmlns:a16="http://schemas.microsoft.com/office/drawing/2014/main" id="{29EDBB75-2251-4CBA-9DCB-A9217ADB0DE5}"/>
                  </a:ext>
                </a:extLst>
              </p:cNvPr>
              <p:cNvSpPr/>
              <p:nvPr/>
            </p:nvSpPr>
            <p:spPr>
              <a:xfrm flipV="1">
                <a:off x="4099560" y="2915672"/>
                <a:ext cx="3992880" cy="1026656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5714" y="0"/>
                    </a:moveTo>
                    <a:lnTo>
                      <a:pt x="15714" y="813"/>
                    </a:lnTo>
                    <a:lnTo>
                      <a:pt x="2567" y="813"/>
                    </a:lnTo>
                    <a:cubicBezTo>
                      <a:pt x="1149" y="813"/>
                      <a:pt x="0" y="5283"/>
                      <a:pt x="0" y="10796"/>
                    </a:cubicBezTo>
                    <a:cubicBezTo>
                      <a:pt x="0" y="16309"/>
                      <a:pt x="1150" y="20777"/>
                      <a:pt x="2567" y="20777"/>
                    </a:cubicBezTo>
                    <a:lnTo>
                      <a:pt x="4227" y="20777"/>
                    </a:lnTo>
                    <a:cubicBezTo>
                      <a:pt x="4294" y="20790"/>
                      <a:pt x="4352" y="20595"/>
                      <a:pt x="4358" y="20335"/>
                    </a:cubicBezTo>
                    <a:cubicBezTo>
                      <a:pt x="4365" y="20039"/>
                      <a:pt x="4304" y="19785"/>
                      <a:pt x="4227" y="19793"/>
                    </a:cubicBezTo>
                    <a:lnTo>
                      <a:pt x="2583" y="19793"/>
                    </a:lnTo>
                    <a:cubicBezTo>
                      <a:pt x="1306" y="19793"/>
                      <a:pt x="271" y="15767"/>
                      <a:pt x="271" y="10801"/>
                    </a:cubicBezTo>
                    <a:cubicBezTo>
                      <a:pt x="271" y="5836"/>
                      <a:pt x="1306" y="1811"/>
                      <a:pt x="2583" y="1812"/>
                    </a:cubicBezTo>
                    <a:lnTo>
                      <a:pt x="15714" y="1812"/>
                    </a:lnTo>
                    <a:lnTo>
                      <a:pt x="15714" y="2677"/>
                    </a:lnTo>
                    <a:lnTo>
                      <a:pt x="16402" y="1337"/>
                    </a:lnTo>
                    <a:lnTo>
                      <a:pt x="15714" y="0"/>
                    </a:lnTo>
                    <a:close/>
                    <a:moveTo>
                      <a:pt x="17125" y="813"/>
                    </a:moveTo>
                    <a:cubicBezTo>
                      <a:pt x="17047" y="807"/>
                      <a:pt x="16985" y="1072"/>
                      <a:pt x="16994" y="1377"/>
                    </a:cubicBezTo>
                    <a:cubicBezTo>
                      <a:pt x="17001" y="1634"/>
                      <a:pt x="17059" y="1825"/>
                      <a:pt x="17125" y="1812"/>
                    </a:cubicBezTo>
                    <a:lnTo>
                      <a:pt x="19022" y="1812"/>
                    </a:lnTo>
                    <a:cubicBezTo>
                      <a:pt x="20299" y="1811"/>
                      <a:pt x="21334" y="5836"/>
                      <a:pt x="21334" y="10801"/>
                    </a:cubicBezTo>
                    <a:cubicBezTo>
                      <a:pt x="21334" y="15767"/>
                      <a:pt x="20299" y="19793"/>
                      <a:pt x="19022" y="19793"/>
                    </a:cubicBezTo>
                    <a:lnTo>
                      <a:pt x="6062" y="19793"/>
                    </a:lnTo>
                    <a:lnTo>
                      <a:pt x="6062" y="18923"/>
                    </a:lnTo>
                    <a:lnTo>
                      <a:pt x="5373" y="20263"/>
                    </a:lnTo>
                    <a:lnTo>
                      <a:pt x="6062" y="21600"/>
                    </a:lnTo>
                    <a:lnTo>
                      <a:pt x="6062" y="20777"/>
                    </a:lnTo>
                    <a:lnTo>
                      <a:pt x="19033" y="20777"/>
                    </a:lnTo>
                    <a:cubicBezTo>
                      <a:pt x="20450" y="20777"/>
                      <a:pt x="21600" y="16309"/>
                      <a:pt x="21600" y="10796"/>
                    </a:cubicBezTo>
                    <a:cubicBezTo>
                      <a:pt x="21600" y="5283"/>
                      <a:pt x="20451" y="813"/>
                      <a:pt x="19033" y="813"/>
                    </a:cubicBezTo>
                    <a:lnTo>
                      <a:pt x="17125" y="8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5" name="išḻíḑe">
                <a:extLst>
                  <a:ext uri="{FF2B5EF4-FFF2-40B4-BE49-F238E27FC236}">
                    <a16:creationId xmlns:a16="http://schemas.microsoft.com/office/drawing/2014/main" id="{1E9FBE1B-C07A-410C-9DAE-ABDF7196D28C}"/>
                  </a:ext>
                </a:extLst>
              </p:cNvPr>
              <p:cNvSpPr/>
              <p:nvPr/>
            </p:nvSpPr>
            <p:spPr>
              <a:xfrm flipV="1">
                <a:off x="4212948" y="3055688"/>
                <a:ext cx="743179" cy="743351"/>
              </a:xfrm>
              <a:custGeom>
                <a:avLst/>
                <a:gdLst/>
                <a:ahLst/>
                <a:cxnLst/>
                <a:rect l="l" t="t" r="r" b="b"/>
                <a:pathLst>
                  <a:path w="21532" h="21555" extrusionOk="0">
                    <a:moveTo>
                      <a:pt x="12835" y="2"/>
                    </a:moveTo>
                    <a:cubicBezTo>
                      <a:pt x="12729" y="-11"/>
                      <a:pt x="12659" y="38"/>
                      <a:pt x="12587" y="173"/>
                    </a:cubicBezTo>
                    <a:cubicBezTo>
                      <a:pt x="12290" y="722"/>
                      <a:pt x="11969" y="1259"/>
                      <a:pt x="11661" y="1801"/>
                    </a:cubicBezTo>
                    <a:cubicBezTo>
                      <a:pt x="11547" y="2002"/>
                      <a:pt x="11418" y="2100"/>
                      <a:pt x="11153" y="2074"/>
                    </a:cubicBezTo>
                    <a:cubicBezTo>
                      <a:pt x="10691" y="2029"/>
                      <a:pt x="10219" y="2032"/>
                      <a:pt x="9758" y="2112"/>
                    </a:cubicBezTo>
                    <a:cubicBezTo>
                      <a:pt x="9549" y="2148"/>
                      <a:pt x="9432" y="2096"/>
                      <a:pt x="9318" y="1917"/>
                    </a:cubicBezTo>
                    <a:cubicBezTo>
                      <a:pt x="8969" y="1371"/>
                      <a:pt x="8593" y="841"/>
                      <a:pt x="8243" y="295"/>
                    </a:cubicBezTo>
                    <a:cubicBezTo>
                      <a:pt x="8144" y="142"/>
                      <a:pt x="8068" y="121"/>
                      <a:pt x="7906" y="197"/>
                    </a:cubicBezTo>
                    <a:cubicBezTo>
                      <a:pt x="6846" y="687"/>
                      <a:pt x="5781" y="1174"/>
                      <a:pt x="4712" y="1645"/>
                    </a:cubicBezTo>
                    <a:cubicBezTo>
                      <a:pt x="4517" y="1731"/>
                      <a:pt x="4515" y="1819"/>
                      <a:pt x="4566" y="1996"/>
                    </a:cubicBezTo>
                    <a:cubicBezTo>
                      <a:pt x="4740" y="2608"/>
                      <a:pt x="4891" y="3227"/>
                      <a:pt x="5066" y="3839"/>
                    </a:cubicBezTo>
                    <a:cubicBezTo>
                      <a:pt x="5123" y="4038"/>
                      <a:pt x="5099" y="4170"/>
                      <a:pt x="4933" y="4306"/>
                    </a:cubicBezTo>
                    <a:cubicBezTo>
                      <a:pt x="4562" y="4610"/>
                      <a:pt x="4227" y="4959"/>
                      <a:pt x="3950" y="5348"/>
                    </a:cubicBezTo>
                    <a:cubicBezTo>
                      <a:pt x="3802" y="5555"/>
                      <a:pt x="3648" y="5572"/>
                      <a:pt x="3439" y="5529"/>
                    </a:cubicBezTo>
                    <a:cubicBezTo>
                      <a:pt x="2828" y="5404"/>
                      <a:pt x="2212" y="5296"/>
                      <a:pt x="1604" y="5158"/>
                    </a:cubicBezTo>
                    <a:cubicBezTo>
                      <a:pt x="1408" y="5113"/>
                      <a:pt x="1325" y="5153"/>
                      <a:pt x="1257" y="5338"/>
                    </a:cubicBezTo>
                    <a:cubicBezTo>
                      <a:pt x="856" y="6423"/>
                      <a:pt x="448" y="7506"/>
                      <a:pt x="34" y="8585"/>
                    </a:cubicBezTo>
                    <a:cubicBezTo>
                      <a:pt x="-35" y="8767"/>
                      <a:pt x="-5" y="8856"/>
                      <a:pt x="174" y="8953"/>
                    </a:cubicBezTo>
                    <a:cubicBezTo>
                      <a:pt x="722" y="9250"/>
                      <a:pt x="1256" y="9575"/>
                      <a:pt x="1798" y="9884"/>
                    </a:cubicBezTo>
                    <a:cubicBezTo>
                      <a:pt x="2000" y="9999"/>
                      <a:pt x="2092" y="10126"/>
                      <a:pt x="2063" y="10391"/>
                    </a:cubicBezTo>
                    <a:cubicBezTo>
                      <a:pt x="2013" y="10854"/>
                      <a:pt x="2037" y="11327"/>
                      <a:pt x="2115" y="11788"/>
                    </a:cubicBezTo>
                    <a:cubicBezTo>
                      <a:pt x="2150" y="11998"/>
                      <a:pt x="2090" y="12115"/>
                      <a:pt x="1914" y="12228"/>
                    </a:cubicBezTo>
                    <a:cubicBezTo>
                      <a:pt x="1368" y="12578"/>
                      <a:pt x="835" y="12954"/>
                      <a:pt x="290" y="13305"/>
                    </a:cubicBezTo>
                    <a:cubicBezTo>
                      <a:pt x="135" y="13404"/>
                      <a:pt x="124" y="13481"/>
                      <a:pt x="198" y="13642"/>
                    </a:cubicBezTo>
                    <a:cubicBezTo>
                      <a:pt x="687" y="14703"/>
                      <a:pt x="1171" y="15768"/>
                      <a:pt x="1641" y="16838"/>
                    </a:cubicBezTo>
                    <a:cubicBezTo>
                      <a:pt x="1728" y="17034"/>
                      <a:pt x="1816" y="17031"/>
                      <a:pt x="1992" y="16981"/>
                    </a:cubicBezTo>
                    <a:cubicBezTo>
                      <a:pt x="2604" y="16806"/>
                      <a:pt x="3222" y="16649"/>
                      <a:pt x="3837" y="16487"/>
                    </a:cubicBezTo>
                    <a:cubicBezTo>
                      <a:pt x="3929" y="16463"/>
                      <a:pt x="4021" y="16452"/>
                      <a:pt x="4116" y="16433"/>
                    </a:cubicBezTo>
                    <a:cubicBezTo>
                      <a:pt x="4162" y="16486"/>
                      <a:pt x="4203" y="16531"/>
                      <a:pt x="4242" y="16576"/>
                    </a:cubicBezTo>
                    <a:cubicBezTo>
                      <a:pt x="4569" y="16944"/>
                      <a:pt x="4921" y="17288"/>
                      <a:pt x="5318" y="17574"/>
                    </a:cubicBezTo>
                    <a:cubicBezTo>
                      <a:pt x="5533" y="17728"/>
                      <a:pt x="5573" y="17884"/>
                      <a:pt x="5526" y="18112"/>
                    </a:cubicBezTo>
                    <a:cubicBezTo>
                      <a:pt x="5399" y="18724"/>
                      <a:pt x="5286" y="19337"/>
                      <a:pt x="5148" y="19945"/>
                    </a:cubicBezTo>
                    <a:cubicBezTo>
                      <a:pt x="5104" y="20140"/>
                      <a:pt x="5146" y="20228"/>
                      <a:pt x="5332" y="20296"/>
                    </a:cubicBezTo>
                    <a:cubicBezTo>
                      <a:pt x="6416" y="20697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0" y="20834"/>
                      <a:pt x="9561" y="20300"/>
                      <a:pt x="9870" y="19758"/>
                    </a:cubicBezTo>
                    <a:cubicBezTo>
                      <a:pt x="9983" y="19559"/>
                      <a:pt x="10110" y="19450"/>
                      <a:pt x="10377" y="19479"/>
                    </a:cubicBezTo>
                    <a:cubicBezTo>
                      <a:pt x="10827" y="19526"/>
                      <a:pt x="11290" y="19533"/>
                      <a:pt x="11736" y="19445"/>
                    </a:cubicBezTo>
                    <a:cubicBezTo>
                      <a:pt x="12007" y="19391"/>
                      <a:pt x="12127" y="19504"/>
                      <a:pt x="12253" y="19697"/>
                    </a:cubicBezTo>
                    <a:cubicBezTo>
                      <a:pt x="12595" y="20220"/>
                      <a:pt x="12950" y="20732"/>
                      <a:pt x="13288" y="21257"/>
                    </a:cubicBezTo>
                    <a:cubicBezTo>
                      <a:pt x="13386" y="21409"/>
                      <a:pt x="13464" y="21432"/>
                      <a:pt x="13628" y="21356"/>
                    </a:cubicBezTo>
                    <a:cubicBezTo>
                      <a:pt x="14688" y="20866"/>
                      <a:pt x="15750" y="20382"/>
                      <a:pt x="16818" y="19911"/>
                    </a:cubicBezTo>
                    <a:cubicBezTo>
                      <a:pt x="17012" y="19826"/>
                      <a:pt x="17019" y="19739"/>
                      <a:pt x="16968" y="19560"/>
                    </a:cubicBezTo>
                    <a:cubicBezTo>
                      <a:pt x="16793" y="18948"/>
                      <a:pt x="16643" y="18329"/>
                      <a:pt x="16468" y="17717"/>
                    </a:cubicBezTo>
                    <a:cubicBezTo>
                      <a:pt x="16411" y="17519"/>
                      <a:pt x="16434" y="17387"/>
                      <a:pt x="16600" y="17250"/>
                    </a:cubicBezTo>
                    <a:cubicBezTo>
                      <a:pt x="16972" y="16946"/>
                      <a:pt x="17305" y="16596"/>
                      <a:pt x="17584" y="16208"/>
                    </a:cubicBezTo>
                    <a:cubicBezTo>
                      <a:pt x="17730" y="16004"/>
                      <a:pt x="17879" y="15980"/>
                      <a:pt x="18092" y="16024"/>
                    </a:cubicBezTo>
                    <a:cubicBezTo>
                      <a:pt x="18702" y="16150"/>
                      <a:pt x="19319" y="16260"/>
                      <a:pt x="19927" y="16398"/>
                    </a:cubicBezTo>
                    <a:cubicBezTo>
                      <a:pt x="20121" y="16443"/>
                      <a:pt x="20205" y="16404"/>
                      <a:pt x="20274" y="16218"/>
                    </a:cubicBezTo>
                    <a:cubicBezTo>
                      <a:pt x="20674" y="15133"/>
                      <a:pt x="21083" y="14051"/>
                      <a:pt x="21496" y="12971"/>
                    </a:cubicBezTo>
                    <a:cubicBezTo>
                      <a:pt x="21565" y="12791"/>
                      <a:pt x="21540" y="12697"/>
                      <a:pt x="21360" y="12599"/>
                    </a:cubicBezTo>
                    <a:cubicBezTo>
                      <a:pt x="20811" y="12303"/>
                      <a:pt x="20278" y="11981"/>
                      <a:pt x="19736" y="11672"/>
                    </a:cubicBezTo>
                    <a:cubicBezTo>
                      <a:pt x="19535" y="11558"/>
                      <a:pt x="19437" y="11432"/>
                      <a:pt x="19467" y="11165"/>
                    </a:cubicBezTo>
                    <a:cubicBezTo>
                      <a:pt x="19518" y="10702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5" y="8603"/>
                      <a:pt x="21241" y="8252"/>
                    </a:cubicBezTo>
                    <a:cubicBezTo>
                      <a:pt x="21394" y="8153"/>
                      <a:pt x="21411" y="8074"/>
                      <a:pt x="21336" y="7911"/>
                    </a:cubicBezTo>
                    <a:cubicBezTo>
                      <a:pt x="20847" y="6850"/>
                      <a:pt x="20363" y="5788"/>
                      <a:pt x="19893" y="4718"/>
                    </a:cubicBezTo>
                    <a:cubicBezTo>
                      <a:pt x="19807" y="4522"/>
                      <a:pt x="19718" y="4525"/>
                      <a:pt x="19542" y="4575"/>
                    </a:cubicBezTo>
                    <a:cubicBezTo>
                      <a:pt x="18918" y="4753"/>
                      <a:pt x="18287" y="4904"/>
                      <a:pt x="17663" y="5079"/>
                    </a:cubicBezTo>
                    <a:cubicBezTo>
                      <a:pt x="17491" y="5127"/>
                      <a:pt x="17378" y="5104"/>
                      <a:pt x="17261" y="4960"/>
                    </a:cubicBezTo>
                    <a:cubicBezTo>
                      <a:pt x="16959" y="4586"/>
                      <a:pt x="16598" y="4262"/>
                      <a:pt x="16212" y="3982"/>
                    </a:cubicBezTo>
                    <a:cubicBezTo>
                      <a:pt x="16000" y="3828"/>
                      <a:pt x="15960" y="3674"/>
                      <a:pt x="16008" y="3444"/>
                    </a:cubicBezTo>
                    <a:cubicBezTo>
                      <a:pt x="16135" y="2833"/>
                      <a:pt x="16244" y="2216"/>
                      <a:pt x="16383" y="1607"/>
                    </a:cubicBezTo>
                    <a:cubicBezTo>
                      <a:pt x="16427" y="1412"/>
                      <a:pt x="16388" y="1328"/>
                      <a:pt x="16202" y="1260"/>
                    </a:cubicBezTo>
                    <a:cubicBezTo>
                      <a:pt x="15118" y="859"/>
                      <a:pt x="14037" y="450"/>
                      <a:pt x="12958" y="36"/>
                    </a:cubicBezTo>
                    <a:cubicBezTo>
                      <a:pt x="12912" y="19"/>
                      <a:pt x="12871" y="7"/>
                      <a:pt x="12835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6" name="işḻiḋé">
                <a:extLst>
                  <a:ext uri="{FF2B5EF4-FFF2-40B4-BE49-F238E27FC236}">
                    <a16:creationId xmlns:a16="http://schemas.microsoft.com/office/drawing/2014/main" id="{D8706657-CF40-43B5-ACDA-F4917C6ABB97}"/>
                  </a:ext>
                </a:extLst>
              </p:cNvPr>
              <p:cNvSpPr/>
              <p:nvPr/>
            </p:nvSpPr>
            <p:spPr>
              <a:xfrm flipV="1">
                <a:off x="7231147" y="3055688"/>
                <a:ext cx="743179" cy="743351"/>
              </a:xfrm>
              <a:custGeom>
                <a:avLst/>
                <a:gdLst/>
                <a:ahLst/>
                <a:cxnLst/>
                <a:rect l="l" t="t" r="r" b="b"/>
                <a:pathLst>
                  <a:path w="21532" h="21555" extrusionOk="0">
                    <a:moveTo>
                      <a:pt x="12835" y="2"/>
                    </a:moveTo>
                    <a:cubicBezTo>
                      <a:pt x="12729" y="-11"/>
                      <a:pt x="12659" y="38"/>
                      <a:pt x="12587" y="173"/>
                    </a:cubicBezTo>
                    <a:cubicBezTo>
                      <a:pt x="12290" y="722"/>
                      <a:pt x="11969" y="1259"/>
                      <a:pt x="11661" y="1801"/>
                    </a:cubicBezTo>
                    <a:cubicBezTo>
                      <a:pt x="11547" y="2002"/>
                      <a:pt x="11418" y="2100"/>
                      <a:pt x="11153" y="2074"/>
                    </a:cubicBezTo>
                    <a:cubicBezTo>
                      <a:pt x="10691" y="2029"/>
                      <a:pt x="10219" y="2032"/>
                      <a:pt x="9758" y="2112"/>
                    </a:cubicBezTo>
                    <a:cubicBezTo>
                      <a:pt x="9549" y="2148"/>
                      <a:pt x="9432" y="2096"/>
                      <a:pt x="9318" y="1917"/>
                    </a:cubicBezTo>
                    <a:cubicBezTo>
                      <a:pt x="8969" y="1371"/>
                      <a:pt x="8593" y="841"/>
                      <a:pt x="8243" y="295"/>
                    </a:cubicBezTo>
                    <a:cubicBezTo>
                      <a:pt x="8144" y="142"/>
                      <a:pt x="8068" y="121"/>
                      <a:pt x="7906" y="197"/>
                    </a:cubicBezTo>
                    <a:cubicBezTo>
                      <a:pt x="6846" y="687"/>
                      <a:pt x="5781" y="1174"/>
                      <a:pt x="4712" y="1645"/>
                    </a:cubicBezTo>
                    <a:cubicBezTo>
                      <a:pt x="4517" y="1731"/>
                      <a:pt x="4515" y="1819"/>
                      <a:pt x="4566" y="1996"/>
                    </a:cubicBezTo>
                    <a:cubicBezTo>
                      <a:pt x="4740" y="2608"/>
                      <a:pt x="4891" y="3227"/>
                      <a:pt x="5066" y="3839"/>
                    </a:cubicBezTo>
                    <a:cubicBezTo>
                      <a:pt x="5123" y="4038"/>
                      <a:pt x="5099" y="4170"/>
                      <a:pt x="4933" y="4306"/>
                    </a:cubicBezTo>
                    <a:cubicBezTo>
                      <a:pt x="4562" y="4610"/>
                      <a:pt x="4227" y="4959"/>
                      <a:pt x="3950" y="5348"/>
                    </a:cubicBezTo>
                    <a:cubicBezTo>
                      <a:pt x="3802" y="5555"/>
                      <a:pt x="3648" y="5572"/>
                      <a:pt x="3439" y="5529"/>
                    </a:cubicBezTo>
                    <a:cubicBezTo>
                      <a:pt x="2828" y="5404"/>
                      <a:pt x="2212" y="5296"/>
                      <a:pt x="1604" y="5158"/>
                    </a:cubicBezTo>
                    <a:cubicBezTo>
                      <a:pt x="1408" y="5113"/>
                      <a:pt x="1325" y="5153"/>
                      <a:pt x="1257" y="5338"/>
                    </a:cubicBezTo>
                    <a:cubicBezTo>
                      <a:pt x="856" y="6423"/>
                      <a:pt x="448" y="7506"/>
                      <a:pt x="34" y="8585"/>
                    </a:cubicBezTo>
                    <a:cubicBezTo>
                      <a:pt x="-35" y="8767"/>
                      <a:pt x="-5" y="8856"/>
                      <a:pt x="174" y="8953"/>
                    </a:cubicBezTo>
                    <a:cubicBezTo>
                      <a:pt x="722" y="9250"/>
                      <a:pt x="1256" y="9575"/>
                      <a:pt x="1798" y="9884"/>
                    </a:cubicBezTo>
                    <a:cubicBezTo>
                      <a:pt x="2000" y="9999"/>
                      <a:pt x="2092" y="10126"/>
                      <a:pt x="2063" y="10391"/>
                    </a:cubicBezTo>
                    <a:cubicBezTo>
                      <a:pt x="2013" y="10854"/>
                      <a:pt x="2037" y="11327"/>
                      <a:pt x="2115" y="11788"/>
                    </a:cubicBezTo>
                    <a:cubicBezTo>
                      <a:pt x="2150" y="11998"/>
                      <a:pt x="2090" y="12115"/>
                      <a:pt x="1914" y="12228"/>
                    </a:cubicBezTo>
                    <a:cubicBezTo>
                      <a:pt x="1368" y="12578"/>
                      <a:pt x="835" y="12954"/>
                      <a:pt x="290" y="13305"/>
                    </a:cubicBezTo>
                    <a:cubicBezTo>
                      <a:pt x="135" y="13404"/>
                      <a:pt x="124" y="13481"/>
                      <a:pt x="198" y="13642"/>
                    </a:cubicBezTo>
                    <a:cubicBezTo>
                      <a:pt x="687" y="14703"/>
                      <a:pt x="1171" y="15768"/>
                      <a:pt x="1641" y="16838"/>
                    </a:cubicBezTo>
                    <a:cubicBezTo>
                      <a:pt x="1728" y="17034"/>
                      <a:pt x="1816" y="17031"/>
                      <a:pt x="1992" y="16981"/>
                    </a:cubicBezTo>
                    <a:cubicBezTo>
                      <a:pt x="2604" y="16806"/>
                      <a:pt x="3222" y="16649"/>
                      <a:pt x="3837" y="16487"/>
                    </a:cubicBezTo>
                    <a:cubicBezTo>
                      <a:pt x="3929" y="16463"/>
                      <a:pt x="4021" y="16452"/>
                      <a:pt x="4116" y="16433"/>
                    </a:cubicBezTo>
                    <a:cubicBezTo>
                      <a:pt x="4162" y="16486"/>
                      <a:pt x="4203" y="16531"/>
                      <a:pt x="4242" y="16576"/>
                    </a:cubicBezTo>
                    <a:cubicBezTo>
                      <a:pt x="4569" y="16944"/>
                      <a:pt x="4921" y="17288"/>
                      <a:pt x="5318" y="17574"/>
                    </a:cubicBezTo>
                    <a:cubicBezTo>
                      <a:pt x="5533" y="17728"/>
                      <a:pt x="5573" y="17884"/>
                      <a:pt x="5526" y="18112"/>
                    </a:cubicBezTo>
                    <a:cubicBezTo>
                      <a:pt x="5399" y="18724"/>
                      <a:pt x="5286" y="19337"/>
                      <a:pt x="5148" y="19945"/>
                    </a:cubicBezTo>
                    <a:cubicBezTo>
                      <a:pt x="5104" y="20140"/>
                      <a:pt x="5146" y="20228"/>
                      <a:pt x="5332" y="20296"/>
                    </a:cubicBezTo>
                    <a:cubicBezTo>
                      <a:pt x="6416" y="20697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0" y="20834"/>
                      <a:pt x="9561" y="20300"/>
                      <a:pt x="9870" y="19758"/>
                    </a:cubicBezTo>
                    <a:cubicBezTo>
                      <a:pt x="9983" y="19559"/>
                      <a:pt x="10110" y="19450"/>
                      <a:pt x="10377" y="19479"/>
                    </a:cubicBezTo>
                    <a:cubicBezTo>
                      <a:pt x="10827" y="19526"/>
                      <a:pt x="11290" y="19533"/>
                      <a:pt x="11736" y="19445"/>
                    </a:cubicBezTo>
                    <a:cubicBezTo>
                      <a:pt x="12007" y="19391"/>
                      <a:pt x="12127" y="19504"/>
                      <a:pt x="12253" y="19697"/>
                    </a:cubicBezTo>
                    <a:cubicBezTo>
                      <a:pt x="12595" y="20220"/>
                      <a:pt x="12950" y="20732"/>
                      <a:pt x="13288" y="21257"/>
                    </a:cubicBezTo>
                    <a:cubicBezTo>
                      <a:pt x="13386" y="21409"/>
                      <a:pt x="13464" y="21432"/>
                      <a:pt x="13628" y="21356"/>
                    </a:cubicBezTo>
                    <a:cubicBezTo>
                      <a:pt x="14688" y="20866"/>
                      <a:pt x="15750" y="20382"/>
                      <a:pt x="16818" y="19911"/>
                    </a:cubicBezTo>
                    <a:cubicBezTo>
                      <a:pt x="17012" y="19826"/>
                      <a:pt x="17019" y="19739"/>
                      <a:pt x="16968" y="19560"/>
                    </a:cubicBezTo>
                    <a:cubicBezTo>
                      <a:pt x="16793" y="18948"/>
                      <a:pt x="16643" y="18329"/>
                      <a:pt x="16468" y="17717"/>
                    </a:cubicBezTo>
                    <a:cubicBezTo>
                      <a:pt x="16411" y="17519"/>
                      <a:pt x="16434" y="17387"/>
                      <a:pt x="16600" y="17250"/>
                    </a:cubicBezTo>
                    <a:cubicBezTo>
                      <a:pt x="16972" y="16946"/>
                      <a:pt x="17305" y="16596"/>
                      <a:pt x="17584" y="16208"/>
                    </a:cubicBezTo>
                    <a:cubicBezTo>
                      <a:pt x="17730" y="16004"/>
                      <a:pt x="17879" y="15980"/>
                      <a:pt x="18092" y="16024"/>
                    </a:cubicBezTo>
                    <a:cubicBezTo>
                      <a:pt x="18702" y="16150"/>
                      <a:pt x="19319" y="16260"/>
                      <a:pt x="19927" y="16398"/>
                    </a:cubicBezTo>
                    <a:cubicBezTo>
                      <a:pt x="20121" y="16443"/>
                      <a:pt x="20205" y="16404"/>
                      <a:pt x="20274" y="16218"/>
                    </a:cubicBezTo>
                    <a:cubicBezTo>
                      <a:pt x="20674" y="15133"/>
                      <a:pt x="21083" y="14051"/>
                      <a:pt x="21496" y="12971"/>
                    </a:cubicBezTo>
                    <a:cubicBezTo>
                      <a:pt x="21565" y="12791"/>
                      <a:pt x="21540" y="12697"/>
                      <a:pt x="21360" y="12599"/>
                    </a:cubicBezTo>
                    <a:cubicBezTo>
                      <a:pt x="20811" y="12303"/>
                      <a:pt x="20278" y="11981"/>
                      <a:pt x="19736" y="11672"/>
                    </a:cubicBezTo>
                    <a:cubicBezTo>
                      <a:pt x="19535" y="11558"/>
                      <a:pt x="19437" y="11432"/>
                      <a:pt x="19467" y="11165"/>
                    </a:cubicBezTo>
                    <a:cubicBezTo>
                      <a:pt x="19518" y="10702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5" y="8603"/>
                      <a:pt x="21241" y="8252"/>
                    </a:cubicBezTo>
                    <a:cubicBezTo>
                      <a:pt x="21394" y="8153"/>
                      <a:pt x="21411" y="8074"/>
                      <a:pt x="21336" y="7911"/>
                    </a:cubicBezTo>
                    <a:cubicBezTo>
                      <a:pt x="20847" y="6850"/>
                      <a:pt x="20363" y="5788"/>
                      <a:pt x="19893" y="4718"/>
                    </a:cubicBezTo>
                    <a:cubicBezTo>
                      <a:pt x="19807" y="4522"/>
                      <a:pt x="19718" y="4525"/>
                      <a:pt x="19542" y="4575"/>
                    </a:cubicBezTo>
                    <a:cubicBezTo>
                      <a:pt x="18918" y="4753"/>
                      <a:pt x="18287" y="4904"/>
                      <a:pt x="17663" y="5079"/>
                    </a:cubicBezTo>
                    <a:cubicBezTo>
                      <a:pt x="17491" y="5127"/>
                      <a:pt x="17378" y="5104"/>
                      <a:pt x="17261" y="4960"/>
                    </a:cubicBezTo>
                    <a:cubicBezTo>
                      <a:pt x="16959" y="4586"/>
                      <a:pt x="16598" y="4262"/>
                      <a:pt x="16212" y="3982"/>
                    </a:cubicBezTo>
                    <a:cubicBezTo>
                      <a:pt x="16000" y="3828"/>
                      <a:pt x="15960" y="3674"/>
                      <a:pt x="16008" y="3444"/>
                    </a:cubicBezTo>
                    <a:cubicBezTo>
                      <a:pt x="16135" y="2833"/>
                      <a:pt x="16244" y="2216"/>
                      <a:pt x="16383" y="1607"/>
                    </a:cubicBezTo>
                    <a:cubicBezTo>
                      <a:pt x="16427" y="1412"/>
                      <a:pt x="16388" y="1328"/>
                      <a:pt x="16202" y="1260"/>
                    </a:cubicBezTo>
                    <a:cubicBezTo>
                      <a:pt x="15118" y="859"/>
                      <a:pt x="14037" y="450"/>
                      <a:pt x="12958" y="36"/>
                    </a:cubicBezTo>
                    <a:cubicBezTo>
                      <a:pt x="12912" y="19"/>
                      <a:pt x="12871" y="7"/>
                      <a:pt x="12835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7" name="ïṡļîḋè">
                <a:extLst>
                  <a:ext uri="{FF2B5EF4-FFF2-40B4-BE49-F238E27FC236}">
                    <a16:creationId xmlns:a16="http://schemas.microsoft.com/office/drawing/2014/main" id="{575D93CE-8A0F-4934-A22D-BFCE2DB5C098}"/>
                  </a:ext>
                </a:extLst>
              </p:cNvPr>
              <p:cNvSpPr/>
              <p:nvPr/>
            </p:nvSpPr>
            <p:spPr bwMode="auto">
              <a:xfrm>
                <a:off x="4426257" y="3212399"/>
                <a:ext cx="316561" cy="429927"/>
              </a:xfrm>
              <a:custGeom>
                <a:avLst/>
                <a:gdLst>
                  <a:gd name="connsiteX0" fmla="*/ 345526 w 447102"/>
                  <a:gd name="connsiteY0" fmla="*/ 386587 h 607216"/>
                  <a:gd name="connsiteX1" fmla="*/ 239995 w 447102"/>
                  <a:gd name="connsiteY1" fmla="*/ 415581 h 607216"/>
                  <a:gd name="connsiteX2" fmla="*/ 239995 w 447102"/>
                  <a:gd name="connsiteY2" fmla="*/ 569388 h 607216"/>
                  <a:gd name="connsiteX3" fmla="*/ 326897 w 447102"/>
                  <a:gd name="connsiteY3" fmla="*/ 545382 h 607216"/>
                  <a:gd name="connsiteX4" fmla="*/ 326272 w 447102"/>
                  <a:gd name="connsiteY4" fmla="*/ 500902 h 607216"/>
                  <a:gd name="connsiteX5" fmla="*/ 345526 w 447102"/>
                  <a:gd name="connsiteY5" fmla="*/ 487600 h 607216"/>
                  <a:gd name="connsiteX6" fmla="*/ 101680 w 447102"/>
                  <a:gd name="connsiteY6" fmla="*/ 386587 h 607216"/>
                  <a:gd name="connsiteX7" fmla="*/ 101680 w 447102"/>
                  <a:gd name="connsiteY7" fmla="*/ 487600 h 607216"/>
                  <a:gd name="connsiteX8" fmla="*/ 120934 w 447102"/>
                  <a:gd name="connsiteY8" fmla="*/ 500902 h 607216"/>
                  <a:gd name="connsiteX9" fmla="*/ 120206 w 447102"/>
                  <a:gd name="connsiteY9" fmla="*/ 545382 h 607216"/>
                  <a:gd name="connsiteX10" fmla="*/ 207212 w 447102"/>
                  <a:gd name="connsiteY10" fmla="*/ 569284 h 607216"/>
                  <a:gd name="connsiteX11" fmla="*/ 207212 w 447102"/>
                  <a:gd name="connsiteY11" fmla="*/ 415581 h 607216"/>
                  <a:gd name="connsiteX12" fmla="*/ 188062 w 447102"/>
                  <a:gd name="connsiteY12" fmla="*/ 249096 h 607216"/>
                  <a:gd name="connsiteX13" fmla="*/ 221678 w 447102"/>
                  <a:gd name="connsiteY13" fmla="*/ 282455 h 607216"/>
                  <a:gd name="connsiteX14" fmla="*/ 207836 w 447102"/>
                  <a:gd name="connsiteY14" fmla="*/ 381806 h 607216"/>
                  <a:gd name="connsiteX15" fmla="*/ 223551 w 447102"/>
                  <a:gd name="connsiteY15" fmla="*/ 386171 h 607216"/>
                  <a:gd name="connsiteX16" fmla="*/ 239370 w 447102"/>
                  <a:gd name="connsiteY16" fmla="*/ 381806 h 607216"/>
                  <a:gd name="connsiteX17" fmla="*/ 225529 w 447102"/>
                  <a:gd name="connsiteY17" fmla="*/ 282455 h 607216"/>
                  <a:gd name="connsiteX18" fmla="*/ 259040 w 447102"/>
                  <a:gd name="connsiteY18" fmla="*/ 249096 h 607216"/>
                  <a:gd name="connsiteX19" fmla="*/ 279959 w 447102"/>
                  <a:gd name="connsiteY19" fmla="*/ 266659 h 607216"/>
                  <a:gd name="connsiteX20" fmla="*/ 323462 w 447102"/>
                  <a:gd name="connsiteY20" fmla="*/ 286716 h 607216"/>
                  <a:gd name="connsiteX21" fmla="*/ 329290 w 447102"/>
                  <a:gd name="connsiteY21" fmla="*/ 289522 h 607216"/>
                  <a:gd name="connsiteX22" fmla="*/ 404432 w 447102"/>
                  <a:gd name="connsiteY22" fmla="*/ 381910 h 607216"/>
                  <a:gd name="connsiteX23" fmla="*/ 446998 w 447102"/>
                  <a:gd name="connsiteY23" fmla="*/ 535509 h 607216"/>
                  <a:gd name="connsiteX24" fmla="*/ 447102 w 447102"/>
                  <a:gd name="connsiteY24" fmla="*/ 538107 h 607216"/>
                  <a:gd name="connsiteX25" fmla="*/ 400789 w 447102"/>
                  <a:gd name="connsiteY25" fmla="*/ 581547 h 607216"/>
                  <a:gd name="connsiteX26" fmla="*/ 395273 w 447102"/>
                  <a:gd name="connsiteY26" fmla="*/ 581131 h 607216"/>
                  <a:gd name="connsiteX27" fmla="*/ 361241 w 447102"/>
                  <a:gd name="connsiteY27" fmla="*/ 569908 h 607216"/>
                  <a:gd name="connsiteX28" fmla="*/ 227922 w 447102"/>
                  <a:gd name="connsiteY28" fmla="*/ 606593 h 607216"/>
                  <a:gd name="connsiteX29" fmla="*/ 226882 w 447102"/>
                  <a:gd name="connsiteY29" fmla="*/ 606800 h 607216"/>
                  <a:gd name="connsiteX30" fmla="*/ 225945 w 447102"/>
                  <a:gd name="connsiteY30" fmla="*/ 607008 h 607216"/>
                  <a:gd name="connsiteX31" fmla="*/ 223551 w 447102"/>
                  <a:gd name="connsiteY31" fmla="*/ 607216 h 607216"/>
                  <a:gd name="connsiteX32" fmla="*/ 221158 w 447102"/>
                  <a:gd name="connsiteY32" fmla="*/ 607008 h 607216"/>
                  <a:gd name="connsiteX33" fmla="*/ 220429 w 447102"/>
                  <a:gd name="connsiteY33" fmla="*/ 606800 h 607216"/>
                  <a:gd name="connsiteX34" fmla="*/ 220221 w 447102"/>
                  <a:gd name="connsiteY34" fmla="*/ 606800 h 607216"/>
                  <a:gd name="connsiteX35" fmla="*/ 219180 w 447102"/>
                  <a:gd name="connsiteY35" fmla="*/ 606593 h 607216"/>
                  <a:gd name="connsiteX36" fmla="*/ 85861 w 447102"/>
                  <a:gd name="connsiteY36" fmla="*/ 569908 h 607216"/>
                  <a:gd name="connsiteX37" fmla="*/ 51933 w 447102"/>
                  <a:gd name="connsiteY37" fmla="*/ 581131 h 607216"/>
                  <a:gd name="connsiteX38" fmla="*/ 46313 w 447102"/>
                  <a:gd name="connsiteY38" fmla="*/ 581547 h 607216"/>
                  <a:gd name="connsiteX39" fmla="*/ 0 w 447102"/>
                  <a:gd name="connsiteY39" fmla="*/ 538107 h 607216"/>
                  <a:gd name="connsiteX40" fmla="*/ 104 w 447102"/>
                  <a:gd name="connsiteY40" fmla="*/ 535509 h 607216"/>
                  <a:gd name="connsiteX41" fmla="*/ 42670 w 447102"/>
                  <a:gd name="connsiteY41" fmla="*/ 381910 h 607216"/>
                  <a:gd name="connsiteX42" fmla="*/ 117916 w 447102"/>
                  <a:gd name="connsiteY42" fmla="*/ 289522 h 607216"/>
                  <a:gd name="connsiteX43" fmla="*/ 123744 w 447102"/>
                  <a:gd name="connsiteY43" fmla="*/ 286716 h 607216"/>
                  <a:gd name="connsiteX44" fmla="*/ 167247 w 447102"/>
                  <a:gd name="connsiteY44" fmla="*/ 266659 h 607216"/>
                  <a:gd name="connsiteX45" fmla="*/ 184672 w 447102"/>
                  <a:gd name="connsiteY45" fmla="*/ 89514 h 607216"/>
                  <a:gd name="connsiteX46" fmla="*/ 144544 w 447102"/>
                  <a:gd name="connsiteY46" fmla="*/ 125639 h 607216"/>
                  <a:gd name="connsiteX47" fmla="*/ 223551 w 447102"/>
                  <a:gd name="connsiteY47" fmla="*/ 226753 h 607216"/>
                  <a:gd name="connsiteX48" fmla="*/ 302663 w 447102"/>
                  <a:gd name="connsiteY48" fmla="*/ 125639 h 607216"/>
                  <a:gd name="connsiteX49" fmla="*/ 202628 w 447102"/>
                  <a:gd name="connsiteY49" fmla="*/ 127822 h 607216"/>
                  <a:gd name="connsiteX50" fmla="*/ 184672 w 447102"/>
                  <a:gd name="connsiteY50" fmla="*/ 89514 h 607216"/>
                  <a:gd name="connsiteX51" fmla="*/ 223551 w 447102"/>
                  <a:gd name="connsiteY51" fmla="*/ 0 h 607216"/>
                  <a:gd name="connsiteX52" fmla="*/ 327646 w 447102"/>
                  <a:gd name="connsiteY52" fmla="*/ 102153 h 607216"/>
                  <a:gd name="connsiteX53" fmla="*/ 223551 w 447102"/>
                  <a:gd name="connsiteY53" fmla="*/ 249096 h 607216"/>
                  <a:gd name="connsiteX54" fmla="*/ 119457 w 447102"/>
                  <a:gd name="connsiteY54" fmla="*/ 102153 h 607216"/>
                  <a:gd name="connsiteX55" fmla="*/ 223551 w 447102"/>
                  <a:gd name="connsiteY55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7102" h="607216">
                    <a:moveTo>
                      <a:pt x="345526" y="386587"/>
                    </a:moveTo>
                    <a:lnTo>
                      <a:pt x="239995" y="415581"/>
                    </a:lnTo>
                    <a:lnTo>
                      <a:pt x="239995" y="569388"/>
                    </a:lnTo>
                    <a:lnTo>
                      <a:pt x="326897" y="545382"/>
                    </a:lnTo>
                    <a:cubicBezTo>
                      <a:pt x="316906" y="532703"/>
                      <a:pt x="316177" y="514516"/>
                      <a:pt x="326272" y="500902"/>
                    </a:cubicBezTo>
                    <a:cubicBezTo>
                      <a:pt x="331268" y="494251"/>
                      <a:pt x="338137" y="489783"/>
                      <a:pt x="345526" y="487600"/>
                    </a:cubicBezTo>
                    <a:close/>
                    <a:moveTo>
                      <a:pt x="101680" y="386587"/>
                    </a:moveTo>
                    <a:lnTo>
                      <a:pt x="101680" y="487600"/>
                    </a:lnTo>
                    <a:cubicBezTo>
                      <a:pt x="109069" y="489783"/>
                      <a:pt x="115938" y="494251"/>
                      <a:pt x="120934" y="500902"/>
                    </a:cubicBezTo>
                    <a:cubicBezTo>
                      <a:pt x="131029" y="514516"/>
                      <a:pt x="130301" y="532703"/>
                      <a:pt x="120206" y="545382"/>
                    </a:cubicBezTo>
                    <a:lnTo>
                      <a:pt x="207212" y="569284"/>
                    </a:lnTo>
                    <a:lnTo>
                      <a:pt x="207212" y="415581"/>
                    </a:lnTo>
                    <a:close/>
                    <a:moveTo>
                      <a:pt x="188062" y="249096"/>
                    </a:moveTo>
                    <a:lnTo>
                      <a:pt x="221678" y="282455"/>
                    </a:lnTo>
                    <a:lnTo>
                      <a:pt x="207836" y="381806"/>
                    </a:lnTo>
                    <a:lnTo>
                      <a:pt x="223551" y="386171"/>
                    </a:lnTo>
                    <a:lnTo>
                      <a:pt x="239370" y="381806"/>
                    </a:lnTo>
                    <a:lnTo>
                      <a:pt x="225529" y="282455"/>
                    </a:lnTo>
                    <a:lnTo>
                      <a:pt x="259040" y="249096"/>
                    </a:lnTo>
                    <a:lnTo>
                      <a:pt x="279959" y="266659"/>
                    </a:lnTo>
                    <a:lnTo>
                      <a:pt x="323462" y="286716"/>
                    </a:lnTo>
                    <a:cubicBezTo>
                      <a:pt x="324711" y="287236"/>
                      <a:pt x="328562" y="289107"/>
                      <a:pt x="329290" y="289522"/>
                    </a:cubicBezTo>
                    <a:cubicBezTo>
                      <a:pt x="369255" y="311554"/>
                      <a:pt x="387988" y="348966"/>
                      <a:pt x="404432" y="381910"/>
                    </a:cubicBezTo>
                    <a:cubicBezTo>
                      <a:pt x="404432" y="381910"/>
                      <a:pt x="446998" y="462035"/>
                      <a:pt x="446998" y="535509"/>
                    </a:cubicBezTo>
                    <a:cubicBezTo>
                      <a:pt x="446998" y="536340"/>
                      <a:pt x="447102" y="537276"/>
                      <a:pt x="447102" y="538107"/>
                    </a:cubicBezTo>
                    <a:cubicBezTo>
                      <a:pt x="447102" y="562113"/>
                      <a:pt x="426392" y="581547"/>
                      <a:pt x="400789" y="581547"/>
                    </a:cubicBezTo>
                    <a:cubicBezTo>
                      <a:pt x="398916" y="581547"/>
                      <a:pt x="397147" y="581443"/>
                      <a:pt x="395273" y="581131"/>
                    </a:cubicBezTo>
                    <a:cubicBezTo>
                      <a:pt x="382368" y="579157"/>
                      <a:pt x="371232" y="575104"/>
                      <a:pt x="361241" y="569908"/>
                    </a:cubicBezTo>
                    <a:lnTo>
                      <a:pt x="227922" y="606593"/>
                    </a:lnTo>
                    <a:cubicBezTo>
                      <a:pt x="227610" y="606696"/>
                      <a:pt x="227298" y="606800"/>
                      <a:pt x="226882" y="606800"/>
                    </a:cubicBezTo>
                    <a:cubicBezTo>
                      <a:pt x="226569" y="606904"/>
                      <a:pt x="226257" y="607008"/>
                      <a:pt x="225945" y="607008"/>
                    </a:cubicBezTo>
                    <a:cubicBezTo>
                      <a:pt x="225216" y="607112"/>
                      <a:pt x="224384" y="607216"/>
                      <a:pt x="223551" y="607216"/>
                    </a:cubicBezTo>
                    <a:cubicBezTo>
                      <a:pt x="222823" y="607216"/>
                      <a:pt x="221990" y="607112"/>
                      <a:pt x="221158" y="607008"/>
                    </a:cubicBezTo>
                    <a:cubicBezTo>
                      <a:pt x="220949" y="607008"/>
                      <a:pt x="220637" y="606904"/>
                      <a:pt x="220429" y="606800"/>
                    </a:cubicBezTo>
                    <a:lnTo>
                      <a:pt x="220221" y="606800"/>
                    </a:lnTo>
                    <a:cubicBezTo>
                      <a:pt x="219909" y="606800"/>
                      <a:pt x="219596" y="606696"/>
                      <a:pt x="219180" y="606593"/>
                    </a:cubicBezTo>
                    <a:lnTo>
                      <a:pt x="85861" y="569908"/>
                    </a:lnTo>
                    <a:cubicBezTo>
                      <a:pt x="75870" y="575104"/>
                      <a:pt x="64838" y="579157"/>
                      <a:pt x="51933" y="581131"/>
                    </a:cubicBezTo>
                    <a:cubicBezTo>
                      <a:pt x="50059" y="581443"/>
                      <a:pt x="48186" y="581547"/>
                      <a:pt x="46313" y="581547"/>
                    </a:cubicBezTo>
                    <a:cubicBezTo>
                      <a:pt x="20815" y="581547"/>
                      <a:pt x="0" y="562113"/>
                      <a:pt x="0" y="538107"/>
                    </a:cubicBezTo>
                    <a:cubicBezTo>
                      <a:pt x="0" y="537276"/>
                      <a:pt x="104" y="536340"/>
                      <a:pt x="104" y="535509"/>
                    </a:cubicBezTo>
                    <a:cubicBezTo>
                      <a:pt x="7077" y="454553"/>
                      <a:pt x="42670" y="381910"/>
                      <a:pt x="42670" y="381910"/>
                    </a:cubicBezTo>
                    <a:cubicBezTo>
                      <a:pt x="59218" y="348966"/>
                      <a:pt x="77847" y="311554"/>
                      <a:pt x="117916" y="289522"/>
                    </a:cubicBezTo>
                    <a:cubicBezTo>
                      <a:pt x="118644" y="289107"/>
                      <a:pt x="122495" y="287236"/>
                      <a:pt x="123744" y="286716"/>
                    </a:cubicBezTo>
                    <a:lnTo>
                      <a:pt x="167247" y="266659"/>
                    </a:lnTo>
                    <a:close/>
                    <a:moveTo>
                      <a:pt x="184672" y="89514"/>
                    </a:moveTo>
                    <a:cubicBezTo>
                      <a:pt x="164816" y="87682"/>
                      <a:pt x="141265" y="98256"/>
                      <a:pt x="144544" y="125639"/>
                    </a:cubicBezTo>
                    <a:cubicBezTo>
                      <a:pt x="150581" y="176248"/>
                      <a:pt x="180352" y="226753"/>
                      <a:pt x="223551" y="226753"/>
                    </a:cubicBezTo>
                    <a:cubicBezTo>
                      <a:pt x="264773" y="226753"/>
                      <a:pt x="302247" y="165960"/>
                      <a:pt x="302663" y="125639"/>
                    </a:cubicBezTo>
                    <a:cubicBezTo>
                      <a:pt x="303392" y="58403"/>
                      <a:pt x="256445" y="133537"/>
                      <a:pt x="202628" y="127822"/>
                    </a:cubicBezTo>
                    <a:cubicBezTo>
                      <a:pt x="220689" y="105583"/>
                      <a:pt x="204528" y="91346"/>
                      <a:pt x="184672" y="89514"/>
                    </a:cubicBezTo>
                    <a:close/>
                    <a:moveTo>
                      <a:pt x="223551" y="0"/>
                    </a:moveTo>
                    <a:cubicBezTo>
                      <a:pt x="297875" y="0"/>
                      <a:pt x="328270" y="38243"/>
                      <a:pt x="327646" y="102153"/>
                    </a:cubicBezTo>
                    <a:cubicBezTo>
                      <a:pt x="326709" y="194226"/>
                      <a:pt x="267583" y="249096"/>
                      <a:pt x="223551" y="249096"/>
                    </a:cubicBezTo>
                    <a:cubicBezTo>
                      <a:pt x="172025" y="249096"/>
                      <a:pt x="120498" y="194226"/>
                      <a:pt x="119457" y="102153"/>
                    </a:cubicBezTo>
                    <a:cubicBezTo>
                      <a:pt x="118832" y="38243"/>
                      <a:pt x="149332" y="0"/>
                      <a:pt x="2235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îṧḷïḋè">
                <a:extLst>
                  <a:ext uri="{FF2B5EF4-FFF2-40B4-BE49-F238E27FC236}">
                    <a16:creationId xmlns:a16="http://schemas.microsoft.com/office/drawing/2014/main" id="{FAF3A610-EFDF-48FA-8BD0-ECB32C5727D2}"/>
                  </a:ext>
                </a:extLst>
              </p:cNvPr>
              <p:cNvSpPr/>
              <p:nvPr/>
            </p:nvSpPr>
            <p:spPr bwMode="auto">
              <a:xfrm>
                <a:off x="7444456" y="3212400"/>
                <a:ext cx="316561" cy="429927"/>
              </a:xfrm>
              <a:custGeom>
                <a:avLst/>
                <a:gdLst>
                  <a:gd name="connsiteX0" fmla="*/ 345526 w 447102"/>
                  <a:gd name="connsiteY0" fmla="*/ 386587 h 607216"/>
                  <a:gd name="connsiteX1" fmla="*/ 239995 w 447102"/>
                  <a:gd name="connsiteY1" fmla="*/ 415581 h 607216"/>
                  <a:gd name="connsiteX2" fmla="*/ 239995 w 447102"/>
                  <a:gd name="connsiteY2" fmla="*/ 569388 h 607216"/>
                  <a:gd name="connsiteX3" fmla="*/ 326897 w 447102"/>
                  <a:gd name="connsiteY3" fmla="*/ 545382 h 607216"/>
                  <a:gd name="connsiteX4" fmla="*/ 326272 w 447102"/>
                  <a:gd name="connsiteY4" fmla="*/ 500902 h 607216"/>
                  <a:gd name="connsiteX5" fmla="*/ 345526 w 447102"/>
                  <a:gd name="connsiteY5" fmla="*/ 487600 h 607216"/>
                  <a:gd name="connsiteX6" fmla="*/ 101680 w 447102"/>
                  <a:gd name="connsiteY6" fmla="*/ 386587 h 607216"/>
                  <a:gd name="connsiteX7" fmla="*/ 101680 w 447102"/>
                  <a:gd name="connsiteY7" fmla="*/ 487600 h 607216"/>
                  <a:gd name="connsiteX8" fmla="*/ 120934 w 447102"/>
                  <a:gd name="connsiteY8" fmla="*/ 500902 h 607216"/>
                  <a:gd name="connsiteX9" fmla="*/ 120206 w 447102"/>
                  <a:gd name="connsiteY9" fmla="*/ 545382 h 607216"/>
                  <a:gd name="connsiteX10" fmla="*/ 207212 w 447102"/>
                  <a:gd name="connsiteY10" fmla="*/ 569284 h 607216"/>
                  <a:gd name="connsiteX11" fmla="*/ 207212 w 447102"/>
                  <a:gd name="connsiteY11" fmla="*/ 415581 h 607216"/>
                  <a:gd name="connsiteX12" fmla="*/ 188062 w 447102"/>
                  <a:gd name="connsiteY12" fmla="*/ 249096 h 607216"/>
                  <a:gd name="connsiteX13" fmla="*/ 221678 w 447102"/>
                  <a:gd name="connsiteY13" fmla="*/ 282455 h 607216"/>
                  <a:gd name="connsiteX14" fmla="*/ 207836 w 447102"/>
                  <a:gd name="connsiteY14" fmla="*/ 381806 h 607216"/>
                  <a:gd name="connsiteX15" fmla="*/ 223551 w 447102"/>
                  <a:gd name="connsiteY15" fmla="*/ 386171 h 607216"/>
                  <a:gd name="connsiteX16" fmla="*/ 239370 w 447102"/>
                  <a:gd name="connsiteY16" fmla="*/ 381806 h 607216"/>
                  <a:gd name="connsiteX17" fmla="*/ 225529 w 447102"/>
                  <a:gd name="connsiteY17" fmla="*/ 282455 h 607216"/>
                  <a:gd name="connsiteX18" fmla="*/ 259040 w 447102"/>
                  <a:gd name="connsiteY18" fmla="*/ 249096 h 607216"/>
                  <a:gd name="connsiteX19" fmla="*/ 279959 w 447102"/>
                  <a:gd name="connsiteY19" fmla="*/ 266659 h 607216"/>
                  <a:gd name="connsiteX20" fmla="*/ 323462 w 447102"/>
                  <a:gd name="connsiteY20" fmla="*/ 286716 h 607216"/>
                  <a:gd name="connsiteX21" fmla="*/ 329290 w 447102"/>
                  <a:gd name="connsiteY21" fmla="*/ 289522 h 607216"/>
                  <a:gd name="connsiteX22" fmla="*/ 404432 w 447102"/>
                  <a:gd name="connsiteY22" fmla="*/ 381910 h 607216"/>
                  <a:gd name="connsiteX23" fmla="*/ 446998 w 447102"/>
                  <a:gd name="connsiteY23" fmla="*/ 535509 h 607216"/>
                  <a:gd name="connsiteX24" fmla="*/ 447102 w 447102"/>
                  <a:gd name="connsiteY24" fmla="*/ 538107 h 607216"/>
                  <a:gd name="connsiteX25" fmla="*/ 400789 w 447102"/>
                  <a:gd name="connsiteY25" fmla="*/ 581547 h 607216"/>
                  <a:gd name="connsiteX26" fmla="*/ 395273 w 447102"/>
                  <a:gd name="connsiteY26" fmla="*/ 581131 h 607216"/>
                  <a:gd name="connsiteX27" fmla="*/ 361241 w 447102"/>
                  <a:gd name="connsiteY27" fmla="*/ 569908 h 607216"/>
                  <a:gd name="connsiteX28" fmla="*/ 227922 w 447102"/>
                  <a:gd name="connsiteY28" fmla="*/ 606593 h 607216"/>
                  <a:gd name="connsiteX29" fmla="*/ 226882 w 447102"/>
                  <a:gd name="connsiteY29" fmla="*/ 606800 h 607216"/>
                  <a:gd name="connsiteX30" fmla="*/ 225945 w 447102"/>
                  <a:gd name="connsiteY30" fmla="*/ 607008 h 607216"/>
                  <a:gd name="connsiteX31" fmla="*/ 223551 w 447102"/>
                  <a:gd name="connsiteY31" fmla="*/ 607216 h 607216"/>
                  <a:gd name="connsiteX32" fmla="*/ 221158 w 447102"/>
                  <a:gd name="connsiteY32" fmla="*/ 607008 h 607216"/>
                  <a:gd name="connsiteX33" fmla="*/ 220429 w 447102"/>
                  <a:gd name="connsiteY33" fmla="*/ 606800 h 607216"/>
                  <a:gd name="connsiteX34" fmla="*/ 220221 w 447102"/>
                  <a:gd name="connsiteY34" fmla="*/ 606800 h 607216"/>
                  <a:gd name="connsiteX35" fmla="*/ 219180 w 447102"/>
                  <a:gd name="connsiteY35" fmla="*/ 606593 h 607216"/>
                  <a:gd name="connsiteX36" fmla="*/ 85861 w 447102"/>
                  <a:gd name="connsiteY36" fmla="*/ 569908 h 607216"/>
                  <a:gd name="connsiteX37" fmla="*/ 51933 w 447102"/>
                  <a:gd name="connsiteY37" fmla="*/ 581131 h 607216"/>
                  <a:gd name="connsiteX38" fmla="*/ 46313 w 447102"/>
                  <a:gd name="connsiteY38" fmla="*/ 581547 h 607216"/>
                  <a:gd name="connsiteX39" fmla="*/ 0 w 447102"/>
                  <a:gd name="connsiteY39" fmla="*/ 538107 h 607216"/>
                  <a:gd name="connsiteX40" fmla="*/ 104 w 447102"/>
                  <a:gd name="connsiteY40" fmla="*/ 535509 h 607216"/>
                  <a:gd name="connsiteX41" fmla="*/ 42670 w 447102"/>
                  <a:gd name="connsiteY41" fmla="*/ 381910 h 607216"/>
                  <a:gd name="connsiteX42" fmla="*/ 117916 w 447102"/>
                  <a:gd name="connsiteY42" fmla="*/ 289522 h 607216"/>
                  <a:gd name="connsiteX43" fmla="*/ 123744 w 447102"/>
                  <a:gd name="connsiteY43" fmla="*/ 286716 h 607216"/>
                  <a:gd name="connsiteX44" fmla="*/ 167247 w 447102"/>
                  <a:gd name="connsiteY44" fmla="*/ 266659 h 607216"/>
                  <a:gd name="connsiteX45" fmla="*/ 184672 w 447102"/>
                  <a:gd name="connsiteY45" fmla="*/ 89514 h 607216"/>
                  <a:gd name="connsiteX46" fmla="*/ 144544 w 447102"/>
                  <a:gd name="connsiteY46" fmla="*/ 125639 h 607216"/>
                  <a:gd name="connsiteX47" fmla="*/ 223551 w 447102"/>
                  <a:gd name="connsiteY47" fmla="*/ 226753 h 607216"/>
                  <a:gd name="connsiteX48" fmla="*/ 302663 w 447102"/>
                  <a:gd name="connsiteY48" fmla="*/ 125639 h 607216"/>
                  <a:gd name="connsiteX49" fmla="*/ 202628 w 447102"/>
                  <a:gd name="connsiteY49" fmla="*/ 127822 h 607216"/>
                  <a:gd name="connsiteX50" fmla="*/ 184672 w 447102"/>
                  <a:gd name="connsiteY50" fmla="*/ 89514 h 607216"/>
                  <a:gd name="connsiteX51" fmla="*/ 223551 w 447102"/>
                  <a:gd name="connsiteY51" fmla="*/ 0 h 607216"/>
                  <a:gd name="connsiteX52" fmla="*/ 327646 w 447102"/>
                  <a:gd name="connsiteY52" fmla="*/ 102153 h 607216"/>
                  <a:gd name="connsiteX53" fmla="*/ 223551 w 447102"/>
                  <a:gd name="connsiteY53" fmla="*/ 249096 h 607216"/>
                  <a:gd name="connsiteX54" fmla="*/ 119457 w 447102"/>
                  <a:gd name="connsiteY54" fmla="*/ 102153 h 607216"/>
                  <a:gd name="connsiteX55" fmla="*/ 223551 w 447102"/>
                  <a:gd name="connsiteY55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7102" h="607216">
                    <a:moveTo>
                      <a:pt x="345526" y="386587"/>
                    </a:moveTo>
                    <a:lnTo>
                      <a:pt x="239995" y="415581"/>
                    </a:lnTo>
                    <a:lnTo>
                      <a:pt x="239995" y="569388"/>
                    </a:lnTo>
                    <a:lnTo>
                      <a:pt x="326897" y="545382"/>
                    </a:lnTo>
                    <a:cubicBezTo>
                      <a:pt x="316906" y="532703"/>
                      <a:pt x="316177" y="514516"/>
                      <a:pt x="326272" y="500902"/>
                    </a:cubicBezTo>
                    <a:cubicBezTo>
                      <a:pt x="331268" y="494251"/>
                      <a:pt x="338137" y="489783"/>
                      <a:pt x="345526" y="487600"/>
                    </a:cubicBezTo>
                    <a:close/>
                    <a:moveTo>
                      <a:pt x="101680" y="386587"/>
                    </a:moveTo>
                    <a:lnTo>
                      <a:pt x="101680" y="487600"/>
                    </a:lnTo>
                    <a:cubicBezTo>
                      <a:pt x="109069" y="489783"/>
                      <a:pt x="115938" y="494251"/>
                      <a:pt x="120934" y="500902"/>
                    </a:cubicBezTo>
                    <a:cubicBezTo>
                      <a:pt x="131029" y="514516"/>
                      <a:pt x="130301" y="532703"/>
                      <a:pt x="120206" y="545382"/>
                    </a:cubicBezTo>
                    <a:lnTo>
                      <a:pt x="207212" y="569284"/>
                    </a:lnTo>
                    <a:lnTo>
                      <a:pt x="207212" y="415581"/>
                    </a:lnTo>
                    <a:close/>
                    <a:moveTo>
                      <a:pt x="188062" y="249096"/>
                    </a:moveTo>
                    <a:lnTo>
                      <a:pt x="221678" y="282455"/>
                    </a:lnTo>
                    <a:lnTo>
                      <a:pt x="207836" y="381806"/>
                    </a:lnTo>
                    <a:lnTo>
                      <a:pt x="223551" y="386171"/>
                    </a:lnTo>
                    <a:lnTo>
                      <a:pt x="239370" y="381806"/>
                    </a:lnTo>
                    <a:lnTo>
                      <a:pt x="225529" y="282455"/>
                    </a:lnTo>
                    <a:lnTo>
                      <a:pt x="259040" y="249096"/>
                    </a:lnTo>
                    <a:lnTo>
                      <a:pt x="279959" y="266659"/>
                    </a:lnTo>
                    <a:lnTo>
                      <a:pt x="323462" y="286716"/>
                    </a:lnTo>
                    <a:cubicBezTo>
                      <a:pt x="324711" y="287236"/>
                      <a:pt x="328562" y="289107"/>
                      <a:pt x="329290" y="289522"/>
                    </a:cubicBezTo>
                    <a:cubicBezTo>
                      <a:pt x="369255" y="311554"/>
                      <a:pt x="387988" y="348966"/>
                      <a:pt x="404432" y="381910"/>
                    </a:cubicBezTo>
                    <a:cubicBezTo>
                      <a:pt x="404432" y="381910"/>
                      <a:pt x="446998" y="462035"/>
                      <a:pt x="446998" y="535509"/>
                    </a:cubicBezTo>
                    <a:cubicBezTo>
                      <a:pt x="446998" y="536340"/>
                      <a:pt x="447102" y="537276"/>
                      <a:pt x="447102" y="538107"/>
                    </a:cubicBezTo>
                    <a:cubicBezTo>
                      <a:pt x="447102" y="562113"/>
                      <a:pt x="426392" y="581547"/>
                      <a:pt x="400789" y="581547"/>
                    </a:cubicBezTo>
                    <a:cubicBezTo>
                      <a:pt x="398916" y="581547"/>
                      <a:pt x="397147" y="581443"/>
                      <a:pt x="395273" y="581131"/>
                    </a:cubicBezTo>
                    <a:cubicBezTo>
                      <a:pt x="382368" y="579157"/>
                      <a:pt x="371232" y="575104"/>
                      <a:pt x="361241" y="569908"/>
                    </a:cubicBezTo>
                    <a:lnTo>
                      <a:pt x="227922" y="606593"/>
                    </a:lnTo>
                    <a:cubicBezTo>
                      <a:pt x="227610" y="606696"/>
                      <a:pt x="227298" y="606800"/>
                      <a:pt x="226882" y="606800"/>
                    </a:cubicBezTo>
                    <a:cubicBezTo>
                      <a:pt x="226569" y="606904"/>
                      <a:pt x="226257" y="607008"/>
                      <a:pt x="225945" y="607008"/>
                    </a:cubicBezTo>
                    <a:cubicBezTo>
                      <a:pt x="225216" y="607112"/>
                      <a:pt x="224384" y="607216"/>
                      <a:pt x="223551" y="607216"/>
                    </a:cubicBezTo>
                    <a:cubicBezTo>
                      <a:pt x="222823" y="607216"/>
                      <a:pt x="221990" y="607112"/>
                      <a:pt x="221158" y="607008"/>
                    </a:cubicBezTo>
                    <a:cubicBezTo>
                      <a:pt x="220949" y="607008"/>
                      <a:pt x="220637" y="606904"/>
                      <a:pt x="220429" y="606800"/>
                    </a:cubicBezTo>
                    <a:lnTo>
                      <a:pt x="220221" y="606800"/>
                    </a:lnTo>
                    <a:cubicBezTo>
                      <a:pt x="219909" y="606800"/>
                      <a:pt x="219596" y="606696"/>
                      <a:pt x="219180" y="606593"/>
                    </a:cubicBezTo>
                    <a:lnTo>
                      <a:pt x="85861" y="569908"/>
                    </a:lnTo>
                    <a:cubicBezTo>
                      <a:pt x="75870" y="575104"/>
                      <a:pt x="64838" y="579157"/>
                      <a:pt x="51933" y="581131"/>
                    </a:cubicBezTo>
                    <a:cubicBezTo>
                      <a:pt x="50059" y="581443"/>
                      <a:pt x="48186" y="581547"/>
                      <a:pt x="46313" y="581547"/>
                    </a:cubicBezTo>
                    <a:cubicBezTo>
                      <a:pt x="20815" y="581547"/>
                      <a:pt x="0" y="562113"/>
                      <a:pt x="0" y="538107"/>
                    </a:cubicBezTo>
                    <a:cubicBezTo>
                      <a:pt x="0" y="537276"/>
                      <a:pt x="104" y="536340"/>
                      <a:pt x="104" y="535509"/>
                    </a:cubicBezTo>
                    <a:cubicBezTo>
                      <a:pt x="7077" y="454553"/>
                      <a:pt x="42670" y="381910"/>
                      <a:pt x="42670" y="381910"/>
                    </a:cubicBezTo>
                    <a:cubicBezTo>
                      <a:pt x="59218" y="348966"/>
                      <a:pt x="77847" y="311554"/>
                      <a:pt x="117916" y="289522"/>
                    </a:cubicBezTo>
                    <a:cubicBezTo>
                      <a:pt x="118644" y="289107"/>
                      <a:pt x="122495" y="287236"/>
                      <a:pt x="123744" y="286716"/>
                    </a:cubicBezTo>
                    <a:lnTo>
                      <a:pt x="167247" y="266659"/>
                    </a:lnTo>
                    <a:close/>
                    <a:moveTo>
                      <a:pt x="184672" y="89514"/>
                    </a:moveTo>
                    <a:cubicBezTo>
                      <a:pt x="164816" y="87682"/>
                      <a:pt x="141265" y="98256"/>
                      <a:pt x="144544" y="125639"/>
                    </a:cubicBezTo>
                    <a:cubicBezTo>
                      <a:pt x="150581" y="176248"/>
                      <a:pt x="180352" y="226753"/>
                      <a:pt x="223551" y="226753"/>
                    </a:cubicBezTo>
                    <a:cubicBezTo>
                      <a:pt x="264773" y="226753"/>
                      <a:pt x="302247" y="165960"/>
                      <a:pt x="302663" y="125639"/>
                    </a:cubicBezTo>
                    <a:cubicBezTo>
                      <a:pt x="303392" y="58403"/>
                      <a:pt x="256445" y="133537"/>
                      <a:pt x="202628" y="127822"/>
                    </a:cubicBezTo>
                    <a:cubicBezTo>
                      <a:pt x="220689" y="105583"/>
                      <a:pt x="204528" y="91346"/>
                      <a:pt x="184672" y="89514"/>
                    </a:cubicBezTo>
                    <a:close/>
                    <a:moveTo>
                      <a:pt x="223551" y="0"/>
                    </a:moveTo>
                    <a:cubicBezTo>
                      <a:pt x="297875" y="0"/>
                      <a:pt x="328270" y="38243"/>
                      <a:pt x="327646" y="102153"/>
                    </a:cubicBezTo>
                    <a:cubicBezTo>
                      <a:pt x="326709" y="194226"/>
                      <a:pt x="267583" y="249096"/>
                      <a:pt x="223551" y="249096"/>
                    </a:cubicBezTo>
                    <a:cubicBezTo>
                      <a:pt x="172025" y="249096"/>
                      <a:pt x="120498" y="194226"/>
                      <a:pt x="119457" y="102153"/>
                    </a:cubicBezTo>
                    <a:cubicBezTo>
                      <a:pt x="118832" y="38243"/>
                      <a:pt x="149332" y="0"/>
                      <a:pt x="2235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îṧliḍè">
              <a:extLst>
                <a:ext uri="{FF2B5EF4-FFF2-40B4-BE49-F238E27FC236}">
                  <a16:creationId xmlns:a16="http://schemas.microsoft.com/office/drawing/2014/main" id="{162FDB12-6411-474B-8397-5ACE4C8FCA85}"/>
                </a:ext>
              </a:extLst>
            </p:cNvPr>
            <p:cNvSpPr/>
            <p:nvPr/>
          </p:nvSpPr>
          <p:spPr bwMode="auto">
            <a:xfrm>
              <a:off x="4923923" y="3182112"/>
              <a:ext cx="2348817" cy="896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2896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558BF2-0253-4C38-92AE-8546030E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85A0EC5-DB78-4D9D-B788-2866C5050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D24F99-3385-4124-97CA-6EC67C479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598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EFFA99F-6C12-4259-B2E3-25CE0B4AF6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7011" y="1782378"/>
            <a:ext cx="10017979" cy="4119541"/>
            <a:chOff x="1087011" y="1782378"/>
            <a:chExt cx="10017979" cy="4119541"/>
          </a:xfrm>
        </p:grpSpPr>
        <p:grpSp>
          <p:nvGrpSpPr>
            <p:cNvPr id="6" name="isḷiḑè">
              <a:extLst>
                <a:ext uri="{FF2B5EF4-FFF2-40B4-BE49-F238E27FC236}">
                  <a16:creationId xmlns:a16="http://schemas.microsoft.com/office/drawing/2014/main" id="{C3E76483-B829-4F33-943B-1428E2E7D9A7}"/>
                </a:ext>
              </a:extLst>
            </p:cNvPr>
            <p:cNvGrpSpPr/>
            <p:nvPr/>
          </p:nvGrpSpPr>
          <p:grpSpPr>
            <a:xfrm>
              <a:off x="3214664" y="1782378"/>
              <a:ext cx="5582906" cy="3902864"/>
              <a:chOff x="3199144" y="1782378"/>
              <a:chExt cx="5582906" cy="3902864"/>
            </a:xfrm>
          </p:grpSpPr>
          <p:sp>
            <p:nvSpPr>
              <p:cNvPr id="16" name="ïśļïdê">
                <a:extLst>
                  <a:ext uri="{FF2B5EF4-FFF2-40B4-BE49-F238E27FC236}">
                    <a16:creationId xmlns:a16="http://schemas.microsoft.com/office/drawing/2014/main" id="{082FC2E9-3948-40C7-B5F2-554F9F79BE0C}"/>
                  </a:ext>
                </a:extLst>
              </p:cNvPr>
              <p:cNvSpPr/>
              <p:nvPr/>
            </p:nvSpPr>
            <p:spPr>
              <a:xfrm rot="1905590" flipH="1">
                <a:off x="4502218" y="2215163"/>
                <a:ext cx="4279832" cy="20898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sp>
            <p:nvSpPr>
              <p:cNvPr id="17" name="íšlíḓè">
                <a:extLst>
                  <a:ext uri="{FF2B5EF4-FFF2-40B4-BE49-F238E27FC236}">
                    <a16:creationId xmlns:a16="http://schemas.microsoft.com/office/drawing/2014/main" id="{181B1AA7-D756-44B3-A567-0C75585AEA4B}"/>
                  </a:ext>
                </a:extLst>
              </p:cNvPr>
              <p:cNvSpPr/>
              <p:nvPr/>
            </p:nvSpPr>
            <p:spPr>
              <a:xfrm rot="8184036" flipH="1">
                <a:off x="3199144" y="2440516"/>
                <a:ext cx="3683986" cy="1798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sp>
            <p:nvSpPr>
              <p:cNvPr id="18" name="îṣļiḑê">
                <a:extLst>
                  <a:ext uri="{FF2B5EF4-FFF2-40B4-BE49-F238E27FC236}">
                    <a16:creationId xmlns:a16="http://schemas.microsoft.com/office/drawing/2014/main" id="{BC51BD4C-5AD9-4090-8057-09DDE75142B0}"/>
                  </a:ext>
                </a:extLst>
              </p:cNvPr>
              <p:cNvSpPr/>
              <p:nvPr/>
            </p:nvSpPr>
            <p:spPr>
              <a:xfrm rot="12622225" flipH="1">
                <a:off x="3648038" y="3947202"/>
                <a:ext cx="2990283" cy="1459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grpSp>
            <p:nvGrpSpPr>
              <p:cNvPr id="19" name="íṩḻîde">
                <a:extLst>
                  <a:ext uri="{FF2B5EF4-FFF2-40B4-BE49-F238E27FC236}">
                    <a16:creationId xmlns:a16="http://schemas.microsoft.com/office/drawing/2014/main" id="{1F9A80FA-416C-4CB2-A3C3-62A1D7657A2B}"/>
                  </a:ext>
                </a:extLst>
              </p:cNvPr>
              <p:cNvGrpSpPr/>
              <p:nvPr/>
            </p:nvGrpSpPr>
            <p:grpSpPr>
              <a:xfrm>
                <a:off x="5208120" y="4452342"/>
                <a:ext cx="1232900" cy="1232900"/>
                <a:chOff x="5556296" y="4134149"/>
                <a:chExt cx="850377" cy="850377"/>
              </a:xfrm>
            </p:grpSpPr>
            <p:sp>
              <p:nvSpPr>
                <p:cNvPr id="28" name="ísļïḑe">
                  <a:extLst>
                    <a:ext uri="{FF2B5EF4-FFF2-40B4-BE49-F238E27FC236}">
                      <a16:creationId xmlns:a16="http://schemas.microsoft.com/office/drawing/2014/main" id="{35FDA2F4-75F7-4716-BD71-62944CD50594}"/>
                    </a:ext>
                  </a:extLst>
                </p:cNvPr>
                <p:cNvSpPr/>
                <p:nvPr/>
              </p:nvSpPr>
              <p:spPr>
                <a:xfrm>
                  <a:off x="5556296" y="4134149"/>
                  <a:ext cx="850377" cy="85037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9" name="i$ḻíḋe">
                  <a:extLst>
                    <a:ext uri="{FF2B5EF4-FFF2-40B4-BE49-F238E27FC236}">
                      <a16:creationId xmlns:a16="http://schemas.microsoft.com/office/drawing/2014/main" id="{A49CABD4-2B8A-4B05-B4D1-1F40AC164CB7}"/>
                    </a:ext>
                  </a:extLst>
                </p:cNvPr>
                <p:cNvSpPr/>
                <p:nvPr/>
              </p:nvSpPr>
              <p:spPr>
                <a:xfrm>
                  <a:off x="5789405" y="4403186"/>
                  <a:ext cx="384160" cy="312304"/>
                </a:xfrm>
                <a:custGeom>
                  <a:avLst/>
                  <a:gdLst>
                    <a:gd name="connsiteX0" fmla="*/ 390482 w 564166"/>
                    <a:gd name="connsiteY0" fmla="*/ 307997 h 458643"/>
                    <a:gd name="connsiteX1" fmla="*/ 403395 w 564166"/>
                    <a:gd name="connsiteY1" fmla="*/ 307997 h 458643"/>
                    <a:gd name="connsiteX2" fmla="*/ 439265 w 564166"/>
                    <a:gd name="connsiteY2" fmla="*/ 353908 h 458643"/>
                    <a:gd name="connsiteX3" fmla="*/ 434961 w 564166"/>
                    <a:gd name="connsiteY3" fmla="*/ 361082 h 458643"/>
                    <a:gd name="connsiteX4" fmla="*/ 419178 w 564166"/>
                    <a:gd name="connsiteY4" fmla="*/ 361082 h 458643"/>
                    <a:gd name="connsiteX5" fmla="*/ 492353 w 564166"/>
                    <a:gd name="connsiteY5" fmla="*/ 419905 h 458643"/>
                    <a:gd name="connsiteX6" fmla="*/ 512440 w 564166"/>
                    <a:gd name="connsiteY6" fmla="*/ 438557 h 458643"/>
                    <a:gd name="connsiteX7" fmla="*/ 492353 w 564166"/>
                    <a:gd name="connsiteY7" fmla="*/ 458643 h 458643"/>
                    <a:gd name="connsiteX8" fmla="*/ 379004 w 564166"/>
                    <a:gd name="connsiteY8" fmla="*/ 361082 h 458643"/>
                    <a:gd name="connsiteX9" fmla="*/ 358916 w 564166"/>
                    <a:gd name="connsiteY9" fmla="*/ 361082 h 458643"/>
                    <a:gd name="connsiteX10" fmla="*/ 354612 w 564166"/>
                    <a:gd name="connsiteY10" fmla="*/ 353908 h 458643"/>
                    <a:gd name="connsiteX11" fmla="*/ 277051 w 564166"/>
                    <a:gd name="connsiteY11" fmla="*/ 307997 h 458643"/>
                    <a:gd name="connsiteX12" fmla="*/ 288553 w 564166"/>
                    <a:gd name="connsiteY12" fmla="*/ 307997 h 458643"/>
                    <a:gd name="connsiteX13" fmla="*/ 324497 w 564166"/>
                    <a:gd name="connsiteY13" fmla="*/ 353908 h 458643"/>
                    <a:gd name="connsiteX14" fmla="*/ 320183 w 564166"/>
                    <a:gd name="connsiteY14" fmla="*/ 361082 h 458643"/>
                    <a:gd name="connsiteX15" fmla="*/ 301493 w 564166"/>
                    <a:gd name="connsiteY15" fmla="*/ 361082 h 458643"/>
                    <a:gd name="connsiteX16" fmla="*/ 301493 w 564166"/>
                    <a:gd name="connsiteY16" fmla="*/ 438557 h 458643"/>
                    <a:gd name="connsiteX17" fmla="*/ 282802 w 564166"/>
                    <a:gd name="connsiteY17" fmla="*/ 458643 h 458643"/>
                    <a:gd name="connsiteX18" fmla="*/ 262673 w 564166"/>
                    <a:gd name="connsiteY18" fmla="*/ 438557 h 458643"/>
                    <a:gd name="connsiteX19" fmla="*/ 262673 w 564166"/>
                    <a:gd name="connsiteY19" fmla="*/ 361082 h 458643"/>
                    <a:gd name="connsiteX20" fmla="*/ 243982 w 564166"/>
                    <a:gd name="connsiteY20" fmla="*/ 361082 h 458643"/>
                    <a:gd name="connsiteX21" fmla="*/ 239669 w 564166"/>
                    <a:gd name="connsiteY21" fmla="*/ 353908 h 458643"/>
                    <a:gd name="connsiteX22" fmla="*/ 162189 w 564166"/>
                    <a:gd name="connsiteY22" fmla="*/ 307997 h 458643"/>
                    <a:gd name="connsiteX23" fmla="*/ 173671 w 564166"/>
                    <a:gd name="connsiteY23" fmla="*/ 307997 h 458643"/>
                    <a:gd name="connsiteX24" fmla="*/ 209554 w 564166"/>
                    <a:gd name="connsiteY24" fmla="*/ 353908 h 458643"/>
                    <a:gd name="connsiteX25" fmla="*/ 205248 w 564166"/>
                    <a:gd name="connsiteY25" fmla="*/ 361082 h 458643"/>
                    <a:gd name="connsiteX26" fmla="*/ 185154 w 564166"/>
                    <a:gd name="connsiteY26" fmla="*/ 361082 h 458643"/>
                    <a:gd name="connsiteX27" fmla="*/ 71765 w 564166"/>
                    <a:gd name="connsiteY27" fmla="*/ 458643 h 458643"/>
                    <a:gd name="connsiteX28" fmla="*/ 53106 w 564166"/>
                    <a:gd name="connsiteY28" fmla="*/ 438557 h 458643"/>
                    <a:gd name="connsiteX29" fmla="*/ 71765 w 564166"/>
                    <a:gd name="connsiteY29" fmla="*/ 419905 h 458643"/>
                    <a:gd name="connsiteX30" fmla="*/ 146401 w 564166"/>
                    <a:gd name="connsiteY30" fmla="*/ 361082 h 458643"/>
                    <a:gd name="connsiteX31" fmla="*/ 129177 w 564166"/>
                    <a:gd name="connsiteY31" fmla="*/ 361082 h 458643"/>
                    <a:gd name="connsiteX32" fmla="*/ 124871 w 564166"/>
                    <a:gd name="connsiteY32" fmla="*/ 353908 h 458643"/>
                    <a:gd name="connsiteX33" fmla="*/ 340222 w 564166"/>
                    <a:gd name="connsiteY33" fmla="*/ 0 h 458643"/>
                    <a:gd name="connsiteX34" fmla="*/ 453630 w 564166"/>
                    <a:gd name="connsiteY34" fmla="*/ 118973 h 458643"/>
                    <a:gd name="connsiteX35" fmla="*/ 525407 w 564166"/>
                    <a:gd name="connsiteY35" fmla="*/ 179176 h 458643"/>
                    <a:gd name="connsiteX36" fmla="*/ 564166 w 564166"/>
                    <a:gd name="connsiteY36" fmla="*/ 232212 h 458643"/>
                    <a:gd name="connsiteX37" fmla="*/ 518229 w 564166"/>
                    <a:gd name="connsiteY37" fmla="*/ 286681 h 458643"/>
                    <a:gd name="connsiteX38" fmla="*/ 45937 w 564166"/>
                    <a:gd name="connsiteY38" fmla="*/ 286681 h 458643"/>
                    <a:gd name="connsiteX39" fmla="*/ 0 w 564166"/>
                    <a:gd name="connsiteY39" fmla="*/ 232212 h 458643"/>
                    <a:gd name="connsiteX40" fmla="*/ 45937 w 564166"/>
                    <a:gd name="connsiteY40" fmla="*/ 179176 h 458643"/>
                    <a:gd name="connsiteX41" fmla="*/ 111972 w 564166"/>
                    <a:gd name="connsiteY41" fmla="*/ 103205 h 458643"/>
                    <a:gd name="connsiteX42" fmla="*/ 134941 w 564166"/>
                    <a:gd name="connsiteY42" fmla="*/ 107505 h 458643"/>
                    <a:gd name="connsiteX43" fmla="*/ 209589 w 564166"/>
                    <a:gd name="connsiteY43" fmla="*/ 22934 h 458643"/>
                    <a:gd name="connsiteX44" fmla="*/ 256961 w 564166"/>
                    <a:gd name="connsiteY44" fmla="*/ 43002 h 458643"/>
                    <a:gd name="connsiteX45" fmla="*/ 340222 w 564166"/>
                    <a:gd name="connsiteY45" fmla="*/ 0 h 458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564166" h="458643">
                      <a:moveTo>
                        <a:pt x="390482" y="307997"/>
                      </a:moveTo>
                      <a:cubicBezTo>
                        <a:pt x="394786" y="303693"/>
                        <a:pt x="399091" y="303693"/>
                        <a:pt x="403395" y="307997"/>
                      </a:cubicBezTo>
                      <a:lnTo>
                        <a:pt x="439265" y="353908"/>
                      </a:lnTo>
                      <a:cubicBezTo>
                        <a:pt x="442135" y="358212"/>
                        <a:pt x="440700" y="361082"/>
                        <a:pt x="434961" y="361082"/>
                      </a:cubicBezTo>
                      <a:lnTo>
                        <a:pt x="419178" y="361082"/>
                      </a:lnTo>
                      <a:cubicBezTo>
                        <a:pt x="426352" y="394081"/>
                        <a:pt x="456483" y="419905"/>
                        <a:pt x="492353" y="419905"/>
                      </a:cubicBezTo>
                      <a:cubicBezTo>
                        <a:pt x="503831" y="419905"/>
                        <a:pt x="512440" y="428514"/>
                        <a:pt x="512440" y="438557"/>
                      </a:cubicBezTo>
                      <a:cubicBezTo>
                        <a:pt x="512440" y="450035"/>
                        <a:pt x="503831" y="458643"/>
                        <a:pt x="492353" y="458643"/>
                      </a:cubicBezTo>
                      <a:cubicBezTo>
                        <a:pt x="434961" y="458643"/>
                        <a:pt x="387612" y="415601"/>
                        <a:pt x="379004" y="361082"/>
                      </a:cubicBezTo>
                      <a:lnTo>
                        <a:pt x="358916" y="361082"/>
                      </a:lnTo>
                      <a:cubicBezTo>
                        <a:pt x="353177" y="361082"/>
                        <a:pt x="351742" y="358212"/>
                        <a:pt x="354612" y="353908"/>
                      </a:cubicBezTo>
                      <a:close/>
                      <a:moveTo>
                        <a:pt x="277051" y="307997"/>
                      </a:moveTo>
                      <a:cubicBezTo>
                        <a:pt x="279926" y="303693"/>
                        <a:pt x="285677" y="303693"/>
                        <a:pt x="288553" y="307997"/>
                      </a:cubicBezTo>
                      <a:lnTo>
                        <a:pt x="324497" y="353908"/>
                      </a:lnTo>
                      <a:cubicBezTo>
                        <a:pt x="327372" y="358212"/>
                        <a:pt x="325934" y="361082"/>
                        <a:pt x="320183" y="361082"/>
                      </a:cubicBezTo>
                      <a:lnTo>
                        <a:pt x="301493" y="361082"/>
                      </a:lnTo>
                      <a:lnTo>
                        <a:pt x="301493" y="438557"/>
                      </a:lnTo>
                      <a:cubicBezTo>
                        <a:pt x="301493" y="450035"/>
                        <a:pt x="292866" y="458643"/>
                        <a:pt x="282802" y="458643"/>
                      </a:cubicBezTo>
                      <a:cubicBezTo>
                        <a:pt x="271300" y="458643"/>
                        <a:pt x="262673" y="450035"/>
                        <a:pt x="262673" y="438557"/>
                      </a:cubicBezTo>
                      <a:lnTo>
                        <a:pt x="262673" y="361082"/>
                      </a:lnTo>
                      <a:lnTo>
                        <a:pt x="243982" y="361082"/>
                      </a:lnTo>
                      <a:cubicBezTo>
                        <a:pt x="238231" y="361082"/>
                        <a:pt x="236793" y="358212"/>
                        <a:pt x="239669" y="353908"/>
                      </a:cubicBezTo>
                      <a:close/>
                      <a:moveTo>
                        <a:pt x="162189" y="307997"/>
                      </a:moveTo>
                      <a:cubicBezTo>
                        <a:pt x="165059" y="303693"/>
                        <a:pt x="169365" y="303693"/>
                        <a:pt x="173671" y="307997"/>
                      </a:cubicBezTo>
                      <a:lnTo>
                        <a:pt x="209554" y="353908"/>
                      </a:lnTo>
                      <a:cubicBezTo>
                        <a:pt x="212424" y="358212"/>
                        <a:pt x="210989" y="361082"/>
                        <a:pt x="205248" y="361082"/>
                      </a:cubicBezTo>
                      <a:lnTo>
                        <a:pt x="185154" y="361082"/>
                      </a:lnTo>
                      <a:cubicBezTo>
                        <a:pt x="176542" y="415601"/>
                        <a:pt x="129177" y="458643"/>
                        <a:pt x="71765" y="458643"/>
                      </a:cubicBezTo>
                      <a:cubicBezTo>
                        <a:pt x="61718" y="458643"/>
                        <a:pt x="53106" y="450035"/>
                        <a:pt x="53106" y="438557"/>
                      </a:cubicBezTo>
                      <a:cubicBezTo>
                        <a:pt x="53106" y="428514"/>
                        <a:pt x="61718" y="419905"/>
                        <a:pt x="71765" y="419905"/>
                      </a:cubicBezTo>
                      <a:cubicBezTo>
                        <a:pt x="107648" y="419905"/>
                        <a:pt x="137789" y="394081"/>
                        <a:pt x="146401" y="361082"/>
                      </a:cubicBezTo>
                      <a:lnTo>
                        <a:pt x="129177" y="361082"/>
                      </a:lnTo>
                      <a:cubicBezTo>
                        <a:pt x="123436" y="361082"/>
                        <a:pt x="122001" y="358212"/>
                        <a:pt x="124871" y="353908"/>
                      </a:cubicBezTo>
                      <a:close/>
                      <a:moveTo>
                        <a:pt x="340222" y="0"/>
                      </a:moveTo>
                      <a:cubicBezTo>
                        <a:pt x="399079" y="0"/>
                        <a:pt x="447888" y="51603"/>
                        <a:pt x="453630" y="118973"/>
                      </a:cubicBezTo>
                      <a:cubicBezTo>
                        <a:pt x="488083" y="118973"/>
                        <a:pt x="515358" y="144774"/>
                        <a:pt x="525407" y="179176"/>
                      </a:cubicBezTo>
                      <a:cubicBezTo>
                        <a:pt x="546940" y="183476"/>
                        <a:pt x="564166" y="204977"/>
                        <a:pt x="564166" y="232212"/>
                      </a:cubicBezTo>
                      <a:cubicBezTo>
                        <a:pt x="564166" y="262313"/>
                        <a:pt x="544069" y="286681"/>
                        <a:pt x="518229" y="286681"/>
                      </a:cubicBezTo>
                      <a:lnTo>
                        <a:pt x="45937" y="286681"/>
                      </a:lnTo>
                      <a:cubicBezTo>
                        <a:pt x="20097" y="286681"/>
                        <a:pt x="0" y="262313"/>
                        <a:pt x="0" y="232212"/>
                      </a:cubicBezTo>
                      <a:cubicBezTo>
                        <a:pt x="0" y="202110"/>
                        <a:pt x="20097" y="179176"/>
                        <a:pt x="45937" y="179176"/>
                      </a:cubicBezTo>
                      <a:cubicBezTo>
                        <a:pt x="45937" y="136173"/>
                        <a:pt x="76084" y="103205"/>
                        <a:pt x="111972" y="103205"/>
                      </a:cubicBezTo>
                      <a:cubicBezTo>
                        <a:pt x="119150" y="103205"/>
                        <a:pt x="127763" y="104639"/>
                        <a:pt x="134941" y="107505"/>
                      </a:cubicBezTo>
                      <a:cubicBezTo>
                        <a:pt x="134941" y="60203"/>
                        <a:pt x="169394" y="22934"/>
                        <a:pt x="209589" y="22934"/>
                      </a:cubicBezTo>
                      <a:cubicBezTo>
                        <a:pt x="228251" y="22934"/>
                        <a:pt x="244042" y="30102"/>
                        <a:pt x="256961" y="43002"/>
                      </a:cubicBezTo>
                      <a:cubicBezTo>
                        <a:pt x="278494" y="15767"/>
                        <a:pt x="307205" y="0"/>
                        <a:pt x="340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sp>
            <p:nvSpPr>
              <p:cNvPr id="20" name="îṥ1iḋê">
                <a:extLst>
                  <a:ext uri="{FF2B5EF4-FFF2-40B4-BE49-F238E27FC236}">
                    <a16:creationId xmlns:a16="http://schemas.microsoft.com/office/drawing/2014/main" id="{EBC2B743-435F-4CA4-A763-29091AC688D8}"/>
                  </a:ext>
                </a:extLst>
              </p:cNvPr>
              <p:cNvSpPr/>
              <p:nvPr/>
            </p:nvSpPr>
            <p:spPr>
              <a:xfrm>
                <a:off x="4816688" y="1782378"/>
                <a:ext cx="1810200" cy="18102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grpSp>
            <p:nvGrpSpPr>
              <p:cNvPr id="21" name="îṩľîďe">
                <a:extLst>
                  <a:ext uri="{FF2B5EF4-FFF2-40B4-BE49-F238E27FC236}">
                    <a16:creationId xmlns:a16="http://schemas.microsoft.com/office/drawing/2014/main" id="{10E178AA-2A86-408A-A2E3-EE4E0A5F9051}"/>
                  </a:ext>
                </a:extLst>
              </p:cNvPr>
              <p:cNvGrpSpPr/>
              <p:nvPr/>
            </p:nvGrpSpPr>
            <p:grpSpPr>
              <a:xfrm>
                <a:off x="7328498" y="3270422"/>
                <a:ext cx="1222532" cy="1222533"/>
                <a:chOff x="7018800" y="3318934"/>
                <a:chExt cx="843226" cy="843227"/>
              </a:xfrm>
            </p:grpSpPr>
            <p:sp>
              <p:nvSpPr>
                <p:cNvPr id="26" name="îş1îḋe">
                  <a:extLst>
                    <a:ext uri="{FF2B5EF4-FFF2-40B4-BE49-F238E27FC236}">
                      <a16:creationId xmlns:a16="http://schemas.microsoft.com/office/drawing/2014/main" id="{9A9610F2-1974-4CE0-88FF-904056004F0D}"/>
                    </a:ext>
                  </a:extLst>
                </p:cNvPr>
                <p:cNvSpPr/>
                <p:nvPr/>
              </p:nvSpPr>
              <p:spPr>
                <a:xfrm>
                  <a:off x="7018800" y="3318934"/>
                  <a:ext cx="843226" cy="843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7" name="íṩľidé">
                  <a:extLst>
                    <a:ext uri="{FF2B5EF4-FFF2-40B4-BE49-F238E27FC236}">
                      <a16:creationId xmlns:a16="http://schemas.microsoft.com/office/drawing/2014/main" id="{32694D9E-9241-44D1-B896-30ECB3485376}"/>
                    </a:ext>
                  </a:extLst>
                </p:cNvPr>
                <p:cNvSpPr/>
                <p:nvPr/>
              </p:nvSpPr>
              <p:spPr>
                <a:xfrm>
                  <a:off x="7256196" y="3556586"/>
                  <a:ext cx="368435" cy="367923"/>
                </a:xfrm>
                <a:custGeom>
                  <a:avLst/>
                  <a:gdLst>
                    <a:gd name="connsiteX0" fmla="*/ 303432 w 606933"/>
                    <a:gd name="connsiteY0" fmla="*/ 462698 h 606088"/>
                    <a:gd name="connsiteX1" fmla="*/ 375127 w 606933"/>
                    <a:gd name="connsiteY1" fmla="*/ 534393 h 606088"/>
                    <a:gd name="connsiteX2" fmla="*/ 303432 w 606933"/>
                    <a:gd name="connsiteY2" fmla="*/ 606088 h 606088"/>
                    <a:gd name="connsiteX3" fmla="*/ 231737 w 606933"/>
                    <a:gd name="connsiteY3" fmla="*/ 534393 h 606088"/>
                    <a:gd name="connsiteX4" fmla="*/ 303432 w 606933"/>
                    <a:gd name="connsiteY4" fmla="*/ 462698 h 606088"/>
                    <a:gd name="connsiteX5" fmla="*/ 303467 w 606933"/>
                    <a:gd name="connsiteY5" fmla="*/ 386134 h 606088"/>
                    <a:gd name="connsiteX6" fmla="*/ 423957 w 606933"/>
                    <a:gd name="connsiteY6" fmla="*/ 437067 h 606088"/>
                    <a:gd name="connsiteX7" fmla="*/ 405850 w 606933"/>
                    <a:gd name="connsiteY7" fmla="*/ 454653 h 606088"/>
                    <a:gd name="connsiteX8" fmla="*/ 303467 w 606933"/>
                    <a:gd name="connsiteY8" fmla="*/ 411312 h 606088"/>
                    <a:gd name="connsiteX9" fmla="*/ 201084 w 606933"/>
                    <a:gd name="connsiteY9" fmla="*/ 454653 h 606088"/>
                    <a:gd name="connsiteX10" fmla="*/ 182976 w 606933"/>
                    <a:gd name="connsiteY10" fmla="*/ 437067 h 606088"/>
                    <a:gd name="connsiteX11" fmla="*/ 303467 w 606933"/>
                    <a:gd name="connsiteY11" fmla="*/ 386134 h 606088"/>
                    <a:gd name="connsiteX12" fmla="*/ 303479 w 606933"/>
                    <a:gd name="connsiteY12" fmla="*/ 306677 h 606088"/>
                    <a:gd name="connsiteX13" fmla="*/ 398522 w 606933"/>
                    <a:gd name="connsiteY13" fmla="*/ 325726 h 606088"/>
                    <a:gd name="connsiteX14" fmla="*/ 478927 w 606933"/>
                    <a:gd name="connsiteY14" fmla="*/ 380852 h 606088"/>
                    <a:gd name="connsiteX15" fmla="*/ 460824 w 606933"/>
                    <a:gd name="connsiteY15" fmla="*/ 398554 h 606088"/>
                    <a:gd name="connsiteX16" fmla="*/ 388700 w 606933"/>
                    <a:gd name="connsiteY16" fmla="*/ 349008 h 606088"/>
                    <a:gd name="connsiteX17" fmla="*/ 218259 w 606933"/>
                    <a:gd name="connsiteY17" fmla="*/ 349008 h 606088"/>
                    <a:gd name="connsiteX18" fmla="*/ 146039 w 606933"/>
                    <a:gd name="connsiteY18" fmla="*/ 398554 h 606088"/>
                    <a:gd name="connsiteX19" fmla="*/ 127935 w 606933"/>
                    <a:gd name="connsiteY19" fmla="*/ 380852 h 606088"/>
                    <a:gd name="connsiteX20" fmla="*/ 208437 w 606933"/>
                    <a:gd name="connsiteY20" fmla="*/ 325726 h 606088"/>
                    <a:gd name="connsiteX21" fmla="*/ 303479 w 606933"/>
                    <a:gd name="connsiteY21" fmla="*/ 306677 h 606088"/>
                    <a:gd name="connsiteX22" fmla="*/ 303467 w 606933"/>
                    <a:gd name="connsiteY22" fmla="*/ 227080 h 606088"/>
                    <a:gd name="connsiteX23" fmla="*/ 534039 w 606933"/>
                    <a:gd name="connsiteY23" fmla="*/ 324555 h 606088"/>
                    <a:gd name="connsiteX24" fmla="*/ 515932 w 606933"/>
                    <a:gd name="connsiteY24" fmla="*/ 342243 h 606088"/>
                    <a:gd name="connsiteX25" fmla="*/ 303467 w 606933"/>
                    <a:gd name="connsiteY25" fmla="*/ 252266 h 606088"/>
                    <a:gd name="connsiteX26" fmla="*/ 91001 w 606933"/>
                    <a:gd name="connsiteY26" fmla="*/ 342243 h 606088"/>
                    <a:gd name="connsiteX27" fmla="*/ 72894 w 606933"/>
                    <a:gd name="connsiteY27" fmla="*/ 324555 h 606088"/>
                    <a:gd name="connsiteX28" fmla="*/ 303467 w 606933"/>
                    <a:gd name="connsiteY28" fmla="*/ 227080 h 606088"/>
                    <a:gd name="connsiteX29" fmla="*/ 380417 w 606933"/>
                    <a:gd name="connsiteY29" fmla="*/ 0 h 606088"/>
                    <a:gd name="connsiteX30" fmla="*/ 381573 w 606933"/>
                    <a:gd name="connsiteY30" fmla="*/ 0 h 606088"/>
                    <a:gd name="connsiteX31" fmla="*/ 527383 w 606933"/>
                    <a:gd name="connsiteY31" fmla="*/ 133962 h 606088"/>
                    <a:gd name="connsiteX32" fmla="*/ 520834 w 606933"/>
                    <a:gd name="connsiteY32" fmla="*/ 184931 h 606088"/>
                    <a:gd name="connsiteX33" fmla="*/ 606933 w 606933"/>
                    <a:gd name="connsiteY33" fmla="*/ 288696 h 606088"/>
                    <a:gd name="connsiteX34" fmla="*/ 500994 w 606933"/>
                    <a:gd name="connsiteY34" fmla="*/ 394673 h 606088"/>
                    <a:gd name="connsiteX35" fmla="*/ 569758 w 606933"/>
                    <a:gd name="connsiteY35" fmla="*/ 324952 h 606088"/>
                    <a:gd name="connsiteX36" fmla="*/ 552134 w 606933"/>
                    <a:gd name="connsiteY36" fmla="*/ 306968 h 606088"/>
                    <a:gd name="connsiteX37" fmla="*/ 303467 w 606933"/>
                    <a:gd name="connsiteY37" fmla="*/ 201760 h 606088"/>
                    <a:gd name="connsiteX38" fmla="*/ 54799 w 606933"/>
                    <a:gd name="connsiteY38" fmla="*/ 306968 h 606088"/>
                    <a:gd name="connsiteX39" fmla="*/ 37175 w 606933"/>
                    <a:gd name="connsiteY39" fmla="*/ 324952 h 606088"/>
                    <a:gd name="connsiteX40" fmla="*/ 105939 w 606933"/>
                    <a:gd name="connsiteY40" fmla="*/ 394673 h 606088"/>
                    <a:gd name="connsiteX41" fmla="*/ 0 w 606933"/>
                    <a:gd name="connsiteY41" fmla="*/ 288696 h 606088"/>
                    <a:gd name="connsiteX42" fmla="*/ 63949 w 606933"/>
                    <a:gd name="connsiteY42" fmla="*/ 191663 h 606088"/>
                    <a:gd name="connsiteX43" fmla="*/ 68764 w 606933"/>
                    <a:gd name="connsiteY43" fmla="*/ 138963 h 606088"/>
                    <a:gd name="connsiteX44" fmla="*/ 162087 w 606933"/>
                    <a:gd name="connsiteY44" fmla="*/ 67702 h 606088"/>
                    <a:gd name="connsiteX45" fmla="*/ 243178 w 606933"/>
                    <a:gd name="connsiteY45" fmla="*/ 91360 h 606088"/>
                    <a:gd name="connsiteX46" fmla="*/ 380417 w 606933"/>
                    <a:gd name="connsiteY46" fmla="*/ 0 h 606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606933" h="606088">
                      <a:moveTo>
                        <a:pt x="303432" y="462698"/>
                      </a:moveTo>
                      <a:cubicBezTo>
                        <a:pt x="343028" y="462698"/>
                        <a:pt x="375127" y="494797"/>
                        <a:pt x="375127" y="534393"/>
                      </a:cubicBezTo>
                      <a:cubicBezTo>
                        <a:pt x="375127" y="573989"/>
                        <a:pt x="343028" y="606088"/>
                        <a:pt x="303432" y="606088"/>
                      </a:cubicBezTo>
                      <a:cubicBezTo>
                        <a:pt x="263836" y="606088"/>
                        <a:pt x="231737" y="573989"/>
                        <a:pt x="231737" y="534393"/>
                      </a:cubicBezTo>
                      <a:cubicBezTo>
                        <a:pt x="231737" y="494797"/>
                        <a:pt x="263836" y="462698"/>
                        <a:pt x="303432" y="462698"/>
                      </a:cubicBezTo>
                      <a:close/>
                      <a:moveTo>
                        <a:pt x="303467" y="386134"/>
                      </a:moveTo>
                      <a:cubicBezTo>
                        <a:pt x="348928" y="386134"/>
                        <a:pt x="391788" y="404201"/>
                        <a:pt x="423957" y="437067"/>
                      </a:cubicBezTo>
                      <a:lnTo>
                        <a:pt x="405850" y="454653"/>
                      </a:lnTo>
                      <a:cubicBezTo>
                        <a:pt x="378496" y="426784"/>
                        <a:pt x="342089" y="411312"/>
                        <a:pt x="303467" y="411312"/>
                      </a:cubicBezTo>
                      <a:cubicBezTo>
                        <a:pt x="264748" y="411312"/>
                        <a:pt x="228437" y="426784"/>
                        <a:pt x="201084" y="454653"/>
                      </a:cubicBezTo>
                      <a:lnTo>
                        <a:pt x="182976" y="437067"/>
                      </a:lnTo>
                      <a:cubicBezTo>
                        <a:pt x="215146" y="404201"/>
                        <a:pt x="257910" y="386134"/>
                        <a:pt x="303467" y="386134"/>
                      </a:cubicBezTo>
                      <a:close/>
                      <a:moveTo>
                        <a:pt x="303479" y="306677"/>
                      </a:moveTo>
                      <a:cubicBezTo>
                        <a:pt x="335955" y="306677"/>
                        <a:pt x="368430" y="313027"/>
                        <a:pt x="398522" y="325726"/>
                      </a:cubicBezTo>
                      <a:cubicBezTo>
                        <a:pt x="428565" y="338521"/>
                        <a:pt x="455624" y="357089"/>
                        <a:pt x="478927" y="380852"/>
                      </a:cubicBezTo>
                      <a:lnTo>
                        <a:pt x="460824" y="398554"/>
                      </a:lnTo>
                      <a:cubicBezTo>
                        <a:pt x="439928" y="377100"/>
                        <a:pt x="415662" y="360456"/>
                        <a:pt x="388700" y="349008"/>
                      </a:cubicBezTo>
                      <a:cubicBezTo>
                        <a:pt x="334775" y="326207"/>
                        <a:pt x="272184" y="326207"/>
                        <a:pt x="218259" y="349008"/>
                      </a:cubicBezTo>
                      <a:cubicBezTo>
                        <a:pt x="191297" y="360456"/>
                        <a:pt x="167031" y="377100"/>
                        <a:pt x="146039" y="398554"/>
                      </a:cubicBezTo>
                      <a:lnTo>
                        <a:pt x="127935" y="380852"/>
                      </a:lnTo>
                      <a:cubicBezTo>
                        <a:pt x="151238" y="357089"/>
                        <a:pt x="178297" y="338521"/>
                        <a:pt x="208437" y="325726"/>
                      </a:cubicBezTo>
                      <a:cubicBezTo>
                        <a:pt x="238529" y="313027"/>
                        <a:pt x="271004" y="306677"/>
                        <a:pt x="303479" y="306677"/>
                      </a:cubicBezTo>
                      <a:close/>
                      <a:moveTo>
                        <a:pt x="303467" y="227080"/>
                      </a:moveTo>
                      <a:cubicBezTo>
                        <a:pt x="390533" y="227080"/>
                        <a:pt x="472399" y="261687"/>
                        <a:pt x="534039" y="324555"/>
                      </a:cubicBezTo>
                      <a:lnTo>
                        <a:pt x="515932" y="342243"/>
                      </a:lnTo>
                      <a:cubicBezTo>
                        <a:pt x="459108" y="284181"/>
                        <a:pt x="383695" y="252266"/>
                        <a:pt x="303467" y="252266"/>
                      </a:cubicBezTo>
                      <a:cubicBezTo>
                        <a:pt x="223238" y="252266"/>
                        <a:pt x="147729" y="284181"/>
                        <a:pt x="91001" y="342243"/>
                      </a:cubicBezTo>
                      <a:lnTo>
                        <a:pt x="72894" y="324555"/>
                      </a:lnTo>
                      <a:cubicBezTo>
                        <a:pt x="134438" y="261687"/>
                        <a:pt x="216304" y="227080"/>
                        <a:pt x="303467" y="227080"/>
                      </a:cubicBezTo>
                      <a:close/>
                      <a:moveTo>
                        <a:pt x="380417" y="0"/>
                      </a:moveTo>
                      <a:lnTo>
                        <a:pt x="381573" y="0"/>
                      </a:lnTo>
                      <a:cubicBezTo>
                        <a:pt x="457463" y="481"/>
                        <a:pt x="522856" y="60586"/>
                        <a:pt x="527383" y="133962"/>
                      </a:cubicBezTo>
                      <a:cubicBezTo>
                        <a:pt x="528346" y="151368"/>
                        <a:pt x="526227" y="168583"/>
                        <a:pt x="520834" y="184931"/>
                      </a:cubicBezTo>
                      <a:cubicBezTo>
                        <a:pt x="569758" y="194259"/>
                        <a:pt x="606933" y="237246"/>
                        <a:pt x="606933" y="288696"/>
                      </a:cubicBezTo>
                      <a:cubicBezTo>
                        <a:pt x="606933" y="347166"/>
                        <a:pt x="559357" y="394673"/>
                        <a:pt x="500994" y="394673"/>
                      </a:cubicBezTo>
                      <a:lnTo>
                        <a:pt x="569758" y="324952"/>
                      </a:lnTo>
                      <a:lnTo>
                        <a:pt x="552134" y="306968"/>
                      </a:lnTo>
                      <a:cubicBezTo>
                        <a:pt x="485681" y="239170"/>
                        <a:pt x="397367" y="201760"/>
                        <a:pt x="303467" y="201760"/>
                      </a:cubicBezTo>
                      <a:cubicBezTo>
                        <a:pt x="209470" y="201760"/>
                        <a:pt x="121156" y="239170"/>
                        <a:pt x="54799" y="306968"/>
                      </a:cubicBezTo>
                      <a:lnTo>
                        <a:pt x="37175" y="324952"/>
                      </a:lnTo>
                      <a:lnTo>
                        <a:pt x="105939" y="394673"/>
                      </a:lnTo>
                      <a:cubicBezTo>
                        <a:pt x="47480" y="394673"/>
                        <a:pt x="0" y="347166"/>
                        <a:pt x="0" y="288696"/>
                      </a:cubicBezTo>
                      <a:cubicBezTo>
                        <a:pt x="0" y="245325"/>
                        <a:pt x="26389" y="207915"/>
                        <a:pt x="63949" y="191663"/>
                      </a:cubicBezTo>
                      <a:cubicBezTo>
                        <a:pt x="60963" y="173872"/>
                        <a:pt x="62312" y="156177"/>
                        <a:pt x="68764" y="138963"/>
                      </a:cubicBezTo>
                      <a:cubicBezTo>
                        <a:pt x="83596" y="99630"/>
                        <a:pt x="120096" y="71741"/>
                        <a:pt x="162087" y="67702"/>
                      </a:cubicBezTo>
                      <a:cubicBezTo>
                        <a:pt x="191653" y="65010"/>
                        <a:pt x="220642" y="73569"/>
                        <a:pt x="243178" y="91360"/>
                      </a:cubicBezTo>
                      <a:cubicBezTo>
                        <a:pt x="264655" y="37217"/>
                        <a:pt x="319261" y="0"/>
                        <a:pt x="380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grpSp>
            <p:nvGrpSpPr>
              <p:cNvPr id="22" name="iš1iḍe">
                <a:extLst>
                  <a:ext uri="{FF2B5EF4-FFF2-40B4-BE49-F238E27FC236}">
                    <a16:creationId xmlns:a16="http://schemas.microsoft.com/office/drawing/2014/main" id="{7754091B-570F-4741-BDE7-348287E9DA50}"/>
                  </a:ext>
                </a:extLst>
              </p:cNvPr>
              <p:cNvGrpSpPr/>
              <p:nvPr/>
            </p:nvGrpSpPr>
            <p:grpSpPr>
              <a:xfrm>
                <a:off x="3723388" y="3781751"/>
                <a:ext cx="1011414" cy="1011413"/>
                <a:chOff x="4532221" y="3671617"/>
                <a:chExt cx="697610" cy="697610"/>
              </a:xfrm>
            </p:grpSpPr>
            <p:sp>
              <p:nvSpPr>
                <p:cNvPr id="24" name="iṡḻîḍé">
                  <a:extLst>
                    <a:ext uri="{FF2B5EF4-FFF2-40B4-BE49-F238E27FC236}">
                      <a16:creationId xmlns:a16="http://schemas.microsoft.com/office/drawing/2014/main" id="{57F799B6-8C5C-4B0B-ACDB-FC2E5522BC49}"/>
                    </a:ext>
                  </a:extLst>
                </p:cNvPr>
                <p:cNvSpPr/>
                <p:nvPr/>
              </p:nvSpPr>
              <p:spPr>
                <a:xfrm>
                  <a:off x="4532221" y="3671617"/>
                  <a:ext cx="697610" cy="69761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5" name="iSḷíďê">
                  <a:extLst>
                    <a:ext uri="{FF2B5EF4-FFF2-40B4-BE49-F238E27FC236}">
                      <a16:creationId xmlns:a16="http://schemas.microsoft.com/office/drawing/2014/main" id="{105E9BBE-A751-4580-9D9A-431A0D505152}"/>
                    </a:ext>
                  </a:extLst>
                </p:cNvPr>
                <p:cNvSpPr/>
                <p:nvPr/>
              </p:nvSpPr>
              <p:spPr>
                <a:xfrm>
                  <a:off x="4734962" y="3871109"/>
                  <a:ext cx="292128" cy="298624"/>
                </a:xfrm>
                <a:custGeom>
                  <a:avLst/>
                  <a:gdLst>
                    <a:gd name="T0" fmla="*/ 2365 w 2365"/>
                    <a:gd name="T1" fmla="*/ 997 h 2421"/>
                    <a:gd name="T2" fmla="*/ 2365 w 2365"/>
                    <a:gd name="T3" fmla="*/ 2255 h 2421"/>
                    <a:gd name="T4" fmla="*/ 1506 w 2365"/>
                    <a:gd name="T5" fmla="*/ 1624 h 2421"/>
                    <a:gd name="T6" fmla="*/ 2365 w 2365"/>
                    <a:gd name="T7" fmla="*/ 997 h 2421"/>
                    <a:gd name="T8" fmla="*/ 1222 w 2365"/>
                    <a:gd name="T9" fmla="*/ 1832 h 2421"/>
                    <a:gd name="T10" fmla="*/ 1182 w 2365"/>
                    <a:gd name="T11" fmla="*/ 1844 h 2421"/>
                    <a:gd name="T12" fmla="*/ 1143 w 2365"/>
                    <a:gd name="T13" fmla="*/ 1832 h 2421"/>
                    <a:gd name="T14" fmla="*/ 971 w 2365"/>
                    <a:gd name="T15" fmla="*/ 1707 h 2421"/>
                    <a:gd name="T16" fmla="*/ 51 w 2365"/>
                    <a:gd name="T17" fmla="*/ 2382 h 2421"/>
                    <a:gd name="T18" fmla="*/ 151 w 2365"/>
                    <a:gd name="T19" fmla="*/ 2421 h 2421"/>
                    <a:gd name="T20" fmla="*/ 2213 w 2365"/>
                    <a:gd name="T21" fmla="*/ 2421 h 2421"/>
                    <a:gd name="T22" fmla="*/ 2314 w 2365"/>
                    <a:gd name="T23" fmla="*/ 2383 h 2421"/>
                    <a:gd name="T24" fmla="*/ 1393 w 2365"/>
                    <a:gd name="T25" fmla="*/ 1707 h 2421"/>
                    <a:gd name="T26" fmla="*/ 1222 w 2365"/>
                    <a:gd name="T27" fmla="*/ 1832 h 2421"/>
                    <a:gd name="T28" fmla="*/ 0 w 2365"/>
                    <a:gd name="T29" fmla="*/ 1001 h 2421"/>
                    <a:gd name="T30" fmla="*/ 0 w 2365"/>
                    <a:gd name="T31" fmla="*/ 2254 h 2421"/>
                    <a:gd name="T32" fmla="*/ 858 w 2365"/>
                    <a:gd name="T33" fmla="*/ 1624 h 2421"/>
                    <a:gd name="T34" fmla="*/ 0 w 2365"/>
                    <a:gd name="T35" fmla="*/ 1001 h 2421"/>
                    <a:gd name="T36" fmla="*/ 737 w 2365"/>
                    <a:gd name="T37" fmla="*/ 1209 h 2421"/>
                    <a:gd name="T38" fmla="*/ 1582 w 2365"/>
                    <a:gd name="T39" fmla="*/ 1209 h 2421"/>
                    <a:gd name="T40" fmla="*/ 1648 w 2365"/>
                    <a:gd name="T41" fmla="*/ 1142 h 2421"/>
                    <a:gd name="T42" fmla="*/ 1582 w 2365"/>
                    <a:gd name="T43" fmla="*/ 1076 h 2421"/>
                    <a:gd name="T44" fmla="*/ 737 w 2365"/>
                    <a:gd name="T45" fmla="*/ 1076 h 2421"/>
                    <a:gd name="T46" fmla="*/ 671 w 2365"/>
                    <a:gd name="T47" fmla="*/ 1142 h 2421"/>
                    <a:gd name="T48" fmla="*/ 737 w 2365"/>
                    <a:gd name="T49" fmla="*/ 1209 h 2421"/>
                    <a:gd name="T50" fmla="*/ 500 w 2365"/>
                    <a:gd name="T51" fmla="*/ 1199 h 2421"/>
                    <a:gd name="T52" fmla="*/ 500 w 2365"/>
                    <a:gd name="T53" fmla="*/ 705 h 2421"/>
                    <a:gd name="T54" fmla="*/ 566 w 2365"/>
                    <a:gd name="T55" fmla="*/ 638 h 2421"/>
                    <a:gd name="T56" fmla="*/ 1776 w 2365"/>
                    <a:gd name="T57" fmla="*/ 638 h 2421"/>
                    <a:gd name="T58" fmla="*/ 1843 w 2365"/>
                    <a:gd name="T59" fmla="*/ 705 h 2421"/>
                    <a:gd name="T60" fmla="*/ 1843 w 2365"/>
                    <a:gd name="T61" fmla="*/ 1213 h 2421"/>
                    <a:gd name="T62" fmla="*/ 2311 w 2365"/>
                    <a:gd name="T63" fmla="*/ 872 h 2421"/>
                    <a:gd name="T64" fmla="*/ 2298 w 2365"/>
                    <a:gd name="T65" fmla="*/ 863 h 2421"/>
                    <a:gd name="T66" fmla="*/ 1177 w 2365"/>
                    <a:gd name="T67" fmla="*/ 0 h 2421"/>
                    <a:gd name="T68" fmla="*/ 51 w 2365"/>
                    <a:gd name="T69" fmla="*/ 873 h 2421"/>
                    <a:gd name="T70" fmla="*/ 53 w 2365"/>
                    <a:gd name="T71" fmla="*/ 873 h 2421"/>
                    <a:gd name="T72" fmla="*/ 52 w 2365"/>
                    <a:gd name="T73" fmla="*/ 874 h 2421"/>
                    <a:gd name="T74" fmla="*/ 500 w 2365"/>
                    <a:gd name="T75" fmla="*/ 1199 h 2421"/>
                    <a:gd name="T76" fmla="*/ 737 w 2365"/>
                    <a:gd name="T77" fmla="*/ 949 h 2421"/>
                    <a:gd name="T78" fmla="*/ 1582 w 2365"/>
                    <a:gd name="T79" fmla="*/ 949 h 2421"/>
                    <a:gd name="T80" fmla="*/ 1648 w 2365"/>
                    <a:gd name="T81" fmla="*/ 882 h 2421"/>
                    <a:gd name="T82" fmla="*/ 1582 w 2365"/>
                    <a:gd name="T83" fmla="*/ 816 h 2421"/>
                    <a:gd name="T84" fmla="*/ 737 w 2365"/>
                    <a:gd name="T85" fmla="*/ 816 h 2421"/>
                    <a:gd name="T86" fmla="*/ 671 w 2365"/>
                    <a:gd name="T87" fmla="*/ 882 h 2421"/>
                    <a:gd name="T88" fmla="*/ 737 w 2365"/>
                    <a:gd name="T89" fmla="*/ 949 h 2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65" h="2421">
                      <a:moveTo>
                        <a:pt x="2365" y="997"/>
                      </a:moveTo>
                      <a:lnTo>
                        <a:pt x="2365" y="2255"/>
                      </a:lnTo>
                      <a:lnTo>
                        <a:pt x="1506" y="1624"/>
                      </a:lnTo>
                      <a:lnTo>
                        <a:pt x="2365" y="997"/>
                      </a:lnTo>
                      <a:close/>
                      <a:moveTo>
                        <a:pt x="1222" y="1832"/>
                      </a:moveTo>
                      <a:cubicBezTo>
                        <a:pt x="1210" y="1840"/>
                        <a:pt x="1196" y="1844"/>
                        <a:pt x="1182" y="1844"/>
                      </a:cubicBezTo>
                      <a:cubicBezTo>
                        <a:pt x="1168" y="1844"/>
                        <a:pt x="1155" y="1840"/>
                        <a:pt x="1143" y="1832"/>
                      </a:cubicBezTo>
                      <a:lnTo>
                        <a:pt x="971" y="1707"/>
                      </a:lnTo>
                      <a:lnTo>
                        <a:pt x="51" y="2382"/>
                      </a:lnTo>
                      <a:cubicBezTo>
                        <a:pt x="77" y="2406"/>
                        <a:pt x="113" y="2421"/>
                        <a:pt x="151" y="2421"/>
                      </a:cubicBezTo>
                      <a:lnTo>
                        <a:pt x="2213" y="2421"/>
                      </a:lnTo>
                      <a:cubicBezTo>
                        <a:pt x="2252" y="2421"/>
                        <a:pt x="2287" y="2406"/>
                        <a:pt x="2314" y="2383"/>
                      </a:cubicBezTo>
                      <a:lnTo>
                        <a:pt x="1393" y="1707"/>
                      </a:lnTo>
                      <a:lnTo>
                        <a:pt x="1222" y="1832"/>
                      </a:lnTo>
                      <a:close/>
                      <a:moveTo>
                        <a:pt x="0" y="1001"/>
                      </a:moveTo>
                      <a:lnTo>
                        <a:pt x="0" y="2254"/>
                      </a:lnTo>
                      <a:lnTo>
                        <a:pt x="858" y="1624"/>
                      </a:lnTo>
                      <a:lnTo>
                        <a:pt x="0" y="1001"/>
                      </a:lnTo>
                      <a:close/>
                      <a:moveTo>
                        <a:pt x="737" y="1209"/>
                      </a:moveTo>
                      <a:lnTo>
                        <a:pt x="1582" y="1209"/>
                      </a:lnTo>
                      <a:cubicBezTo>
                        <a:pt x="1619" y="1209"/>
                        <a:pt x="1648" y="1179"/>
                        <a:pt x="1648" y="1142"/>
                      </a:cubicBezTo>
                      <a:cubicBezTo>
                        <a:pt x="1648" y="1106"/>
                        <a:pt x="1619" y="1076"/>
                        <a:pt x="1582" y="1076"/>
                      </a:cubicBezTo>
                      <a:lnTo>
                        <a:pt x="737" y="1076"/>
                      </a:lnTo>
                      <a:cubicBezTo>
                        <a:pt x="701" y="1076"/>
                        <a:pt x="671" y="1106"/>
                        <a:pt x="671" y="1142"/>
                      </a:cubicBezTo>
                      <a:cubicBezTo>
                        <a:pt x="671" y="1179"/>
                        <a:pt x="701" y="1209"/>
                        <a:pt x="737" y="1209"/>
                      </a:cubicBezTo>
                      <a:close/>
                      <a:moveTo>
                        <a:pt x="500" y="1199"/>
                      </a:moveTo>
                      <a:lnTo>
                        <a:pt x="500" y="705"/>
                      </a:lnTo>
                      <a:cubicBezTo>
                        <a:pt x="500" y="668"/>
                        <a:pt x="529" y="638"/>
                        <a:pt x="566" y="638"/>
                      </a:cubicBezTo>
                      <a:lnTo>
                        <a:pt x="1776" y="638"/>
                      </a:lnTo>
                      <a:cubicBezTo>
                        <a:pt x="1813" y="638"/>
                        <a:pt x="1843" y="668"/>
                        <a:pt x="1843" y="705"/>
                      </a:cubicBezTo>
                      <a:lnTo>
                        <a:pt x="1843" y="1213"/>
                      </a:lnTo>
                      <a:lnTo>
                        <a:pt x="2311" y="872"/>
                      </a:lnTo>
                      <a:cubicBezTo>
                        <a:pt x="2307" y="868"/>
                        <a:pt x="2303" y="865"/>
                        <a:pt x="2298" y="863"/>
                      </a:cubicBezTo>
                      <a:lnTo>
                        <a:pt x="1177" y="0"/>
                      </a:lnTo>
                      <a:lnTo>
                        <a:pt x="51" y="873"/>
                      </a:lnTo>
                      <a:lnTo>
                        <a:pt x="53" y="873"/>
                      </a:lnTo>
                      <a:cubicBezTo>
                        <a:pt x="52" y="873"/>
                        <a:pt x="52" y="874"/>
                        <a:pt x="52" y="874"/>
                      </a:cubicBezTo>
                      <a:lnTo>
                        <a:pt x="500" y="1199"/>
                      </a:lnTo>
                      <a:close/>
                      <a:moveTo>
                        <a:pt x="737" y="949"/>
                      </a:moveTo>
                      <a:lnTo>
                        <a:pt x="1582" y="949"/>
                      </a:lnTo>
                      <a:cubicBezTo>
                        <a:pt x="1619" y="949"/>
                        <a:pt x="1648" y="919"/>
                        <a:pt x="1648" y="882"/>
                      </a:cubicBezTo>
                      <a:cubicBezTo>
                        <a:pt x="1648" y="846"/>
                        <a:pt x="1619" y="816"/>
                        <a:pt x="1582" y="816"/>
                      </a:cubicBezTo>
                      <a:lnTo>
                        <a:pt x="737" y="816"/>
                      </a:lnTo>
                      <a:cubicBezTo>
                        <a:pt x="701" y="816"/>
                        <a:pt x="671" y="846"/>
                        <a:pt x="671" y="882"/>
                      </a:cubicBezTo>
                      <a:cubicBezTo>
                        <a:pt x="671" y="919"/>
                        <a:pt x="701" y="949"/>
                        <a:pt x="737" y="9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sp>
            <p:nvSpPr>
              <p:cNvPr id="23" name="ïšļíḓe">
                <a:extLst>
                  <a:ext uri="{FF2B5EF4-FFF2-40B4-BE49-F238E27FC236}">
                    <a16:creationId xmlns:a16="http://schemas.microsoft.com/office/drawing/2014/main" id="{41CDCDFE-B115-41BF-BBBA-B747D1E291E7}"/>
                  </a:ext>
                </a:extLst>
              </p:cNvPr>
              <p:cNvSpPr/>
              <p:nvPr/>
            </p:nvSpPr>
            <p:spPr bwMode="auto">
              <a:xfrm>
                <a:off x="4842751" y="1808442"/>
                <a:ext cx="1758074" cy="175807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76200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" name="íṥľîḑé">
              <a:extLst>
                <a:ext uri="{FF2B5EF4-FFF2-40B4-BE49-F238E27FC236}">
                  <a16:creationId xmlns:a16="http://schemas.microsoft.com/office/drawing/2014/main" id="{21F90F89-C301-4314-BF0F-9E0E6332C9E1}"/>
                </a:ext>
              </a:extLst>
            </p:cNvPr>
            <p:cNvSpPr/>
            <p:nvPr/>
          </p:nvSpPr>
          <p:spPr>
            <a:xfrm rot="2008894">
              <a:off x="6926996" y="3347426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îṣḻîḋe">
              <a:extLst>
                <a:ext uri="{FF2B5EF4-FFF2-40B4-BE49-F238E27FC236}">
                  <a16:creationId xmlns:a16="http://schemas.microsoft.com/office/drawing/2014/main" id="{84784475-1245-4655-8ACE-B8DD84817294}"/>
                </a:ext>
              </a:extLst>
            </p:cNvPr>
            <p:cNvSpPr/>
            <p:nvPr/>
          </p:nvSpPr>
          <p:spPr>
            <a:xfrm rot="7624718">
              <a:off x="4727682" y="3541649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îS1iḍê">
              <a:extLst>
                <a:ext uri="{FF2B5EF4-FFF2-40B4-BE49-F238E27FC236}">
                  <a16:creationId xmlns:a16="http://schemas.microsoft.com/office/drawing/2014/main" id="{44B9EB2B-EBA3-4028-8DAC-2BAF25937F1F}"/>
                </a:ext>
              </a:extLst>
            </p:cNvPr>
            <p:cNvSpPr/>
            <p:nvPr/>
          </p:nvSpPr>
          <p:spPr>
            <a:xfrm rot="1920154">
              <a:off x="4896073" y="4555336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iş1íḓè">
              <a:extLst>
                <a:ext uri="{FF2B5EF4-FFF2-40B4-BE49-F238E27FC236}">
                  <a16:creationId xmlns:a16="http://schemas.microsoft.com/office/drawing/2014/main" id="{C6FCF43D-4DDD-4601-92F2-D653F1C1236D}"/>
                </a:ext>
              </a:extLst>
            </p:cNvPr>
            <p:cNvSpPr/>
            <p:nvPr/>
          </p:nvSpPr>
          <p:spPr bwMode="auto">
            <a:xfrm>
              <a:off x="1087011" y="4148401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S1íḑè">
              <a:extLst>
                <a:ext uri="{FF2B5EF4-FFF2-40B4-BE49-F238E27FC236}">
                  <a16:creationId xmlns:a16="http://schemas.microsoft.com/office/drawing/2014/main" id="{76A2A0F1-B4C0-4239-93C4-884DB0ACBD50}"/>
                </a:ext>
              </a:extLst>
            </p:cNvPr>
            <p:cNvSpPr txBox="1"/>
            <p:nvPr/>
          </p:nvSpPr>
          <p:spPr bwMode="auto">
            <a:xfrm>
              <a:off x="1087011" y="3706596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2" name="í$ļiḑé">
              <a:extLst>
                <a:ext uri="{FF2B5EF4-FFF2-40B4-BE49-F238E27FC236}">
                  <a16:creationId xmlns:a16="http://schemas.microsoft.com/office/drawing/2014/main" id="{DA78BAF9-BC6E-4DB0-A4A1-5458B2E882D7}"/>
                </a:ext>
              </a:extLst>
            </p:cNvPr>
            <p:cNvSpPr/>
            <p:nvPr/>
          </p:nvSpPr>
          <p:spPr bwMode="auto">
            <a:xfrm>
              <a:off x="8744015" y="3592580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śḷíďê">
              <a:extLst>
                <a:ext uri="{FF2B5EF4-FFF2-40B4-BE49-F238E27FC236}">
                  <a16:creationId xmlns:a16="http://schemas.microsoft.com/office/drawing/2014/main" id="{4547C310-4FD6-4EB3-9D66-6DCB23FD5322}"/>
                </a:ext>
              </a:extLst>
            </p:cNvPr>
            <p:cNvSpPr txBox="1"/>
            <p:nvPr/>
          </p:nvSpPr>
          <p:spPr bwMode="auto">
            <a:xfrm>
              <a:off x="8744015" y="3150775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ïŝḷîḓê">
              <a:extLst>
                <a:ext uri="{FF2B5EF4-FFF2-40B4-BE49-F238E27FC236}">
                  <a16:creationId xmlns:a16="http://schemas.microsoft.com/office/drawing/2014/main" id="{7D33356F-1F42-4BF7-9896-B0843EBEEAB6}"/>
                </a:ext>
              </a:extLst>
            </p:cNvPr>
            <p:cNvSpPr/>
            <p:nvPr/>
          </p:nvSpPr>
          <p:spPr bwMode="auto">
            <a:xfrm>
              <a:off x="6572693" y="5109972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ṧļîdê">
              <a:extLst>
                <a:ext uri="{FF2B5EF4-FFF2-40B4-BE49-F238E27FC236}">
                  <a16:creationId xmlns:a16="http://schemas.microsoft.com/office/drawing/2014/main" id="{7FC3F482-E14B-4F0C-A6D6-22621AD8830E}"/>
                </a:ext>
              </a:extLst>
            </p:cNvPr>
            <p:cNvSpPr txBox="1"/>
            <p:nvPr/>
          </p:nvSpPr>
          <p:spPr bwMode="auto">
            <a:xfrm>
              <a:off x="6572693" y="4668167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298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4A7B68-0FB2-488E-9DC1-807221746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B1D89F-79B5-4C9C-AFBC-F69EEF0F2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267D9E-5B35-4193-8094-6A1F50510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598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0A2C3E6-8358-468C-B512-C019C65C01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7680" y="1567603"/>
            <a:ext cx="10626595" cy="4566497"/>
            <a:chOff x="717679" y="1567603"/>
            <a:chExt cx="10626596" cy="4566497"/>
          </a:xfrm>
        </p:grpSpPr>
        <p:grpSp>
          <p:nvGrpSpPr>
            <p:cNvPr id="6" name="iSḷíḍê">
              <a:extLst>
                <a:ext uri="{FF2B5EF4-FFF2-40B4-BE49-F238E27FC236}">
                  <a16:creationId xmlns:a16="http://schemas.microsoft.com/office/drawing/2014/main" id="{E5A8248E-078A-4ACE-A8E0-83F9B56DEF50}"/>
                </a:ext>
              </a:extLst>
            </p:cNvPr>
            <p:cNvGrpSpPr/>
            <p:nvPr/>
          </p:nvGrpSpPr>
          <p:grpSpPr>
            <a:xfrm>
              <a:off x="717679" y="1567603"/>
              <a:ext cx="2308435" cy="4129196"/>
              <a:chOff x="4583832" y="1556793"/>
              <a:chExt cx="2310483" cy="4132869"/>
            </a:xfrm>
          </p:grpSpPr>
          <p:sp>
            <p:nvSpPr>
              <p:cNvPr id="30" name="iṥlíḓê">
                <a:extLst>
                  <a:ext uri="{FF2B5EF4-FFF2-40B4-BE49-F238E27FC236}">
                    <a16:creationId xmlns:a16="http://schemas.microsoft.com/office/drawing/2014/main" id="{42D6D52B-E297-4F02-8059-225EBB7E8EF3}"/>
                  </a:ext>
                </a:extLst>
              </p:cNvPr>
              <p:cNvSpPr/>
              <p:nvPr/>
            </p:nvSpPr>
            <p:spPr>
              <a:xfrm>
                <a:off x="6720516" y="2947890"/>
                <a:ext cx="173799" cy="43654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4827" y="120000"/>
                    </a:moveTo>
                    <a:cubicBezTo>
                      <a:pt x="28966" y="120000"/>
                      <a:pt x="0" y="99600"/>
                      <a:pt x="0" y="85561"/>
                    </a:cubicBezTo>
                    <a:lnTo>
                      <a:pt x="0" y="34438"/>
                    </a:lnTo>
                    <a:cubicBezTo>
                      <a:pt x="0" y="20661"/>
                      <a:pt x="28966" y="0"/>
                      <a:pt x="64827" y="0"/>
                    </a:cubicBezTo>
                    <a:cubicBezTo>
                      <a:pt x="95172" y="0"/>
                      <a:pt x="120000" y="9538"/>
                      <a:pt x="120000" y="21194"/>
                    </a:cubicBezTo>
                    <a:lnTo>
                      <a:pt x="120000" y="98805"/>
                    </a:lnTo>
                    <a:cubicBezTo>
                      <a:pt x="120000" y="110727"/>
                      <a:pt x="95172" y="120000"/>
                      <a:pt x="64827" y="120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25000"/>
                  <a:buFont typeface="Arial"/>
                  <a:buNone/>
                </a:pPr>
                <a:r>
                  <a:rPr lang="de-DE" sz="4200" b="0" i="0" u="none" strike="noStrike" cap="none" dirty="0">
                    <a:solidFill>
                      <a:srgbClr val="000000"/>
                    </a:solidFill>
                  </a:rPr>
                  <a:t> </a:t>
                </a:r>
              </a:p>
            </p:txBody>
          </p:sp>
          <p:sp>
            <p:nvSpPr>
              <p:cNvPr id="31" name="íṩḷîdê">
                <a:extLst>
                  <a:ext uri="{FF2B5EF4-FFF2-40B4-BE49-F238E27FC236}">
                    <a16:creationId xmlns:a16="http://schemas.microsoft.com/office/drawing/2014/main" id="{A23CCC08-EDFA-4DE0-B424-0A76C7E53270}"/>
                  </a:ext>
                </a:extLst>
              </p:cNvPr>
              <p:cNvSpPr/>
              <p:nvPr/>
            </p:nvSpPr>
            <p:spPr>
              <a:xfrm>
                <a:off x="6807615" y="3695486"/>
                <a:ext cx="68905" cy="6531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7644" y="120000"/>
                    </a:moveTo>
                    <a:lnTo>
                      <a:pt x="0" y="120000"/>
                    </a:lnTo>
                    <a:lnTo>
                      <a:pt x="0" y="0"/>
                    </a:lnTo>
                    <a:lnTo>
                      <a:pt x="77644" y="0"/>
                    </a:lnTo>
                    <a:cubicBezTo>
                      <a:pt x="100588" y="0"/>
                      <a:pt x="120000" y="1938"/>
                      <a:pt x="120000" y="4061"/>
                    </a:cubicBezTo>
                    <a:lnTo>
                      <a:pt x="120000" y="115938"/>
                    </a:lnTo>
                    <a:cubicBezTo>
                      <a:pt x="120000" y="118061"/>
                      <a:pt x="100588" y="120000"/>
                      <a:pt x="77644" y="120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93000"/>
                  </a:lnSpc>
                  <a:buClr>
                    <a:srgbClr val="000000"/>
                  </a:buClr>
                  <a:buSzPct val="25000"/>
                  <a:buFont typeface="Arial"/>
                  <a:buNone/>
                </a:pPr>
                <a:endParaRPr sz="42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ïŝḷîḋè">
                <a:extLst>
                  <a:ext uri="{FF2B5EF4-FFF2-40B4-BE49-F238E27FC236}">
                    <a16:creationId xmlns:a16="http://schemas.microsoft.com/office/drawing/2014/main" id="{ACED14AF-996A-4F61-A43E-929535D8A548}"/>
                  </a:ext>
                </a:extLst>
              </p:cNvPr>
              <p:cNvSpPr/>
              <p:nvPr/>
            </p:nvSpPr>
            <p:spPr>
              <a:xfrm>
                <a:off x="4811529" y="4838117"/>
                <a:ext cx="1790678" cy="85154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5133" y="99993"/>
                    </a:moveTo>
                    <a:cubicBezTo>
                      <a:pt x="16127" y="106239"/>
                      <a:pt x="16527" y="118741"/>
                      <a:pt x="59733" y="119960"/>
                    </a:cubicBezTo>
                    <a:cubicBezTo>
                      <a:pt x="102011" y="120777"/>
                      <a:pt x="102477" y="107732"/>
                      <a:pt x="103538" y="100804"/>
                    </a:cubicBezTo>
                    <a:cubicBezTo>
                      <a:pt x="104800" y="93468"/>
                      <a:pt x="104138" y="14537"/>
                      <a:pt x="120000" y="1084"/>
                    </a:cubicBezTo>
                    <a:cubicBezTo>
                      <a:pt x="92988" y="816"/>
                      <a:pt x="59866" y="542"/>
                      <a:pt x="59866" y="542"/>
                    </a:cubicBezTo>
                    <a:cubicBezTo>
                      <a:pt x="27677" y="273"/>
                      <a:pt x="28538" y="273"/>
                      <a:pt x="0" y="0"/>
                    </a:cubicBezTo>
                    <a:cubicBezTo>
                      <a:pt x="14466" y="10730"/>
                      <a:pt x="14205" y="94010"/>
                      <a:pt x="15133" y="9999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3" name="îŝḻïḍé">
                <a:extLst>
                  <a:ext uri="{FF2B5EF4-FFF2-40B4-BE49-F238E27FC236}">
                    <a16:creationId xmlns:a16="http://schemas.microsoft.com/office/drawing/2014/main" id="{FB3DA853-6232-4589-927E-AD9F44CCC13E}"/>
                  </a:ext>
                </a:extLst>
              </p:cNvPr>
              <p:cNvSpPr/>
              <p:nvPr/>
            </p:nvSpPr>
            <p:spPr>
              <a:xfrm>
                <a:off x="4811529" y="1556793"/>
                <a:ext cx="1790678" cy="85067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4866" y="20021"/>
                    </a:moveTo>
                    <a:cubicBezTo>
                      <a:pt x="103872" y="13634"/>
                      <a:pt x="103472" y="1136"/>
                      <a:pt x="60266" y="50"/>
                    </a:cubicBezTo>
                    <a:cubicBezTo>
                      <a:pt x="17988" y="-901"/>
                      <a:pt x="17522" y="12274"/>
                      <a:pt x="16461" y="19069"/>
                    </a:cubicBezTo>
                    <a:cubicBezTo>
                      <a:pt x="15200" y="26536"/>
                      <a:pt x="15861" y="105463"/>
                      <a:pt x="0" y="118779"/>
                    </a:cubicBezTo>
                    <a:cubicBezTo>
                      <a:pt x="27011" y="119182"/>
                      <a:pt x="60133" y="119457"/>
                      <a:pt x="60133" y="119457"/>
                    </a:cubicBezTo>
                    <a:cubicBezTo>
                      <a:pt x="92322" y="119725"/>
                      <a:pt x="91461" y="119725"/>
                      <a:pt x="120000" y="120000"/>
                    </a:cubicBezTo>
                    <a:cubicBezTo>
                      <a:pt x="105533" y="109130"/>
                      <a:pt x="105794" y="25993"/>
                      <a:pt x="104866" y="2002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 dirty="0">
                  <a:solidFill>
                    <a:srgbClr val="5E5E5E"/>
                  </a:solidFill>
                </a:endParaRPr>
              </a:p>
            </p:txBody>
          </p:sp>
          <p:sp>
            <p:nvSpPr>
              <p:cNvPr id="34" name="iṡľïḋe">
                <a:extLst>
                  <a:ext uri="{FF2B5EF4-FFF2-40B4-BE49-F238E27FC236}">
                    <a16:creationId xmlns:a16="http://schemas.microsoft.com/office/drawing/2014/main" id="{60E184A2-9E27-4552-9FD3-7FB920D98A0A}"/>
                  </a:ext>
                </a:extLst>
              </p:cNvPr>
              <p:cNvSpPr/>
              <p:nvPr/>
            </p:nvSpPr>
            <p:spPr>
              <a:xfrm>
                <a:off x="4583832" y="2342384"/>
                <a:ext cx="2246072" cy="257544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5507" y="120000"/>
                    </a:moveTo>
                    <a:lnTo>
                      <a:pt x="23757" y="119727"/>
                    </a:lnTo>
                    <a:cubicBezTo>
                      <a:pt x="10539" y="119638"/>
                      <a:pt x="-105" y="110448"/>
                      <a:pt x="0" y="98949"/>
                    </a:cubicBezTo>
                    <a:lnTo>
                      <a:pt x="417" y="20504"/>
                    </a:lnTo>
                    <a:cubicBezTo>
                      <a:pt x="523" y="9100"/>
                      <a:pt x="11224" y="-89"/>
                      <a:pt x="24542" y="0"/>
                    </a:cubicBezTo>
                    <a:lnTo>
                      <a:pt x="96237" y="272"/>
                    </a:lnTo>
                    <a:cubicBezTo>
                      <a:pt x="109454" y="361"/>
                      <a:pt x="120155" y="9595"/>
                      <a:pt x="119999" y="21094"/>
                    </a:cubicBezTo>
                    <a:lnTo>
                      <a:pt x="119576" y="99495"/>
                    </a:lnTo>
                    <a:cubicBezTo>
                      <a:pt x="119476" y="110899"/>
                      <a:pt x="108669" y="120133"/>
                      <a:pt x="95507" y="12000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5" name="ïšľïḓé">
                <a:extLst>
                  <a:ext uri="{FF2B5EF4-FFF2-40B4-BE49-F238E27FC236}">
                    <a16:creationId xmlns:a16="http://schemas.microsoft.com/office/drawing/2014/main" id="{419786BE-DD4B-45BB-AC21-975B74AF9624}"/>
                  </a:ext>
                </a:extLst>
              </p:cNvPr>
              <p:cNvSpPr/>
              <p:nvPr/>
            </p:nvSpPr>
            <p:spPr>
              <a:xfrm>
                <a:off x="4679590" y="2446433"/>
                <a:ext cx="2054555" cy="236734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0885" y="120000"/>
                    </a:moveTo>
                    <a:lnTo>
                      <a:pt x="18412" y="119705"/>
                    </a:lnTo>
                    <a:cubicBezTo>
                      <a:pt x="8187" y="119705"/>
                      <a:pt x="-116" y="112621"/>
                      <a:pt x="0" y="104020"/>
                    </a:cubicBezTo>
                    <a:lnTo>
                      <a:pt x="461" y="15489"/>
                    </a:lnTo>
                    <a:cubicBezTo>
                      <a:pt x="461" y="6844"/>
                      <a:pt x="8883" y="-94"/>
                      <a:pt x="19108" y="5"/>
                    </a:cubicBezTo>
                    <a:lnTo>
                      <a:pt x="101642" y="294"/>
                    </a:lnTo>
                    <a:cubicBezTo>
                      <a:pt x="111862" y="294"/>
                      <a:pt x="120111" y="7383"/>
                      <a:pt x="119994" y="15979"/>
                    </a:cubicBezTo>
                    <a:lnTo>
                      <a:pt x="119532" y="104560"/>
                    </a:lnTo>
                    <a:cubicBezTo>
                      <a:pt x="119415" y="113061"/>
                      <a:pt x="111110" y="120000"/>
                      <a:pt x="100885" y="12000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6" name="íš1îḓe">
                <a:extLst>
                  <a:ext uri="{FF2B5EF4-FFF2-40B4-BE49-F238E27FC236}">
                    <a16:creationId xmlns:a16="http://schemas.microsoft.com/office/drawing/2014/main" id="{FF695094-FE2B-4D94-8EBC-C95D8646AD8E}"/>
                  </a:ext>
                </a:extLst>
              </p:cNvPr>
              <p:cNvSpPr/>
              <p:nvPr/>
            </p:nvSpPr>
            <p:spPr>
              <a:xfrm>
                <a:off x="4800668" y="2612332"/>
                <a:ext cx="1801947" cy="2022005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işḷíḍè">
              <a:extLst>
                <a:ext uri="{FF2B5EF4-FFF2-40B4-BE49-F238E27FC236}">
                  <a16:creationId xmlns:a16="http://schemas.microsoft.com/office/drawing/2014/main" id="{664D1B0E-AAA9-4B5F-A536-B1F5EC9D9174}"/>
                </a:ext>
              </a:extLst>
            </p:cNvPr>
            <p:cNvGrpSpPr/>
            <p:nvPr/>
          </p:nvGrpSpPr>
          <p:grpSpPr>
            <a:xfrm>
              <a:off x="4351808" y="1705932"/>
              <a:ext cx="1991842" cy="3852535"/>
              <a:chOff x="4351808" y="1705932"/>
              <a:chExt cx="1991842" cy="3852535"/>
            </a:xfrm>
          </p:grpSpPr>
          <p:grpSp>
            <p:nvGrpSpPr>
              <p:cNvPr id="24" name="îṩḷîḓé">
                <a:extLst>
                  <a:ext uri="{FF2B5EF4-FFF2-40B4-BE49-F238E27FC236}">
                    <a16:creationId xmlns:a16="http://schemas.microsoft.com/office/drawing/2014/main" id="{709F1455-BA48-412F-8D2B-4073160ED36A}"/>
                  </a:ext>
                </a:extLst>
              </p:cNvPr>
              <p:cNvGrpSpPr/>
              <p:nvPr/>
            </p:nvGrpSpPr>
            <p:grpSpPr>
              <a:xfrm>
                <a:off x="4351808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28" name="îṡḻíḋe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29" name="íṡḻïḓê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25" name="í$ḷïdè">
                <a:extLst>
                  <a:ext uri="{FF2B5EF4-FFF2-40B4-BE49-F238E27FC236}">
                    <a16:creationId xmlns:a16="http://schemas.microsoft.com/office/drawing/2014/main" id="{18350330-9340-482E-AD66-3D20DD549DE5}"/>
                  </a:ext>
                </a:extLst>
              </p:cNvPr>
              <p:cNvGrpSpPr/>
              <p:nvPr/>
            </p:nvGrpSpPr>
            <p:grpSpPr>
              <a:xfrm>
                <a:off x="4951883" y="1705932"/>
                <a:ext cx="791692" cy="791692"/>
                <a:chOff x="4951883" y="1705932"/>
                <a:chExt cx="791692" cy="791692"/>
              </a:xfrm>
            </p:grpSpPr>
            <p:sp>
              <p:nvSpPr>
                <p:cNvPr id="26" name="î$1îdè">
                  <a:extLst>
                    <a:ext uri="{FF2B5EF4-FFF2-40B4-BE49-F238E27FC236}">
                      <a16:creationId xmlns:a16="http://schemas.microsoft.com/office/drawing/2014/main" id="{67C2CD0E-B4F0-4278-9557-94BD8C298E67}"/>
                    </a:ext>
                  </a:extLst>
                </p:cNvPr>
                <p:cNvSpPr/>
                <p:nvPr/>
              </p:nvSpPr>
              <p:spPr>
                <a:xfrm>
                  <a:off x="4951883" y="1705932"/>
                  <a:ext cx="791692" cy="791692"/>
                </a:xfrm>
                <a:prstGeom prst="ellipse">
                  <a:avLst/>
                </a:prstGeom>
                <a:solidFill>
                  <a:schemeClr val="accent2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íṩ1îḓe">
                  <a:extLst>
                    <a:ext uri="{FF2B5EF4-FFF2-40B4-BE49-F238E27FC236}">
                      <a16:creationId xmlns:a16="http://schemas.microsoft.com/office/drawing/2014/main" id="{0E6C242F-9EA9-4F48-B1C5-7BC2946B9ACE}"/>
                    </a:ext>
                  </a:extLst>
                </p:cNvPr>
                <p:cNvSpPr/>
                <p:nvPr/>
              </p:nvSpPr>
              <p:spPr>
                <a:xfrm>
                  <a:off x="5154848" y="1891669"/>
                  <a:ext cx="385762" cy="420218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  <a:gd name="connsiteX115" fmla="*/ 373273 h 605239"/>
                    <a:gd name="connsiteY115" fmla="*/ 373273 h 605239"/>
                    <a:gd name="connsiteX116" fmla="*/ 373273 h 605239"/>
                    <a:gd name="connsiteY116" fmla="*/ 373273 h 605239"/>
                    <a:gd name="connsiteX117" fmla="*/ 373273 h 605239"/>
                    <a:gd name="connsiteY117" fmla="*/ 373273 h 605239"/>
                    <a:gd name="connsiteX118" fmla="*/ 373273 h 605239"/>
                    <a:gd name="connsiteY118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556973" h="606722">
                      <a:moveTo>
                        <a:pt x="480190" y="505602"/>
                      </a:moveTo>
                      <a:cubicBezTo>
                        <a:pt x="522897" y="505602"/>
                        <a:pt x="556973" y="537147"/>
                        <a:pt x="556973" y="556162"/>
                      </a:cubicBezTo>
                      <a:lnTo>
                        <a:pt x="556439" y="586996"/>
                      </a:lnTo>
                      <a:cubicBezTo>
                        <a:pt x="556261" y="597925"/>
                        <a:pt x="547364" y="606722"/>
                        <a:pt x="536420" y="606722"/>
                      </a:cubicBezTo>
                      <a:lnTo>
                        <a:pt x="425206" y="606722"/>
                      </a:lnTo>
                      <a:cubicBezTo>
                        <a:pt x="414173" y="606722"/>
                        <a:pt x="405187" y="597748"/>
                        <a:pt x="405187" y="586640"/>
                      </a:cubicBezTo>
                      <a:lnTo>
                        <a:pt x="405187" y="556162"/>
                      </a:lnTo>
                      <a:cubicBezTo>
                        <a:pt x="405187" y="537147"/>
                        <a:pt x="437573" y="505602"/>
                        <a:pt x="480190" y="505602"/>
                      </a:cubicBezTo>
                      <a:close/>
                      <a:moveTo>
                        <a:pt x="277711" y="505602"/>
                      </a:moveTo>
                      <a:cubicBezTo>
                        <a:pt x="320343" y="505602"/>
                        <a:pt x="354520" y="537147"/>
                        <a:pt x="354520" y="556162"/>
                      </a:cubicBezTo>
                      <a:lnTo>
                        <a:pt x="353986" y="586996"/>
                      </a:lnTo>
                      <a:cubicBezTo>
                        <a:pt x="353808" y="597925"/>
                        <a:pt x="344908" y="606722"/>
                        <a:pt x="333960" y="606722"/>
                      </a:cubicBezTo>
                      <a:lnTo>
                        <a:pt x="222619" y="606722"/>
                      </a:lnTo>
                      <a:cubicBezTo>
                        <a:pt x="211582" y="606722"/>
                        <a:pt x="202593" y="597748"/>
                        <a:pt x="202593" y="586640"/>
                      </a:cubicBezTo>
                      <a:lnTo>
                        <a:pt x="202593" y="556162"/>
                      </a:lnTo>
                      <a:cubicBezTo>
                        <a:pt x="202593" y="537147"/>
                        <a:pt x="234990" y="505602"/>
                        <a:pt x="277711" y="505602"/>
                      </a:cubicBezTo>
                      <a:close/>
                      <a:moveTo>
                        <a:pt x="75118" y="505602"/>
                      </a:moveTo>
                      <a:cubicBezTo>
                        <a:pt x="117839" y="505602"/>
                        <a:pt x="151927" y="537147"/>
                        <a:pt x="151927" y="556162"/>
                      </a:cubicBezTo>
                      <a:lnTo>
                        <a:pt x="151393" y="586996"/>
                      </a:lnTo>
                      <a:cubicBezTo>
                        <a:pt x="151215" y="597925"/>
                        <a:pt x="142315" y="606722"/>
                        <a:pt x="131367" y="606722"/>
                      </a:cubicBezTo>
                      <a:lnTo>
                        <a:pt x="20115" y="606722"/>
                      </a:lnTo>
                      <a:cubicBezTo>
                        <a:pt x="8989" y="606722"/>
                        <a:pt x="0" y="597748"/>
                        <a:pt x="0" y="586640"/>
                      </a:cubicBezTo>
                      <a:lnTo>
                        <a:pt x="0" y="556162"/>
                      </a:lnTo>
                      <a:cubicBezTo>
                        <a:pt x="0" y="537147"/>
                        <a:pt x="32486" y="505602"/>
                        <a:pt x="75118" y="505602"/>
                      </a:cubicBezTo>
                      <a:close/>
                      <a:moveTo>
                        <a:pt x="481080" y="379219"/>
                      </a:moveTo>
                      <a:cubicBezTo>
                        <a:pt x="509043" y="379219"/>
                        <a:pt x="531711" y="401840"/>
                        <a:pt x="531711" y="429744"/>
                      </a:cubicBezTo>
                      <a:cubicBezTo>
                        <a:pt x="531711" y="457648"/>
                        <a:pt x="509043" y="480269"/>
                        <a:pt x="481080" y="480269"/>
                      </a:cubicBezTo>
                      <a:cubicBezTo>
                        <a:pt x="453117" y="480269"/>
                        <a:pt x="430449" y="457648"/>
                        <a:pt x="430449" y="429744"/>
                      </a:cubicBezTo>
                      <a:cubicBezTo>
                        <a:pt x="430449" y="401840"/>
                        <a:pt x="453117" y="379219"/>
                        <a:pt x="481080" y="379219"/>
                      </a:cubicBezTo>
                      <a:close/>
                      <a:moveTo>
                        <a:pt x="278522" y="379219"/>
                      </a:moveTo>
                      <a:cubicBezTo>
                        <a:pt x="306465" y="379219"/>
                        <a:pt x="329118" y="401840"/>
                        <a:pt x="329118" y="429744"/>
                      </a:cubicBezTo>
                      <a:cubicBezTo>
                        <a:pt x="329118" y="457648"/>
                        <a:pt x="306465" y="480269"/>
                        <a:pt x="278522" y="480269"/>
                      </a:cubicBezTo>
                      <a:cubicBezTo>
                        <a:pt x="250579" y="480269"/>
                        <a:pt x="227926" y="457648"/>
                        <a:pt x="227926" y="429744"/>
                      </a:cubicBezTo>
                      <a:cubicBezTo>
                        <a:pt x="227926" y="401840"/>
                        <a:pt x="250579" y="379219"/>
                        <a:pt x="278522" y="379219"/>
                      </a:cubicBezTo>
                      <a:close/>
                      <a:moveTo>
                        <a:pt x="76035" y="379219"/>
                      </a:moveTo>
                      <a:cubicBezTo>
                        <a:pt x="103998" y="379219"/>
                        <a:pt x="126666" y="401840"/>
                        <a:pt x="126666" y="429744"/>
                      </a:cubicBezTo>
                      <a:cubicBezTo>
                        <a:pt x="126666" y="457648"/>
                        <a:pt x="103998" y="480269"/>
                        <a:pt x="76035" y="480269"/>
                      </a:cubicBezTo>
                      <a:cubicBezTo>
                        <a:pt x="48072" y="480269"/>
                        <a:pt x="25404" y="457648"/>
                        <a:pt x="25404" y="429744"/>
                      </a:cubicBezTo>
                      <a:cubicBezTo>
                        <a:pt x="25404" y="401840"/>
                        <a:pt x="48072" y="379219"/>
                        <a:pt x="76035" y="379219"/>
                      </a:cubicBezTo>
                      <a:close/>
                      <a:moveTo>
                        <a:pt x="353886" y="80445"/>
                      </a:moveTo>
                      <a:lnTo>
                        <a:pt x="360298" y="80445"/>
                      </a:lnTo>
                      <a:cubicBezTo>
                        <a:pt x="362435" y="80445"/>
                        <a:pt x="364216" y="80712"/>
                        <a:pt x="365552" y="81424"/>
                      </a:cubicBezTo>
                      <a:cubicBezTo>
                        <a:pt x="366888" y="82136"/>
                        <a:pt x="367956" y="82936"/>
                        <a:pt x="368669" y="84004"/>
                      </a:cubicBezTo>
                      <a:cubicBezTo>
                        <a:pt x="369381" y="84982"/>
                        <a:pt x="369916" y="86139"/>
                        <a:pt x="370183" y="87206"/>
                      </a:cubicBezTo>
                      <a:cubicBezTo>
                        <a:pt x="370361" y="88363"/>
                        <a:pt x="370539" y="89341"/>
                        <a:pt x="370539" y="90142"/>
                      </a:cubicBezTo>
                      <a:cubicBezTo>
                        <a:pt x="370539" y="92277"/>
                        <a:pt x="370272" y="94145"/>
                        <a:pt x="369738" y="95569"/>
                      </a:cubicBezTo>
                      <a:cubicBezTo>
                        <a:pt x="369203" y="96992"/>
                        <a:pt x="368491" y="98149"/>
                        <a:pt x="367600" y="98949"/>
                      </a:cubicBezTo>
                      <a:cubicBezTo>
                        <a:pt x="366799" y="99750"/>
                        <a:pt x="365819" y="100373"/>
                        <a:pt x="364840" y="100728"/>
                      </a:cubicBezTo>
                      <a:cubicBezTo>
                        <a:pt x="363860" y="101084"/>
                        <a:pt x="362791" y="101262"/>
                        <a:pt x="361723" y="101262"/>
                      </a:cubicBezTo>
                      <a:lnTo>
                        <a:pt x="353886" y="101262"/>
                      </a:lnTo>
                      <a:close/>
                      <a:moveTo>
                        <a:pt x="288104" y="75802"/>
                      </a:moveTo>
                      <a:lnTo>
                        <a:pt x="288104" y="81667"/>
                      </a:lnTo>
                      <a:lnTo>
                        <a:pt x="303770" y="81667"/>
                      </a:lnTo>
                      <a:lnTo>
                        <a:pt x="303770" y="128321"/>
                      </a:lnTo>
                      <a:lnTo>
                        <a:pt x="312404" y="128321"/>
                      </a:lnTo>
                      <a:lnTo>
                        <a:pt x="312404" y="81667"/>
                      </a:lnTo>
                      <a:lnTo>
                        <a:pt x="328159" y="81667"/>
                      </a:lnTo>
                      <a:lnTo>
                        <a:pt x="328159" y="75802"/>
                      </a:lnTo>
                      <a:close/>
                      <a:moveTo>
                        <a:pt x="233896" y="75802"/>
                      </a:moveTo>
                      <a:lnTo>
                        <a:pt x="233896" y="81667"/>
                      </a:lnTo>
                      <a:lnTo>
                        <a:pt x="249562" y="81667"/>
                      </a:lnTo>
                      <a:lnTo>
                        <a:pt x="249562" y="128321"/>
                      </a:lnTo>
                      <a:lnTo>
                        <a:pt x="258196" y="128321"/>
                      </a:lnTo>
                      <a:lnTo>
                        <a:pt x="258196" y="81667"/>
                      </a:lnTo>
                      <a:lnTo>
                        <a:pt x="273951" y="81667"/>
                      </a:lnTo>
                      <a:lnTo>
                        <a:pt x="273951" y="75802"/>
                      </a:lnTo>
                      <a:close/>
                      <a:moveTo>
                        <a:pt x="183516" y="75802"/>
                      </a:moveTo>
                      <a:lnTo>
                        <a:pt x="183516" y="128321"/>
                      </a:lnTo>
                      <a:lnTo>
                        <a:pt x="192239" y="128321"/>
                      </a:lnTo>
                      <a:lnTo>
                        <a:pt x="192239" y="104683"/>
                      </a:lnTo>
                      <a:lnTo>
                        <a:pt x="215026" y="104683"/>
                      </a:lnTo>
                      <a:lnTo>
                        <a:pt x="215026" y="128321"/>
                      </a:lnTo>
                      <a:lnTo>
                        <a:pt x="223571" y="128321"/>
                      </a:lnTo>
                      <a:lnTo>
                        <a:pt x="223571" y="75802"/>
                      </a:lnTo>
                      <a:lnTo>
                        <a:pt x="215026" y="75802"/>
                      </a:lnTo>
                      <a:lnTo>
                        <a:pt x="215026" y="98818"/>
                      </a:lnTo>
                      <a:lnTo>
                        <a:pt x="192239" y="98818"/>
                      </a:lnTo>
                      <a:lnTo>
                        <a:pt x="192239" y="75802"/>
                      </a:lnTo>
                      <a:close/>
                      <a:moveTo>
                        <a:pt x="345338" y="73935"/>
                      </a:moveTo>
                      <a:lnTo>
                        <a:pt x="345338" y="126366"/>
                      </a:lnTo>
                      <a:lnTo>
                        <a:pt x="353883" y="126366"/>
                      </a:lnTo>
                      <a:lnTo>
                        <a:pt x="353883" y="107438"/>
                      </a:lnTo>
                      <a:lnTo>
                        <a:pt x="360203" y="107438"/>
                      </a:lnTo>
                      <a:cubicBezTo>
                        <a:pt x="362962" y="107438"/>
                        <a:pt x="365544" y="107083"/>
                        <a:pt x="367769" y="106283"/>
                      </a:cubicBezTo>
                      <a:cubicBezTo>
                        <a:pt x="370083" y="105394"/>
                        <a:pt x="372041" y="104328"/>
                        <a:pt x="373644" y="102817"/>
                      </a:cubicBezTo>
                      <a:cubicBezTo>
                        <a:pt x="375246" y="101306"/>
                        <a:pt x="376492" y="99529"/>
                        <a:pt x="377382" y="97396"/>
                      </a:cubicBezTo>
                      <a:cubicBezTo>
                        <a:pt x="378361" y="95264"/>
                        <a:pt x="378717" y="92775"/>
                        <a:pt x="378717" y="90109"/>
                      </a:cubicBezTo>
                      <a:cubicBezTo>
                        <a:pt x="378717" y="87621"/>
                        <a:pt x="378183" y="85400"/>
                        <a:pt x="377115" y="83356"/>
                      </a:cubicBezTo>
                      <a:cubicBezTo>
                        <a:pt x="376136" y="81312"/>
                        <a:pt x="374712" y="79623"/>
                        <a:pt x="372932" y="78201"/>
                      </a:cubicBezTo>
                      <a:cubicBezTo>
                        <a:pt x="371240" y="76779"/>
                        <a:pt x="369282" y="75713"/>
                        <a:pt x="367057" y="75002"/>
                      </a:cubicBezTo>
                      <a:cubicBezTo>
                        <a:pt x="364921" y="74291"/>
                        <a:pt x="362695" y="73935"/>
                        <a:pt x="360381" y="73935"/>
                      </a:cubicBezTo>
                      <a:close/>
                      <a:moveTo>
                        <a:pt x="177285" y="0"/>
                      </a:moveTo>
                      <a:lnTo>
                        <a:pt x="379785" y="0"/>
                      </a:lnTo>
                      <a:cubicBezTo>
                        <a:pt x="435684" y="0"/>
                        <a:pt x="481080" y="45321"/>
                        <a:pt x="481080" y="101129"/>
                      </a:cubicBezTo>
                      <a:cubicBezTo>
                        <a:pt x="481080" y="156847"/>
                        <a:pt x="435684" y="202257"/>
                        <a:pt x="379785" y="202257"/>
                      </a:cubicBezTo>
                      <a:lnTo>
                        <a:pt x="303859" y="202257"/>
                      </a:lnTo>
                      <a:lnTo>
                        <a:pt x="303859" y="227495"/>
                      </a:lnTo>
                      <a:lnTo>
                        <a:pt x="481080" y="227495"/>
                      </a:lnTo>
                      <a:cubicBezTo>
                        <a:pt x="495055" y="227495"/>
                        <a:pt x="506448" y="238781"/>
                        <a:pt x="506448" y="252732"/>
                      </a:cubicBezTo>
                      <a:lnTo>
                        <a:pt x="506448" y="303297"/>
                      </a:lnTo>
                      <a:cubicBezTo>
                        <a:pt x="506448" y="317249"/>
                        <a:pt x="495055" y="328623"/>
                        <a:pt x="481080" y="328623"/>
                      </a:cubicBezTo>
                      <a:cubicBezTo>
                        <a:pt x="467105" y="328623"/>
                        <a:pt x="455801" y="317249"/>
                        <a:pt x="455801" y="303297"/>
                      </a:cubicBezTo>
                      <a:lnTo>
                        <a:pt x="455801" y="278059"/>
                      </a:lnTo>
                      <a:lnTo>
                        <a:pt x="303859" y="278059"/>
                      </a:lnTo>
                      <a:lnTo>
                        <a:pt x="303859" y="303297"/>
                      </a:lnTo>
                      <a:cubicBezTo>
                        <a:pt x="303859" y="317249"/>
                        <a:pt x="292555" y="328623"/>
                        <a:pt x="278580" y="328623"/>
                      </a:cubicBezTo>
                      <a:cubicBezTo>
                        <a:pt x="264516" y="328623"/>
                        <a:pt x="253212" y="317249"/>
                        <a:pt x="253212" y="303297"/>
                      </a:cubicBezTo>
                      <a:lnTo>
                        <a:pt x="253212" y="278059"/>
                      </a:lnTo>
                      <a:lnTo>
                        <a:pt x="102160" y="278059"/>
                      </a:lnTo>
                      <a:lnTo>
                        <a:pt x="102160" y="303297"/>
                      </a:lnTo>
                      <a:cubicBezTo>
                        <a:pt x="102160" y="317249"/>
                        <a:pt x="90856" y="328623"/>
                        <a:pt x="76881" y="328623"/>
                      </a:cubicBezTo>
                      <a:cubicBezTo>
                        <a:pt x="62817" y="328623"/>
                        <a:pt x="51513" y="317249"/>
                        <a:pt x="51513" y="303297"/>
                      </a:cubicBezTo>
                      <a:lnTo>
                        <a:pt x="51513" y="252732"/>
                      </a:lnTo>
                      <a:cubicBezTo>
                        <a:pt x="51513" y="238781"/>
                        <a:pt x="62817" y="227495"/>
                        <a:pt x="76881" y="227495"/>
                      </a:cubicBezTo>
                      <a:lnTo>
                        <a:pt x="253212" y="227495"/>
                      </a:lnTo>
                      <a:lnTo>
                        <a:pt x="253212" y="202257"/>
                      </a:lnTo>
                      <a:lnTo>
                        <a:pt x="177285" y="202257"/>
                      </a:lnTo>
                      <a:cubicBezTo>
                        <a:pt x="121387" y="202257"/>
                        <a:pt x="75991" y="156847"/>
                        <a:pt x="75991" y="101129"/>
                      </a:cubicBezTo>
                      <a:cubicBezTo>
                        <a:pt x="75991" y="45321"/>
                        <a:pt x="121387" y="0"/>
                        <a:pt x="1772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" name="îŝľíḑè">
              <a:extLst>
                <a:ext uri="{FF2B5EF4-FFF2-40B4-BE49-F238E27FC236}">
                  <a16:creationId xmlns:a16="http://schemas.microsoft.com/office/drawing/2014/main" id="{0B9E2E42-B2D0-4700-9350-65ABB41CE13F}"/>
                </a:ext>
              </a:extLst>
            </p:cNvPr>
            <p:cNvGrpSpPr/>
            <p:nvPr/>
          </p:nvGrpSpPr>
          <p:grpSpPr>
            <a:xfrm>
              <a:off x="6852120" y="1705932"/>
              <a:ext cx="1991842" cy="3852535"/>
              <a:chOff x="6852120" y="1705932"/>
              <a:chExt cx="1991842" cy="3852535"/>
            </a:xfrm>
          </p:grpSpPr>
          <p:grpSp>
            <p:nvGrpSpPr>
              <p:cNvPr id="18" name="îṩlíḑe">
                <a:extLst>
                  <a:ext uri="{FF2B5EF4-FFF2-40B4-BE49-F238E27FC236}">
                    <a16:creationId xmlns:a16="http://schemas.microsoft.com/office/drawing/2014/main" id="{E099139C-4595-480D-9682-F66DF24240DB}"/>
                  </a:ext>
                </a:extLst>
              </p:cNvPr>
              <p:cNvGrpSpPr/>
              <p:nvPr/>
            </p:nvGrpSpPr>
            <p:grpSpPr>
              <a:xfrm>
                <a:off x="6852120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22" name="íşḻiḋè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23" name="işḻîḍe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9" name="íŝľïḑe">
                <a:extLst>
                  <a:ext uri="{FF2B5EF4-FFF2-40B4-BE49-F238E27FC236}">
                    <a16:creationId xmlns:a16="http://schemas.microsoft.com/office/drawing/2014/main" id="{C0F4A658-C53E-46EC-9862-F7ABF83785B0}"/>
                  </a:ext>
                </a:extLst>
              </p:cNvPr>
              <p:cNvGrpSpPr/>
              <p:nvPr/>
            </p:nvGrpSpPr>
            <p:grpSpPr>
              <a:xfrm>
                <a:off x="7452195" y="1705932"/>
                <a:ext cx="791692" cy="791692"/>
                <a:chOff x="7452195" y="1705932"/>
                <a:chExt cx="791692" cy="791692"/>
              </a:xfrm>
            </p:grpSpPr>
            <p:sp>
              <p:nvSpPr>
                <p:cNvPr id="20" name="ïṧ1íḑê">
                  <a:extLst>
                    <a:ext uri="{FF2B5EF4-FFF2-40B4-BE49-F238E27FC236}">
                      <a16:creationId xmlns:a16="http://schemas.microsoft.com/office/drawing/2014/main" id="{D50BD815-B1D0-46A1-B544-98A0ABE47623}"/>
                    </a:ext>
                  </a:extLst>
                </p:cNvPr>
                <p:cNvSpPr/>
                <p:nvPr/>
              </p:nvSpPr>
              <p:spPr>
                <a:xfrm>
                  <a:off x="7452195" y="1705932"/>
                  <a:ext cx="791692" cy="791692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iS1îḋé">
                  <a:extLst>
                    <a:ext uri="{FF2B5EF4-FFF2-40B4-BE49-F238E27FC236}">
                      <a16:creationId xmlns:a16="http://schemas.microsoft.com/office/drawing/2014/main" id="{C24A9A8A-64AF-42FE-8884-017AE9817F69}"/>
                    </a:ext>
                  </a:extLst>
                </p:cNvPr>
                <p:cNvSpPr/>
                <p:nvPr/>
              </p:nvSpPr>
              <p:spPr>
                <a:xfrm>
                  <a:off x="7637932" y="1925743"/>
                  <a:ext cx="420218" cy="352070"/>
                </a:xfrm>
                <a:custGeom>
                  <a:avLst/>
                  <a:gdLst>
                    <a:gd name="connsiteX0" fmla="*/ 552739 w 609615"/>
                    <a:gd name="connsiteY0" fmla="*/ 397213 h 510753"/>
                    <a:gd name="connsiteX1" fmla="*/ 609615 w 609615"/>
                    <a:gd name="connsiteY1" fmla="*/ 453983 h 510753"/>
                    <a:gd name="connsiteX2" fmla="*/ 552739 w 609615"/>
                    <a:gd name="connsiteY2" fmla="*/ 510753 h 510753"/>
                    <a:gd name="connsiteX3" fmla="*/ 495863 w 609615"/>
                    <a:gd name="connsiteY3" fmla="*/ 453983 h 510753"/>
                    <a:gd name="connsiteX4" fmla="*/ 552739 w 609615"/>
                    <a:gd name="connsiteY4" fmla="*/ 397213 h 510753"/>
                    <a:gd name="connsiteX5" fmla="*/ 547870 w 609615"/>
                    <a:gd name="connsiteY5" fmla="*/ 198571 h 510753"/>
                    <a:gd name="connsiteX6" fmla="*/ 604746 w 609615"/>
                    <a:gd name="connsiteY6" fmla="*/ 255341 h 510753"/>
                    <a:gd name="connsiteX7" fmla="*/ 547870 w 609615"/>
                    <a:gd name="connsiteY7" fmla="*/ 312111 h 510753"/>
                    <a:gd name="connsiteX8" fmla="*/ 490994 w 609615"/>
                    <a:gd name="connsiteY8" fmla="*/ 255341 h 510753"/>
                    <a:gd name="connsiteX9" fmla="*/ 547870 w 609615"/>
                    <a:gd name="connsiteY9" fmla="*/ 198571 h 510753"/>
                    <a:gd name="connsiteX10" fmla="*/ 119644 w 609615"/>
                    <a:gd name="connsiteY10" fmla="*/ 191797 h 510753"/>
                    <a:gd name="connsiteX11" fmla="*/ 127891 w 609615"/>
                    <a:gd name="connsiteY11" fmla="*/ 196674 h 510753"/>
                    <a:gd name="connsiteX12" fmla="*/ 121502 w 609615"/>
                    <a:gd name="connsiteY12" fmla="*/ 203292 h 510753"/>
                    <a:gd name="connsiteX13" fmla="*/ 129982 w 609615"/>
                    <a:gd name="connsiteY13" fmla="*/ 212233 h 510753"/>
                    <a:gd name="connsiteX14" fmla="*/ 122664 w 609615"/>
                    <a:gd name="connsiteY14" fmla="*/ 226050 h 510753"/>
                    <a:gd name="connsiteX15" fmla="*/ 115462 w 609615"/>
                    <a:gd name="connsiteY15" fmla="*/ 225702 h 510753"/>
                    <a:gd name="connsiteX16" fmla="*/ 109306 w 609615"/>
                    <a:gd name="connsiteY16" fmla="*/ 211652 h 510753"/>
                    <a:gd name="connsiteX17" fmla="*/ 117669 w 609615"/>
                    <a:gd name="connsiteY17" fmla="*/ 203176 h 510753"/>
                    <a:gd name="connsiteX18" fmla="*/ 111513 w 609615"/>
                    <a:gd name="connsiteY18" fmla="*/ 196441 h 510753"/>
                    <a:gd name="connsiteX19" fmla="*/ 88250 w 609615"/>
                    <a:gd name="connsiteY19" fmla="*/ 191374 h 510753"/>
                    <a:gd name="connsiteX20" fmla="*/ 111272 w 609615"/>
                    <a:gd name="connsiteY20" fmla="*/ 231774 h 510753"/>
                    <a:gd name="connsiteX21" fmla="*/ 119760 w 609615"/>
                    <a:gd name="connsiteY21" fmla="*/ 238160 h 510753"/>
                    <a:gd name="connsiteX22" fmla="*/ 128364 w 609615"/>
                    <a:gd name="connsiteY22" fmla="*/ 231891 h 510753"/>
                    <a:gd name="connsiteX23" fmla="*/ 152316 w 609615"/>
                    <a:gd name="connsiteY23" fmla="*/ 191490 h 510753"/>
                    <a:gd name="connsiteX24" fmla="*/ 195918 w 609615"/>
                    <a:gd name="connsiteY24" fmla="*/ 193812 h 510753"/>
                    <a:gd name="connsiteX25" fmla="*/ 228241 w 609615"/>
                    <a:gd name="connsiteY25" fmla="*/ 204725 h 510753"/>
                    <a:gd name="connsiteX26" fmla="*/ 239287 w 609615"/>
                    <a:gd name="connsiteY26" fmla="*/ 236302 h 510753"/>
                    <a:gd name="connsiteX27" fmla="*/ 239287 w 609615"/>
                    <a:gd name="connsiteY27" fmla="*/ 249653 h 510753"/>
                    <a:gd name="connsiteX28" fmla="*/ 183360 w 609615"/>
                    <a:gd name="connsiteY28" fmla="*/ 461987 h 510753"/>
                    <a:gd name="connsiteX29" fmla="*/ 132433 w 609615"/>
                    <a:gd name="connsiteY29" fmla="*/ 501227 h 510753"/>
                    <a:gd name="connsiteX30" fmla="*/ 122085 w 609615"/>
                    <a:gd name="connsiteY30" fmla="*/ 501227 h 510753"/>
                    <a:gd name="connsiteX31" fmla="*/ 68949 w 609615"/>
                    <a:gd name="connsiteY31" fmla="*/ 462568 h 510753"/>
                    <a:gd name="connsiteX32" fmla="*/ 0 w 609615"/>
                    <a:gd name="connsiteY32" fmla="*/ 249769 h 510753"/>
                    <a:gd name="connsiteX33" fmla="*/ 0 w 609615"/>
                    <a:gd name="connsiteY33" fmla="*/ 236302 h 510753"/>
                    <a:gd name="connsiteX34" fmla="*/ 11046 w 609615"/>
                    <a:gd name="connsiteY34" fmla="*/ 204725 h 510753"/>
                    <a:gd name="connsiteX35" fmla="*/ 43369 w 609615"/>
                    <a:gd name="connsiteY35" fmla="*/ 193812 h 510753"/>
                    <a:gd name="connsiteX36" fmla="*/ 138106 w 609615"/>
                    <a:gd name="connsiteY36" fmla="*/ 151894 h 510753"/>
                    <a:gd name="connsiteX37" fmla="*/ 143448 w 609615"/>
                    <a:gd name="connsiteY37" fmla="*/ 154218 h 510753"/>
                    <a:gd name="connsiteX38" fmla="*/ 141125 w 609615"/>
                    <a:gd name="connsiteY38" fmla="*/ 159679 h 510753"/>
                    <a:gd name="connsiteX39" fmla="*/ 118014 w 609615"/>
                    <a:gd name="connsiteY39" fmla="*/ 164559 h 510753"/>
                    <a:gd name="connsiteX40" fmla="*/ 98271 w 609615"/>
                    <a:gd name="connsiteY40" fmla="*/ 158982 h 510753"/>
                    <a:gd name="connsiteX41" fmla="*/ 97691 w 609615"/>
                    <a:gd name="connsiteY41" fmla="*/ 153172 h 510753"/>
                    <a:gd name="connsiteX42" fmla="*/ 103497 w 609615"/>
                    <a:gd name="connsiteY42" fmla="*/ 152591 h 510753"/>
                    <a:gd name="connsiteX43" fmla="*/ 138106 w 609615"/>
                    <a:gd name="connsiteY43" fmla="*/ 151894 h 510753"/>
                    <a:gd name="connsiteX44" fmla="*/ 139648 w 609615"/>
                    <a:gd name="connsiteY44" fmla="*/ 119739 h 510753"/>
                    <a:gd name="connsiteX45" fmla="*/ 149316 w 609615"/>
                    <a:gd name="connsiteY45" fmla="*/ 134921 h 510753"/>
                    <a:gd name="connsiteX46" fmla="*/ 129981 w 609615"/>
                    <a:gd name="connsiteY46" fmla="*/ 134921 h 510753"/>
                    <a:gd name="connsiteX47" fmla="*/ 139648 w 609615"/>
                    <a:gd name="connsiteY47" fmla="*/ 119739 h 510753"/>
                    <a:gd name="connsiteX48" fmla="*/ 91170 w 609615"/>
                    <a:gd name="connsiteY48" fmla="*/ 119739 h 510753"/>
                    <a:gd name="connsiteX49" fmla="*/ 100838 w 609615"/>
                    <a:gd name="connsiteY49" fmla="*/ 134921 h 510753"/>
                    <a:gd name="connsiteX50" fmla="*/ 81503 w 609615"/>
                    <a:gd name="connsiteY50" fmla="*/ 134921 h 510753"/>
                    <a:gd name="connsiteX51" fmla="*/ 91170 w 609615"/>
                    <a:gd name="connsiteY51" fmla="*/ 119739 h 510753"/>
                    <a:gd name="connsiteX52" fmla="*/ 95591 w 609615"/>
                    <a:gd name="connsiteY52" fmla="*/ 95554 h 510753"/>
                    <a:gd name="connsiteX53" fmla="*/ 67686 w 609615"/>
                    <a:gd name="connsiteY53" fmla="*/ 130042 h 510753"/>
                    <a:gd name="connsiteX54" fmla="*/ 67686 w 609615"/>
                    <a:gd name="connsiteY54" fmla="*/ 157679 h 510753"/>
                    <a:gd name="connsiteX55" fmla="*/ 84313 w 609615"/>
                    <a:gd name="connsiteY55" fmla="*/ 174168 h 510753"/>
                    <a:gd name="connsiteX56" fmla="*/ 153379 w 609615"/>
                    <a:gd name="connsiteY56" fmla="*/ 174168 h 510753"/>
                    <a:gd name="connsiteX57" fmla="*/ 169890 w 609615"/>
                    <a:gd name="connsiteY57" fmla="*/ 157562 h 510753"/>
                    <a:gd name="connsiteX58" fmla="*/ 169890 w 609615"/>
                    <a:gd name="connsiteY58" fmla="*/ 112043 h 510753"/>
                    <a:gd name="connsiteX59" fmla="*/ 100359 w 609615"/>
                    <a:gd name="connsiteY59" fmla="*/ 95554 h 510753"/>
                    <a:gd name="connsiteX60" fmla="*/ 305807 w 609615"/>
                    <a:gd name="connsiteY60" fmla="*/ 35565 h 510753"/>
                    <a:gd name="connsiteX61" fmla="*/ 415442 w 609615"/>
                    <a:gd name="connsiteY61" fmla="*/ 35565 h 510753"/>
                    <a:gd name="connsiteX62" fmla="*/ 433695 w 609615"/>
                    <a:gd name="connsiteY62" fmla="*/ 53792 h 510753"/>
                    <a:gd name="connsiteX63" fmla="*/ 415442 w 609615"/>
                    <a:gd name="connsiteY63" fmla="*/ 72018 h 510753"/>
                    <a:gd name="connsiteX64" fmla="*/ 324060 w 609615"/>
                    <a:gd name="connsiteY64" fmla="*/ 72018 h 510753"/>
                    <a:gd name="connsiteX65" fmla="*/ 324060 w 609615"/>
                    <a:gd name="connsiteY65" fmla="*/ 237103 h 510753"/>
                    <a:gd name="connsiteX66" fmla="*/ 415442 w 609615"/>
                    <a:gd name="connsiteY66" fmla="*/ 237103 h 510753"/>
                    <a:gd name="connsiteX67" fmla="*/ 433695 w 609615"/>
                    <a:gd name="connsiteY67" fmla="*/ 255330 h 510753"/>
                    <a:gd name="connsiteX68" fmla="*/ 415442 w 609615"/>
                    <a:gd name="connsiteY68" fmla="*/ 273556 h 510753"/>
                    <a:gd name="connsiteX69" fmla="*/ 324060 w 609615"/>
                    <a:gd name="connsiteY69" fmla="*/ 273556 h 510753"/>
                    <a:gd name="connsiteX70" fmla="*/ 324060 w 609615"/>
                    <a:gd name="connsiteY70" fmla="*/ 469290 h 510753"/>
                    <a:gd name="connsiteX71" fmla="*/ 415442 w 609615"/>
                    <a:gd name="connsiteY71" fmla="*/ 469290 h 510753"/>
                    <a:gd name="connsiteX72" fmla="*/ 433695 w 609615"/>
                    <a:gd name="connsiteY72" fmla="*/ 487516 h 510753"/>
                    <a:gd name="connsiteX73" fmla="*/ 415442 w 609615"/>
                    <a:gd name="connsiteY73" fmla="*/ 505743 h 510753"/>
                    <a:gd name="connsiteX74" fmla="*/ 305807 w 609615"/>
                    <a:gd name="connsiteY74" fmla="*/ 505743 h 510753"/>
                    <a:gd name="connsiteX75" fmla="*/ 287554 w 609615"/>
                    <a:gd name="connsiteY75" fmla="*/ 487516 h 510753"/>
                    <a:gd name="connsiteX76" fmla="*/ 287554 w 609615"/>
                    <a:gd name="connsiteY76" fmla="*/ 53792 h 510753"/>
                    <a:gd name="connsiteX77" fmla="*/ 305807 w 609615"/>
                    <a:gd name="connsiteY77" fmla="*/ 35565 h 510753"/>
                    <a:gd name="connsiteX78" fmla="*/ 117102 w 609615"/>
                    <a:gd name="connsiteY78" fmla="*/ 32037 h 510753"/>
                    <a:gd name="connsiteX79" fmla="*/ 179890 w 609615"/>
                    <a:gd name="connsiteY79" fmla="*/ 108676 h 510753"/>
                    <a:gd name="connsiteX80" fmla="*/ 178262 w 609615"/>
                    <a:gd name="connsiteY80" fmla="*/ 109373 h 510753"/>
                    <a:gd name="connsiteX81" fmla="*/ 178262 w 609615"/>
                    <a:gd name="connsiteY81" fmla="*/ 157679 h 510753"/>
                    <a:gd name="connsiteX82" fmla="*/ 153379 w 609615"/>
                    <a:gd name="connsiteY82" fmla="*/ 182412 h 510753"/>
                    <a:gd name="connsiteX83" fmla="*/ 84313 w 609615"/>
                    <a:gd name="connsiteY83" fmla="*/ 182412 h 510753"/>
                    <a:gd name="connsiteX84" fmla="*/ 59430 w 609615"/>
                    <a:gd name="connsiteY84" fmla="*/ 157562 h 510753"/>
                    <a:gd name="connsiteX85" fmla="*/ 59430 w 609615"/>
                    <a:gd name="connsiteY85" fmla="*/ 133642 h 510753"/>
                    <a:gd name="connsiteX86" fmla="*/ 55593 w 609615"/>
                    <a:gd name="connsiteY86" fmla="*/ 134803 h 510753"/>
                    <a:gd name="connsiteX87" fmla="*/ 117102 w 609615"/>
                    <a:gd name="connsiteY87" fmla="*/ 32037 h 510753"/>
                    <a:gd name="connsiteX88" fmla="*/ 543107 w 609615"/>
                    <a:gd name="connsiteY88" fmla="*/ 0 h 510753"/>
                    <a:gd name="connsiteX89" fmla="*/ 599948 w 609615"/>
                    <a:gd name="connsiteY89" fmla="*/ 56770 h 510753"/>
                    <a:gd name="connsiteX90" fmla="*/ 543107 w 609615"/>
                    <a:gd name="connsiteY90" fmla="*/ 113540 h 510753"/>
                    <a:gd name="connsiteX91" fmla="*/ 486266 w 609615"/>
                    <a:gd name="connsiteY91" fmla="*/ 56770 h 510753"/>
                    <a:gd name="connsiteX92" fmla="*/ 543107 w 609615"/>
                    <a:gd name="connsiteY92" fmla="*/ 0 h 51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609615" h="510753">
                      <a:moveTo>
                        <a:pt x="552739" y="397213"/>
                      </a:moveTo>
                      <a:cubicBezTo>
                        <a:pt x="584151" y="397213"/>
                        <a:pt x="609615" y="422630"/>
                        <a:pt x="609615" y="453983"/>
                      </a:cubicBezTo>
                      <a:cubicBezTo>
                        <a:pt x="609615" y="485336"/>
                        <a:pt x="584151" y="510753"/>
                        <a:pt x="552739" y="510753"/>
                      </a:cubicBezTo>
                      <a:cubicBezTo>
                        <a:pt x="521327" y="510753"/>
                        <a:pt x="495863" y="485336"/>
                        <a:pt x="495863" y="453983"/>
                      </a:cubicBezTo>
                      <a:cubicBezTo>
                        <a:pt x="495863" y="422630"/>
                        <a:pt x="521327" y="397213"/>
                        <a:pt x="552739" y="397213"/>
                      </a:cubicBezTo>
                      <a:close/>
                      <a:moveTo>
                        <a:pt x="547870" y="198571"/>
                      </a:moveTo>
                      <a:cubicBezTo>
                        <a:pt x="579282" y="198571"/>
                        <a:pt x="604746" y="223988"/>
                        <a:pt x="604746" y="255341"/>
                      </a:cubicBezTo>
                      <a:cubicBezTo>
                        <a:pt x="604746" y="286694"/>
                        <a:pt x="579282" y="312111"/>
                        <a:pt x="547870" y="312111"/>
                      </a:cubicBezTo>
                      <a:cubicBezTo>
                        <a:pt x="516458" y="312111"/>
                        <a:pt x="490994" y="286694"/>
                        <a:pt x="490994" y="255341"/>
                      </a:cubicBezTo>
                      <a:cubicBezTo>
                        <a:pt x="490994" y="223988"/>
                        <a:pt x="516458" y="198571"/>
                        <a:pt x="547870" y="198571"/>
                      </a:cubicBezTo>
                      <a:close/>
                      <a:moveTo>
                        <a:pt x="119644" y="191797"/>
                      </a:moveTo>
                      <a:lnTo>
                        <a:pt x="127891" y="196674"/>
                      </a:lnTo>
                      <a:lnTo>
                        <a:pt x="121502" y="203292"/>
                      </a:lnTo>
                      <a:lnTo>
                        <a:pt x="129982" y="212233"/>
                      </a:lnTo>
                      <a:lnTo>
                        <a:pt x="122664" y="226050"/>
                      </a:lnTo>
                      <a:cubicBezTo>
                        <a:pt x="120573" y="230114"/>
                        <a:pt x="117321" y="229998"/>
                        <a:pt x="115462" y="225702"/>
                      </a:cubicBezTo>
                      <a:lnTo>
                        <a:pt x="109306" y="211652"/>
                      </a:lnTo>
                      <a:lnTo>
                        <a:pt x="117669" y="203176"/>
                      </a:lnTo>
                      <a:lnTo>
                        <a:pt x="111513" y="196441"/>
                      </a:lnTo>
                      <a:close/>
                      <a:moveTo>
                        <a:pt x="88250" y="191374"/>
                      </a:moveTo>
                      <a:lnTo>
                        <a:pt x="111272" y="231774"/>
                      </a:lnTo>
                      <a:cubicBezTo>
                        <a:pt x="113597" y="235954"/>
                        <a:pt x="116620" y="238160"/>
                        <a:pt x="119760" y="238160"/>
                      </a:cubicBezTo>
                      <a:cubicBezTo>
                        <a:pt x="123015" y="238160"/>
                        <a:pt x="126038" y="235954"/>
                        <a:pt x="128364" y="231891"/>
                      </a:cubicBezTo>
                      <a:lnTo>
                        <a:pt x="152316" y="191490"/>
                      </a:lnTo>
                      <a:lnTo>
                        <a:pt x="195918" y="193812"/>
                      </a:lnTo>
                      <a:cubicBezTo>
                        <a:pt x="207894" y="194392"/>
                        <a:pt x="222195" y="199268"/>
                        <a:pt x="228241" y="204725"/>
                      </a:cubicBezTo>
                      <a:cubicBezTo>
                        <a:pt x="234520" y="210297"/>
                        <a:pt x="239287" y="224112"/>
                        <a:pt x="239287" y="236302"/>
                      </a:cubicBezTo>
                      <a:lnTo>
                        <a:pt x="239287" y="249653"/>
                      </a:lnTo>
                      <a:lnTo>
                        <a:pt x="183360" y="461987"/>
                      </a:lnTo>
                      <a:cubicBezTo>
                        <a:pt x="177663" y="483581"/>
                        <a:pt x="154874" y="501227"/>
                        <a:pt x="132433" y="501227"/>
                      </a:cubicBezTo>
                      <a:lnTo>
                        <a:pt x="122085" y="501227"/>
                      </a:lnTo>
                      <a:cubicBezTo>
                        <a:pt x="99645" y="501227"/>
                        <a:pt x="75925" y="483929"/>
                        <a:pt x="68949" y="462568"/>
                      </a:cubicBezTo>
                      <a:lnTo>
                        <a:pt x="0" y="249769"/>
                      </a:lnTo>
                      <a:lnTo>
                        <a:pt x="0" y="236302"/>
                      </a:lnTo>
                      <a:cubicBezTo>
                        <a:pt x="0" y="224112"/>
                        <a:pt x="4883" y="210297"/>
                        <a:pt x="11046" y="204725"/>
                      </a:cubicBezTo>
                      <a:cubicBezTo>
                        <a:pt x="17208" y="199268"/>
                        <a:pt x="31393" y="194509"/>
                        <a:pt x="43369" y="193812"/>
                      </a:cubicBezTo>
                      <a:close/>
                      <a:moveTo>
                        <a:pt x="138106" y="151894"/>
                      </a:moveTo>
                      <a:cubicBezTo>
                        <a:pt x="140196" y="151081"/>
                        <a:pt x="142635" y="152127"/>
                        <a:pt x="143448" y="154218"/>
                      </a:cubicBezTo>
                      <a:cubicBezTo>
                        <a:pt x="144377" y="156426"/>
                        <a:pt x="143332" y="158866"/>
                        <a:pt x="141125" y="159679"/>
                      </a:cubicBezTo>
                      <a:cubicBezTo>
                        <a:pt x="131950" y="163281"/>
                        <a:pt x="124286" y="164559"/>
                        <a:pt x="118014" y="164559"/>
                      </a:cubicBezTo>
                      <a:cubicBezTo>
                        <a:pt x="105239" y="164559"/>
                        <a:pt x="98620" y="159330"/>
                        <a:pt x="98271" y="158982"/>
                      </a:cubicBezTo>
                      <a:cubicBezTo>
                        <a:pt x="96529" y="157588"/>
                        <a:pt x="96181" y="154915"/>
                        <a:pt x="97691" y="153172"/>
                      </a:cubicBezTo>
                      <a:cubicBezTo>
                        <a:pt x="99084" y="151430"/>
                        <a:pt x="101639" y="151081"/>
                        <a:pt x="103497" y="152591"/>
                      </a:cubicBezTo>
                      <a:cubicBezTo>
                        <a:pt x="103962" y="152940"/>
                        <a:pt x="114995" y="161073"/>
                        <a:pt x="138106" y="151894"/>
                      </a:cubicBezTo>
                      <a:close/>
                      <a:moveTo>
                        <a:pt x="139648" y="119739"/>
                      </a:moveTo>
                      <a:cubicBezTo>
                        <a:pt x="147918" y="120435"/>
                        <a:pt x="149316" y="134921"/>
                        <a:pt x="149316" y="134921"/>
                      </a:cubicBezTo>
                      <a:lnTo>
                        <a:pt x="129981" y="134921"/>
                      </a:lnTo>
                      <a:cubicBezTo>
                        <a:pt x="129981" y="134921"/>
                        <a:pt x="131379" y="119044"/>
                        <a:pt x="139648" y="119739"/>
                      </a:cubicBezTo>
                      <a:close/>
                      <a:moveTo>
                        <a:pt x="91170" y="119739"/>
                      </a:moveTo>
                      <a:cubicBezTo>
                        <a:pt x="99440" y="120435"/>
                        <a:pt x="100838" y="134921"/>
                        <a:pt x="100838" y="134921"/>
                      </a:cubicBezTo>
                      <a:lnTo>
                        <a:pt x="81503" y="134921"/>
                      </a:lnTo>
                      <a:cubicBezTo>
                        <a:pt x="81503" y="134921"/>
                        <a:pt x="82901" y="119044"/>
                        <a:pt x="91170" y="119739"/>
                      </a:cubicBezTo>
                      <a:close/>
                      <a:moveTo>
                        <a:pt x="95591" y="95554"/>
                      </a:moveTo>
                      <a:cubicBezTo>
                        <a:pt x="92685" y="103451"/>
                        <a:pt x="84429" y="120752"/>
                        <a:pt x="67686" y="130042"/>
                      </a:cubicBezTo>
                      <a:lnTo>
                        <a:pt x="67686" y="157679"/>
                      </a:lnTo>
                      <a:cubicBezTo>
                        <a:pt x="67686" y="166736"/>
                        <a:pt x="75127" y="174168"/>
                        <a:pt x="84313" y="174168"/>
                      </a:cubicBezTo>
                      <a:lnTo>
                        <a:pt x="153379" y="174168"/>
                      </a:lnTo>
                      <a:cubicBezTo>
                        <a:pt x="162449" y="174168"/>
                        <a:pt x="169890" y="166736"/>
                        <a:pt x="169890" y="157562"/>
                      </a:cubicBezTo>
                      <a:lnTo>
                        <a:pt x="169890" y="112043"/>
                      </a:lnTo>
                      <a:cubicBezTo>
                        <a:pt x="153961" y="116340"/>
                        <a:pt x="122102" y="120752"/>
                        <a:pt x="100359" y="95554"/>
                      </a:cubicBezTo>
                      <a:close/>
                      <a:moveTo>
                        <a:pt x="305807" y="35565"/>
                      </a:moveTo>
                      <a:lnTo>
                        <a:pt x="415442" y="35565"/>
                      </a:lnTo>
                      <a:cubicBezTo>
                        <a:pt x="425557" y="35565"/>
                        <a:pt x="433695" y="43692"/>
                        <a:pt x="433695" y="53792"/>
                      </a:cubicBezTo>
                      <a:cubicBezTo>
                        <a:pt x="433695" y="63892"/>
                        <a:pt x="425557" y="72018"/>
                        <a:pt x="415442" y="72018"/>
                      </a:cubicBezTo>
                      <a:lnTo>
                        <a:pt x="324060" y="72018"/>
                      </a:lnTo>
                      <a:lnTo>
                        <a:pt x="324060" y="237103"/>
                      </a:lnTo>
                      <a:lnTo>
                        <a:pt x="415442" y="237103"/>
                      </a:lnTo>
                      <a:cubicBezTo>
                        <a:pt x="425557" y="237103"/>
                        <a:pt x="433695" y="245346"/>
                        <a:pt x="433695" y="255330"/>
                      </a:cubicBezTo>
                      <a:cubicBezTo>
                        <a:pt x="433695" y="265430"/>
                        <a:pt x="425557" y="273556"/>
                        <a:pt x="415442" y="273556"/>
                      </a:cubicBezTo>
                      <a:lnTo>
                        <a:pt x="324060" y="273556"/>
                      </a:lnTo>
                      <a:lnTo>
                        <a:pt x="324060" y="469290"/>
                      </a:lnTo>
                      <a:lnTo>
                        <a:pt x="415442" y="469290"/>
                      </a:lnTo>
                      <a:cubicBezTo>
                        <a:pt x="425557" y="469290"/>
                        <a:pt x="433695" y="477416"/>
                        <a:pt x="433695" y="487516"/>
                      </a:cubicBezTo>
                      <a:cubicBezTo>
                        <a:pt x="433695" y="497617"/>
                        <a:pt x="425557" y="505743"/>
                        <a:pt x="415442" y="505743"/>
                      </a:cubicBezTo>
                      <a:lnTo>
                        <a:pt x="305807" y="505743"/>
                      </a:lnTo>
                      <a:cubicBezTo>
                        <a:pt x="295692" y="505743"/>
                        <a:pt x="287554" y="497617"/>
                        <a:pt x="287554" y="487516"/>
                      </a:cubicBezTo>
                      <a:lnTo>
                        <a:pt x="287554" y="53792"/>
                      </a:lnTo>
                      <a:cubicBezTo>
                        <a:pt x="287554" y="43692"/>
                        <a:pt x="295692" y="35565"/>
                        <a:pt x="305807" y="35565"/>
                      </a:cubicBezTo>
                      <a:close/>
                      <a:moveTo>
                        <a:pt x="117102" y="32037"/>
                      </a:moveTo>
                      <a:cubicBezTo>
                        <a:pt x="195819" y="32037"/>
                        <a:pt x="179890" y="108676"/>
                        <a:pt x="179890" y="108676"/>
                      </a:cubicBezTo>
                      <a:cubicBezTo>
                        <a:pt x="179890" y="108676"/>
                        <a:pt x="179308" y="108908"/>
                        <a:pt x="178262" y="109373"/>
                      </a:cubicBezTo>
                      <a:lnTo>
                        <a:pt x="178262" y="157679"/>
                      </a:lnTo>
                      <a:cubicBezTo>
                        <a:pt x="178262" y="171381"/>
                        <a:pt x="167099" y="182412"/>
                        <a:pt x="153379" y="182412"/>
                      </a:cubicBezTo>
                      <a:lnTo>
                        <a:pt x="84313" y="182412"/>
                      </a:lnTo>
                      <a:cubicBezTo>
                        <a:pt x="70593" y="182412"/>
                        <a:pt x="59430" y="171265"/>
                        <a:pt x="59430" y="157562"/>
                      </a:cubicBezTo>
                      <a:lnTo>
                        <a:pt x="59430" y="133642"/>
                      </a:lnTo>
                      <a:cubicBezTo>
                        <a:pt x="58151" y="134106"/>
                        <a:pt x="56872" y="134571"/>
                        <a:pt x="55593" y="134803"/>
                      </a:cubicBezTo>
                      <a:cubicBezTo>
                        <a:pt x="55593" y="134803"/>
                        <a:pt x="34083" y="32153"/>
                        <a:pt x="117102" y="32037"/>
                      </a:cubicBezTo>
                      <a:close/>
                      <a:moveTo>
                        <a:pt x="543107" y="0"/>
                      </a:moveTo>
                      <a:cubicBezTo>
                        <a:pt x="574499" y="0"/>
                        <a:pt x="599948" y="25417"/>
                        <a:pt x="599948" y="56770"/>
                      </a:cubicBezTo>
                      <a:cubicBezTo>
                        <a:pt x="599948" y="88123"/>
                        <a:pt x="574499" y="113540"/>
                        <a:pt x="543107" y="113540"/>
                      </a:cubicBezTo>
                      <a:cubicBezTo>
                        <a:pt x="511715" y="113540"/>
                        <a:pt x="486266" y="88123"/>
                        <a:pt x="486266" y="56770"/>
                      </a:cubicBezTo>
                      <a:cubicBezTo>
                        <a:pt x="486266" y="25417"/>
                        <a:pt x="511715" y="0"/>
                        <a:pt x="54310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" name="îṧḷïďe">
              <a:extLst>
                <a:ext uri="{FF2B5EF4-FFF2-40B4-BE49-F238E27FC236}">
                  <a16:creationId xmlns:a16="http://schemas.microsoft.com/office/drawing/2014/main" id="{D3B16FA7-15CE-463F-A71F-AAA3F47F0231}"/>
                </a:ext>
              </a:extLst>
            </p:cNvPr>
            <p:cNvGrpSpPr/>
            <p:nvPr/>
          </p:nvGrpSpPr>
          <p:grpSpPr>
            <a:xfrm>
              <a:off x="9352433" y="1705932"/>
              <a:ext cx="1991842" cy="3852535"/>
              <a:chOff x="9352433" y="1705932"/>
              <a:chExt cx="1991842" cy="3852535"/>
            </a:xfrm>
          </p:grpSpPr>
          <p:grpSp>
            <p:nvGrpSpPr>
              <p:cNvPr id="12" name="i$liḓè">
                <a:extLst>
                  <a:ext uri="{FF2B5EF4-FFF2-40B4-BE49-F238E27FC236}">
                    <a16:creationId xmlns:a16="http://schemas.microsoft.com/office/drawing/2014/main" id="{15F5B10A-E023-4D41-98D9-94FAE59A51D7}"/>
                  </a:ext>
                </a:extLst>
              </p:cNvPr>
              <p:cNvGrpSpPr/>
              <p:nvPr/>
            </p:nvGrpSpPr>
            <p:grpSpPr>
              <a:xfrm>
                <a:off x="9352433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16" name="îşḷïḋè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17" name="išļîdè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3" name="îṡḻíḑé">
                <a:extLst>
                  <a:ext uri="{FF2B5EF4-FFF2-40B4-BE49-F238E27FC236}">
                    <a16:creationId xmlns:a16="http://schemas.microsoft.com/office/drawing/2014/main" id="{BFFA4B99-EC50-4301-B6EB-BCE061047388}"/>
                  </a:ext>
                </a:extLst>
              </p:cNvPr>
              <p:cNvGrpSpPr/>
              <p:nvPr/>
            </p:nvGrpSpPr>
            <p:grpSpPr>
              <a:xfrm>
                <a:off x="9952508" y="1705932"/>
                <a:ext cx="791692" cy="791692"/>
                <a:chOff x="9952508" y="1705932"/>
                <a:chExt cx="791692" cy="791692"/>
              </a:xfrm>
            </p:grpSpPr>
            <p:sp>
              <p:nvSpPr>
                <p:cNvPr id="14" name="i$1îḓê">
                  <a:extLst>
                    <a:ext uri="{FF2B5EF4-FFF2-40B4-BE49-F238E27FC236}">
                      <a16:creationId xmlns:a16="http://schemas.microsoft.com/office/drawing/2014/main" id="{C91D7E0D-F1F8-4C52-967E-D1BCD58FC274}"/>
                    </a:ext>
                  </a:extLst>
                </p:cNvPr>
                <p:cNvSpPr/>
                <p:nvPr/>
              </p:nvSpPr>
              <p:spPr>
                <a:xfrm>
                  <a:off x="9952508" y="1705932"/>
                  <a:ext cx="791692" cy="791692"/>
                </a:xfrm>
                <a:prstGeom prst="ellipse">
                  <a:avLst/>
                </a:prstGeom>
                <a:solidFill>
                  <a:schemeClr val="accent2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ïşḷiḑè">
                  <a:extLst>
                    <a:ext uri="{FF2B5EF4-FFF2-40B4-BE49-F238E27FC236}">
                      <a16:creationId xmlns:a16="http://schemas.microsoft.com/office/drawing/2014/main" id="{1CEA666D-1968-4052-A341-05AAFEEBD526}"/>
                    </a:ext>
                  </a:extLst>
                </p:cNvPr>
                <p:cNvSpPr/>
                <p:nvPr/>
              </p:nvSpPr>
              <p:spPr>
                <a:xfrm>
                  <a:off x="10152633" y="1891670"/>
                  <a:ext cx="391440" cy="420216"/>
                </a:xfrm>
                <a:custGeom>
                  <a:avLst/>
                  <a:gdLst>
                    <a:gd name="connsiteX0" fmla="*/ 266761 w 565186"/>
                    <a:gd name="connsiteY0" fmla="*/ 383537 h 606735"/>
                    <a:gd name="connsiteX1" fmla="*/ 298145 w 565186"/>
                    <a:gd name="connsiteY1" fmla="*/ 383537 h 606735"/>
                    <a:gd name="connsiteX2" fmla="*/ 298145 w 565186"/>
                    <a:gd name="connsiteY2" fmla="*/ 426731 h 606735"/>
                    <a:gd name="connsiteX3" fmla="*/ 485518 w 565186"/>
                    <a:gd name="connsiteY3" fmla="*/ 426731 h 606735"/>
                    <a:gd name="connsiteX4" fmla="*/ 513188 w 565186"/>
                    <a:gd name="connsiteY4" fmla="*/ 454352 h 606735"/>
                    <a:gd name="connsiteX5" fmla="*/ 513188 w 565186"/>
                    <a:gd name="connsiteY5" fmla="*/ 503015 h 606735"/>
                    <a:gd name="connsiteX6" fmla="*/ 537793 w 565186"/>
                    <a:gd name="connsiteY6" fmla="*/ 503015 h 606735"/>
                    <a:gd name="connsiteX7" fmla="*/ 565184 w 565186"/>
                    <a:gd name="connsiteY7" fmla="*/ 530729 h 606735"/>
                    <a:gd name="connsiteX8" fmla="*/ 565184 w 565186"/>
                    <a:gd name="connsiteY8" fmla="*/ 579021 h 606735"/>
                    <a:gd name="connsiteX9" fmla="*/ 537422 w 565186"/>
                    <a:gd name="connsiteY9" fmla="*/ 606735 h 606735"/>
                    <a:gd name="connsiteX10" fmla="*/ 456920 w 565186"/>
                    <a:gd name="connsiteY10" fmla="*/ 606735 h 606735"/>
                    <a:gd name="connsiteX11" fmla="*/ 429250 w 565186"/>
                    <a:gd name="connsiteY11" fmla="*/ 579021 h 606735"/>
                    <a:gd name="connsiteX12" fmla="*/ 429250 w 565186"/>
                    <a:gd name="connsiteY12" fmla="*/ 530729 h 606735"/>
                    <a:gd name="connsiteX13" fmla="*/ 456920 w 565186"/>
                    <a:gd name="connsiteY13" fmla="*/ 503015 h 606735"/>
                    <a:gd name="connsiteX14" fmla="*/ 481618 w 565186"/>
                    <a:gd name="connsiteY14" fmla="*/ 503015 h 606735"/>
                    <a:gd name="connsiteX15" fmla="*/ 481618 w 565186"/>
                    <a:gd name="connsiteY15" fmla="*/ 458060 h 606735"/>
                    <a:gd name="connsiteX16" fmla="*/ 297959 w 565186"/>
                    <a:gd name="connsiteY16" fmla="*/ 458060 h 606735"/>
                    <a:gd name="connsiteX17" fmla="*/ 297959 w 565186"/>
                    <a:gd name="connsiteY17" fmla="*/ 503015 h 606735"/>
                    <a:gd name="connsiteX18" fmla="*/ 322843 w 565186"/>
                    <a:gd name="connsiteY18" fmla="*/ 503015 h 606735"/>
                    <a:gd name="connsiteX19" fmla="*/ 350606 w 565186"/>
                    <a:gd name="connsiteY19" fmla="*/ 530729 h 606735"/>
                    <a:gd name="connsiteX20" fmla="*/ 350606 w 565186"/>
                    <a:gd name="connsiteY20" fmla="*/ 579021 h 606735"/>
                    <a:gd name="connsiteX21" fmla="*/ 322843 w 565186"/>
                    <a:gd name="connsiteY21" fmla="*/ 606735 h 606735"/>
                    <a:gd name="connsiteX22" fmla="*/ 242434 w 565186"/>
                    <a:gd name="connsiteY22" fmla="*/ 606735 h 606735"/>
                    <a:gd name="connsiteX23" fmla="*/ 214672 w 565186"/>
                    <a:gd name="connsiteY23" fmla="*/ 579021 h 606735"/>
                    <a:gd name="connsiteX24" fmla="*/ 214672 w 565186"/>
                    <a:gd name="connsiteY24" fmla="*/ 530729 h 606735"/>
                    <a:gd name="connsiteX25" fmla="*/ 242434 w 565186"/>
                    <a:gd name="connsiteY25" fmla="*/ 503015 h 606735"/>
                    <a:gd name="connsiteX26" fmla="*/ 266761 w 565186"/>
                    <a:gd name="connsiteY26" fmla="*/ 503015 h 606735"/>
                    <a:gd name="connsiteX27" fmla="*/ 266761 w 565186"/>
                    <a:gd name="connsiteY27" fmla="*/ 458060 h 606735"/>
                    <a:gd name="connsiteX28" fmla="*/ 83659 w 565186"/>
                    <a:gd name="connsiteY28" fmla="*/ 458060 h 606735"/>
                    <a:gd name="connsiteX29" fmla="*/ 83659 w 565186"/>
                    <a:gd name="connsiteY29" fmla="*/ 503015 h 606735"/>
                    <a:gd name="connsiteX30" fmla="*/ 108171 w 565186"/>
                    <a:gd name="connsiteY30" fmla="*/ 503015 h 606735"/>
                    <a:gd name="connsiteX31" fmla="*/ 135934 w 565186"/>
                    <a:gd name="connsiteY31" fmla="*/ 530729 h 606735"/>
                    <a:gd name="connsiteX32" fmla="*/ 135934 w 565186"/>
                    <a:gd name="connsiteY32" fmla="*/ 579021 h 606735"/>
                    <a:gd name="connsiteX33" fmla="*/ 108171 w 565186"/>
                    <a:gd name="connsiteY33" fmla="*/ 606735 h 606735"/>
                    <a:gd name="connsiteX34" fmla="*/ 27762 w 565186"/>
                    <a:gd name="connsiteY34" fmla="*/ 606735 h 606735"/>
                    <a:gd name="connsiteX35" fmla="*/ 0 w 565186"/>
                    <a:gd name="connsiteY35" fmla="*/ 579021 h 606735"/>
                    <a:gd name="connsiteX36" fmla="*/ 0 w 565186"/>
                    <a:gd name="connsiteY36" fmla="*/ 530729 h 606735"/>
                    <a:gd name="connsiteX37" fmla="*/ 27762 w 565186"/>
                    <a:gd name="connsiteY37" fmla="*/ 503015 h 606735"/>
                    <a:gd name="connsiteX38" fmla="*/ 52368 w 565186"/>
                    <a:gd name="connsiteY38" fmla="*/ 503015 h 606735"/>
                    <a:gd name="connsiteX39" fmla="*/ 52368 w 565186"/>
                    <a:gd name="connsiteY39" fmla="*/ 454352 h 606735"/>
                    <a:gd name="connsiteX40" fmla="*/ 79945 w 565186"/>
                    <a:gd name="connsiteY40" fmla="*/ 426731 h 606735"/>
                    <a:gd name="connsiteX41" fmla="*/ 266761 w 565186"/>
                    <a:gd name="connsiteY41" fmla="*/ 426731 h 606735"/>
                    <a:gd name="connsiteX42" fmla="*/ 228875 w 565186"/>
                    <a:gd name="connsiteY42" fmla="*/ 210792 h 606735"/>
                    <a:gd name="connsiteX43" fmla="*/ 257747 w 565186"/>
                    <a:gd name="connsiteY43" fmla="*/ 301729 h 606735"/>
                    <a:gd name="connsiteX44" fmla="*/ 261739 w 565186"/>
                    <a:gd name="connsiteY44" fmla="*/ 314150 h 606735"/>
                    <a:gd name="connsiteX45" fmla="*/ 274551 w 565186"/>
                    <a:gd name="connsiteY45" fmla="*/ 277535 h 606735"/>
                    <a:gd name="connsiteX46" fmla="*/ 282349 w 565186"/>
                    <a:gd name="connsiteY46" fmla="*/ 234152 h 606735"/>
                    <a:gd name="connsiteX47" fmla="*/ 282535 w 565186"/>
                    <a:gd name="connsiteY47" fmla="*/ 234152 h 606735"/>
                    <a:gd name="connsiteX48" fmla="*/ 282628 w 565186"/>
                    <a:gd name="connsiteY48" fmla="*/ 234152 h 606735"/>
                    <a:gd name="connsiteX49" fmla="*/ 282721 w 565186"/>
                    <a:gd name="connsiteY49" fmla="*/ 234152 h 606735"/>
                    <a:gd name="connsiteX50" fmla="*/ 282906 w 565186"/>
                    <a:gd name="connsiteY50" fmla="*/ 234152 h 606735"/>
                    <a:gd name="connsiteX51" fmla="*/ 290704 w 565186"/>
                    <a:gd name="connsiteY51" fmla="*/ 277535 h 606735"/>
                    <a:gd name="connsiteX52" fmla="*/ 303516 w 565186"/>
                    <a:gd name="connsiteY52" fmla="*/ 314150 h 606735"/>
                    <a:gd name="connsiteX53" fmla="*/ 307508 w 565186"/>
                    <a:gd name="connsiteY53" fmla="*/ 301729 h 606735"/>
                    <a:gd name="connsiteX54" fmla="*/ 336380 w 565186"/>
                    <a:gd name="connsiteY54" fmla="*/ 210792 h 606735"/>
                    <a:gd name="connsiteX55" fmla="*/ 396167 w 565186"/>
                    <a:gd name="connsiteY55" fmla="*/ 239714 h 606735"/>
                    <a:gd name="connsiteX56" fmla="*/ 435344 w 565186"/>
                    <a:gd name="connsiteY56" fmla="*/ 334173 h 606735"/>
                    <a:gd name="connsiteX57" fmla="*/ 417705 w 565186"/>
                    <a:gd name="connsiteY57" fmla="*/ 352064 h 606735"/>
                    <a:gd name="connsiteX58" fmla="*/ 282906 w 565186"/>
                    <a:gd name="connsiteY58" fmla="*/ 352064 h 606735"/>
                    <a:gd name="connsiteX59" fmla="*/ 274922 w 565186"/>
                    <a:gd name="connsiteY59" fmla="*/ 352064 h 606735"/>
                    <a:gd name="connsiteX60" fmla="*/ 147736 w 565186"/>
                    <a:gd name="connsiteY60" fmla="*/ 352064 h 606735"/>
                    <a:gd name="connsiteX61" fmla="*/ 130004 w 565186"/>
                    <a:gd name="connsiteY61" fmla="*/ 334173 h 606735"/>
                    <a:gd name="connsiteX62" fmla="*/ 169088 w 565186"/>
                    <a:gd name="connsiteY62" fmla="*/ 239714 h 606735"/>
                    <a:gd name="connsiteX63" fmla="*/ 228875 w 565186"/>
                    <a:gd name="connsiteY63" fmla="*/ 210792 h 606735"/>
                    <a:gd name="connsiteX64" fmla="*/ 277351 w 565186"/>
                    <a:gd name="connsiteY64" fmla="*/ 297 h 606735"/>
                    <a:gd name="connsiteX65" fmla="*/ 316167 w 565186"/>
                    <a:gd name="connsiteY65" fmla="*/ 8453 h 606735"/>
                    <a:gd name="connsiteX66" fmla="*/ 335110 w 565186"/>
                    <a:gd name="connsiteY66" fmla="*/ 26064 h 606735"/>
                    <a:gd name="connsiteX67" fmla="*/ 355911 w 565186"/>
                    <a:gd name="connsiteY67" fmla="*/ 91872 h 606735"/>
                    <a:gd name="connsiteX68" fmla="*/ 353218 w 565186"/>
                    <a:gd name="connsiteY68" fmla="*/ 102067 h 606735"/>
                    <a:gd name="connsiteX69" fmla="*/ 359904 w 565186"/>
                    <a:gd name="connsiteY69" fmla="*/ 129688 h 606735"/>
                    <a:gd name="connsiteX70" fmla="*/ 346532 w 565186"/>
                    <a:gd name="connsiteY70" fmla="*/ 153045 h 606735"/>
                    <a:gd name="connsiteX71" fmla="*/ 299359 w 565186"/>
                    <a:gd name="connsiteY71" fmla="*/ 211160 h 606735"/>
                    <a:gd name="connsiteX72" fmla="*/ 264907 w 565186"/>
                    <a:gd name="connsiteY72" fmla="*/ 211252 h 606735"/>
                    <a:gd name="connsiteX73" fmla="*/ 217920 w 565186"/>
                    <a:gd name="connsiteY73" fmla="*/ 153230 h 606735"/>
                    <a:gd name="connsiteX74" fmla="*/ 204548 w 565186"/>
                    <a:gd name="connsiteY74" fmla="*/ 129873 h 606735"/>
                    <a:gd name="connsiteX75" fmla="*/ 211048 w 565186"/>
                    <a:gd name="connsiteY75" fmla="*/ 102067 h 606735"/>
                    <a:gd name="connsiteX76" fmla="*/ 208355 w 565186"/>
                    <a:gd name="connsiteY76" fmla="*/ 91872 h 606735"/>
                    <a:gd name="connsiteX77" fmla="*/ 208262 w 565186"/>
                    <a:gd name="connsiteY77" fmla="*/ 59524 h 606735"/>
                    <a:gd name="connsiteX78" fmla="*/ 227206 w 565186"/>
                    <a:gd name="connsiteY78" fmla="*/ 26435 h 606735"/>
                    <a:gd name="connsiteX79" fmla="*/ 244757 w 565186"/>
                    <a:gd name="connsiteY79" fmla="*/ 11975 h 606735"/>
                    <a:gd name="connsiteX80" fmla="*/ 261843 w 565186"/>
                    <a:gd name="connsiteY80" fmla="*/ 3263 h 606735"/>
                    <a:gd name="connsiteX81" fmla="*/ 277351 w 565186"/>
                    <a:gd name="connsiteY81" fmla="*/ 297 h 60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565186" h="606735">
                      <a:moveTo>
                        <a:pt x="266761" y="383537"/>
                      </a:moveTo>
                      <a:lnTo>
                        <a:pt x="298145" y="383537"/>
                      </a:lnTo>
                      <a:lnTo>
                        <a:pt x="298145" y="426731"/>
                      </a:lnTo>
                      <a:lnTo>
                        <a:pt x="485518" y="426731"/>
                      </a:lnTo>
                      <a:cubicBezTo>
                        <a:pt x="500746" y="426731"/>
                        <a:pt x="513188" y="439151"/>
                        <a:pt x="513188" y="454352"/>
                      </a:cubicBezTo>
                      <a:lnTo>
                        <a:pt x="513188" y="503015"/>
                      </a:lnTo>
                      <a:lnTo>
                        <a:pt x="537793" y="503015"/>
                      </a:lnTo>
                      <a:cubicBezTo>
                        <a:pt x="553021" y="503015"/>
                        <a:pt x="565370" y="515528"/>
                        <a:pt x="565184" y="530729"/>
                      </a:cubicBezTo>
                      <a:lnTo>
                        <a:pt x="565184" y="579021"/>
                      </a:lnTo>
                      <a:cubicBezTo>
                        <a:pt x="565184" y="594315"/>
                        <a:pt x="552742" y="606735"/>
                        <a:pt x="537422" y="606735"/>
                      </a:cubicBezTo>
                      <a:lnTo>
                        <a:pt x="456920" y="606735"/>
                      </a:lnTo>
                      <a:cubicBezTo>
                        <a:pt x="441600" y="606735"/>
                        <a:pt x="429250" y="594315"/>
                        <a:pt x="429250" y="579021"/>
                      </a:cubicBezTo>
                      <a:lnTo>
                        <a:pt x="429250" y="530729"/>
                      </a:lnTo>
                      <a:cubicBezTo>
                        <a:pt x="429250" y="515343"/>
                        <a:pt x="441600" y="503015"/>
                        <a:pt x="456920" y="503015"/>
                      </a:cubicBezTo>
                      <a:lnTo>
                        <a:pt x="481618" y="503015"/>
                      </a:lnTo>
                      <a:lnTo>
                        <a:pt x="481618" y="458060"/>
                      </a:lnTo>
                      <a:lnTo>
                        <a:pt x="297959" y="458060"/>
                      </a:lnTo>
                      <a:lnTo>
                        <a:pt x="297959" y="503015"/>
                      </a:lnTo>
                      <a:lnTo>
                        <a:pt x="322843" y="503015"/>
                      </a:lnTo>
                      <a:cubicBezTo>
                        <a:pt x="338256" y="503015"/>
                        <a:pt x="350606" y="515343"/>
                        <a:pt x="350606" y="530729"/>
                      </a:cubicBezTo>
                      <a:lnTo>
                        <a:pt x="350606" y="579021"/>
                      </a:lnTo>
                      <a:cubicBezTo>
                        <a:pt x="350606" y="594315"/>
                        <a:pt x="338256" y="606735"/>
                        <a:pt x="322843" y="606735"/>
                      </a:cubicBezTo>
                      <a:lnTo>
                        <a:pt x="242434" y="606735"/>
                      </a:lnTo>
                      <a:cubicBezTo>
                        <a:pt x="227021" y="606735"/>
                        <a:pt x="214672" y="594315"/>
                        <a:pt x="214672" y="579021"/>
                      </a:cubicBezTo>
                      <a:lnTo>
                        <a:pt x="214672" y="530729"/>
                      </a:lnTo>
                      <a:cubicBezTo>
                        <a:pt x="214672" y="515343"/>
                        <a:pt x="227021" y="503015"/>
                        <a:pt x="242434" y="503015"/>
                      </a:cubicBezTo>
                      <a:lnTo>
                        <a:pt x="266761" y="503015"/>
                      </a:lnTo>
                      <a:lnTo>
                        <a:pt x="266761" y="458060"/>
                      </a:lnTo>
                      <a:lnTo>
                        <a:pt x="83659" y="458060"/>
                      </a:lnTo>
                      <a:lnTo>
                        <a:pt x="83659" y="503015"/>
                      </a:lnTo>
                      <a:lnTo>
                        <a:pt x="108171" y="503015"/>
                      </a:lnTo>
                      <a:cubicBezTo>
                        <a:pt x="123585" y="503015"/>
                        <a:pt x="135934" y="515343"/>
                        <a:pt x="135934" y="530729"/>
                      </a:cubicBezTo>
                      <a:lnTo>
                        <a:pt x="135934" y="579021"/>
                      </a:lnTo>
                      <a:cubicBezTo>
                        <a:pt x="135934" y="594315"/>
                        <a:pt x="123585" y="606735"/>
                        <a:pt x="108171" y="606735"/>
                      </a:cubicBezTo>
                      <a:lnTo>
                        <a:pt x="27762" y="606735"/>
                      </a:lnTo>
                      <a:cubicBezTo>
                        <a:pt x="12349" y="606735"/>
                        <a:pt x="0" y="594315"/>
                        <a:pt x="0" y="579021"/>
                      </a:cubicBezTo>
                      <a:lnTo>
                        <a:pt x="0" y="530729"/>
                      </a:lnTo>
                      <a:cubicBezTo>
                        <a:pt x="0" y="515343"/>
                        <a:pt x="12349" y="503015"/>
                        <a:pt x="27762" y="503015"/>
                      </a:cubicBezTo>
                      <a:lnTo>
                        <a:pt x="52368" y="503015"/>
                      </a:lnTo>
                      <a:lnTo>
                        <a:pt x="52368" y="454352"/>
                      </a:lnTo>
                      <a:cubicBezTo>
                        <a:pt x="52368" y="439151"/>
                        <a:pt x="64717" y="426731"/>
                        <a:pt x="79945" y="426731"/>
                      </a:cubicBezTo>
                      <a:lnTo>
                        <a:pt x="266761" y="426731"/>
                      </a:lnTo>
                      <a:close/>
                      <a:moveTo>
                        <a:pt x="228875" y="210792"/>
                      </a:moveTo>
                      <a:lnTo>
                        <a:pt x="257747" y="301729"/>
                      </a:lnTo>
                      <a:lnTo>
                        <a:pt x="261739" y="314150"/>
                      </a:lnTo>
                      <a:lnTo>
                        <a:pt x="274551" y="277535"/>
                      </a:lnTo>
                      <a:cubicBezTo>
                        <a:pt x="245029" y="236098"/>
                        <a:pt x="276779" y="234152"/>
                        <a:pt x="282349" y="234152"/>
                      </a:cubicBezTo>
                      <a:lnTo>
                        <a:pt x="282535" y="234152"/>
                      </a:lnTo>
                      <a:lnTo>
                        <a:pt x="282628" y="234152"/>
                      </a:lnTo>
                      <a:lnTo>
                        <a:pt x="282721" y="234152"/>
                      </a:lnTo>
                      <a:lnTo>
                        <a:pt x="282906" y="234152"/>
                      </a:lnTo>
                      <a:cubicBezTo>
                        <a:pt x="288476" y="234245"/>
                        <a:pt x="320412" y="236284"/>
                        <a:pt x="290704" y="277535"/>
                      </a:cubicBezTo>
                      <a:lnTo>
                        <a:pt x="303516" y="314150"/>
                      </a:lnTo>
                      <a:lnTo>
                        <a:pt x="307508" y="301729"/>
                      </a:lnTo>
                      <a:lnTo>
                        <a:pt x="336380" y="210792"/>
                      </a:lnTo>
                      <a:cubicBezTo>
                        <a:pt x="336380" y="210792"/>
                        <a:pt x="358754" y="225531"/>
                        <a:pt x="396167" y="239714"/>
                      </a:cubicBezTo>
                      <a:cubicBezTo>
                        <a:pt x="433302" y="253155"/>
                        <a:pt x="434880" y="282077"/>
                        <a:pt x="435344" y="334173"/>
                      </a:cubicBezTo>
                      <a:cubicBezTo>
                        <a:pt x="435530" y="343999"/>
                        <a:pt x="427546" y="352064"/>
                        <a:pt x="417705" y="352064"/>
                      </a:cubicBezTo>
                      <a:lnTo>
                        <a:pt x="282906" y="352064"/>
                      </a:lnTo>
                      <a:lnTo>
                        <a:pt x="274922" y="352064"/>
                      </a:lnTo>
                      <a:lnTo>
                        <a:pt x="147736" y="352064"/>
                      </a:lnTo>
                      <a:cubicBezTo>
                        <a:pt x="137895" y="352064"/>
                        <a:pt x="129911" y="343999"/>
                        <a:pt x="130004" y="334173"/>
                      </a:cubicBezTo>
                      <a:cubicBezTo>
                        <a:pt x="130654" y="282077"/>
                        <a:pt x="132139" y="253155"/>
                        <a:pt x="169088" y="239714"/>
                      </a:cubicBezTo>
                      <a:cubicBezTo>
                        <a:pt x="206501" y="225345"/>
                        <a:pt x="228875" y="210792"/>
                        <a:pt x="228875" y="210792"/>
                      </a:cubicBezTo>
                      <a:close/>
                      <a:moveTo>
                        <a:pt x="277351" y="297"/>
                      </a:moveTo>
                      <a:cubicBezTo>
                        <a:pt x="294159" y="-1186"/>
                        <a:pt x="307066" y="3077"/>
                        <a:pt x="316167" y="8453"/>
                      </a:cubicBezTo>
                      <a:cubicBezTo>
                        <a:pt x="329910" y="16054"/>
                        <a:pt x="335110" y="26064"/>
                        <a:pt x="335110" y="26064"/>
                      </a:cubicBezTo>
                      <a:cubicBezTo>
                        <a:pt x="335110" y="26064"/>
                        <a:pt x="366590" y="28288"/>
                        <a:pt x="355911" y="91872"/>
                      </a:cubicBezTo>
                      <a:cubicBezTo>
                        <a:pt x="355354" y="95208"/>
                        <a:pt x="354426" y="98730"/>
                        <a:pt x="353218" y="102067"/>
                      </a:cubicBezTo>
                      <a:cubicBezTo>
                        <a:pt x="359533" y="101511"/>
                        <a:pt x="366869" y="105126"/>
                        <a:pt x="359904" y="129688"/>
                      </a:cubicBezTo>
                      <a:cubicBezTo>
                        <a:pt x="354797" y="147762"/>
                        <a:pt x="350154" y="152860"/>
                        <a:pt x="346532" y="153045"/>
                      </a:cubicBezTo>
                      <a:cubicBezTo>
                        <a:pt x="343189" y="174456"/>
                        <a:pt x="326103" y="201520"/>
                        <a:pt x="299359" y="211160"/>
                      </a:cubicBezTo>
                      <a:cubicBezTo>
                        <a:pt x="288308" y="215238"/>
                        <a:pt x="276051" y="215238"/>
                        <a:pt x="264907" y="211252"/>
                      </a:cubicBezTo>
                      <a:cubicBezTo>
                        <a:pt x="237699" y="201798"/>
                        <a:pt x="221263" y="174548"/>
                        <a:pt x="217920" y="153230"/>
                      </a:cubicBezTo>
                      <a:cubicBezTo>
                        <a:pt x="214298" y="152860"/>
                        <a:pt x="209562" y="147762"/>
                        <a:pt x="204548" y="129873"/>
                      </a:cubicBezTo>
                      <a:cubicBezTo>
                        <a:pt x="197583" y="105218"/>
                        <a:pt x="204919" y="101696"/>
                        <a:pt x="211048" y="102067"/>
                      </a:cubicBezTo>
                      <a:cubicBezTo>
                        <a:pt x="209841" y="98545"/>
                        <a:pt x="209005" y="95208"/>
                        <a:pt x="208355" y="91872"/>
                      </a:cubicBezTo>
                      <a:cubicBezTo>
                        <a:pt x="206126" y="80378"/>
                        <a:pt x="205476" y="69812"/>
                        <a:pt x="208262" y="59524"/>
                      </a:cubicBezTo>
                      <a:cubicBezTo>
                        <a:pt x="211419" y="45806"/>
                        <a:pt x="218848" y="34962"/>
                        <a:pt x="227206" y="26435"/>
                      </a:cubicBezTo>
                      <a:cubicBezTo>
                        <a:pt x="232499" y="20873"/>
                        <a:pt x="238442" y="15868"/>
                        <a:pt x="244757" y="11975"/>
                      </a:cubicBezTo>
                      <a:cubicBezTo>
                        <a:pt x="249957" y="8453"/>
                        <a:pt x="255621" y="5395"/>
                        <a:pt x="261843" y="3263"/>
                      </a:cubicBezTo>
                      <a:cubicBezTo>
                        <a:pt x="266672" y="1687"/>
                        <a:pt x="271872" y="575"/>
                        <a:pt x="277351" y="2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9CFFB14-712F-4CA5-A803-FE63CB12ADE6}"/>
                </a:ext>
              </a:extLst>
            </p:cNvPr>
            <p:cNvCxnSpPr/>
            <p:nvPr/>
          </p:nvCxnSpPr>
          <p:spPr>
            <a:xfrm>
              <a:off x="6597885" y="1870488"/>
              <a:ext cx="0" cy="426361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17175BE-58F4-4A62-8DC8-EB2561F995FC}"/>
                </a:ext>
              </a:extLst>
            </p:cNvPr>
            <p:cNvCxnSpPr/>
            <p:nvPr/>
          </p:nvCxnSpPr>
          <p:spPr>
            <a:xfrm>
              <a:off x="9098197" y="1870488"/>
              <a:ext cx="0" cy="426361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2522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AFF158-B647-40DE-9CD7-A6D79B20B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6EA4E66-9FA0-4531-9D5A-759E9B87E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0CEC532-FC59-41C5-9AF3-7B5F8EA42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490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041DA8E-512D-4088-9612-34A2292AC8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66955" y="1536354"/>
            <a:ext cx="7658090" cy="4204392"/>
            <a:chOff x="2266955" y="1536354"/>
            <a:chExt cx="7658090" cy="4204392"/>
          </a:xfrm>
        </p:grpSpPr>
        <p:grpSp>
          <p:nvGrpSpPr>
            <p:cNvPr id="6" name="îśľiḑe">
              <a:extLst>
                <a:ext uri="{FF2B5EF4-FFF2-40B4-BE49-F238E27FC236}">
                  <a16:creationId xmlns:a16="http://schemas.microsoft.com/office/drawing/2014/main" id="{5F954F99-EAF8-4285-AE8D-4C6957FD3CA9}"/>
                </a:ext>
              </a:extLst>
            </p:cNvPr>
            <p:cNvGrpSpPr/>
            <p:nvPr/>
          </p:nvGrpSpPr>
          <p:grpSpPr>
            <a:xfrm>
              <a:off x="2266955" y="1536354"/>
              <a:ext cx="5337130" cy="955952"/>
              <a:chOff x="2228947" y="1130300"/>
              <a:chExt cx="5337130" cy="955952"/>
            </a:xfrm>
          </p:grpSpPr>
          <p:sp>
            <p:nvSpPr>
              <p:cNvPr id="35" name="íṧľíḑe">
                <a:extLst>
                  <a:ext uri="{FF2B5EF4-FFF2-40B4-BE49-F238E27FC236}">
                    <a16:creationId xmlns:a16="http://schemas.microsoft.com/office/drawing/2014/main" id="{63597CA0-207A-457C-984F-D69EA82B4A6E}"/>
                  </a:ext>
                </a:extLst>
              </p:cNvPr>
              <p:cNvSpPr/>
              <p:nvPr/>
            </p:nvSpPr>
            <p:spPr>
              <a:xfrm>
                <a:off x="3691964" y="129463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iSḻíḋê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3691963" y="171153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37" name="直接箭头连接符 36">
                <a:extLst>
                  <a:ext uri="{FF2B5EF4-FFF2-40B4-BE49-F238E27FC236}">
                    <a16:creationId xmlns:a16="http://schemas.microsoft.com/office/drawing/2014/main" id="{D3C7FF83-3818-4A2F-A12F-53D8A304F381}"/>
                  </a:ext>
                </a:extLst>
              </p:cNvPr>
              <p:cNvCxnSpPr>
                <a:stCxn id="39" idx="3"/>
              </p:cNvCxnSpPr>
              <p:nvPr/>
            </p:nvCxnSpPr>
            <p:spPr>
              <a:xfrm>
                <a:off x="2940811" y="146758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i$ḷîdê">
                <a:extLst>
                  <a:ext uri="{FF2B5EF4-FFF2-40B4-BE49-F238E27FC236}">
                    <a16:creationId xmlns:a16="http://schemas.microsoft.com/office/drawing/2014/main" id="{CA5C429B-C8DD-4638-BECB-D23414DC23F2}"/>
                  </a:ext>
                </a:extLst>
              </p:cNvPr>
              <p:cNvGrpSpPr/>
              <p:nvPr/>
            </p:nvGrpSpPr>
            <p:grpSpPr>
              <a:xfrm>
                <a:off x="2228947" y="1130300"/>
                <a:ext cx="711864" cy="674576"/>
                <a:chOff x="2228947" y="1130300"/>
                <a:chExt cx="711864" cy="674576"/>
              </a:xfrm>
            </p:grpSpPr>
            <p:sp>
              <p:nvSpPr>
                <p:cNvPr id="39" name="iṣļîḋè">
                  <a:extLst>
                    <a:ext uri="{FF2B5EF4-FFF2-40B4-BE49-F238E27FC236}">
                      <a16:creationId xmlns:a16="http://schemas.microsoft.com/office/drawing/2014/main" id="{42E6E377-7BD7-468D-A7CE-D1F24D1E76EA}"/>
                    </a:ext>
                  </a:extLst>
                </p:cNvPr>
                <p:cNvSpPr/>
                <p:nvPr/>
              </p:nvSpPr>
              <p:spPr>
                <a:xfrm>
                  <a:off x="2228947" y="113030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šḷiḋè">
                  <a:extLst>
                    <a:ext uri="{FF2B5EF4-FFF2-40B4-BE49-F238E27FC236}">
                      <a16:creationId xmlns:a16="http://schemas.microsoft.com/office/drawing/2014/main" id="{70CB58F9-A04B-4501-85DC-DEF073F340DB}"/>
                    </a:ext>
                  </a:extLst>
                </p:cNvPr>
                <p:cNvSpPr/>
                <p:nvPr/>
              </p:nvSpPr>
              <p:spPr bwMode="auto">
                <a:xfrm>
                  <a:off x="2411928" y="129463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ṡ1îḓê">
              <a:extLst>
                <a:ext uri="{FF2B5EF4-FFF2-40B4-BE49-F238E27FC236}">
                  <a16:creationId xmlns:a16="http://schemas.microsoft.com/office/drawing/2014/main" id="{60A5CBEB-D0A8-4046-BAD2-891D85999901}"/>
                </a:ext>
              </a:extLst>
            </p:cNvPr>
            <p:cNvGrpSpPr/>
            <p:nvPr/>
          </p:nvGrpSpPr>
          <p:grpSpPr>
            <a:xfrm>
              <a:off x="2847195" y="2348464"/>
              <a:ext cx="5337130" cy="955952"/>
              <a:chOff x="2708342" y="1942410"/>
              <a:chExt cx="5337130" cy="955952"/>
            </a:xfrm>
          </p:grpSpPr>
          <p:sp>
            <p:nvSpPr>
              <p:cNvPr id="29" name="ïṥḷïďe">
                <a:extLst>
                  <a:ext uri="{FF2B5EF4-FFF2-40B4-BE49-F238E27FC236}">
                    <a16:creationId xmlns:a16="http://schemas.microsoft.com/office/drawing/2014/main" id="{AA295AEF-CE2A-4416-B2D9-85EAB3085AE2}"/>
                  </a:ext>
                </a:extLst>
              </p:cNvPr>
              <p:cNvSpPr/>
              <p:nvPr/>
            </p:nvSpPr>
            <p:spPr>
              <a:xfrm>
                <a:off x="4171359" y="210674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ís1ïḍê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4171358" y="252364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31" name="直接箭头连接符 30">
                <a:extLst>
                  <a:ext uri="{FF2B5EF4-FFF2-40B4-BE49-F238E27FC236}">
                    <a16:creationId xmlns:a16="http://schemas.microsoft.com/office/drawing/2014/main" id="{D364D2A1-ADFC-4216-966F-3053954D1515}"/>
                  </a:ext>
                </a:extLst>
              </p:cNvPr>
              <p:cNvCxnSpPr>
                <a:stCxn id="33" idx="3"/>
              </p:cNvCxnSpPr>
              <p:nvPr/>
            </p:nvCxnSpPr>
            <p:spPr>
              <a:xfrm>
                <a:off x="3420206" y="227969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ïšlïďé">
                <a:extLst>
                  <a:ext uri="{FF2B5EF4-FFF2-40B4-BE49-F238E27FC236}">
                    <a16:creationId xmlns:a16="http://schemas.microsoft.com/office/drawing/2014/main" id="{DE75D55B-45F8-482E-86AB-FF4170970EFD}"/>
                  </a:ext>
                </a:extLst>
              </p:cNvPr>
              <p:cNvGrpSpPr/>
              <p:nvPr/>
            </p:nvGrpSpPr>
            <p:grpSpPr>
              <a:xfrm>
                <a:off x="2708342" y="1942410"/>
                <a:ext cx="711864" cy="674576"/>
                <a:chOff x="2708342" y="1942410"/>
                <a:chExt cx="711864" cy="674576"/>
              </a:xfrm>
            </p:grpSpPr>
            <p:sp>
              <p:nvSpPr>
                <p:cNvPr id="33" name="ï$1îḓê">
                  <a:extLst>
                    <a:ext uri="{FF2B5EF4-FFF2-40B4-BE49-F238E27FC236}">
                      <a16:creationId xmlns:a16="http://schemas.microsoft.com/office/drawing/2014/main" id="{51F2388D-7BD9-4759-8126-6B578A80FADC}"/>
                    </a:ext>
                  </a:extLst>
                </p:cNvPr>
                <p:cNvSpPr/>
                <p:nvPr/>
              </p:nvSpPr>
              <p:spPr>
                <a:xfrm>
                  <a:off x="2708342" y="194241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ṣ1íde">
                  <a:extLst>
                    <a:ext uri="{FF2B5EF4-FFF2-40B4-BE49-F238E27FC236}">
                      <a16:creationId xmlns:a16="http://schemas.microsoft.com/office/drawing/2014/main" id="{E27E8C97-16A9-4C3B-9883-D4D13CA2339B}"/>
                    </a:ext>
                  </a:extLst>
                </p:cNvPr>
                <p:cNvSpPr/>
                <p:nvPr/>
              </p:nvSpPr>
              <p:spPr bwMode="auto">
                <a:xfrm>
                  <a:off x="2891323" y="210674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í$1ïḋé">
              <a:extLst>
                <a:ext uri="{FF2B5EF4-FFF2-40B4-BE49-F238E27FC236}">
                  <a16:creationId xmlns:a16="http://schemas.microsoft.com/office/drawing/2014/main" id="{D2ED86CF-F3A2-40FF-950E-551F735918D9}"/>
                </a:ext>
              </a:extLst>
            </p:cNvPr>
            <p:cNvGrpSpPr/>
            <p:nvPr/>
          </p:nvGrpSpPr>
          <p:grpSpPr>
            <a:xfrm>
              <a:off x="3427435" y="3160574"/>
              <a:ext cx="5337130" cy="955952"/>
              <a:chOff x="3187738" y="2754520"/>
              <a:chExt cx="5337130" cy="955952"/>
            </a:xfrm>
          </p:grpSpPr>
          <p:sp>
            <p:nvSpPr>
              <p:cNvPr id="23" name="ïš1îḑé">
                <a:extLst>
                  <a:ext uri="{FF2B5EF4-FFF2-40B4-BE49-F238E27FC236}">
                    <a16:creationId xmlns:a16="http://schemas.microsoft.com/office/drawing/2014/main" id="{DCE4FABA-F7D2-48BE-BD68-7FBA42672A25}"/>
                  </a:ext>
                </a:extLst>
              </p:cNvPr>
              <p:cNvSpPr/>
              <p:nvPr/>
            </p:nvSpPr>
            <p:spPr>
              <a:xfrm>
                <a:off x="4650755" y="291885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śļiḍe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4650754" y="333575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25" name="直接箭头连接符 24">
                <a:extLst>
                  <a:ext uri="{FF2B5EF4-FFF2-40B4-BE49-F238E27FC236}">
                    <a16:creationId xmlns:a16="http://schemas.microsoft.com/office/drawing/2014/main" id="{64D339B3-E1D6-47F1-9589-823F7728D806}"/>
                  </a:ext>
                </a:extLst>
              </p:cNvPr>
              <p:cNvCxnSpPr>
                <a:stCxn id="27" idx="3"/>
              </p:cNvCxnSpPr>
              <p:nvPr/>
            </p:nvCxnSpPr>
            <p:spPr>
              <a:xfrm>
                <a:off x="3899602" y="309180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iṣlïḍe">
                <a:extLst>
                  <a:ext uri="{FF2B5EF4-FFF2-40B4-BE49-F238E27FC236}">
                    <a16:creationId xmlns:a16="http://schemas.microsoft.com/office/drawing/2014/main" id="{833F609F-6D2A-4EFE-9513-8CFBE863CC8A}"/>
                  </a:ext>
                </a:extLst>
              </p:cNvPr>
              <p:cNvGrpSpPr/>
              <p:nvPr/>
            </p:nvGrpSpPr>
            <p:grpSpPr>
              <a:xfrm>
                <a:off x="3187738" y="2754520"/>
                <a:ext cx="711864" cy="674576"/>
                <a:chOff x="3187738" y="2754520"/>
                <a:chExt cx="711864" cy="674576"/>
              </a:xfrm>
            </p:grpSpPr>
            <p:sp>
              <p:nvSpPr>
                <p:cNvPr id="27" name="í$1îḋe">
                  <a:extLst>
                    <a:ext uri="{FF2B5EF4-FFF2-40B4-BE49-F238E27FC236}">
                      <a16:creationId xmlns:a16="http://schemas.microsoft.com/office/drawing/2014/main" id="{FC5AC4BD-94AB-4D3F-B273-CD1803C16B58}"/>
                    </a:ext>
                  </a:extLst>
                </p:cNvPr>
                <p:cNvSpPr/>
                <p:nvPr/>
              </p:nvSpPr>
              <p:spPr>
                <a:xfrm>
                  <a:off x="3187738" y="275452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ślïďê">
                  <a:extLst>
                    <a:ext uri="{FF2B5EF4-FFF2-40B4-BE49-F238E27FC236}">
                      <a16:creationId xmlns:a16="http://schemas.microsoft.com/office/drawing/2014/main" id="{08F8CFCA-0CA0-4832-B02B-1A8DAE030575}"/>
                    </a:ext>
                  </a:extLst>
                </p:cNvPr>
                <p:cNvSpPr/>
                <p:nvPr/>
              </p:nvSpPr>
              <p:spPr bwMode="auto">
                <a:xfrm>
                  <a:off x="3370719" y="291885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ŝľïde">
              <a:extLst>
                <a:ext uri="{FF2B5EF4-FFF2-40B4-BE49-F238E27FC236}">
                  <a16:creationId xmlns:a16="http://schemas.microsoft.com/office/drawing/2014/main" id="{3402D718-0C47-4236-9993-2382406E3171}"/>
                </a:ext>
              </a:extLst>
            </p:cNvPr>
            <p:cNvGrpSpPr/>
            <p:nvPr/>
          </p:nvGrpSpPr>
          <p:grpSpPr>
            <a:xfrm>
              <a:off x="4007675" y="3972684"/>
              <a:ext cx="5337130" cy="955952"/>
              <a:chOff x="3667133" y="3566630"/>
              <a:chExt cx="5337130" cy="955952"/>
            </a:xfrm>
          </p:grpSpPr>
          <p:sp>
            <p:nvSpPr>
              <p:cNvPr id="17" name="iS1ïḓé">
                <a:extLst>
                  <a:ext uri="{FF2B5EF4-FFF2-40B4-BE49-F238E27FC236}">
                    <a16:creationId xmlns:a16="http://schemas.microsoft.com/office/drawing/2014/main" id="{E5EAC53E-4C66-4412-A74F-34C5BCE8DFBB}"/>
                  </a:ext>
                </a:extLst>
              </p:cNvPr>
              <p:cNvSpPr/>
              <p:nvPr/>
            </p:nvSpPr>
            <p:spPr>
              <a:xfrm>
                <a:off x="5130150" y="373096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ṣľîďe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5130149" y="414786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19" name="直接箭头连接符 18">
                <a:extLst>
                  <a:ext uri="{FF2B5EF4-FFF2-40B4-BE49-F238E27FC236}">
                    <a16:creationId xmlns:a16="http://schemas.microsoft.com/office/drawing/2014/main" id="{9054AFBF-9B5D-4FB8-870D-19ABBAB17D14}"/>
                  </a:ext>
                </a:extLst>
              </p:cNvPr>
              <p:cNvCxnSpPr>
                <a:stCxn id="21" idx="3"/>
              </p:cNvCxnSpPr>
              <p:nvPr/>
            </p:nvCxnSpPr>
            <p:spPr>
              <a:xfrm>
                <a:off x="4378997" y="390391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ïşlîďè">
                <a:extLst>
                  <a:ext uri="{FF2B5EF4-FFF2-40B4-BE49-F238E27FC236}">
                    <a16:creationId xmlns:a16="http://schemas.microsoft.com/office/drawing/2014/main" id="{FF527FEB-AA5E-4666-9B9A-F75FA830C2E4}"/>
                  </a:ext>
                </a:extLst>
              </p:cNvPr>
              <p:cNvGrpSpPr/>
              <p:nvPr/>
            </p:nvGrpSpPr>
            <p:grpSpPr>
              <a:xfrm>
                <a:off x="3667133" y="3566630"/>
                <a:ext cx="711864" cy="674576"/>
                <a:chOff x="3667133" y="3566630"/>
                <a:chExt cx="711864" cy="674576"/>
              </a:xfrm>
            </p:grpSpPr>
            <p:sp>
              <p:nvSpPr>
                <p:cNvPr id="21" name="iṣļíḓe">
                  <a:extLst>
                    <a:ext uri="{FF2B5EF4-FFF2-40B4-BE49-F238E27FC236}">
                      <a16:creationId xmlns:a16="http://schemas.microsoft.com/office/drawing/2014/main" id="{3636E6BC-1812-4E43-B825-E90A2049089B}"/>
                    </a:ext>
                  </a:extLst>
                </p:cNvPr>
                <p:cNvSpPr/>
                <p:nvPr/>
              </p:nvSpPr>
              <p:spPr>
                <a:xfrm>
                  <a:off x="3667133" y="356663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iŝḷiḋé">
                  <a:extLst>
                    <a:ext uri="{FF2B5EF4-FFF2-40B4-BE49-F238E27FC236}">
                      <a16:creationId xmlns:a16="http://schemas.microsoft.com/office/drawing/2014/main" id="{AA139F6D-1998-49B2-A2DA-A3588EBDD48F}"/>
                    </a:ext>
                  </a:extLst>
                </p:cNvPr>
                <p:cNvSpPr/>
                <p:nvPr/>
              </p:nvSpPr>
              <p:spPr bwMode="auto">
                <a:xfrm>
                  <a:off x="3850114" y="373096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î$1ídé">
              <a:extLst>
                <a:ext uri="{FF2B5EF4-FFF2-40B4-BE49-F238E27FC236}">
                  <a16:creationId xmlns:a16="http://schemas.microsoft.com/office/drawing/2014/main" id="{4FEA352A-D32D-4FCB-AB92-B2699F8CD8F5}"/>
                </a:ext>
              </a:extLst>
            </p:cNvPr>
            <p:cNvGrpSpPr/>
            <p:nvPr/>
          </p:nvGrpSpPr>
          <p:grpSpPr>
            <a:xfrm>
              <a:off x="4587915" y="4784794"/>
              <a:ext cx="5337130" cy="955952"/>
              <a:chOff x="4146528" y="4378740"/>
              <a:chExt cx="5337130" cy="955952"/>
            </a:xfrm>
          </p:grpSpPr>
          <p:sp>
            <p:nvSpPr>
              <p:cNvPr id="11" name="ïṧľïḑê">
                <a:extLst>
                  <a:ext uri="{FF2B5EF4-FFF2-40B4-BE49-F238E27FC236}">
                    <a16:creationId xmlns:a16="http://schemas.microsoft.com/office/drawing/2014/main" id="{462A2C71-92C6-4988-828D-EF7086D9C58E}"/>
                  </a:ext>
                </a:extLst>
              </p:cNvPr>
              <p:cNvSpPr/>
              <p:nvPr/>
            </p:nvSpPr>
            <p:spPr>
              <a:xfrm>
                <a:off x="5609545" y="454307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ïS1iḍé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5609544" y="495997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13" name="直接箭头连接符 12">
                <a:extLst>
                  <a:ext uri="{FF2B5EF4-FFF2-40B4-BE49-F238E27FC236}">
                    <a16:creationId xmlns:a16="http://schemas.microsoft.com/office/drawing/2014/main" id="{43118BEB-AB3B-45BF-BAC3-1EF99F439A3E}"/>
                  </a:ext>
                </a:extLst>
              </p:cNvPr>
              <p:cNvCxnSpPr>
                <a:stCxn id="15" idx="3"/>
              </p:cNvCxnSpPr>
              <p:nvPr/>
            </p:nvCxnSpPr>
            <p:spPr>
              <a:xfrm>
                <a:off x="4858392" y="471602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íṣľïḓè">
                <a:extLst>
                  <a:ext uri="{FF2B5EF4-FFF2-40B4-BE49-F238E27FC236}">
                    <a16:creationId xmlns:a16="http://schemas.microsoft.com/office/drawing/2014/main" id="{C44E134F-821C-49ED-939B-4BE7A13D6B22}"/>
                  </a:ext>
                </a:extLst>
              </p:cNvPr>
              <p:cNvGrpSpPr/>
              <p:nvPr/>
            </p:nvGrpSpPr>
            <p:grpSpPr>
              <a:xfrm>
                <a:off x="4146528" y="4378740"/>
                <a:ext cx="711864" cy="674576"/>
                <a:chOff x="4146528" y="4378740"/>
                <a:chExt cx="711864" cy="674576"/>
              </a:xfrm>
            </p:grpSpPr>
            <p:sp>
              <p:nvSpPr>
                <p:cNvPr id="15" name="î$ļiḓê">
                  <a:extLst>
                    <a:ext uri="{FF2B5EF4-FFF2-40B4-BE49-F238E27FC236}">
                      <a16:creationId xmlns:a16="http://schemas.microsoft.com/office/drawing/2014/main" id="{E9256815-944E-4A58-A12D-F22B5E5DEC84}"/>
                    </a:ext>
                  </a:extLst>
                </p:cNvPr>
                <p:cNvSpPr/>
                <p:nvPr/>
              </p:nvSpPr>
              <p:spPr>
                <a:xfrm>
                  <a:off x="4146528" y="437874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5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îṧliḑé">
                  <a:extLst>
                    <a:ext uri="{FF2B5EF4-FFF2-40B4-BE49-F238E27FC236}">
                      <a16:creationId xmlns:a16="http://schemas.microsoft.com/office/drawing/2014/main" id="{E4856CA0-6DF2-40DA-B596-3A7E3FDD01DA}"/>
                    </a:ext>
                  </a:extLst>
                </p:cNvPr>
                <p:cNvSpPr/>
                <p:nvPr/>
              </p:nvSpPr>
              <p:spPr bwMode="auto">
                <a:xfrm>
                  <a:off x="4329509" y="454307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04203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787F30-09BD-4304-B1E7-52756F01C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599EC33-22A8-4307-BB2C-A54C85654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FD3815-8FC7-4D48-A5B4-9880C1FA6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480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0114812-2498-46D8-8B60-D1FEFCC51C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0860" y="1560096"/>
            <a:ext cx="9990280" cy="4156907"/>
            <a:chOff x="1100860" y="1560096"/>
            <a:chExt cx="9990280" cy="4156907"/>
          </a:xfrm>
        </p:grpSpPr>
        <p:grpSp>
          <p:nvGrpSpPr>
            <p:cNvPr id="6" name="ïṡ1îḑè">
              <a:extLst>
                <a:ext uri="{FF2B5EF4-FFF2-40B4-BE49-F238E27FC236}">
                  <a16:creationId xmlns:a16="http://schemas.microsoft.com/office/drawing/2014/main" id="{F1A0021F-6065-4E2A-8865-83A90217DAE4}"/>
                </a:ext>
              </a:extLst>
            </p:cNvPr>
            <p:cNvGrpSpPr/>
            <p:nvPr/>
          </p:nvGrpSpPr>
          <p:grpSpPr>
            <a:xfrm>
              <a:off x="1100860" y="3724546"/>
              <a:ext cx="2135523" cy="1498650"/>
              <a:chOff x="1100860" y="3766075"/>
              <a:chExt cx="2135523" cy="1498650"/>
            </a:xfrm>
          </p:grpSpPr>
          <p:sp>
            <p:nvSpPr>
              <p:cNvPr id="38" name="i$ḻiḍè">
                <a:extLst>
                  <a:ext uri="{FF2B5EF4-FFF2-40B4-BE49-F238E27FC236}">
                    <a16:creationId xmlns:a16="http://schemas.microsoft.com/office/drawing/2014/main" id="{3A46F4F6-91F7-4B60-8728-59C09F9F6482}"/>
                  </a:ext>
                </a:extLst>
              </p:cNvPr>
              <p:cNvSpPr/>
              <p:nvPr/>
            </p:nvSpPr>
            <p:spPr>
              <a:xfrm>
                <a:off x="1100860" y="3766075"/>
                <a:ext cx="2135523" cy="438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9" name="îś1ïḋê">
                <a:extLst>
                  <a:ext uri="{FF2B5EF4-FFF2-40B4-BE49-F238E27FC236}">
                    <a16:creationId xmlns:a16="http://schemas.microsoft.com/office/drawing/2014/main" id="{BC05E014-05D8-4DB2-A874-6864FA052430}"/>
                  </a:ext>
                </a:extLst>
              </p:cNvPr>
              <p:cNvSpPr/>
              <p:nvPr/>
            </p:nvSpPr>
            <p:spPr bwMode="auto">
              <a:xfrm>
                <a:off x="1100860" y="4241534"/>
                <a:ext cx="2135523" cy="1023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ṡḻíḓè">
              <a:extLst>
                <a:ext uri="{FF2B5EF4-FFF2-40B4-BE49-F238E27FC236}">
                  <a16:creationId xmlns:a16="http://schemas.microsoft.com/office/drawing/2014/main" id="{A57F5518-7815-4811-97D1-A7DD38DBE699}"/>
                </a:ext>
              </a:extLst>
            </p:cNvPr>
            <p:cNvGrpSpPr/>
            <p:nvPr/>
          </p:nvGrpSpPr>
          <p:grpSpPr>
            <a:xfrm>
              <a:off x="2021092" y="1931609"/>
              <a:ext cx="1187583" cy="1612433"/>
              <a:chOff x="2021092" y="1973138"/>
              <a:chExt cx="1187583" cy="1612433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87AA0FDF-8C11-4C02-A9E3-4FE2917F3B87}"/>
                  </a:ext>
                </a:extLst>
              </p:cNvPr>
              <p:cNvCxnSpPr>
                <a:stCxn id="36" idx="4"/>
                <a:endCxn id="35" idx="0"/>
              </p:cNvCxnSpPr>
              <p:nvPr/>
            </p:nvCxnSpPr>
            <p:spPr>
              <a:xfrm flipH="1">
                <a:off x="2614883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îsḻidê">
                <a:extLst>
                  <a:ext uri="{FF2B5EF4-FFF2-40B4-BE49-F238E27FC236}">
                    <a16:creationId xmlns:a16="http://schemas.microsoft.com/office/drawing/2014/main" id="{A0B31666-B23C-4386-80F6-AA9BABA62AA1}"/>
                  </a:ext>
                </a:extLst>
              </p:cNvPr>
              <p:cNvSpPr/>
              <p:nvPr/>
            </p:nvSpPr>
            <p:spPr>
              <a:xfrm rot="10800000" flipV="1">
                <a:off x="2021092" y="2397679"/>
                <a:ext cx="1187583" cy="118789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6" name="íṧľïḋe">
                <a:extLst>
                  <a:ext uri="{FF2B5EF4-FFF2-40B4-BE49-F238E27FC236}">
                    <a16:creationId xmlns:a16="http://schemas.microsoft.com/office/drawing/2014/main" id="{9BD9B5E9-818F-49E9-9D7F-521BB0542EBB}"/>
                  </a:ext>
                </a:extLst>
              </p:cNvPr>
              <p:cNvSpPr/>
              <p:nvPr/>
            </p:nvSpPr>
            <p:spPr>
              <a:xfrm rot="10800000" flipV="1">
                <a:off x="2528229" y="1973138"/>
                <a:ext cx="173310" cy="17335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íšľîḑê">
                <a:extLst>
                  <a:ext uri="{FF2B5EF4-FFF2-40B4-BE49-F238E27FC236}">
                    <a16:creationId xmlns:a16="http://schemas.microsoft.com/office/drawing/2014/main" id="{0A98EF61-220C-4E71-9B0B-6D987E82272B}"/>
                  </a:ext>
                </a:extLst>
              </p:cNvPr>
              <p:cNvSpPr/>
              <p:nvPr/>
            </p:nvSpPr>
            <p:spPr>
              <a:xfrm>
                <a:off x="2292601" y="2777072"/>
                <a:ext cx="644564" cy="429107"/>
              </a:xfrm>
              <a:custGeom>
                <a:avLst/>
                <a:gdLst>
                  <a:gd name="connsiteX0" fmla="*/ 406355 w 597911"/>
                  <a:gd name="connsiteY0" fmla="*/ 189393 h 398049"/>
                  <a:gd name="connsiteX1" fmla="*/ 397999 w 597911"/>
                  <a:gd name="connsiteY1" fmla="*/ 207636 h 398049"/>
                  <a:gd name="connsiteX2" fmla="*/ 397999 w 597911"/>
                  <a:gd name="connsiteY2" fmla="*/ 253675 h 398049"/>
                  <a:gd name="connsiteX3" fmla="*/ 397999 w 597911"/>
                  <a:gd name="connsiteY3" fmla="*/ 299714 h 398049"/>
                  <a:gd name="connsiteX4" fmla="*/ 423354 w 597911"/>
                  <a:gd name="connsiteY4" fmla="*/ 315367 h 398049"/>
                  <a:gd name="connsiteX5" fmla="*/ 509562 w 597911"/>
                  <a:gd name="connsiteY5" fmla="*/ 262883 h 398049"/>
                  <a:gd name="connsiteX6" fmla="*/ 509101 w 597911"/>
                  <a:gd name="connsiteY6" fmla="*/ 240784 h 398049"/>
                  <a:gd name="connsiteX7" fmla="*/ 426120 w 597911"/>
                  <a:gd name="connsiteY7" fmla="*/ 191522 h 398049"/>
                  <a:gd name="connsiteX8" fmla="*/ 406355 w 597911"/>
                  <a:gd name="connsiteY8" fmla="*/ 189393 h 398049"/>
                  <a:gd name="connsiteX9" fmla="*/ 161928 w 597911"/>
                  <a:gd name="connsiteY9" fmla="*/ 444 h 398049"/>
                  <a:gd name="connsiteX10" fmla="*/ 353251 w 597911"/>
                  <a:gd name="connsiteY10" fmla="*/ 444 h 398049"/>
                  <a:gd name="connsiteX11" fmla="*/ 314064 w 597911"/>
                  <a:gd name="connsiteY11" fmla="*/ 60300 h 398049"/>
                  <a:gd name="connsiteX12" fmla="*/ 285481 w 597911"/>
                  <a:gd name="connsiteY12" fmla="*/ 76415 h 398049"/>
                  <a:gd name="connsiteX13" fmla="*/ 178986 w 597911"/>
                  <a:gd name="connsiteY13" fmla="*/ 76875 h 398049"/>
                  <a:gd name="connsiteX14" fmla="*/ 162389 w 597911"/>
                  <a:gd name="connsiteY14" fmla="*/ 108645 h 398049"/>
                  <a:gd name="connsiteX15" fmla="*/ 178525 w 597911"/>
                  <a:gd name="connsiteY15" fmla="*/ 110947 h 398049"/>
                  <a:gd name="connsiteX16" fmla="*/ 281332 w 597911"/>
                  <a:gd name="connsiteY16" fmla="*/ 170803 h 398049"/>
                  <a:gd name="connsiteX17" fmla="*/ 290091 w 597911"/>
                  <a:gd name="connsiteY17" fmla="*/ 181392 h 398049"/>
                  <a:gd name="connsiteX18" fmla="*/ 283176 w 597911"/>
                  <a:gd name="connsiteY18" fmla="*/ 191061 h 398049"/>
                  <a:gd name="connsiteX19" fmla="*/ 280410 w 597911"/>
                  <a:gd name="connsiteY19" fmla="*/ 319981 h 398049"/>
                  <a:gd name="connsiteX20" fmla="*/ 284559 w 597911"/>
                  <a:gd name="connsiteY20" fmla="*/ 328269 h 398049"/>
                  <a:gd name="connsiteX21" fmla="*/ 278566 w 597911"/>
                  <a:gd name="connsiteY21" fmla="*/ 337478 h 398049"/>
                  <a:gd name="connsiteX22" fmla="*/ 7025 w 597911"/>
                  <a:gd name="connsiteY22" fmla="*/ 314456 h 398049"/>
                  <a:gd name="connsiteX23" fmla="*/ 571 w 597911"/>
                  <a:gd name="connsiteY23" fmla="*/ 296960 h 398049"/>
                  <a:gd name="connsiteX24" fmla="*/ 20856 w 597911"/>
                  <a:gd name="connsiteY24" fmla="*/ 272557 h 398049"/>
                  <a:gd name="connsiteX25" fmla="*/ 96002 w 597911"/>
                  <a:gd name="connsiteY25" fmla="*/ 272557 h 398049"/>
                  <a:gd name="connsiteX26" fmla="*/ 100612 w 597911"/>
                  <a:gd name="connsiteY26" fmla="*/ 280845 h 398049"/>
                  <a:gd name="connsiteX27" fmla="*/ 188206 w 597911"/>
                  <a:gd name="connsiteY27" fmla="*/ 295118 h 398049"/>
                  <a:gd name="connsiteX28" fmla="*/ 208952 w 597911"/>
                  <a:gd name="connsiteY28" fmla="*/ 238025 h 398049"/>
                  <a:gd name="connsiteX29" fmla="*/ 150402 w 597911"/>
                  <a:gd name="connsiteY29" fmla="*/ 198889 h 398049"/>
                  <a:gd name="connsiteX30" fmla="*/ 50822 w 597911"/>
                  <a:gd name="connsiteY30" fmla="*/ 198428 h 398049"/>
                  <a:gd name="connsiteX31" fmla="*/ 31920 w 597911"/>
                  <a:gd name="connsiteY31" fmla="*/ 196126 h 398049"/>
                  <a:gd name="connsiteX32" fmla="*/ 25927 w 597911"/>
                  <a:gd name="connsiteY32" fmla="*/ 172184 h 398049"/>
                  <a:gd name="connsiteX33" fmla="*/ 102456 w 597911"/>
                  <a:gd name="connsiteY33" fmla="*/ 25768 h 398049"/>
                  <a:gd name="connsiteX34" fmla="*/ 161928 w 597911"/>
                  <a:gd name="connsiteY34" fmla="*/ 444 h 398049"/>
                  <a:gd name="connsiteX35" fmla="*/ 539066 w 597911"/>
                  <a:gd name="connsiteY35" fmla="*/ 0 h 398049"/>
                  <a:gd name="connsiteX36" fmla="*/ 466227 w 597911"/>
                  <a:gd name="connsiteY36" fmla="*/ 110494 h 398049"/>
                  <a:gd name="connsiteX37" fmla="*/ 482363 w 597911"/>
                  <a:gd name="connsiteY37" fmla="*/ 114177 h 398049"/>
                  <a:gd name="connsiteX38" fmla="*/ 597153 w 597911"/>
                  <a:gd name="connsiteY38" fmla="*/ 267947 h 398049"/>
                  <a:gd name="connsiteX39" fmla="*/ 537222 w 597911"/>
                  <a:gd name="connsiteY39" fmla="*/ 366931 h 398049"/>
                  <a:gd name="connsiteX40" fmla="*/ 337146 w 597911"/>
                  <a:gd name="connsiteY40" fmla="*/ 360946 h 398049"/>
                  <a:gd name="connsiteX41" fmla="*/ 304875 w 597911"/>
                  <a:gd name="connsiteY41" fmla="*/ 180473 h 398049"/>
                  <a:gd name="connsiteX42" fmla="*/ 403531 w 597911"/>
                  <a:gd name="connsiteY42" fmla="*/ 26703 h 398049"/>
                  <a:gd name="connsiteX43" fmla="*/ 443638 w 597911"/>
                  <a:gd name="connsiteY43" fmla="*/ 461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97911" h="398049">
                    <a:moveTo>
                      <a:pt x="406355" y="189393"/>
                    </a:moveTo>
                    <a:cubicBezTo>
                      <a:pt x="401341" y="192328"/>
                      <a:pt x="398229" y="198658"/>
                      <a:pt x="397999" y="207636"/>
                    </a:cubicBezTo>
                    <a:cubicBezTo>
                      <a:pt x="397538" y="222829"/>
                      <a:pt x="397999" y="238482"/>
                      <a:pt x="397999" y="253675"/>
                    </a:cubicBezTo>
                    <a:cubicBezTo>
                      <a:pt x="397999" y="269328"/>
                      <a:pt x="397538" y="284521"/>
                      <a:pt x="397999" y="299714"/>
                    </a:cubicBezTo>
                    <a:cubicBezTo>
                      <a:pt x="398460" y="317669"/>
                      <a:pt x="408141" y="324114"/>
                      <a:pt x="423354" y="315367"/>
                    </a:cubicBezTo>
                    <a:cubicBezTo>
                      <a:pt x="452397" y="298333"/>
                      <a:pt x="480980" y="280838"/>
                      <a:pt x="509562" y="262883"/>
                    </a:cubicBezTo>
                    <a:cubicBezTo>
                      <a:pt x="520626" y="255977"/>
                      <a:pt x="520626" y="247229"/>
                      <a:pt x="509101" y="240784"/>
                    </a:cubicBezTo>
                    <a:cubicBezTo>
                      <a:pt x="481902" y="223749"/>
                      <a:pt x="454241" y="207175"/>
                      <a:pt x="426120" y="191522"/>
                    </a:cubicBezTo>
                    <a:cubicBezTo>
                      <a:pt x="418283" y="186918"/>
                      <a:pt x="411368" y="186458"/>
                      <a:pt x="406355" y="189393"/>
                    </a:cubicBezTo>
                    <a:close/>
                    <a:moveTo>
                      <a:pt x="161928" y="444"/>
                    </a:moveTo>
                    <a:lnTo>
                      <a:pt x="353251" y="444"/>
                    </a:lnTo>
                    <a:cubicBezTo>
                      <a:pt x="339420" y="22084"/>
                      <a:pt x="329278" y="43724"/>
                      <a:pt x="314064" y="60300"/>
                    </a:cubicBezTo>
                    <a:cubicBezTo>
                      <a:pt x="306688" y="69048"/>
                      <a:pt x="297929" y="75494"/>
                      <a:pt x="285481" y="76415"/>
                    </a:cubicBezTo>
                    <a:lnTo>
                      <a:pt x="178986" y="76875"/>
                    </a:lnTo>
                    <a:lnTo>
                      <a:pt x="162389" y="108645"/>
                    </a:lnTo>
                    <a:cubicBezTo>
                      <a:pt x="168843" y="110026"/>
                      <a:pt x="173453" y="110026"/>
                      <a:pt x="178525" y="110947"/>
                    </a:cubicBezTo>
                    <a:cubicBezTo>
                      <a:pt x="220477" y="118314"/>
                      <a:pt x="255054" y="136731"/>
                      <a:pt x="281332" y="170803"/>
                    </a:cubicBezTo>
                    <a:cubicBezTo>
                      <a:pt x="284098" y="174486"/>
                      <a:pt x="290091" y="181392"/>
                      <a:pt x="290091" y="181392"/>
                    </a:cubicBezTo>
                    <a:cubicBezTo>
                      <a:pt x="290091" y="181392"/>
                      <a:pt x="285481" y="187378"/>
                      <a:pt x="283176" y="191061"/>
                    </a:cubicBezTo>
                    <a:cubicBezTo>
                      <a:pt x="259664" y="232500"/>
                      <a:pt x="260586" y="276701"/>
                      <a:pt x="280410" y="319981"/>
                    </a:cubicBezTo>
                    <a:cubicBezTo>
                      <a:pt x="281332" y="321823"/>
                      <a:pt x="284559" y="328269"/>
                      <a:pt x="284559" y="328269"/>
                    </a:cubicBezTo>
                    <a:cubicBezTo>
                      <a:pt x="284559" y="328269"/>
                      <a:pt x="279949" y="335175"/>
                      <a:pt x="278566" y="337478"/>
                    </a:cubicBezTo>
                    <a:cubicBezTo>
                      <a:pt x="210796" y="427261"/>
                      <a:pt x="59121" y="415290"/>
                      <a:pt x="7025" y="314456"/>
                    </a:cubicBezTo>
                    <a:cubicBezTo>
                      <a:pt x="4720" y="309392"/>
                      <a:pt x="1954" y="302485"/>
                      <a:pt x="571" y="296960"/>
                    </a:cubicBezTo>
                    <a:cubicBezTo>
                      <a:pt x="-2195" y="283608"/>
                      <a:pt x="5181" y="272557"/>
                      <a:pt x="20856" y="272557"/>
                    </a:cubicBezTo>
                    <a:cubicBezTo>
                      <a:pt x="36992" y="272557"/>
                      <a:pt x="96002" y="272557"/>
                      <a:pt x="96002" y="272557"/>
                    </a:cubicBezTo>
                    <a:lnTo>
                      <a:pt x="100612" y="280845"/>
                    </a:lnTo>
                    <a:cubicBezTo>
                      <a:pt x="121358" y="308010"/>
                      <a:pt x="160545" y="314917"/>
                      <a:pt x="188206" y="295118"/>
                    </a:cubicBezTo>
                    <a:cubicBezTo>
                      <a:pt x="206647" y="281766"/>
                      <a:pt x="215406" y="258744"/>
                      <a:pt x="208952" y="238025"/>
                    </a:cubicBezTo>
                    <a:cubicBezTo>
                      <a:pt x="201576" y="213622"/>
                      <a:pt x="178525" y="198889"/>
                      <a:pt x="150402" y="198889"/>
                    </a:cubicBezTo>
                    <a:lnTo>
                      <a:pt x="50822" y="198428"/>
                    </a:lnTo>
                    <a:cubicBezTo>
                      <a:pt x="44829" y="198428"/>
                      <a:pt x="37453" y="198428"/>
                      <a:pt x="31920" y="196126"/>
                    </a:cubicBezTo>
                    <a:cubicBezTo>
                      <a:pt x="22700" y="191982"/>
                      <a:pt x="20856" y="181853"/>
                      <a:pt x="25927" y="172184"/>
                    </a:cubicBezTo>
                    <a:cubicBezTo>
                      <a:pt x="51283" y="123378"/>
                      <a:pt x="75717" y="73652"/>
                      <a:pt x="102456" y="25768"/>
                    </a:cubicBezTo>
                    <a:cubicBezTo>
                      <a:pt x="114904" y="3667"/>
                      <a:pt x="138416" y="444"/>
                      <a:pt x="161928" y="444"/>
                    </a:cubicBezTo>
                    <a:close/>
                    <a:moveTo>
                      <a:pt x="539066" y="0"/>
                    </a:moveTo>
                    <a:cubicBezTo>
                      <a:pt x="515094" y="36831"/>
                      <a:pt x="490661" y="73662"/>
                      <a:pt x="466227" y="110494"/>
                    </a:cubicBezTo>
                    <a:cubicBezTo>
                      <a:pt x="472681" y="111875"/>
                      <a:pt x="477753" y="113256"/>
                      <a:pt x="482363" y="114177"/>
                    </a:cubicBezTo>
                    <a:cubicBezTo>
                      <a:pt x="557506" y="132592"/>
                      <a:pt x="604529" y="195205"/>
                      <a:pt x="597153" y="267947"/>
                    </a:cubicBezTo>
                    <a:cubicBezTo>
                      <a:pt x="593004" y="309842"/>
                      <a:pt x="570876" y="342990"/>
                      <a:pt x="537222" y="366931"/>
                    </a:cubicBezTo>
                    <a:cubicBezTo>
                      <a:pt x="478675" y="408826"/>
                      <a:pt x="393389" y="406524"/>
                      <a:pt x="337146" y="360946"/>
                    </a:cubicBezTo>
                    <a:cubicBezTo>
                      <a:pt x="280442" y="315827"/>
                      <a:pt x="267073" y="242165"/>
                      <a:pt x="304875" y="180473"/>
                    </a:cubicBezTo>
                    <a:cubicBezTo>
                      <a:pt x="336685" y="128449"/>
                      <a:pt x="370338" y="77806"/>
                      <a:pt x="403531" y="26703"/>
                    </a:cubicBezTo>
                    <a:cubicBezTo>
                      <a:pt x="412290" y="12431"/>
                      <a:pt x="427042" y="921"/>
                      <a:pt x="443638" y="46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ïṩ1iḓê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2318819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20K</a:t>
              </a:r>
            </a:p>
          </p:txBody>
        </p:sp>
        <p:sp>
          <p:nvSpPr>
            <p:cNvPr id="9" name="íṣļïdé">
              <a:extLst>
                <a:ext uri="{FF2B5EF4-FFF2-40B4-BE49-F238E27FC236}">
                  <a16:creationId xmlns:a16="http://schemas.microsoft.com/office/drawing/2014/main" id="{0DD51F03-6A9F-4EF4-BFC3-E408E9B1019F}"/>
                </a:ext>
              </a:extLst>
            </p:cNvPr>
            <p:cNvSpPr/>
            <p:nvPr/>
          </p:nvSpPr>
          <p:spPr>
            <a:xfrm>
              <a:off x="3719112" y="4218352"/>
              <a:ext cx="2135523" cy="438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0" name="ïšḷîḍé">
              <a:extLst>
                <a:ext uri="{FF2B5EF4-FFF2-40B4-BE49-F238E27FC236}">
                  <a16:creationId xmlns:a16="http://schemas.microsoft.com/office/drawing/2014/main" id="{BC9E3EDD-3BE6-4C62-AA05-0AFB1C0A5BDB}"/>
                </a:ext>
              </a:extLst>
            </p:cNvPr>
            <p:cNvGrpSpPr/>
            <p:nvPr/>
          </p:nvGrpSpPr>
          <p:grpSpPr>
            <a:xfrm>
              <a:off x="4014945" y="1931609"/>
              <a:ext cx="1543856" cy="1968800"/>
              <a:chOff x="4014945" y="1973138"/>
              <a:chExt cx="1543856" cy="196880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CA7E30E-8382-4C08-8B75-9F63A1EBE45F}"/>
                  </a:ext>
                </a:extLst>
              </p:cNvPr>
              <p:cNvCxnSpPr>
                <a:stCxn id="32" idx="4"/>
                <a:endCxn id="31" idx="0"/>
              </p:cNvCxnSpPr>
              <p:nvPr/>
            </p:nvCxnSpPr>
            <p:spPr>
              <a:xfrm>
                <a:off x="4786872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iš1iďe">
                <a:extLst>
                  <a:ext uri="{FF2B5EF4-FFF2-40B4-BE49-F238E27FC236}">
                    <a16:creationId xmlns:a16="http://schemas.microsoft.com/office/drawing/2014/main" id="{9F76F87D-E582-415C-B289-00DF1007C0C7}"/>
                  </a:ext>
                </a:extLst>
              </p:cNvPr>
              <p:cNvSpPr/>
              <p:nvPr/>
            </p:nvSpPr>
            <p:spPr>
              <a:xfrm rot="10800000" flipV="1">
                <a:off x="4014945" y="2397679"/>
                <a:ext cx="1543856" cy="154425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2" name="ïśľíḍê">
                <a:extLst>
                  <a:ext uri="{FF2B5EF4-FFF2-40B4-BE49-F238E27FC236}">
                    <a16:creationId xmlns:a16="http://schemas.microsoft.com/office/drawing/2014/main" id="{0C2D1420-D485-4612-A6A9-7658CA081A23}"/>
                  </a:ext>
                </a:extLst>
              </p:cNvPr>
              <p:cNvSpPr/>
              <p:nvPr/>
            </p:nvSpPr>
            <p:spPr>
              <a:xfrm rot="10800000" flipV="1">
                <a:off x="4700217" y="1973138"/>
                <a:ext cx="173310" cy="17335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" name="iśḻîḓè">
                <a:extLst>
                  <a:ext uri="{FF2B5EF4-FFF2-40B4-BE49-F238E27FC236}">
                    <a16:creationId xmlns:a16="http://schemas.microsoft.com/office/drawing/2014/main" id="{A12BF403-1342-4F84-A30D-1C79EC5A8246}"/>
                  </a:ext>
                </a:extLst>
              </p:cNvPr>
              <p:cNvSpPr/>
              <p:nvPr/>
            </p:nvSpPr>
            <p:spPr>
              <a:xfrm>
                <a:off x="4390851" y="2820563"/>
                <a:ext cx="792042" cy="698492"/>
              </a:xfrm>
              <a:custGeom>
                <a:avLst/>
                <a:gdLst>
                  <a:gd name="T0" fmla="*/ 400 w 530"/>
                  <a:gd name="T1" fmla="*/ 235 h 468"/>
                  <a:gd name="T2" fmla="*/ 385 w 530"/>
                  <a:gd name="T3" fmla="*/ 205 h 468"/>
                  <a:gd name="T4" fmla="*/ 342 w 530"/>
                  <a:gd name="T5" fmla="*/ 147 h 468"/>
                  <a:gd name="T6" fmla="*/ 284 w 530"/>
                  <a:gd name="T7" fmla="*/ 157 h 468"/>
                  <a:gd name="T8" fmla="*/ 253 w 530"/>
                  <a:gd name="T9" fmla="*/ 168 h 468"/>
                  <a:gd name="T10" fmla="*/ 258 w 530"/>
                  <a:gd name="T11" fmla="*/ 125 h 468"/>
                  <a:gd name="T12" fmla="*/ 217 w 530"/>
                  <a:gd name="T13" fmla="*/ 86 h 468"/>
                  <a:gd name="T14" fmla="*/ 173 w 530"/>
                  <a:gd name="T15" fmla="*/ 96 h 468"/>
                  <a:gd name="T16" fmla="*/ 10 w 530"/>
                  <a:gd name="T17" fmla="*/ 262 h 468"/>
                  <a:gd name="T18" fmla="*/ 0 w 530"/>
                  <a:gd name="T19" fmla="*/ 318 h 468"/>
                  <a:gd name="T20" fmla="*/ 63 w 530"/>
                  <a:gd name="T21" fmla="*/ 414 h 468"/>
                  <a:gd name="T22" fmla="*/ 303 w 530"/>
                  <a:gd name="T23" fmla="*/ 445 h 468"/>
                  <a:gd name="T24" fmla="*/ 431 w 530"/>
                  <a:gd name="T25" fmla="*/ 361 h 468"/>
                  <a:gd name="T26" fmla="*/ 400 w 530"/>
                  <a:gd name="T27" fmla="*/ 235 h 468"/>
                  <a:gd name="T28" fmla="*/ 349 w 530"/>
                  <a:gd name="T29" fmla="*/ 351 h 468"/>
                  <a:gd name="T30" fmla="*/ 288 w 530"/>
                  <a:gd name="T31" fmla="*/ 399 h 468"/>
                  <a:gd name="T32" fmla="*/ 120 w 530"/>
                  <a:gd name="T33" fmla="*/ 406 h 468"/>
                  <a:gd name="T34" fmla="*/ 85 w 530"/>
                  <a:gd name="T35" fmla="*/ 386 h 468"/>
                  <a:gd name="T36" fmla="*/ 74 w 530"/>
                  <a:gd name="T37" fmla="*/ 270 h 468"/>
                  <a:gd name="T38" fmla="*/ 188 w 530"/>
                  <a:gd name="T39" fmla="*/ 214 h 468"/>
                  <a:gd name="T40" fmla="*/ 219 w 530"/>
                  <a:gd name="T41" fmla="*/ 212 h 468"/>
                  <a:gd name="T42" fmla="*/ 341 w 530"/>
                  <a:gd name="T43" fmla="*/ 256 h 468"/>
                  <a:gd name="T44" fmla="*/ 349 w 530"/>
                  <a:gd name="T45" fmla="*/ 351 h 468"/>
                  <a:gd name="T46" fmla="*/ 530 w 530"/>
                  <a:gd name="T47" fmla="*/ 154 h 468"/>
                  <a:gd name="T48" fmla="*/ 513 w 530"/>
                  <a:gd name="T49" fmla="*/ 178 h 468"/>
                  <a:gd name="T50" fmla="*/ 492 w 530"/>
                  <a:gd name="T51" fmla="*/ 155 h 468"/>
                  <a:gd name="T52" fmla="*/ 375 w 530"/>
                  <a:gd name="T53" fmla="*/ 38 h 468"/>
                  <a:gd name="T54" fmla="*/ 352 w 530"/>
                  <a:gd name="T55" fmla="*/ 18 h 468"/>
                  <a:gd name="T56" fmla="*/ 377 w 530"/>
                  <a:gd name="T57" fmla="*/ 0 h 468"/>
                  <a:gd name="T58" fmla="*/ 530 w 530"/>
                  <a:gd name="T59" fmla="*/ 154 h 468"/>
                  <a:gd name="T60" fmla="*/ 455 w 530"/>
                  <a:gd name="T61" fmla="*/ 152 h 468"/>
                  <a:gd name="T62" fmla="*/ 443 w 530"/>
                  <a:gd name="T63" fmla="*/ 178 h 468"/>
                  <a:gd name="T64" fmla="*/ 419 w 530"/>
                  <a:gd name="T65" fmla="*/ 163 h 468"/>
                  <a:gd name="T66" fmla="*/ 366 w 530"/>
                  <a:gd name="T67" fmla="*/ 111 h 468"/>
                  <a:gd name="T68" fmla="*/ 351 w 530"/>
                  <a:gd name="T69" fmla="*/ 90 h 468"/>
                  <a:gd name="T70" fmla="*/ 373 w 530"/>
                  <a:gd name="T71" fmla="*/ 74 h 468"/>
                  <a:gd name="T72" fmla="*/ 391 w 530"/>
                  <a:gd name="T73" fmla="*/ 80 h 468"/>
                  <a:gd name="T74" fmla="*/ 455 w 530"/>
                  <a:gd name="T75" fmla="*/ 152 h 468"/>
                  <a:gd name="T76" fmla="*/ 233 w 530"/>
                  <a:gd name="T77" fmla="*/ 351 h 468"/>
                  <a:gd name="T78" fmla="*/ 151 w 530"/>
                  <a:gd name="T79" fmla="*/ 368 h 468"/>
                  <a:gd name="T80" fmla="*/ 138 w 530"/>
                  <a:gd name="T81" fmla="*/ 286 h 468"/>
                  <a:gd name="T82" fmla="*/ 189 w 530"/>
                  <a:gd name="T83" fmla="*/ 266 h 468"/>
                  <a:gd name="T84" fmla="*/ 214 w 530"/>
                  <a:gd name="T85" fmla="*/ 272 h 468"/>
                  <a:gd name="T86" fmla="*/ 233 w 530"/>
                  <a:gd name="T87" fmla="*/ 35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0" h="468">
                    <a:moveTo>
                      <a:pt x="400" y="235"/>
                    </a:moveTo>
                    <a:cubicBezTo>
                      <a:pt x="380" y="226"/>
                      <a:pt x="380" y="226"/>
                      <a:pt x="385" y="205"/>
                    </a:cubicBezTo>
                    <a:cubicBezTo>
                      <a:pt x="394" y="170"/>
                      <a:pt x="378" y="147"/>
                      <a:pt x="342" y="147"/>
                    </a:cubicBezTo>
                    <a:cubicBezTo>
                      <a:pt x="323" y="147"/>
                      <a:pt x="303" y="153"/>
                      <a:pt x="284" y="157"/>
                    </a:cubicBezTo>
                    <a:cubicBezTo>
                      <a:pt x="274" y="159"/>
                      <a:pt x="265" y="163"/>
                      <a:pt x="253" y="168"/>
                    </a:cubicBezTo>
                    <a:cubicBezTo>
                      <a:pt x="255" y="151"/>
                      <a:pt x="257" y="138"/>
                      <a:pt x="258" y="125"/>
                    </a:cubicBezTo>
                    <a:cubicBezTo>
                      <a:pt x="258" y="100"/>
                      <a:pt x="242" y="84"/>
                      <a:pt x="217" y="86"/>
                    </a:cubicBezTo>
                    <a:cubicBezTo>
                      <a:pt x="202" y="87"/>
                      <a:pt x="186" y="90"/>
                      <a:pt x="173" y="96"/>
                    </a:cubicBezTo>
                    <a:cubicBezTo>
                      <a:pt x="98" y="131"/>
                      <a:pt x="43" y="186"/>
                      <a:pt x="10" y="262"/>
                    </a:cubicBezTo>
                    <a:cubicBezTo>
                      <a:pt x="2" y="279"/>
                      <a:pt x="0" y="299"/>
                      <a:pt x="0" y="318"/>
                    </a:cubicBezTo>
                    <a:cubicBezTo>
                      <a:pt x="1" y="362"/>
                      <a:pt x="28" y="392"/>
                      <a:pt x="63" y="414"/>
                    </a:cubicBezTo>
                    <a:cubicBezTo>
                      <a:pt x="138" y="460"/>
                      <a:pt x="219" y="468"/>
                      <a:pt x="303" y="445"/>
                    </a:cubicBezTo>
                    <a:cubicBezTo>
                      <a:pt x="355" y="431"/>
                      <a:pt x="399" y="405"/>
                      <a:pt x="431" y="361"/>
                    </a:cubicBezTo>
                    <a:cubicBezTo>
                      <a:pt x="469" y="310"/>
                      <a:pt x="456" y="258"/>
                      <a:pt x="400" y="235"/>
                    </a:cubicBezTo>
                    <a:close/>
                    <a:moveTo>
                      <a:pt x="349" y="351"/>
                    </a:moveTo>
                    <a:cubicBezTo>
                      <a:pt x="333" y="374"/>
                      <a:pt x="312" y="389"/>
                      <a:pt x="288" y="399"/>
                    </a:cubicBezTo>
                    <a:cubicBezTo>
                      <a:pt x="233" y="423"/>
                      <a:pt x="177" y="427"/>
                      <a:pt x="120" y="406"/>
                    </a:cubicBezTo>
                    <a:cubicBezTo>
                      <a:pt x="108" y="401"/>
                      <a:pt x="96" y="394"/>
                      <a:pt x="85" y="386"/>
                    </a:cubicBezTo>
                    <a:cubicBezTo>
                      <a:pt x="44" y="356"/>
                      <a:pt x="40" y="307"/>
                      <a:pt x="74" y="270"/>
                    </a:cubicBezTo>
                    <a:cubicBezTo>
                      <a:pt x="105" y="236"/>
                      <a:pt x="144" y="221"/>
                      <a:pt x="188" y="214"/>
                    </a:cubicBezTo>
                    <a:cubicBezTo>
                      <a:pt x="199" y="213"/>
                      <a:pt x="210" y="212"/>
                      <a:pt x="219" y="212"/>
                    </a:cubicBezTo>
                    <a:cubicBezTo>
                      <a:pt x="265" y="213"/>
                      <a:pt x="308" y="222"/>
                      <a:pt x="341" y="256"/>
                    </a:cubicBezTo>
                    <a:cubicBezTo>
                      <a:pt x="369" y="283"/>
                      <a:pt x="371" y="319"/>
                      <a:pt x="349" y="351"/>
                    </a:cubicBezTo>
                    <a:close/>
                    <a:moveTo>
                      <a:pt x="530" y="154"/>
                    </a:moveTo>
                    <a:cubicBezTo>
                      <a:pt x="530" y="169"/>
                      <a:pt x="524" y="177"/>
                      <a:pt x="513" y="178"/>
                    </a:cubicBezTo>
                    <a:cubicBezTo>
                      <a:pt x="501" y="179"/>
                      <a:pt x="493" y="170"/>
                      <a:pt x="492" y="155"/>
                    </a:cubicBezTo>
                    <a:cubicBezTo>
                      <a:pt x="489" y="90"/>
                      <a:pt x="441" y="41"/>
                      <a:pt x="375" y="38"/>
                    </a:cubicBezTo>
                    <a:cubicBezTo>
                      <a:pt x="359" y="37"/>
                      <a:pt x="351" y="30"/>
                      <a:pt x="352" y="18"/>
                    </a:cubicBezTo>
                    <a:cubicBezTo>
                      <a:pt x="352" y="6"/>
                      <a:pt x="361" y="0"/>
                      <a:pt x="377" y="0"/>
                    </a:cubicBezTo>
                    <a:cubicBezTo>
                      <a:pt x="461" y="5"/>
                      <a:pt x="527" y="71"/>
                      <a:pt x="530" y="154"/>
                    </a:cubicBezTo>
                    <a:close/>
                    <a:moveTo>
                      <a:pt x="455" y="152"/>
                    </a:moveTo>
                    <a:cubicBezTo>
                      <a:pt x="458" y="166"/>
                      <a:pt x="453" y="175"/>
                      <a:pt x="443" y="178"/>
                    </a:cubicBezTo>
                    <a:cubicBezTo>
                      <a:pt x="431" y="181"/>
                      <a:pt x="422" y="176"/>
                      <a:pt x="419" y="163"/>
                    </a:cubicBezTo>
                    <a:cubicBezTo>
                      <a:pt x="411" y="135"/>
                      <a:pt x="394" y="118"/>
                      <a:pt x="366" y="111"/>
                    </a:cubicBezTo>
                    <a:cubicBezTo>
                      <a:pt x="355" y="108"/>
                      <a:pt x="350" y="101"/>
                      <a:pt x="351" y="90"/>
                    </a:cubicBezTo>
                    <a:cubicBezTo>
                      <a:pt x="352" y="80"/>
                      <a:pt x="359" y="74"/>
                      <a:pt x="373" y="74"/>
                    </a:cubicBezTo>
                    <a:cubicBezTo>
                      <a:pt x="377" y="75"/>
                      <a:pt x="384" y="77"/>
                      <a:pt x="391" y="80"/>
                    </a:cubicBezTo>
                    <a:cubicBezTo>
                      <a:pt x="424" y="94"/>
                      <a:pt x="445" y="118"/>
                      <a:pt x="455" y="152"/>
                    </a:cubicBezTo>
                    <a:close/>
                    <a:moveTo>
                      <a:pt x="233" y="351"/>
                    </a:moveTo>
                    <a:cubicBezTo>
                      <a:pt x="213" y="373"/>
                      <a:pt x="178" y="381"/>
                      <a:pt x="151" y="368"/>
                    </a:cubicBezTo>
                    <a:cubicBezTo>
                      <a:pt x="116" y="352"/>
                      <a:pt x="110" y="312"/>
                      <a:pt x="138" y="286"/>
                    </a:cubicBezTo>
                    <a:cubicBezTo>
                      <a:pt x="153" y="273"/>
                      <a:pt x="170" y="267"/>
                      <a:pt x="189" y="266"/>
                    </a:cubicBezTo>
                    <a:cubicBezTo>
                      <a:pt x="197" y="268"/>
                      <a:pt x="206" y="269"/>
                      <a:pt x="214" y="272"/>
                    </a:cubicBezTo>
                    <a:cubicBezTo>
                      <a:pt x="249" y="284"/>
                      <a:pt x="258" y="324"/>
                      <a:pt x="233" y="35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ïSḷídé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4490809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76K</a:t>
              </a:r>
            </a:p>
          </p:txBody>
        </p:sp>
        <p:sp>
          <p:nvSpPr>
            <p:cNvPr id="12" name="ïṥľïḑè">
              <a:extLst>
                <a:ext uri="{FF2B5EF4-FFF2-40B4-BE49-F238E27FC236}">
                  <a16:creationId xmlns:a16="http://schemas.microsoft.com/office/drawing/2014/main" id="{304DF786-5A39-4109-9EE3-F0B09A3410CB}"/>
                </a:ext>
              </a:extLst>
            </p:cNvPr>
            <p:cNvSpPr/>
            <p:nvPr/>
          </p:nvSpPr>
          <p:spPr>
            <a:xfrm>
              <a:off x="6337364" y="4218352"/>
              <a:ext cx="2135523" cy="438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íṣḷïḑè">
              <a:extLst>
                <a:ext uri="{FF2B5EF4-FFF2-40B4-BE49-F238E27FC236}">
                  <a16:creationId xmlns:a16="http://schemas.microsoft.com/office/drawing/2014/main" id="{BC05E014-05D8-4DB2-A874-6864FA052430}"/>
                </a:ext>
              </a:extLst>
            </p:cNvPr>
            <p:cNvSpPr/>
            <p:nvPr/>
          </p:nvSpPr>
          <p:spPr bwMode="auto">
            <a:xfrm>
              <a:off x="3719112" y="4693812"/>
              <a:ext cx="2135523" cy="1023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ṡ1íḓè">
              <a:extLst>
                <a:ext uri="{FF2B5EF4-FFF2-40B4-BE49-F238E27FC236}">
                  <a16:creationId xmlns:a16="http://schemas.microsoft.com/office/drawing/2014/main" id="{BC05E014-05D8-4DB2-A874-6864FA052430}"/>
                </a:ext>
              </a:extLst>
            </p:cNvPr>
            <p:cNvSpPr/>
            <p:nvPr/>
          </p:nvSpPr>
          <p:spPr bwMode="auto">
            <a:xfrm>
              <a:off x="6337364" y="4693812"/>
              <a:ext cx="2135523" cy="1023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5" name="ïṡlidê">
              <a:extLst>
                <a:ext uri="{FF2B5EF4-FFF2-40B4-BE49-F238E27FC236}">
                  <a16:creationId xmlns:a16="http://schemas.microsoft.com/office/drawing/2014/main" id="{05B94F46-482B-4579-8837-80F6B4EC177E}"/>
                </a:ext>
              </a:extLst>
            </p:cNvPr>
            <p:cNvGrpSpPr/>
            <p:nvPr/>
          </p:nvGrpSpPr>
          <p:grpSpPr>
            <a:xfrm>
              <a:off x="6633197" y="1931609"/>
              <a:ext cx="1543856" cy="1968800"/>
              <a:chOff x="6633197" y="1973138"/>
              <a:chExt cx="1543856" cy="196880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F0043DCD-D81A-4584-A9B1-B26B7024ABC4}"/>
                  </a:ext>
                </a:extLst>
              </p:cNvPr>
              <p:cNvCxnSpPr>
                <a:stCxn id="28" idx="4"/>
                <a:endCxn id="27" idx="0"/>
              </p:cNvCxnSpPr>
              <p:nvPr/>
            </p:nvCxnSpPr>
            <p:spPr>
              <a:xfrm>
                <a:off x="7405124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íṩ1iďé">
                <a:extLst>
                  <a:ext uri="{FF2B5EF4-FFF2-40B4-BE49-F238E27FC236}">
                    <a16:creationId xmlns:a16="http://schemas.microsoft.com/office/drawing/2014/main" id="{8915FF1B-32F0-4CD8-BD52-DDCF18E97690}"/>
                  </a:ext>
                </a:extLst>
              </p:cNvPr>
              <p:cNvSpPr/>
              <p:nvPr/>
            </p:nvSpPr>
            <p:spPr>
              <a:xfrm rot="10800000" flipV="1">
                <a:off x="6633197" y="2397679"/>
                <a:ext cx="1543856" cy="154425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ïṣḻiḓê">
                <a:extLst>
                  <a:ext uri="{FF2B5EF4-FFF2-40B4-BE49-F238E27FC236}">
                    <a16:creationId xmlns:a16="http://schemas.microsoft.com/office/drawing/2014/main" id="{EE98A369-F8FE-4F4A-A82F-5510020B6100}"/>
                  </a:ext>
                </a:extLst>
              </p:cNvPr>
              <p:cNvSpPr/>
              <p:nvPr/>
            </p:nvSpPr>
            <p:spPr>
              <a:xfrm rot="10800000" flipV="1">
                <a:off x="7318469" y="1973138"/>
                <a:ext cx="173310" cy="17335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ïşḻíḋè">
                <a:extLst>
                  <a:ext uri="{FF2B5EF4-FFF2-40B4-BE49-F238E27FC236}">
                    <a16:creationId xmlns:a16="http://schemas.microsoft.com/office/drawing/2014/main" id="{27B80A63-3797-42ED-8088-9E619045C39B}"/>
                  </a:ext>
                </a:extLst>
              </p:cNvPr>
              <p:cNvSpPr/>
              <p:nvPr/>
            </p:nvSpPr>
            <p:spPr>
              <a:xfrm>
                <a:off x="7042466" y="2833629"/>
                <a:ext cx="725316" cy="672358"/>
              </a:xfrm>
              <a:custGeom>
                <a:avLst/>
                <a:gdLst>
                  <a:gd name="connsiteX0" fmla="*/ 476517 w 601409"/>
                  <a:gd name="connsiteY0" fmla="*/ 289505 h 557498"/>
                  <a:gd name="connsiteX1" fmla="*/ 449242 w 601409"/>
                  <a:gd name="connsiteY1" fmla="*/ 315301 h 557498"/>
                  <a:gd name="connsiteX2" fmla="*/ 476517 w 601409"/>
                  <a:gd name="connsiteY2" fmla="*/ 342531 h 557498"/>
                  <a:gd name="connsiteX3" fmla="*/ 503792 w 601409"/>
                  <a:gd name="connsiteY3" fmla="*/ 315301 h 557498"/>
                  <a:gd name="connsiteX4" fmla="*/ 476517 w 601409"/>
                  <a:gd name="connsiteY4" fmla="*/ 289505 h 557498"/>
                  <a:gd name="connsiteX5" fmla="*/ 350190 w 601409"/>
                  <a:gd name="connsiteY5" fmla="*/ 289505 h 557498"/>
                  <a:gd name="connsiteX6" fmla="*/ 322915 w 601409"/>
                  <a:gd name="connsiteY6" fmla="*/ 315301 h 557498"/>
                  <a:gd name="connsiteX7" fmla="*/ 350190 w 601409"/>
                  <a:gd name="connsiteY7" fmla="*/ 342531 h 557498"/>
                  <a:gd name="connsiteX8" fmla="*/ 377465 w 601409"/>
                  <a:gd name="connsiteY8" fmla="*/ 315301 h 557498"/>
                  <a:gd name="connsiteX9" fmla="*/ 350190 w 601409"/>
                  <a:gd name="connsiteY9" fmla="*/ 289505 h 557498"/>
                  <a:gd name="connsiteX10" fmla="*/ 413354 w 601409"/>
                  <a:gd name="connsiteY10" fmla="*/ 226448 h 557498"/>
                  <a:gd name="connsiteX11" fmla="*/ 601409 w 601409"/>
                  <a:gd name="connsiteY11" fmla="*/ 385524 h 557498"/>
                  <a:gd name="connsiteX12" fmla="*/ 568392 w 601409"/>
                  <a:gd name="connsiteY12" fmla="*/ 474377 h 557498"/>
                  <a:gd name="connsiteX13" fmla="*/ 577005 w 601409"/>
                  <a:gd name="connsiteY13" fmla="*/ 557498 h 557498"/>
                  <a:gd name="connsiteX14" fmla="*/ 503792 w 601409"/>
                  <a:gd name="connsiteY14" fmla="*/ 524537 h 557498"/>
                  <a:gd name="connsiteX15" fmla="*/ 413354 w 601409"/>
                  <a:gd name="connsiteY15" fmla="*/ 544600 h 557498"/>
                  <a:gd name="connsiteX16" fmla="*/ 225298 w 601409"/>
                  <a:gd name="connsiteY16" fmla="*/ 385524 h 557498"/>
                  <a:gd name="connsiteX17" fmla="*/ 413354 w 601409"/>
                  <a:gd name="connsiteY17" fmla="*/ 226448 h 557498"/>
                  <a:gd name="connsiteX18" fmla="*/ 331567 w 601409"/>
                  <a:gd name="connsiteY18" fmla="*/ 83108 h 557498"/>
                  <a:gd name="connsiteX19" fmla="*/ 295683 w 601409"/>
                  <a:gd name="connsiteY19" fmla="*/ 117497 h 557498"/>
                  <a:gd name="connsiteX20" fmla="*/ 331567 w 601409"/>
                  <a:gd name="connsiteY20" fmla="*/ 153320 h 557498"/>
                  <a:gd name="connsiteX21" fmla="*/ 366015 w 601409"/>
                  <a:gd name="connsiteY21" fmla="*/ 117497 h 557498"/>
                  <a:gd name="connsiteX22" fmla="*/ 331567 w 601409"/>
                  <a:gd name="connsiteY22" fmla="*/ 83108 h 557498"/>
                  <a:gd name="connsiteX23" fmla="*/ 163630 w 601409"/>
                  <a:gd name="connsiteY23" fmla="*/ 83108 h 557498"/>
                  <a:gd name="connsiteX24" fmla="*/ 129182 w 601409"/>
                  <a:gd name="connsiteY24" fmla="*/ 117497 h 557498"/>
                  <a:gd name="connsiteX25" fmla="*/ 163630 w 601409"/>
                  <a:gd name="connsiteY25" fmla="*/ 153320 h 557498"/>
                  <a:gd name="connsiteX26" fmla="*/ 199514 w 601409"/>
                  <a:gd name="connsiteY26" fmla="*/ 117497 h 557498"/>
                  <a:gd name="connsiteX27" fmla="*/ 163630 w 601409"/>
                  <a:gd name="connsiteY27" fmla="*/ 83108 h 557498"/>
                  <a:gd name="connsiteX28" fmla="*/ 248316 w 601409"/>
                  <a:gd name="connsiteY28" fmla="*/ 0 h 557498"/>
                  <a:gd name="connsiteX29" fmla="*/ 495197 w 601409"/>
                  <a:gd name="connsiteY29" fmla="*/ 210635 h 557498"/>
                  <a:gd name="connsiteX30" fmla="*/ 495197 w 601409"/>
                  <a:gd name="connsiteY30" fmla="*/ 220666 h 557498"/>
                  <a:gd name="connsiteX31" fmla="*/ 413382 w 601409"/>
                  <a:gd name="connsiteY31" fmla="*/ 204904 h 557498"/>
                  <a:gd name="connsiteX32" fmla="*/ 205256 w 601409"/>
                  <a:gd name="connsiteY32" fmla="*/ 385448 h 557498"/>
                  <a:gd name="connsiteX33" fmla="*/ 208126 w 601409"/>
                  <a:gd name="connsiteY33" fmla="*/ 416972 h 557498"/>
                  <a:gd name="connsiteX34" fmla="*/ 129182 w 601409"/>
                  <a:gd name="connsiteY34" fmla="*/ 394045 h 557498"/>
                  <a:gd name="connsiteX35" fmla="*/ 31578 w 601409"/>
                  <a:gd name="connsiteY35" fmla="*/ 437032 h 557498"/>
                  <a:gd name="connsiteX36" fmla="*/ 43061 w 601409"/>
                  <a:gd name="connsiteY36" fmla="*/ 328132 h 557498"/>
                  <a:gd name="connsiteX37" fmla="*/ 0 w 601409"/>
                  <a:gd name="connsiteY37" fmla="*/ 210635 h 557498"/>
                  <a:gd name="connsiteX38" fmla="*/ 248316 w 601409"/>
                  <a:gd name="connsiteY38" fmla="*/ 0 h 5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1409" h="557498">
                    <a:moveTo>
                      <a:pt x="476517" y="289505"/>
                    </a:moveTo>
                    <a:cubicBezTo>
                      <a:pt x="462162" y="289505"/>
                      <a:pt x="449242" y="300970"/>
                      <a:pt x="449242" y="315301"/>
                    </a:cubicBezTo>
                    <a:cubicBezTo>
                      <a:pt x="449242" y="331066"/>
                      <a:pt x="462162" y="342531"/>
                      <a:pt x="476517" y="342531"/>
                    </a:cubicBezTo>
                    <a:cubicBezTo>
                      <a:pt x="490873" y="342531"/>
                      <a:pt x="503792" y="331066"/>
                      <a:pt x="503792" y="315301"/>
                    </a:cubicBezTo>
                    <a:cubicBezTo>
                      <a:pt x="503792" y="300970"/>
                      <a:pt x="490873" y="289505"/>
                      <a:pt x="476517" y="289505"/>
                    </a:cubicBezTo>
                    <a:close/>
                    <a:moveTo>
                      <a:pt x="350190" y="289505"/>
                    </a:moveTo>
                    <a:cubicBezTo>
                      <a:pt x="335834" y="289505"/>
                      <a:pt x="322915" y="300970"/>
                      <a:pt x="322915" y="315301"/>
                    </a:cubicBezTo>
                    <a:cubicBezTo>
                      <a:pt x="322915" y="331066"/>
                      <a:pt x="335834" y="342531"/>
                      <a:pt x="350190" y="342531"/>
                    </a:cubicBezTo>
                    <a:cubicBezTo>
                      <a:pt x="364545" y="342531"/>
                      <a:pt x="377465" y="331066"/>
                      <a:pt x="377465" y="315301"/>
                    </a:cubicBezTo>
                    <a:cubicBezTo>
                      <a:pt x="377465" y="300970"/>
                      <a:pt x="364545" y="289505"/>
                      <a:pt x="350190" y="289505"/>
                    </a:cubicBezTo>
                    <a:close/>
                    <a:moveTo>
                      <a:pt x="413354" y="226448"/>
                    </a:moveTo>
                    <a:cubicBezTo>
                      <a:pt x="516712" y="226448"/>
                      <a:pt x="601409" y="298104"/>
                      <a:pt x="601409" y="385524"/>
                    </a:cubicBezTo>
                    <a:cubicBezTo>
                      <a:pt x="601409" y="418486"/>
                      <a:pt x="588489" y="450014"/>
                      <a:pt x="568392" y="474377"/>
                    </a:cubicBezTo>
                    <a:lnTo>
                      <a:pt x="577005" y="557498"/>
                    </a:lnTo>
                    <a:lnTo>
                      <a:pt x="503792" y="524537"/>
                    </a:lnTo>
                    <a:cubicBezTo>
                      <a:pt x="476517" y="537435"/>
                      <a:pt x="446371" y="544600"/>
                      <a:pt x="413354" y="544600"/>
                    </a:cubicBezTo>
                    <a:cubicBezTo>
                      <a:pt x="309995" y="544600"/>
                      <a:pt x="225298" y="472944"/>
                      <a:pt x="225298" y="385524"/>
                    </a:cubicBezTo>
                    <a:cubicBezTo>
                      <a:pt x="225298" y="298104"/>
                      <a:pt x="309995" y="226448"/>
                      <a:pt x="413354" y="226448"/>
                    </a:cubicBezTo>
                    <a:close/>
                    <a:moveTo>
                      <a:pt x="331567" y="83108"/>
                    </a:moveTo>
                    <a:cubicBezTo>
                      <a:pt x="311472" y="83108"/>
                      <a:pt x="295683" y="98870"/>
                      <a:pt x="295683" y="117497"/>
                    </a:cubicBezTo>
                    <a:cubicBezTo>
                      <a:pt x="295683" y="137558"/>
                      <a:pt x="311472" y="153320"/>
                      <a:pt x="331567" y="153320"/>
                    </a:cubicBezTo>
                    <a:cubicBezTo>
                      <a:pt x="350226" y="153320"/>
                      <a:pt x="366015" y="137558"/>
                      <a:pt x="366015" y="117497"/>
                    </a:cubicBezTo>
                    <a:cubicBezTo>
                      <a:pt x="366015" y="98870"/>
                      <a:pt x="350226" y="83108"/>
                      <a:pt x="331567" y="83108"/>
                    </a:cubicBezTo>
                    <a:close/>
                    <a:moveTo>
                      <a:pt x="163630" y="83108"/>
                    </a:moveTo>
                    <a:cubicBezTo>
                      <a:pt x="144971" y="83108"/>
                      <a:pt x="129182" y="98870"/>
                      <a:pt x="129182" y="117497"/>
                    </a:cubicBezTo>
                    <a:cubicBezTo>
                      <a:pt x="129182" y="137558"/>
                      <a:pt x="144971" y="153320"/>
                      <a:pt x="163630" y="153320"/>
                    </a:cubicBezTo>
                    <a:cubicBezTo>
                      <a:pt x="183725" y="153320"/>
                      <a:pt x="199514" y="137558"/>
                      <a:pt x="199514" y="117497"/>
                    </a:cubicBezTo>
                    <a:cubicBezTo>
                      <a:pt x="199514" y="98870"/>
                      <a:pt x="183725" y="83108"/>
                      <a:pt x="163630" y="83108"/>
                    </a:cubicBezTo>
                    <a:close/>
                    <a:moveTo>
                      <a:pt x="248316" y="0"/>
                    </a:moveTo>
                    <a:cubicBezTo>
                      <a:pt x="384675" y="0"/>
                      <a:pt x="495197" y="94571"/>
                      <a:pt x="495197" y="210635"/>
                    </a:cubicBezTo>
                    <a:cubicBezTo>
                      <a:pt x="495197" y="213501"/>
                      <a:pt x="495197" y="216367"/>
                      <a:pt x="495197" y="220666"/>
                    </a:cubicBezTo>
                    <a:cubicBezTo>
                      <a:pt x="469361" y="210635"/>
                      <a:pt x="442089" y="204904"/>
                      <a:pt x="413382" y="204904"/>
                    </a:cubicBezTo>
                    <a:cubicBezTo>
                      <a:pt x="298554" y="204904"/>
                      <a:pt x="205256" y="286579"/>
                      <a:pt x="205256" y="385448"/>
                    </a:cubicBezTo>
                    <a:cubicBezTo>
                      <a:pt x="205256" y="396911"/>
                      <a:pt x="206691" y="406942"/>
                      <a:pt x="208126" y="416972"/>
                    </a:cubicBezTo>
                    <a:cubicBezTo>
                      <a:pt x="179419" y="412673"/>
                      <a:pt x="153583" y="405509"/>
                      <a:pt x="129182" y="394045"/>
                    </a:cubicBezTo>
                    <a:lnTo>
                      <a:pt x="31578" y="437032"/>
                    </a:lnTo>
                    <a:lnTo>
                      <a:pt x="43061" y="328132"/>
                    </a:lnTo>
                    <a:cubicBezTo>
                      <a:pt x="15789" y="293743"/>
                      <a:pt x="0" y="253622"/>
                      <a:pt x="0" y="210635"/>
                    </a:cubicBezTo>
                    <a:cubicBezTo>
                      <a:pt x="0" y="94571"/>
                      <a:pt x="110522" y="0"/>
                      <a:pt x="2483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îṧļïďê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7109061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53K</a:t>
              </a:r>
            </a:p>
          </p:txBody>
        </p:sp>
        <p:grpSp>
          <p:nvGrpSpPr>
            <p:cNvPr id="17" name="išḷiďé">
              <a:extLst>
                <a:ext uri="{FF2B5EF4-FFF2-40B4-BE49-F238E27FC236}">
                  <a16:creationId xmlns:a16="http://schemas.microsoft.com/office/drawing/2014/main" id="{E7ADB02C-7D2E-4EA9-8A73-64DEDBAF81C7}"/>
                </a:ext>
              </a:extLst>
            </p:cNvPr>
            <p:cNvGrpSpPr/>
            <p:nvPr/>
          </p:nvGrpSpPr>
          <p:grpSpPr>
            <a:xfrm>
              <a:off x="8955617" y="3724546"/>
              <a:ext cx="2135523" cy="1498651"/>
              <a:chOff x="8955617" y="3766075"/>
              <a:chExt cx="2135523" cy="1498651"/>
            </a:xfrm>
          </p:grpSpPr>
          <p:sp>
            <p:nvSpPr>
              <p:cNvPr id="24" name="iśļîḑè">
                <a:extLst>
                  <a:ext uri="{FF2B5EF4-FFF2-40B4-BE49-F238E27FC236}">
                    <a16:creationId xmlns:a16="http://schemas.microsoft.com/office/drawing/2014/main" id="{BC59A8DD-C66F-4A17-B311-05EE3F5F741E}"/>
                  </a:ext>
                </a:extLst>
              </p:cNvPr>
              <p:cNvSpPr/>
              <p:nvPr/>
            </p:nvSpPr>
            <p:spPr>
              <a:xfrm>
                <a:off x="8955617" y="3766075"/>
                <a:ext cx="2135523" cy="438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íṥlíďé">
                <a:extLst>
                  <a:ext uri="{FF2B5EF4-FFF2-40B4-BE49-F238E27FC236}">
                    <a16:creationId xmlns:a16="http://schemas.microsoft.com/office/drawing/2014/main" id="{BC05E014-05D8-4DB2-A874-6864FA052430}"/>
                  </a:ext>
                </a:extLst>
              </p:cNvPr>
              <p:cNvSpPr/>
              <p:nvPr/>
            </p:nvSpPr>
            <p:spPr bwMode="auto">
              <a:xfrm>
                <a:off x="8955617" y="4241535"/>
                <a:ext cx="2135523" cy="1023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iṡḷïďé">
              <a:extLst>
                <a:ext uri="{FF2B5EF4-FFF2-40B4-BE49-F238E27FC236}">
                  <a16:creationId xmlns:a16="http://schemas.microsoft.com/office/drawing/2014/main" id="{9E0F7E42-3D65-4A4C-B9B5-68C889F09239}"/>
                </a:ext>
              </a:extLst>
            </p:cNvPr>
            <p:cNvGrpSpPr/>
            <p:nvPr/>
          </p:nvGrpSpPr>
          <p:grpSpPr>
            <a:xfrm>
              <a:off x="8983325" y="1931609"/>
              <a:ext cx="1187583" cy="1612434"/>
              <a:chOff x="8983325" y="1973138"/>
              <a:chExt cx="1187583" cy="161243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0975F15C-BE48-452A-A280-4B4EB885C540}"/>
                  </a:ext>
                </a:extLst>
              </p:cNvPr>
              <p:cNvCxnSpPr>
                <a:stCxn id="22" idx="4"/>
                <a:endCxn id="21" idx="0"/>
              </p:cNvCxnSpPr>
              <p:nvPr/>
            </p:nvCxnSpPr>
            <p:spPr>
              <a:xfrm>
                <a:off x="9577116" y="2146494"/>
                <a:ext cx="0" cy="251186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îṧļïdê">
                <a:extLst>
                  <a:ext uri="{FF2B5EF4-FFF2-40B4-BE49-F238E27FC236}">
                    <a16:creationId xmlns:a16="http://schemas.microsoft.com/office/drawing/2014/main" id="{EC23ABC0-5BA2-4A5E-AE02-F2B0B12D7506}"/>
                  </a:ext>
                </a:extLst>
              </p:cNvPr>
              <p:cNvSpPr/>
              <p:nvPr/>
            </p:nvSpPr>
            <p:spPr>
              <a:xfrm rot="10800000" flipV="1">
                <a:off x="8983325" y="2397680"/>
                <a:ext cx="1187583" cy="118789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2" name="îṡḻïďé">
                <a:extLst>
                  <a:ext uri="{FF2B5EF4-FFF2-40B4-BE49-F238E27FC236}">
                    <a16:creationId xmlns:a16="http://schemas.microsoft.com/office/drawing/2014/main" id="{4196AC7B-20EC-4618-9EC9-D013AA343D37}"/>
                  </a:ext>
                </a:extLst>
              </p:cNvPr>
              <p:cNvSpPr/>
              <p:nvPr/>
            </p:nvSpPr>
            <p:spPr>
              <a:xfrm rot="10800000" flipV="1">
                <a:off x="9490461" y="1973138"/>
                <a:ext cx="173310" cy="17335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3" name="íṧlîḓe">
                <a:extLst>
                  <a:ext uri="{FF2B5EF4-FFF2-40B4-BE49-F238E27FC236}">
                    <a16:creationId xmlns:a16="http://schemas.microsoft.com/office/drawing/2014/main" id="{16ACCF47-AD8B-43D5-9D36-3157B8F09B41}"/>
                  </a:ext>
                </a:extLst>
              </p:cNvPr>
              <p:cNvSpPr/>
              <p:nvPr/>
            </p:nvSpPr>
            <p:spPr>
              <a:xfrm>
                <a:off x="9283721" y="2722814"/>
                <a:ext cx="586790" cy="537622"/>
              </a:xfrm>
              <a:custGeom>
                <a:avLst/>
                <a:gdLst>
                  <a:gd name="connsiteX0" fmla="*/ 289788 w 563219"/>
                  <a:gd name="connsiteY0" fmla="*/ 288410 h 516027"/>
                  <a:gd name="connsiteX1" fmla="*/ 498403 w 563219"/>
                  <a:gd name="connsiteY1" fmla="*/ 304986 h 516027"/>
                  <a:gd name="connsiteX2" fmla="*/ 443019 w 563219"/>
                  <a:gd name="connsiteY2" fmla="*/ 491008 h 516027"/>
                  <a:gd name="connsiteX3" fmla="*/ 234403 w 563219"/>
                  <a:gd name="connsiteY3" fmla="*/ 485483 h 516027"/>
                  <a:gd name="connsiteX4" fmla="*/ 154376 w 563219"/>
                  <a:gd name="connsiteY4" fmla="*/ 232719 h 516027"/>
                  <a:gd name="connsiteX5" fmla="*/ 256601 w 563219"/>
                  <a:gd name="connsiteY5" fmla="*/ 260608 h 516027"/>
                  <a:gd name="connsiteX6" fmla="*/ 206757 w 563219"/>
                  <a:gd name="connsiteY6" fmla="*/ 452373 h 516027"/>
                  <a:gd name="connsiteX7" fmla="*/ 0 w 563219"/>
                  <a:gd name="connsiteY7" fmla="*/ 439466 h 516027"/>
                  <a:gd name="connsiteX8" fmla="*/ 47997 w 563219"/>
                  <a:gd name="connsiteY8" fmla="*/ 253232 h 516027"/>
                  <a:gd name="connsiteX9" fmla="*/ 154376 w 563219"/>
                  <a:gd name="connsiteY9" fmla="*/ 232719 h 516027"/>
                  <a:gd name="connsiteX10" fmla="*/ 349008 w 563219"/>
                  <a:gd name="connsiteY10" fmla="*/ 54302 h 516027"/>
                  <a:gd name="connsiteX11" fmla="*/ 563219 w 563219"/>
                  <a:gd name="connsiteY11" fmla="*/ 74573 h 516027"/>
                  <a:gd name="connsiteX12" fmla="*/ 507820 w 563219"/>
                  <a:gd name="connsiteY12" fmla="*/ 260700 h 516027"/>
                  <a:gd name="connsiteX13" fmla="*/ 300995 w 563219"/>
                  <a:gd name="connsiteY13" fmla="*/ 247800 h 516027"/>
                  <a:gd name="connsiteX14" fmla="*/ 214742 w 563219"/>
                  <a:gd name="connsiteY14" fmla="*/ 284 h 516027"/>
                  <a:gd name="connsiteX15" fmla="*/ 321121 w 563219"/>
                  <a:gd name="connsiteY15" fmla="*/ 26544 h 516027"/>
                  <a:gd name="connsiteX16" fmla="*/ 273124 w 563219"/>
                  <a:gd name="connsiteY16" fmla="*/ 220042 h 516027"/>
                  <a:gd name="connsiteX17" fmla="*/ 64520 w 563219"/>
                  <a:gd name="connsiteY17" fmla="*/ 205299 h 516027"/>
                  <a:gd name="connsiteX18" fmla="*/ 112517 w 563219"/>
                  <a:gd name="connsiteY18" fmla="*/ 26544 h 516027"/>
                  <a:gd name="connsiteX19" fmla="*/ 214742 w 563219"/>
                  <a:gd name="connsiteY19" fmla="*/ 284 h 5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63219" h="516027">
                    <a:moveTo>
                      <a:pt x="289788" y="288410"/>
                    </a:moveTo>
                    <a:cubicBezTo>
                      <a:pt x="341480" y="325246"/>
                      <a:pt x="431942" y="330771"/>
                      <a:pt x="498403" y="304986"/>
                    </a:cubicBezTo>
                    <a:lnTo>
                      <a:pt x="443019" y="491008"/>
                    </a:lnTo>
                    <a:cubicBezTo>
                      <a:pt x="389480" y="527844"/>
                      <a:pt x="284249" y="522319"/>
                      <a:pt x="234403" y="485483"/>
                    </a:cubicBezTo>
                    <a:close/>
                    <a:moveTo>
                      <a:pt x="154376" y="232719"/>
                    </a:moveTo>
                    <a:cubicBezTo>
                      <a:pt x="193835" y="234793"/>
                      <a:pt x="232602" y="244935"/>
                      <a:pt x="256601" y="260608"/>
                    </a:cubicBezTo>
                    <a:lnTo>
                      <a:pt x="206757" y="452373"/>
                    </a:lnTo>
                    <a:cubicBezTo>
                      <a:pt x="145838" y="424715"/>
                      <a:pt x="68304" y="406276"/>
                      <a:pt x="0" y="439466"/>
                    </a:cubicBezTo>
                    <a:cubicBezTo>
                      <a:pt x="0" y="439466"/>
                      <a:pt x="31383" y="314081"/>
                      <a:pt x="47997" y="253232"/>
                    </a:cubicBezTo>
                    <a:cubicBezTo>
                      <a:pt x="74765" y="236637"/>
                      <a:pt x="114917" y="230644"/>
                      <a:pt x="154376" y="232719"/>
                    </a:cubicBezTo>
                    <a:close/>
                    <a:moveTo>
                      <a:pt x="349008" y="54302"/>
                    </a:moveTo>
                    <a:cubicBezTo>
                      <a:pt x="402561" y="85630"/>
                      <a:pt x="494893" y="94844"/>
                      <a:pt x="563219" y="74573"/>
                    </a:cubicBezTo>
                    <a:lnTo>
                      <a:pt x="507820" y="260700"/>
                    </a:lnTo>
                    <a:cubicBezTo>
                      <a:pt x="450574" y="290185"/>
                      <a:pt x="341622" y="288342"/>
                      <a:pt x="300995" y="247800"/>
                    </a:cubicBezTo>
                    <a:close/>
                    <a:moveTo>
                      <a:pt x="214742" y="284"/>
                    </a:moveTo>
                    <a:cubicBezTo>
                      <a:pt x="253279" y="2127"/>
                      <a:pt x="292508" y="12723"/>
                      <a:pt x="321121" y="26544"/>
                    </a:cubicBezTo>
                    <a:lnTo>
                      <a:pt x="273124" y="220042"/>
                    </a:lnTo>
                    <a:cubicBezTo>
                      <a:pt x="214050" y="194242"/>
                      <a:pt x="134670" y="183185"/>
                      <a:pt x="64520" y="205299"/>
                    </a:cubicBezTo>
                    <a:cubicBezTo>
                      <a:pt x="79288" y="142643"/>
                      <a:pt x="112517" y="26544"/>
                      <a:pt x="112517" y="26544"/>
                    </a:cubicBezTo>
                    <a:cubicBezTo>
                      <a:pt x="138362" y="5352"/>
                      <a:pt x="176206" y="-1559"/>
                      <a:pt x="214742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" name="îśľiďé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9281052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35K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676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BAE6E2-F58D-444B-A85C-EC97A74BC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B9EA3D2-AACA-477C-9F43-B69AC871C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4B40E74-7CB3-4E42-AFA8-6EA212B39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480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96058CC-23EA-41E9-B7AF-C64B54AD87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1"/>
            <a:ext cx="12192000" cy="5033632"/>
            <a:chOff x="0" y="-1"/>
            <a:chExt cx="12192000" cy="5033632"/>
          </a:xfrm>
        </p:grpSpPr>
        <p:sp>
          <p:nvSpPr>
            <p:cNvPr id="6" name="ïşḷîdé">
              <a:extLst>
                <a:ext uri="{FF2B5EF4-FFF2-40B4-BE49-F238E27FC236}">
                  <a16:creationId xmlns:a16="http://schemas.microsoft.com/office/drawing/2014/main" id="{2215C871-B4F4-4FC3-9808-415BA7AA887E}"/>
                </a:ext>
              </a:extLst>
            </p:cNvPr>
            <p:cNvSpPr/>
            <p:nvPr/>
          </p:nvSpPr>
          <p:spPr>
            <a:xfrm>
              <a:off x="0" y="-1"/>
              <a:ext cx="12192000" cy="2806701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s1îḓê">
              <a:extLst>
                <a:ext uri="{FF2B5EF4-FFF2-40B4-BE49-F238E27FC236}">
                  <a16:creationId xmlns:a16="http://schemas.microsoft.com/office/drawing/2014/main" id="{DC0BB7AF-D464-467C-9A79-D3F48D2B7541}"/>
                </a:ext>
              </a:extLst>
            </p:cNvPr>
            <p:cNvSpPr/>
            <p:nvPr/>
          </p:nvSpPr>
          <p:spPr>
            <a:xfrm>
              <a:off x="5003800" y="1714500"/>
              <a:ext cx="2184400" cy="2184400"/>
            </a:xfrm>
            <a:prstGeom prst="ellipse">
              <a:avLst/>
            </a:prstGeom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800" b="1" i="1" dirty="0"/>
                <a:t>Text</a:t>
              </a:r>
              <a:endParaRPr lang="zh-CN" altLang="en-US" sz="2800" b="1" i="1" dirty="0"/>
            </a:p>
          </p:txBody>
        </p:sp>
        <p:sp>
          <p:nvSpPr>
            <p:cNvPr id="8" name="išḻïḋé">
              <a:extLst>
                <a:ext uri="{FF2B5EF4-FFF2-40B4-BE49-F238E27FC236}">
                  <a16:creationId xmlns:a16="http://schemas.microsoft.com/office/drawing/2014/main" id="{A4CD6587-81F2-4878-A328-F910896E8977}"/>
                </a:ext>
              </a:extLst>
            </p:cNvPr>
            <p:cNvSpPr/>
            <p:nvPr/>
          </p:nvSpPr>
          <p:spPr bwMode="auto">
            <a:xfrm>
              <a:off x="4887214" y="4450577"/>
              <a:ext cx="2417572" cy="58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text.……</a:t>
              </a:r>
            </a:p>
          </p:txBody>
        </p:sp>
        <p:sp>
          <p:nvSpPr>
            <p:cNvPr id="9" name="íšlíḍé">
              <a:extLst>
                <a:ext uri="{FF2B5EF4-FFF2-40B4-BE49-F238E27FC236}">
                  <a16:creationId xmlns:a16="http://schemas.microsoft.com/office/drawing/2014/main" id="{3D297FC5-D5A6-46D4-9541-C4DF98BD7FFE}"/>
                </a:ext>
              </a:extLst>
            </p:cNvPr>
            <p:cNvSpPr txBox="1"/>
            <p:nvPr/>
          </p:nvSpPr>
          <p:spPr bwMode="auto">
            <a:xfrm>
              <a:off x="4887214" y="4008771"/>
              <a:ext cx="241757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4486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06A2A0-E715-4A35-960B-D0D66C26E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A35BF16-6E98-4E42-95DA-2D21D3098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45C25C-A3FE-4DD2-B582-93A74974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822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D24616E-593F-49D4-9F46-626B506514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4415" y="1366193"/>
            <a:ext cx="10121809" cy="4611357"/>
            <a:chOff x="894415" y="1366193"/>
            <a:chExt cx="10121809" cy="4611357"/>
          </a:xfrm>
        </p:grpSpPr>
        <p:sp>
          <p:nvSpPr>
            <p:cNvPr id="6" name="íṩľíḋè">
              <a:extLst>
                <a:ext uri="{FF2B5EF4-FFF2-40B4-BE49-F238E27FC236}">
                  <a16:creationId xmlns:a16="http://schemas.microsoft.com/office/drawing/2014/main" id="{CADB3797-0D5F-4B57-8DBB-9BB85E3B4582}"/>
                </a:ext>
              </a:extLst>
            </p:cNvPr>
            <p:cNvSpPr/>
            <p:nvPr/>
          </p:nvSpPr>
          <p:spPr>
            <a:xfrm>
              <a:off x="2589902" y="4154156"/>
              <a:ext cx="291356" cy="2913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ḻiḓè">
              <a:extLst>
                <a:ext uri="{FF2B5EF4-FFF2-40B4-BE49-F238E27FC236}">
                  <a16:creationId xmlns:a16="http://schemas.microsoft.com/office/drawing/2014/main" id="{46556EC3-2517-401D-86A7-7AAF607286AE}"/>
                </a:ext>
              </a:extLst>
            </p:cNvPr>
            <p:cNvSpPr/>
            <p:nvPr/>
          </p:nvSpPr>
          <p:spPr>
            <a:xfrm>
              <a:off x="5964717" y="4154156"/>
              <a:ext cx="291356" cy="291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ṡlîḍe">
              <a:extLst>
                <a:ext uri="{FF2B5EF4-FFF2-40B4-BE49-F238E27FC236}">
                  <a16:creationId xmlns:a16="http://schemas.microsoft.com/office/drawing/2014/main" id="{DE824071-E98A-454C-887F-DADAEAAAFDDD}"/>
                </a:ext>
              </a:extLst>
            </p:cNvPr>
            <p:cNvSpPr/>
            <p:nvPr/>
          </p:nvSpPr>
          <p:spPr>
            <a:xfrm>
              <a:off x="9344202" y="4154156"/>
              <a:ext cx="291356" cy="2913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ṡ1ïdê">
              <a:extLst>
                <a:ext uri="{FF2B5EF4-FFF2-40B4-BE49-F238E27FC236}">
                  <a16:creationId xmlns:a16="http://schemas.microsoft.com/office/drawing/2014/main" id="{87081369-2E9E-4DFA-91A3-BE7BE457F8C0}"/>
                </a:ext>
              </a:extLst>
            </p:cNvPr>
            <p:cNvSpPr/>
            <p:nvPr/>
          </p:nvSpPr>
          <p:spPr>
            <a:xfrm>
              <a:off x="10101824" y="2611762"/>
              <a:ext cx="914400" cy="914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$1iḍe">
              <a:extLst>
                <a:ext uri="{FF2B5EF4-FFF2-40B4-BE49-F238E27FC236}">
                  <a16:creationId xmlns:a16="http://schemas.microsoft.com/office/drawing/2014/main" id="{98ACE62D-6D72-477B-930A-A4086B20F9B4}"/>
                </a:ext>
              </a:extLst>
            </p:cNvPr>
            <p:cNvSpPr/>
            <p:nvPr/>
          </p:nvSpPr>
          <p:spPr>
            <a:xfrm>
              <a:off x="7643389" y="2460429"/>
              <a:ext cx="1217066" cy="1217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ṣľidé">
              <a:extLst>
                <a:ext uri="{FF2B5EF4-FFF2-40B4-BE49-F238E27FC236}">
                  <a16:creationId xmlns:a16="http://schemas.microsoft.com/office/drawing/2014/main" id="{82DF4881-CA34-48BF-9D87-6C95629CD076}"/>
                </a:ext>
              </a:extLst>
            </p:cNvPr>
            <p:cNvSpPr/>
            <p:nvPr/>
          </p:nvSpPr>
          <p:spPr>
            <a:xfrm>
              <a:off x="8598927" y="2178008"/>
              <a:ext cx="1781907" cy="17819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śḻïdê">
              <a:extLst>
                <a:ext uri="{FF2B5EF4-FFF2-40B4-BE49-F238E27FC236}">
                  <a16:creationId xmlns:a16="http://schemas.microsoft.com/office/drawing/2014/main" id="{1C9125D9-C1B2-4BCF-A660-961084DDE017}"/>
                </a:ext>
              </a:extLst>
            </p:cNvPr>
            <p:cNvSpPr/>
            <p:nvPr/>
          </p:nvSpPr>
          <p:spPr>
            <a:xfrm>
              <a:off x="6725685" y="2611761"/>
              <a:ext cx="914400" cy="914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1ídê">
              <a:extLst>
                <a:ext uri="{FF2B5EF4-FFF2-40B4-BE49-F238E27FC236}">
                  <a16:creationId xmlns:a16="http://schemas.microsoft.com/office/drawing/2014/main" id="{F89C0D9A-2869-4C60-8E54-84D6369E9F8D}"/>
                </a:ext>
              </a:extLst>
            </p:cNvPr>
            <p:cNvSpPr/>
            <p:nvPr/>
          </p:nvSpPr>
          <p:spPr>
            <a:xfrm>
              <a:off x="4267250" y="2460428"/>
              <a:ext cx="1217066" cy="1217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ŝľiḑe">
              <a:extLst>
                <a:ext uri="{FF2B5EF4-FFF2-40B4-BE49-F238E27FC236}">
                  <a16:creationId xmlns:a16="http://schemas.microsoft.com/office/drawing/2014/main" id="{3CD5548E-DCBF-4FC7-8A56-059DE40C4375}"/>
                </a:ext>
              </a:extLst>
            </p:cNvPr>
            <p:cNvSpPr/>
            <p:nvPr/>
          </p:nvSpPr>
          <p:spPr>
            <a:xfrm>
              <a:off x="5222788" y="2178007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íḑe">
              <a:extLst>
                <a:ext uri="{FF2B5EF4-FFF2-40B4-BE49-F238E27FC236}">
                  <a16:creationId xmlns:a16="http://schemas.microsoft.com/office/drawing/2014/main" id="{FB9C1E2D-4529-45FA-AA88-9602D5025677}"/>
                </a:ext>
              </a:extLst>
            </p:cNvPr>
            <p:cNvSpPr/>
            <p:nvPr/>
          </p:nvSpPr>
          <p:spPr>
            <a:xfrm>
              <a:off x="3352850" y="2611762"/>
              <a:ext cx="914400" cy="914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ṡľïḑe">
              <a:extLst>
                <a:ext uri="{FF2B5EF4-FFF2-40B4-BE49-F238E27FC236}">
                  <a16:creationId xmlns:a16="http://schemas.microsoft.com/office/drawing/2014/main" id="{DAA7D196-241D-4021-839A-0A1B04AB8DD4}"/>
                </a:ext>
              </a:extLst>
            </p:cNvPr>
            <p:cNvSpPr/>
            <p:nvPr/>
          </p:nvSpPr>
          <p:spPr>
            <a:xfrm>
              <a:off x="894415" y="2460429"/>
              <a:ext cx="1217066" cy="1217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ŝlîḍe">
              <a:extLst>
                <a:ext uri="{FF2B5EF4-FFF2-40B4-BE49-F238E27FC236}">
                  <a16:creationId xmlns:a16="http://schemas.microsoft.com/office/drawing/2014/main" id="{7125563E-EAA5-4D1B-812A-2245C6F8DA78}"/>
                </a:ext>
              </a:extLst>
            </p:cNvPr>
            <p:cNvSpPr/>
            <p:nvPr/>
          </p:nvSpPr>
          <p:spPr>
            <a:xfrm>
              <a:off x="1849953" y="2178008"/>
              <a:ext cx="1781907" cy="178190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ṧlidê">
              <a:extLst>
                <a:ext uri="{FF2B5EF4-FFF2-40B4-BE49-F238E27FC236}">
                  <a16:creationId xmlns:a16="http://schemas.microsoft.com/office/drawing/2014/main" id="{72C6103C-3203-4EC7-A20D-42787048FED8}"/>
                </a:ext>
              </a:extLst>
            </p:cNvPr>
            <p:cNvSpPr/>
            <p:nvPr/>
          </p:nvSpPr>
          <p:spPr>
            <a:xfrm>
              <a:off x="3859822" y="2566039"/>
              <a:ext cx="1005840" cy="10058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ṩ1iďé">
              <a:extLst>
                <a:ext uri="{FF2B5EF4-FFF2-40B4-BE49-F238E27FC236}">
                  <a16:creationId xmlns:a16="http://schemas.microsoft.com/office/drawing/2014/main" id="{4D5A9668-B41D-4548-9CAA-8915DB7919EB}"/>
                </a:ext>
              </a:extLst>
            </p:cNvPr>
            <p:cNvSpPr/>
            <p:nvPr/>
          </p:nvSpPr>
          <p:spPr>
            <a:xfrm>
              <a:off x="7229898" y="2566039"/>
              <a:ext cx="1005840" cy="10058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$1íḍé">
              <a:extLst>
                <a:ext uri="{FF2B5EF4-FFF2-40B4-BE49-F238E27FC236}">
                  <a16:creationId xmlns:a16="http://schemas.microsoft.com/office/drawing/2014/main" id="{829F9C98-91AE-4638-A8DD-4F1B14AED815}"/>
                </a:ext>
              </a:extLst>
            </p:cNvPr>
            <p:cNvSpPr/>
            <p:nvPr/>
          </p:nvSpPr>
          <p:spPr bwMode="auto">
            <a:xfrm>
              <a:off x="4176615" y="2884851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ŝḷïḑé">
              <a:extLst>
                <a:ext uri="{FF2B5EF4-FFF2-40B4-BE49-F238E27FC236}">
                  <a16:creationId xmlns:a16="http://schemas.microsoft.com/office/drawing/2014/main" id="{404EA9E2-5CE6-47AF-B8B0-A3C776E20C8A}"/>
                </a:ext>
              </a:extLst>
            </p:cNvPr>
            <p:cNvSpPr/>
            <p:nvPr/>
          </p:nvSpPr>
          <p:spPr bwMode="auto">
            <a:xfrm>
              <a:off x="7550112" y="2884851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şľiḋè">
              <a:extLst>
                <a:ext uri="{FF2B5EF4-FFF2-40B4-BE49-F238E27FC236}">
                  <a16:creationId xmlns:a16="http://schemas.microsoft.com/office/drawing/2014/main" id="{B1B86A7B-B09A-4CEC-94D0-75BE797937C1}"/>
                </a:ext>
              </a:extLst>
            </p:cNvPr>
            <p:cNvSpPr/>
            <p:nvPr/>
          </p:nvSpPr>
          <p:spPr bwMode="auto">
            <a:xfrm>
              <a:off x="5945027" y="2552786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ṣlídê">
              <a:extLst>
                <a:ext uri="{FF2B5EF4-FFF2-40B4-BE49-F238E27FC236}">
                  <a16:creationId xmlns:a16="http://schemas.microsoft.com/office/drawing/2014/main" id="{8BB6AD5F-3F66-4D1F-AF0C-C6CF76D1BCDD}"/>
                </a:ext>
              </a:extLst>
            </p:cNvPr>
            <p:cNvSpPr/>
            <p:nvPr/>
          </p:nvSpPr>
          <p:spPr bwMode="auto">
            <a:xfrm>
              <a:off x="9319630" y="2542542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ṥľîḑe">
              <a:extLst>
                <a:ext uri="{FF2B5EF4-FFF2-40B4-BE49-F238E27FC236}">
                  <a16:creationId xmlns:a16="http://schemas.microsoft.com/office/drawing/2014/main" id="{F4FBB0F6-5E51-4AFC-A724-02BC70E76DA9}"/>
                </a:ext>
              </a:extLst>
            </p:cNvPr>
            <p:cNvSpPr/>
            <p:nvPr/>
          </p:nvSpPr>
          <p:spPr bwMode="auto">
            <a:xfrm>
              <a:off x="2550053" y="2522029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65E6E55-DC15-4A45-A953-83EAB01F9E5B}"/>
                </a:ext>
              </a:extLst>
            </p:cNvPr>
            <p:cNvCxnSpPr>
              <a:stCxn id="18" idx="0"/>
              <a:endCxn id="27" idx="4"/>
            </p:cNvCxnSpPr>
            <p:nvPr/>
          </p:nvCxnSpPr>
          <p:spPr>
            <a:xfrm flipV="1">
              <a:off x="4362742" y="2123121"/>
              <a:ext cx="1" cy="44291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4AFD4D6-096D-4757-AF3E-383F15CD518D}"/>
                </a:ext>
              </a:extLst>
            </p:cNvPr>
            <p:cNvCxnSpPr>
              <a:stCxn id="19" idx="0"/>
              <a:endCxn id="28" idx="4"/>
            </p:cNvCxnSpPr>
            <p:nvPr/>
          </p:nvCxnSpPr>
          <p:spPr>
            <a:xfrm flipV="1">
              <a:off x="7732818" y="2121896"/>
              <a:ext cx="1" cy="44414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Sľïḋè">
              <a:extLst>
                <a:ext uri="{FF2B5EF4-FFF2-40B4-BE49-F238E27FC236}">
                  <a16:creationId xmlns:a16="http://schemas.microsoft.com/office/drawing/2014/main" id="{CED8413C-4531-4240-9DEA-579A34E6405D}"/>
                </a:ext>
              </a:extLst>
            </p:cNvPr>
            <p:cNvSpPr/>
            <p:nvPr/>
          </p:nvSpPr>
          <p:spPr>
            <a:xfrm>
              <a:off x="3984891" y="1367418"/>
              <a:ext cx="755703" cy="75570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200"/>
                <a:t>Text</a:t>
              </a:r>
            </a:p>
          </p:txBody>
        </p:sp>
        <p:sp>
          <p:nvSpPr>
            <p:cNvPr id="28" name="iŝľîḑê">
              <a:extLst>
                <a:ext uri="{FF2B5EF4-FFF2-40B4-BE49-F238E27FC236}">
                  <a16:creationId xmlns:a16="http://schemas.microsoft.com/office/drawing/2014/main" id="{00B641FF-7CD3-4E4A-9D1C-B59F490D86A4}"/>
                </a:ext>
              </a:extLst>
            </p:cNvPr>
            <p:cNvSpPr/>
            <p:nvPr/>
          </p:nvSpPr>
          <p:spPr>
            <a:xfrm>
              <a:off x="7354967" y="1366193"/>
              <a:ext cx="755703" cy="75570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sz="1200"/>
                <a:t>Text</a:t>
              </a:r>
              <a:endParaRPr sz="1200"/>
            </a:p>
          </p:txBody>
        </p:sp>
        <p:sp>
          <p:nvSpPr>
            <p:cNvPr id="29" name="íṡ1îḓe">
              <a:extLst>
                <a:ext uri="{FF2B5EF4-FFF2-40B4-BE49-F238E27FC236}">
                  <a16:creationId xmlns:a16="http://schemas.microsoft.com/office/drawing/2014/main" id="{117B1FDA-5985-4337-9069-C5F416C3050A}"/>
                </a:ext>
              </a:extLst>
            </p:cNvPr>
            <p:cNvSpPr txBox="1"/>
            <p:nvPr/>
          </p:nvSpPr>
          <p:spPr bwMode="auto">
            <a:xfrm>
              <a:off x="1899285" y="3078733"/>
              <a:ext cx="1672590" cy="55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…Text</a:t>
              </a:r>
            </a:p>
          </p:txBody>
        </p:sp>
        <p:sp>
          <p:nvSpPr>
            <p:cNvPr id="30" name="íṧ1ïḍè">
              <a:extLst>
                <a:ext uri="{FF2B5EF4-FFF2-40B4-BE49-F238E27FC236}">
                  <a16:creationId xmlns:a16="http://schemas.microsoft.com/office/drawing/2014/main" id="{FCDBE034-7C4D-48FA-AD3A-32BCCDA39829}"/>
                </a:ext>
              </a:extLst>
            </p:cNvPr>
            <p:cNvSpPr txBox="1"/>
            <p:nvPr/>
          </p:nvSpPr>
          <p:spPr bwMode="auto">
            <a:xfrm>
              <a:off x="5271011" y="3078733"/>
              <a:ext cx="1672590" cy="55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…Text</a:t>
              </a:r>
            </a:p>
          </p:txBody>
        </p:sp>
        <p:sp>
          <p:nvSpPr>
            <p:cNvPr id="31" name="îśliḍê">
              <a:extLst>
                <a:ext uri="{FF2B5EF4-FFF2-40B4-BE49-F238E27FC236}">
                  <a16:creationId xmlns:a16="http://schemas.microsoft.com/office/drawing/2014/main" id="{C8F739B9-234A-48B1-94EC-1CB86ED16D39}"/>
                </a:ext>
              </a:extLst>
            </p:cNvPr>
            <p:cNvSpPr txBox="1"/>
            <p:nvPr/>
          </p:nvSpPr>
          <p:spPr bwMode="auto">
            <a:xfrm>
              <a:off x="8659973" y="3078733"/>
              <a:ext cx="1672590" cy="55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…Text</a:t>
              </a:r>
            </a:p>
          </p:txBody>
        </p:sp>
        <p:grpSp>
          <p:nvGrpSpPr>
            <p:cNvPr id="32" name="îṣļîḋe">
              <a:extLst>
                <a:ext uri="{FF2B5EF4-FFF2-40B4-BE49-F238E27FC236}">
                  <a16:creationId xmlns:a16="http://schemas.microsoft.com/office/drawing/2014/main" id="{ECF2FE00-895E-4D70-91E9-7CD31C04B851}"/>
                </a:ext>
              </a:extLst>
            </p:cNvPr>
            <p:cNvGrpSpPr/>
            <p:nvPr/>
          </p:nvGrpSpPr>
          <p:grpSpPr>
            <a:xfrm>
              <a:off x="1520408" y="4539275"/>
              <a:ext cx="2440998" cy="1438275"/>
              <a:chOff x="1543893" y="4539275"/>
              <a:chExt cx="2440998" cy="1438275"/>
            </a:xfrm>
          </p:grpSpPr>
          <p:sp>
            <p:nvSpPr>
              <p:cNvPr id="39" name="iṥ1îďé">
                <a:extLst>
                  <a:ext uri="{FF2B5EF4-FFF2-40B4-BE49-F238E27FC236}">
                    <a16:creationId xmlns:a16="http://schemas.microsoft.com/office/drawing/2014/main" id="{8F78877C-9B93-44FA-B908-982B363FF19C}"/>
                  </a:ext>
                </a:extLst>
              </p:cNvPr>
              <p:cNvSpPr txBox="1"/>
              <p:nvPr/>
            </p:nvSpPr>
            <p:spPr bwMode="auto">
              <a:xfrm>
                <a:off x="1543893" y="4539275"/>
                <a:ext cx="2440998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0" name="íṣḷiďé">
                <a:extLst>
                  <a:ext uri="{FF2B5EF4-FFF2-40B4-BE49-F238E27FC236}">
                    <a16:creationId xmlns:a16="http://schemas.microsoft.com/office/drawing/2014/main" id="{56D59395-C5DF-4FFF-9A66-30286764E209}"/>
                  </a:ext>
                </a:extLst>
              </p:cNvPr>
              <p:cNvSpPr txBox="1"/>
              <p:nvPr/>
            </p:nvSpPr>
            <p:spPr bwMode="auto">
              <a:xfrm>
                <a:off x="1543893" y="5076882"/>
                <a:ext cx="2440998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  <p:grpSp>
          <p:nvGrpSpPr>
            <p:cNvPr id="33" name="íśḻîďè">
              <a:extLst>
                <a:ext uri="{FF2B5EF4-FFF2-40B4-BE49-F238E27FC236}">
                  <a16:creationId xmlns:a16="http://schemas.microsoft.com/office/drawing/2014/main" id="{40863A3E-EC49-4616-AF87-F160FE78F181}"/>
                </a:ext>
              </a:extLst>
            </p:cNvPr>
            <p:cNvGrpSpPr/>
            <p:nvPr/>
          </p:nvGrpSpPr>
          <p:grpSpPr>
            <a:xfrm>
              <a:off x="4886807" y="4539275"/>
              <a:ext cx="2440998" cy="1438275"/>
              <a:chOff x="1543893" y="4539275"/>
              <a:chExt cx="2440998" cy="1438275"/>
            </a:xfrm>
          </p:grpSpPr>
          <p:sp>
            <p:nvSpPr>
              <p:cNvPr id="37" name="ïs1íďé">
                <a:extLst>
                  <a:ext uri="{FF2B5EF4-FFF2-40B4-BE49-F238E27FC236}">
                    <a16:creationId xmlns:a16="http://schemas.microsoft.com/office/drawing/2014/main" id="{A78F76F4-0583-4A67-BBF2-51AFE349B196}"/>
                  </a:ext>
                </a:extLst>
              </p:cNvPr>
              <p:cNvSpPr txBox="1"/>
              <p:nvPr/>
            </p:nvSpPr>
            <p:spPr bwMode="auto">
              <a:xfrm>
                <a:off x="1543893" y="4539275"/>
                <a:ext cx="2440998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8" name="îśḷíḋê">
                <a:extLst>
                  <a:ext uri="{FF2B5EF4-FFF2-40B4-BE49-F238E27FC236}">
                    <a16:creationId xmlns:a16="http://schemas.microsoft.com/office/drawing/2014/main" id="{E6A28326-62DA-4225-8418-D964F34D5B7A}"/>
                  </a:ext>
                </a:extLst>
              </p:cNvPr>
              <p:cNvSpPr txBox="1"/>
              <p:nvPr/>
            </p:nvSpPr>
            <p:spPr bwMode="auto">
              <a:xfrm>
                <a:off x="1543893" y="5076882"/>
                <a:ext cx="2440998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  <p:grpSp>
          <p:nvGrpSpPr>
            <p:cNvPr id="34" name="íSlîḑe">
              <a:extLst>
                <a:ext uri="{FF2B5EF4-FFF2-40B4-BE49-F238E27FC236}">
                  <a16:creationId xmlns:a16="http://schemas.microsoft.com/office/drawing/2014/main" id="{F542562E-A589-4919-BDEF-FB8B9C2F4AE9}"/>
                </a:ext>
              </a:extLst>
            </p:cNvPr>
            <p:cNvGrpSpPr/>
            <p:nvPr/>
          </p:nvGrpSpPr>
          <p:grpSpPr>
            <a:xfrm>
              <a:off x="8253206" y="4539275"/>
              <a:ext cx="2440998" cy="1438275"/>
              <a:chOff x="1543893" y="4539275"/>
              <a:chExt cx="2440998" cy="1438275"/>
            </a:xfrm>
          </p:grpSpPr>
          <p:sp>
            <p:nvSpPr>
              <p:cNvPr id="35" name="isļiḋê">
                <a:extLst>
                  <a:ext uri="{FF2B5EF4-FFF2-40B4-BE49-F238E27FC236}">
                    <a16:creationId xmlns:a16="http://schemas.microsoft.com/office/drawing/2014/main" id="{D0EE66EB-DF39-409A-9EA0-4A9AB902E914}"/>
                  </a:ext>
                </a:extLst>
              </p:cNvPr>
              <p:cNvSpPr txBox="1"/>
              <p:nvPr/>
            </p:nvSpPr>
            <p:spPr bwMode="auto">
              <a:xfrm>
                <a:off x="1543893" y="4539275"/>
                <a:ext cx="2440998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6" name="išlîḍe">
                <a:extLst>
                  <a:ext uri="{FF2B5EF4-FFF2-40B4-BE49-F238E27FC236}">
                    <a16:creationId xmlns:a16="http://schemas.microsoft.com/office/drawing/2014/main" id="{D8E46227-FDE4-4DA4-84B7-84F09C3FDF05}"/>
                  </a:ext>
                </a:extLst>
              </p:cNvPr>
              <p:cNvSpPr txBox="1"/>
              <p:nvPr/>
            </p:nvSpPr>
            <p:spPr bwMode="auto">
              <a:xfrm>
                <a:off x="1543893" y="5076882"/>
                <a:ext cx="2440998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4872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F685FC-B961-488F-84B1-4725F207B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74A826-E650-4DC8-BA13-DF6C63E0B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grpSp>
        <p:nvGrpSpPr>
          <p:cNvPr id="5" name="2707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6EBBF27-1FEB-4722-9014-E98C201BFC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1518900" cy="5003800"/>
            <a:chOff x="0" y="1130300"/>
            <a:chExt cx="11518900" cy="5003800"/>
          </a:xfrm>
        </p:grpSpPr>
        <p:sp>
          <p:nvSpPr>
            <p:cNvPr id="6" name="iṥļíḋe">
              <a:extLst>
                <a:ext uri="{FF2B5EF4-FFF2-40B4-BE49-F238E27FC236}">
                  <a16:creationId xmlns:a16="http://schemas.microsoft.com/office/drawing/2014/main" id="{9BBED7AA-17CF-40B8-8537-D13D9B03892B}"/>
                </a:ext>
              </a:extLst>
            </p:cNvPr>
            <p:cNvSpPr/>
            <p:nvPr/>
          </p:nvSpPr>
          <p:spPr>
            <a:xfrm>
              <a:off x="0" y="1130300"/>
              <a:ext cx="3640347" cy="5003800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7" name="iṩļíḍé">
              <a:extLst>
                <a:ext uri="{FF2B5EF4-FFF2-40B4-BE49-F238E27FC236}">
                  <a16:creationId xmlns:a16="http://schemas.microsoft.com/office/drawing/2014/main" id="{81445744-12FB-494B-B4FE-89B2DC150506}"/>
                </a:ext>
              </a:extLst>
            </p:cNvPr>
            <p:cNvSpPr/>
            <p:nvPr/>
          </p:nvSpPr>
          <p:spPr>
            <a:xfrm>
              <a:off x="3696898" y="1130300"/>
              <a:ext cx="72000" cy="5003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$ḷîďe">
              <a:extLst>
                <a:ext uri="{FF2B5EF4-FFF2-40B4-BE49-F238E27FC236}">
                  <a16:creationId xmlns:a16="http://schemas.microsoft.com/office/drawing/2014/main" id="{3F9FFC3F-95F4-46E5-9A60-37D1EEBCDB95}"/>
                </a:ext>
              </a:extLst>
            </p:cNvPr>
            <p:cNvSpPr/>
            <p:nvPr/>
          </p:nvSpPr>
          <p:spPr>
            <a:xfrm>
              <a:off x="0" y="2023013"/>
              <a:ext cx="3640347" cy="72437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tr-TR" altLang="zh-CN" sz="2800" b="1" dirty="0">
                  <a:solidFill>
                    <a:schemeClr val="bg1"/>
                  </a:solidFill>
                </a:rPr>
                <a:t>CONTENTS</a:t>
              </a:r>
            </a:p>
          </p:txBody>
        </p:sp>
        <p:grpSp>
          <p:nvGrpSpPr>
            <p:cNvPr id="9" name="iṡḻíďè">
              <a:extLst>
                <a:ext uri="{FF2B5EF4-FFF2-40B4-BE49-F238E27FC236}">
                  <a16:creationId xmlns:a16="http://schemas.microsoft.com/office/drawing/2014/main" id="{0D7C0BC9-6B6B-4D08-8F33-C4F24ADAD4F8}"/>
                </a:ext>
              </a:extLst>
            </p:cNvPr>
            <p:cNvGrpSpPr/>
            <p:nvPr/>
          </p:nvGrpSpPr>
          <p:grpSpPr>
            <a:xfrm>
              <a:off x="5442800" y="2028302"/>
              <a:ext cx="4037630" cy="775280"/>
              <a:chOff x="5442800" y="2028302"/>
              <a:chExt cx="4037630" cy="775280"/>
            </a:xfrm>
          </p:grpSpPr>
          <p:sp>
            <p:nvSpPr>
              <p:cNvPr id="22" name="î$ḻíďé">
                <a:extLst>
                  <a:ext uri="{FF2B5EF4-FFF2-40B4-BE49-F238E27FC236}">
                    <a16:creationId xmlns:a16="http://schemas.microsoft.com/office/drawing/2014/main" id="{48B83841-F824-414B-B85F-0387773210C4}"/>
                  </a:ext>
                </a:extLst>
              </p:cNvPr>
              <p:cNvSpPr/>
              <p:nvPr/>
            </p:nvSpPr>
            <p:spPr>
              <a:xfrm>
                <a:off x="5442800" y="2134069"/>
                <a:ext cx="595692" cy="56374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914354"/>
                <a:r>
                  <a:rPr lang="en-US" altLang="zh-CN" sz="2400" b="1" dirty="0">
                    <a:solidFill>
                      <a:schemeClr val="accent1"/>
                    </a:solidFill>
                  </a:rPr>
                  <a:t>01.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i$ḻiď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133382" y="2028302"/>
                <a:ext cx="3347048" cy="7752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grpSp>
          <p:nvGrpSpPr>
            <p:cNvPr id="10" name="íṡḷïḓé">
              <a:extLst>
                <a:ext uri="{FF2B5EF4-FFF2-40B4-BE49-F238E27FC236}">
                  <a16:creationId xmlns:a16="http://schemas.microsoft.com/office/drawing/2014/main" id="{C6C2E865-C4C6-4D1D-AF27-6F3B077A85CD}"/>
                </a:ext>
              </a:extLst>
            </p:cNvPr>
            <p:cNvGrpSpPr/>
            <p:nvPr/>
          </p:nvGrpSpPr>
          <p:grpSpPr>
            <a:xfrm>
              <a:off x="5442800" y="2958502"/>
              <a:ext cx="4037630" cy="775280"/>
              <a:chOff x="5442800" y="2958502"/>
              <a:chExt cx="4037630" cy="775280"/>
            </a:xfrm>
          </p:grpSpPr>
          <p:sp>
            <p:nvSpPr>
              <p:cNvPr id="20" name="ïṩľíḋè">
                <a:extLst>
                  <a:ext uri="{FF2B5EF4-FFF2-40B4-BE49-F238E27FC236}">
                    <a16:creationId xmlns:a16="http://schemas.microsoft.com/office/drawing/2014/main" id="{CAD66A76-8A60-4D65-B097-C0E02825EA9B}"/>
                  </a:ext>
                </a:extLst>
              </p:cNvPr>
              <p:cNvSpPr/>
              <p:nvPr/>
            </p:nvSpPr>
            <p:spPr>
              <a:xfrm>
                <a:off x="5442800" y="3064269"/>
                <a:ext cx="595692" cy="56374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914354"/>
                <a:r>
                  <a:rPr lang="en-US" altLang="zh-CN" sz="2400" b="1" dirty="0">
                    <a:solidFill>
                      <a:schemeClr val="accent1"/>
                    </a:solidFill>
                  </a:rPr>
                  <a:t>02.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îṩļíḍ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133382" y="2958502"/>
                <a:ext cx="3347048" cy="7752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îŝḻide">
              <a:extLst>
                <a:ext uri="{FF2B5EF4-FFF2-40B4-BE49-F238E27FC236}">
                  <a16:creationId xmlns:a16="http://schemas.microsoft.com/office/drawing/2014/main" id="{C795561A-1FC6-4E36-AF84-44B00966335D}"/>
                </a:ext>
              </a:extLst>
            </p:cNvPr>
            <p:cNvGrpSpPr/>
            <p:nvPr/>
          </p:nvGrpSpPr>
          <p:grpSpPr>
            <a:xfrm>
              <a:off x="5442800" y="3888702"/>
              <a:ext cx="4037630" cy="775280"/>
              <a:chOff x="5442800" y="3888702"/>
              <a:chExt cx="4037630" cy="775280"/>
            </a:xfrm>
          </p:grpSpPr>
          <p:sp>
            <p:nvSpPr>
              <p:cNvPr id="18" name="îṡḻíḍê">
                <a:extLst>
                  <a:ext uri="{FF2B5EF4-FFF2-40B4-BE49-F238E27FC236}">
                    <a16:creationId xmlns:a16="http://schemas.microsoft.com/office/drawing/2014/main" id="{B13860DA-C643-4F2A-B2D1-7290961AB40C}"/>
                  </a:ext>
                </a:extLst>
              </p:cNvPr>
              <p:cNvSpPr/>
              <p:nvPr/>
            </p:nvSpPr>
            <p:spPr>
              <a:xfrm>
                <a:off x="5442800" y="3994469"/>
                <a:ext cx="595692" cy="56374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914354"/>
                <a:r>
                  <a:rPr lang="en-US" altLang="zh-CN" sz="2400" b="1" dirty="0">
                    <a:solidFill>
                      <a:schemeClr val="accent1"/>
                    </a:solidFill>
                  </a:rPr>
                  <a:t>03.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išliḋ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133382" y="3888702"/>
                <a:ext cx="3347048" cy="7752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grpSp>
          <p:nvGrpSpPr>
            <p:cNvPr id="12" name="işlïďé">
              <a:extLst>
                <a:ext uri="{FF2B5EF4-FFF2-40B4-BE49-F238E27FC236}">
                  <a16:creationId xmlns:a16="http://schemas.microsoft.com/office/drawing/2014/main" id="{44AAC629-DF8C-4C3A-8ACC-E4D9E7D9CD80}"/>
                </a:ext>
              </a:extLst>
            </p:cNvPr>
            <p:cNvGrpSpPr/>
            <p:nvPr/>
          </p:nvGrpSpPr>
          <p:grpSpPr>
            <a:xfrm>
              <a:off x="5442800" y="4818901"/>
              <a:ext cx="4037630" cy="775280"/>
              <a:chOff x="5442800" y="4818901"/>
              <a:chExt cx="4037630" cy="775280"/>
            </a:xfrm>
          </p:grpSpPr>
          <p:sp>
            <p:nvSpPr>
              <p:cNvPr id="16" name="íṣļïḋê">
                <a:extLst>
                  <a:ext uri="{FF2B5EF4-FFF2-40B4-BE49-F238E27FC236}">
                    <a16:creationId xmlns:a16="http://schemas.microsoft.com/office/drawing/2014/main" id="{9C41088F-D7BF-46EA-9A11-4959894DFE3E}"/>
                  </a:ext>
                </a:extLst>
              </p:cNvPr>
              <p:cNvSpPr/>
              <p:nvPr/>
            </p:nvSpPr>
            <p:spPr>
              <a:xfrm>
                <a:off x="5442800" y="4924668"/>
                <a:ext cx="595692" cy="56374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914354"/>
                <a:r>
                  <a:rPr lang="en-US" altLang="zh-CN" sz="2400" b="1" dirty="0">
                    <a:solidFill>
                      <a:schemeClr val="accent1"/>
                    </a:solidFill>
                  </a:rPr>
                  <a:t>04.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7" name="işļiḍe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133382" y="4818901"/>
                <a:ext cx="3347048" cy="7752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ED5F405-CE52-4B08-90FF-2FA075B6D655}"/>
                </a:ext>
              </a:extLst>
            </p:cNvPr>
            <p:cNvCxnSpPr/>
            <p:nvPr/>
          </p:nvCxnSpPr>
          <p:spPr>
            <a:xfrm>
              <a:off x="6228272" y="2881042"/>
              <a:ext cx="529062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1B466C0-F310-45D5-AFC6-ACDE0151EDA9}"/>
                </a:ext>
              </a:extLst>
            </p:cNvPr>
            <p:cNvCxnSpPr/>
            <p:nvPr/>
          </p:nvCxnSpPr>
          <p:spPr>
            <a:xfrm>
              <a:off x="6228272" y="3811242"/>
              <a:ext cx="529062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99F2B66-A241-4C2E-8242-7FB41CD5932D}"/>
                </a:ext>
              </a:extLst>
            </p:cNvPr>
            <p:cNvCxnSpPr/>
            <p:nvPr/>
          </p:nvCxnSpPr>
          <p:spPr>
            <a:xfrm>
              <a:off x="6228272" y="4741442"/>
              <a:ext cx="529062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73440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3224CD-7ADA-4E69-939B-8F84CAB63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8DE191E-34F9-4404-A810-92CAFC91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56FEA3-0600-4405-A7F4-898A68ABE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548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E58522A-C538-428C-99A4-430B195CD2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0407" y="1226582"/>
            <a:ext cx="10531186" cy="4823936"/>
            <a:chOff x="830407" y="1226582"/>
            <a:chExt cx="10531186" cy="482393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3A0DBB5-5509-4D35-A4FE-D013D197DB53}"/>
                </a:ext>
              </a:extLst>
            </p:cNvPr>
            <p:cNvCxnSpPr>
              <a:stCxn id="50" idx="0"/>
              <a:endCxn id="14" idx="0"/>
            </p:cNvCxnSpPr>
            <p:nvPr/>
          </p:nvCxnSpPr>
          <p:spPr>
            <a:xfrm>
              <a:off x="2163861" y="3475897"/>
              <a:ext cx="7869246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ṩľïḋê">
              <a:extLst>
                <a:ext uri="{FF2B5EF4-FFF2-40B4-BE49-F238E27FC236}">
                  <a16:creationId xmlns:a16="http://schemas.microsoft.com/office/drawing/2014/main" id="{9AC1342C-588A-446C-873C-D419FF321E07}"/>
                </a:ext>
              </a:extLst>
            </p:cNvPr>
            <p:cNvGrpSpPr/>
            <p:nvPr/>
          </p:nvGrpSpPr>
          <p:grpSpPr>
            <a:xfrm>
              <a:off x="830407" y="1226582"/>
              <a:ext cx="2661940" cy="4823936"/>
              <a:chOff x="826067" y="1226582"/>
              <a:chExt cx="2661940" cy="4823936"/>
            </a:xfrm>
          </p:grpSpPr>
          <p:sp>
            <p:nvSpPr>
              <p:cNvPr id="46" name="išlíḑê">
                <a:extLst>
                  <a:ext uri="{FF2B5EF4-FFF2-40B4-BE49-F238E27FC236}">
                    <a16:creationId xmlns:a16="http://schemas.microsoft.com/office/drawing/2014/main" id="{4C4B9F03-2B45-4657-8C5F-BAD740E1623A}"/>
                  </a:ext>
                </a:extLst>
              </p:cNvPr>
              <p:cNvSpPr/>
              <p:nvPr/>
            </p:nvSpPr>
            <p:spPr>
              <a:xfrm>
                <a:off x="1470714" y="1491306"/>
                <a:ext cx="578079" cy="1409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93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25500"/>
                <a:endParaRPr/>
              </a:p>
            </p:txBody>
          </p:sp>
          <p:sp>
            <p:nvSpPr>
              <p:cNvPr id="47" name="ïsľïďê">
                <a:extLst>
                  <a:ext uri="{FF2B5EF4-FFF2-40B4-BE49-F238E27FC236}">
                    <a16:creationId xmlns:a16="http://schemas.microsoft.com/office/drawing/2014/main" id="{CE3D6865-9C46-46B6-B413-67BCF450D899}"/>
                  </a:ext>
                </a:extLst>
              </p:cNvPr>
              <p:cNvSpPr/>
              <p:nvPr/>
            </p:nvSpPr>
            <p:spPr>
              <a:xfrm flipH="1">
                <a:off x="2265280" y="1491306"/>
                <a:ext cx="578079" cy="1409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93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25500"/>
                <a:endParaRPr/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B7FE72E3-D434-491B-8A6E-ABB32F071FCA}"/>
                  </a:ext>
                </a:extLst>
              </p:cNvPr>
              <p:cNvCxnSpPr>
                <a:stCxn id="50" idx="0"/>
                <a:endCxn id="62" idx="0"/>
              </p:cNvCxnSpPr>
              <p:nvPr/>
            </p:nvCxnSpPr>
            <p:spPr>
              <a:xfrm flipH="1">
                <a:off x="1245630" y="3475898"/>
                <a:ext cx="913892" cy="109421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C7BA1146-066B-4E7B-BA79-EF6F68E263A7}"/>
                  </a:ext>
                </a:extLst>
              </p:cNvPr>
              <p:cNvCxnSpPr>
                <a:stCxn id="50" idx="0"/>
                <a:endCxn id="60" idx="0"/>
              </p:cNvCxnSpPr>
              <p:nvPr/>
            </p:nvCxnSpPr>
            <p:spPr>
              <a:xfrm>
                <a:off x="2159521" y="3475898"/>
                <a:ext cx="908922" cy="109421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</p:cxnSp>
          <p:sp>
            <p:nvSpPr>
              <p:cNvPr id="50" name="íṩḷïḓè">
                <a:extLst>
                  <a:ext uri="{FF2B5EF4-FFF2-40B4-BE49-F238E27FC236}">
                    <a16:creationId xmlns:a16="http://schemas.microsoft.com/office/drawing/2014/main" id="{B58FA917-4117-457E-8BC0-994F63AC335B}"/>
                  </a:ext>
                </a:extLst>
              </p:cNvPr>
              <p:cNvSpPr/>
              <p:nvPr/>
            </p:nvSpPr>
            <p:spPr>
              <a:xfrm>
                <a:off x="1491380" y="2807756"/>
                <a:ext cx="1336281" cy="1336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>
                <a:lvl1pPr algn="ctr" defTabSz="825500">
                  <a:defRPr sz="5000"/>
                </a:lvl1pPr>
                <a:lvl2pPr indent="228600" algn="ctr" defTabSz="825500">
                  <a:defRPr sz="5000"/>
                </a:lvl2pPr>
                <a:lvl3pPr indent="457200" algn="ctr" defTabSz="825500">
                  <a:defRPr sz="5000"/>
                </a:lvl3pPr>
                <a:lvl4pPr indent="685800" algn="ctr" defTabSz="825500">
                  <a:defRPr sz="5000"/>
                </a:lvl4pPr>
                <a:lvl5pPr indent="914400" algn="ctr" defTabSz="825500">
                  <a:defRPr sz="5000"/>
                </a:lvl5pPr>
                <a:lvl6pPr indent="1143000" algn="ctr" defTabSz="825500">
                  <a:defRPr sz="5000"/>
                </a:lvl6pPr>
                <a:lvl7pPr indent="1371600" algn="ctr" defTabSz="825500">
                  <a:defRPr sz="5000"/>
                </a:lvl7pPr>
                <a:lvl8pPr indent="1600200" algn="ctr" defTabSz="825500">
                  <a:defRPr sz="5000"/>
                </a:lvl8pPr>
                <a:lvl9pPr indent="1828800" algn="ctr" defTabSz="825500">
                  <a:defRPr sz="5000"/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i="1" u="sng" dirty="0">
                    <a:solidFill>
                      <a:schemeClr val="bg1"/>
                    </a:solidFill>
                  </a:rPr>
                  <a:t>Text</a:t>
                </a:r>
              </a:p>
            </p:txBody>
          </p:sp>
          <p:grpSp>
            <p:nvGrpSpPr>
              <p:cNvPr id="51" name="ïşḷíďe">
                <a:extLst>
                  <a:ext uri="{FF2B5EF4-FFF2-40B4-BE49-F238E27FC236}">
                    <a16:creationId xmlns:a16="http://schemas.microsoft.com/office/drawing/2014/main" id="{99572B63-7E9B-4969-B179-5940B9BBF7A3}"/>
                  </a:ext>
                </a:extLst>
              </p:cNvPr>
              <p:cNvGrpSpPr/>
              <p:nvPr/>
            </p:nvGrpSpPr>
            <p:grpSpPr>
              <a:xfrm>
                <a:off x="1004512" y="4328989"/>
                <a:ext cx="482235" cy="482235"/>
                <a:chOff x="1004512" y="4328989"/>
                <a:chExt cx="482235" cy="482235"/>
              </a:xfrm>
            </p:grpSpPr>
            <p:sp>
              <p:nvSpPr>
                <p:cNvPr id="62" name="isḻîďê">
                  <a:extLst>
                    <a:ext uri="{FF2B5EF4-FFF2-40B4-BE49-F238E27FC236}">
                      <a16:creationId xmlns:a16="http://schemas.microsoft.com/office/drawing/2014/main" id="{428F0E6D-066B-470B-B86D-9948FAAE4B1C}"/>
                    </a:ext>
                  </a:extLst>
                </p:cNvPr>
                <p:cNvSpPr/>
                <p:nvPr/>
              </p:nvSpPr>
              <p:spPr>
                <a:xfrm>
                  <a:off x="1004512" y="4328989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63" name="ïṥlíḓe">
                  <a:extLst>
                    <a:ext uri="{FF2B5EF4-FFF2-40B4-BE49-F238E27FC236}">
                      <a16:creationId xmlns:a16="http://schemas.microsoft.com/office/drawing/2014/main" id="{48893A40-3F15-4E44-BC14-8426A0B272F1}"/>
                    </a:ext>
                  </a:extLst>
                </p:cNvPr>
                <p:cNvSpPr/>
                <p:nvPr/>
              </p:nvSpPr>
              <p:spPr>
                <a:xfrm>
                  <a:off x="1119650" y="4470353"/>
                  <a:ext cx="251958" cy="199506"/>
                </a:xfrm>
                <a:custGeom>
                  <a:avLst/>
                  <a:gdLst>
                    <a:gd name="connsiteX0" fmla="*/ 66529 w 609120"/>
                    <a:gd name="connsiteY0" fmla="*/ 352898 h 482315"/>
                    <a:gd name="connsiteX1" fmla="*/ 542591 w 609120"/>
                    <a:gd name="connsiteY1" fmla="*/ 352898 h 482315"/>
                    <a:gd name="connsiteX2" fmla="*/ 609120 w 609120"/>
                    <a:gd name="connsiteY2" fmla="*/ 452184 h 482315"/>
                    <a:gd name="connsiteX3" fmla="*/ 609120 w 609120"/>
                    <a:gd name="connsiteY3" fmla="*/ 482315 h 482315"/>
                    <a:gd name="connsiteX4" fmla="*/ 0 w 609120"/>
                    <a:gd name="connsiteY4" fmla="*/ 482315 h 482315"/>
                    <a:gd name="connsiteX5" fmla="*/ 0 w 609120"/>
                    <a:gd name="connsiteY5" fmla="*/ 452184 h 482315"/>
                    <a:gd name="connsiteX6" fmla="*/ 278451 w 609120"/>
                    <a:gd name="connsiteY6" fmla="*/ 214237 h 482315"/>
                    <a:gd name="connsiteX7" fmla="*/ 447314 w 609120"/>
                    <a:gd name="connsiteY7" fmla="*/ 214237 h 482315"/>
                    <a:gd name="connsiteX8" fmla="*/ 447314 w 609120"/>
                    <a:gd name="connsiteY8" fmla="*/ 232866 h 482315"/>
                    <a:gd name="connsiteX9" fmla="*/ 278451 w 609120"/>
                    <a:gd name="connsiteY9" fmla="*/ 232866 h 482315"/>
                    <a:gd name="connsiteX10" fmla="*/ 156937 w 609120"/>
                    <a:gd name="connsiteY10" fmla="*/ 214237 h 482315"/>
                    <a:gd name="connsiteX11" fmla="*/ 235970 w 609120"/>
                    <a:gd name="connsiteY11" fmla="*/ 214237 h 482315"/>
                    <a:gd name="connsiteX12" fmla="*/ 235970 w 609120"/>
                    <a:gd name="connsiteY12" fmla="*/ 232866 h 482315"/>
                    <a:gd name="connsiteX13" fmla="*/ 156937 w 609120"/>
                    <a:gd name="connsiteY13" fmla="*/ 232866 h 482315"/>
                    <a:gd name="connsiteX14" fmla="*/ 278451 w 609120"/>
                    <a:gd name="connsiteY14" fmla="*/ 157149 h 482315"/>
                    <a:gd name="connsiteX15" fmla="*/ 447314 w 609120"/>
                    <a:gd name="connsiteY15" fmla="*/ 157149 h 482315"/>
                    <a:gd name="connsiteX16" fmla="*/ 447314 w 609120"/>
                    <a:gd name="connsiteY16" fmla="*/ 175778 h 482315"/>
                    <a:gd name="connsiteX17" fmla="*/ 278451 w 609120"/>
                    <a:gd name="connsiteY17" fmla="*/ 175778 h 482315"/>
                    <a:gd name="connsiteX18" fmla="*/ 156937 w 609120"/>
                    <a:gd name="connsiteY18" fmla="*/ 157149 h 482315"/>
                    <a:gd name="connsiteX19" fmla="*/ 235970 w 609120"/>
                    <a:gd name="connsiteY19" fmla="*/ 157149 h 482315"/>
                    <a:gd name="connsiteX20" fmla="*/ 235970 w 609120"/>
                    <a:gd name="connsiteY20" fmla="*/ 175778 h 482315"/>
                    <a:gd name="connsiteX21" fmla="*/ 156937 w 609120"/>
                    <a:gd name="connsiteY21" fmla="*/ 175778 h 482315"/>
                    <a:gd name="connsiteX22" fmla="*/ 278451 w 609120"/>
                    <a:gd name="connsiteY22" fmla="*/ 99991 h 482315"/>
                    <a:gd name="connsiteX23" fmla="*/ 447314 w 609120"/>
                    <a:gd name="connsiteY23" fmla="*/ 99991 h 482315"/>
                    <a:gd name="connsiteX24" fmla="*/ 447314 w 609120"/>
                    <a:gd name="connsiteY24" fmla="*/ 118691 h 482315"/>
                    <a:gd name="connsiteX25" fmla="*/ 278451 w 609120"/>
                    <a:gd name="connsiteY25" fmla="*/ 118691 h 482315"/>
                    <a:gd name="connsiteX26" fmla="*/ 156937 w 609120"/>
                    <a:gd name="connsiteY26" fmla="*/ 99991 h 482315"/>
                    <a:gd name="connsiteX27" fmla="*/ 235970 w 609120"/>
                    <a:gd name="connsiteY27" fmla="*/ 99991 h 482315"/>
                    <a:gd name="connsiteX28" fmla="*/ 235970 w 609120"/>
                    <a:gd name="connsiteY28" fmla="*/ 118691 h 482315"/>
                    <a:gd name="connsiteX29" fmla="*/ 156937 w 609120"/>
                    <a:gd name="connsiteY29" fmla="*/ 118691 h 482315"/>
                    <a:gd name="connsiteX30" fmla="*/ 116312 w 609120"/>
                    <a:gd name="connsiteY30" fmla="*/ 41471 h 482315"/>
                    <a:gd name="connsiteX31" fmla="*/ 116312 w 609120"/>
                    <a:gd name="connsiteY31" fmla="*/ 288120 h 482315"/>
                    <a:gd name="connsiteX32" fmla="*/ 493160 w 609120"/>
                    <a:gd name="connsiteY32" fmla="*/ 288120 h 482315"/>
                    <a:gd name="connsiteX33" fmla="*/ 493160 w 609120"/>
                    <a:gd name="connsiteY33" fmla="*/ 41471 h 482315"/>
                    <a:gd name="connsiteX34" fmla="*/ 66684 w 609120"/>
                    <a:gd name="connsiteY34" fmla="*/ 0 h 482315"/>
                    <a:gd name="connsiteX35" fmla="*/ 542788 w 609120"/>
                    <a:gd name="connsiteY35" fmla="*/ 0 h 482315"/>
                    <a:gd name="connsiteX36" fmla="*/ 542788 w 609120"/>
                    <a:gd name="connsiteY36" fmla="*/ 329682 h 482315"/>
                    <a:gd name="connsiteX37" fmla="*/ 66684 w 609120"/>
                    <a:gd name="connsiteY37" fmla="*/ 329682 h 48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09120" h="482315">
                      <a:moveTo>
                        <a:pt x="66529" y="352898"/>
                      </a:moveTo>
                      <a:lnTo>
                        <a:pt x="542591" y="352898"/>
                      </a:lnTo>
                      <a:lnTo>
                        <a:pt x="609120" y="452184"/>
                      </a:lnTo>
                      <a:lnTo>
                        <a:pt x="609120" y="482315"/>
                      </a:lnTo>
                      <a:lnTo>
                        <a:pt x="0" y="482315"/>
                      </a:lnTo>
                      <a:lnTo>
                        <a:pt x="0" y="452184"/>
                      </a:lnTo>
                      <a:close/>
                      <a:moveTo>
                        <a:pt x="278451" y="214237"/>
                      </a:moveTo>
                      <a:lnTo>
                        <a:pt x="447314" y="214237"/>
                      </a:lnTo>
                      <a:lnTo>
                        <a:pt x="447314" y="232866"/>
                      </a:lnTo>
                      <a:lnTo>
                        <a:pt x="278451" y="232866"/>
                      </a:lnTo>
                      <a:close/>
                      <a:moveTo>
                        <a:pt x="156937" y="214237"/>
                      </a:moveTo>
                      <a:lnTo>
                        <a:pt x="235970" y="214237"/>
                      </a:lnTo>
                      <a:lnTo>
                        <a:pt x="235970" y="232866"/>
                      </a:lnTo>
                      <a:lnTo>
                        <a:pt x="156937" y="232866"/>
                      </a:lnTo>
                      <a:close/>
                      <a:moveTo>
                        <a:pt x="278451" y="157149"/>
                      </a:moveTo>
                      <a:lnTo>
                        <a:pt x="447314" y="157149"/>
                      </a:lnTo>
                      <a:lnTo>
                        <a:pt x="447314" y="175778"/>
                      </a:lnTo>
                      <a:lnTo>
                        <a:pt x="278451" y="175778"/>
                      </a:lnTo>
                      <a:close/>
                      <a:moveTo>
                        <a:pt x="156937" y="157149"/>
                      </a:moveTo>
                      <a:lnTo>
                        <a:pt x="235970" y="157149"/>
                      </a:lnTo>
                      <a:lnTo>
                        <a:pt x="235970" y="175778"/>
                      </a:lnTo>
                      <a:lnTo>
                        <a:pt x="156937" y="175778"/>
                      </a:lnTo>
                      <a:close/>
                      <a:moveTo>
                        <a:pt x="278451" y="99991"/>
                      </a:moveTo>
                      <a:lnTo>
                        <a:pt x="447314" y="99991"/>
                      </a:lnTo>
                      <a:lnTo>
                        <a:pt x="447314" y="118691"/>
                      </a:lnTo>
                      <a:lnTo>
                        <a:pt x="278451" y="118691"/>
                      </a:lnTo>
                      <a:close/>
                      <a:moveTo>
                        <a:pt x="156937" y="99991"/>
                      </a:moveTo>
                      <a:lnTo>
                        <a:pt x="235970" y="99991"/>
                      </a:lnTo>
                      <a:lnTo>
                        <a:pt x="235970" y="118691"/>
                      </a:lnTo>
                      <a:lnTo>
                        <a:pt x="156937" y="118691"/>
                      </a:lnTo>
                      <a:close/>
                      <a:moveTo>
                        <a:pt x="116312" y="41471"/>
                      </a:moveTo>
                      <a:lnTo>
                        <a:pt x="116312" y="288120"/>
                      </a:lnTo>
                      <a:lnTo>
                        <a:pt x="493160" y="288120"/>
                      </a:lnTo>
                      <a:lnTo>
                        <a:pt x="493160" y="41471"/>
                      </a:lnTo>
                      <a:close/>
                      <a:moveTo>
                        <a:pt x="66684" y="0"/>
                      </a:moveTo>
                      <a:lnTo>
                        <a:pt x="542788" y="0"/>
                      </a:lnTo>
                      <a:lnTo>
                        <a:pt x="542788" y="329682"/>
                      </a:lnTo>
                      <a:lnTo>
                        <a:pt x="66684" y="32968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2" name="íṩḻîḑê">
                <a:extLst>
                  <a:ext uri="{FF2B5EF4-FFF2-40B4-BE49-F238E27FC236}">
                    <a16:creationId xmlns:a16="http://schemas.microsoft.com/office/drawing/2014/main" id="{16289136-7EC3-479B-9336-4E4ABDF256FC}"/>
                  </a:ext>
                </a:extLst>
              </p:cNvPr>
              <p:cNvGrpSpPr/>
              <p:nvPr/>
            </p:nvGrpSpPr>
            <p:grpSpPr>
              <a:xfrm>
                <a:off x="2827327" y="4328989"/>
                <a:ext cx="482235" cy="482235"/>
                <a:chOff x="2827327" y="4328989"/>
                <a:chExt cx="482235" cy="482235"/>
              </a:xfrm>
            </p:grpSpPr>
            <p:sp>
              <p:nvSpPr>
                <p:cNvPr id="60" name="îṣľiḍé">
                  <a:extLst>
                    <a:ext uri="{FF2B5EF4-FFF2-40B4-BE49-F238E27FC236}">
                      <a16:creationId xmlns:a16="http://schemas.microsoft.com/office/drawing/2014/main" id="{27FD8919-B0C8-46BA-85CE-BA53C5F64C77}"/>
                    </a:ext>
                  </a:extLst>
                </p:cNvPr>
                <p:cNvSpPr/>
                <p:nvPr/>
              </p:nvSpPr>
              <p:spPr>
                <a:xfrm>
                  <a:off x="2827327" y="4328989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61" name="ïśḻïḑe">
                  <a:extLst>
                    <a:ext uri="{FF2B5EF4-FFF2-40B4-BE49-F238E27FC236}">
                      <a16:creationId xmlns:a16="http://schemas.microsoft.com/office/drawing/2014/main" id="{94A52DD8-DADD-465E-B24A-521E52E5ED25}"/>
                    </a:ext>
                  </a:extLst>
                </p:cNvPr>
                <p:cNvSpPr/>
                <p:nvPr/>
              </p:nvSpPr>
              <p:spPr>
                <a:xfrm>
                  <a:off x="2942465" y="4470353"/>
                  <a:ext cx="251958" cy="199506"/>
                </a:xfrm>
                <a:custGeom>
                  <a:avLst/>
                  <a:gdLst>
                    <a:gd name="connsiteX0" fmla="*/ 66529 w 609120"/>
                    <a:gd name="connsiteY0" fmla="*/ 352898 h 482315"/>
                    <a:gd name="connsiteX1" fmla="*/ 542591 w 609120"/>
                    <a:gd name="connsiteY1" fmla="*/ 352898 h 482315"/>
                    <a:gd name="connsiteX2" fmla="*/ 609120 w 609120"/>
                    <a:gd name="connsiteY2" fmla="*/ 452184 h 482315"/>
                    <a:gd name="connsiteX3" fmla="*/ 609120 w 609120"/>
                    <a:gd name="connsiteY3" fmla="*/ 482315 h 482315"/>
                    <a:gd name="connsiteX4" fmla="*/ 0 w 609120"/>
                    <a:gd name="connsiteY4" fmla="*/ 482315 h 482315"/>
                    <a:gd name="connsiteX5" fmla="*/ 0 w 609120"/>
                    <a:gd name="connsiteY5" fmla="*/ 452184 h 482315"/>
                    <a:gd name="connsiteX6" fmla="*/ 278451 w 609120"/>
                    <a:gd name="connsiteY6" fmla="*/ 214237 h 482315"/>
                    <a:gd name="connsiteX7" fmla="*/ 447314 w 609120"/>
                    <a:gd name="connsiteY7" fmla="*/ 214237 h 482315"/>
                    <a:gd name="connsiteX8" fmla="*/ 447314 w 609120"/>
                    <a:gd name="connsiteY8" fmla="*/ 232866 h 482315"/>
                    <a:gd name="connsiteX9" fmla="*/ 278451 w 609120"/>
                    <a:gd name="connsiteY9" fmla="*/ 232866 h 482315"/>
                    <a:gd name="connsiteX10" fmla="*/ 156937 w 609120"/>
                    <a:gd name="connsiteY10" fmla="*/ 214237 h 482315"/>
                    <a:gd name="connsiteX11" fmla="*/ 235970 w 609120"/>
                    <a:gd name="connsiteY11" fmla="*/ 214237 h 482315"/>
                    <a:gd name="connsiteX12" fmla="*/ 235970 w 609120"/>
                    <a:gd name="connsiteY12" fmla="*/ 232866 h 482315"/>
                    <a:gd name="connsiteX13" fmla="*/ 156937 w 609120"/>
                    <a:gd name="connsiteY13" fmla="*/ 232866 h 482315"/>
                    <a:gd name="connsiteX14" fmla="*/ 278451 w 609120"/>
                    <a:gd name="connsiteY14" fmla="*/ 157149 h 482315"/>
                    <a:gd name="connsiteX15" fmla="*/ 447314 w 609120"/>
                    <a:gd name="connsiteY15" fmla="*/ 157149 h 482315"/>
                    <a:gd name="connsiteX16" fmla="*/ 447314 w 609120"/>
                    <a:gd name="connsiteY16" fmla="*/ 175778 h 482315"/>
                    <a:gd name="connsiteX17" fmla="*/ 278451 w 609120"/>
                    <a:gd name="connsiteY17" fmla="*/ 175778 h 482315"/>
                    <a:gd name="connsiteX18" fmla="*/ 156937 w 609120"/>
                    <a:gd name="connsiteY18" fmla="*/ 157149 h 482315"/>
                    <a:gd name="connsiteX19" fmla="*/ 235970 w 609120"/>
                    <a:gd name="connsiteY19" fmla="*/ 157149 h 482315"/>
                    <a:gd name="connsiteX20" fmla="*/ 235970 w 609120"/>
                    <a:gd name="connsiteY20" fmla="*/ 175778 h 482315"/>
                    <a:gd name="connsiteX21" fmla="*/ 156937 w 609120"/>
                    <a:gd name="connsiteY21" fmla="*/ 175778 h 482315"/>
                    <a:gd name="connsiteX22" fmla="*/ 278451 w 609120"/>
                    <a:gd name="connsiteY22" fmla="*/ 99991 h 482315"/>
                    <a:gd name="connsiteX23" fmla="*/ 447314 w 609120"/>
                    <a:gd name="connsiteY23" fmla="*/ 99991 h 482315"/>
                    <a:gd name="connsiteX24" fmla="*/ 447314 w 609120"/>
                    <a:gd name="connsiteY24" fmla="*/ 118691 h 482315"/>
                    <a:gd name="connsiteX25" fmla="*/ 278451 w 609120"/>
                    <a:gd name="connsiteY25" fmla="*/ 118691 h 482315"/>
                    <a:gd name="connsiteX26" fmla="*/ 156937 w 609120"/>
                    <a:gd name="connsiteY26" fmla="*/ 99991 h 482315"/>
                    <a:gd name="connsiteX27" fmla="*/ 235970 w 609120"/>
                    <a:gd name="connsiteY27" fmla="*/ 99991 h 482315"/>
                    <a:gd name="connsiteX28" fmla="*/ 235970 w 609120"/>
                    <a:gd name="connsiteY28" fmla="*/ 118691 h 482315"/>
                    <a:gd name="connsiteX29" fmla="*/ 156937 w 609120"/>
                    <a:gd name="connsiteY29" fmla="*/ 118691 h 482315"/>
                    <a:gd name="connsiteX30" fmla="*/ 116312 w 609120"/>
                    <a:gd name="connsiteY30" fmla="*/ 41471 h 482315"/>
                    <a:gd name="connsiteX31" fmla="*/ 116312 w 609120"/>
                    <a:gd name="connsiteY31" fmla="*/ 288120 h 482315"/>
                    <a:gd name="connsiteX32" fmla="*/ 493160 w 609120"/>
                    <a:gd name="connsiteY32" fmla="*/ 288120 h 482315"/>
                    <a:gd name="connsiteX33" fmla="*/ 493160 w 609120"/>
                    <a:gd name="connsiteY33" fmla="*/ 41471 h 482315"/>
                    <a:gd name="connsiteX34" fmla="*/ 66684 w 609120"/>
                    <a:gd name="connsiteY34" fmla="*/ 0 h 482315"/>
                    <a:gd name="connsiteX35" fmla="*/ 542788 w 609120"/>
                    <a:gd name="connsiteY35" fmla="*/ 0 h 482315"/>
                    <a:gd name="connsiteX36" fmla="*/ 542788 w 609120"/>
                    <a:gd name="connsiteY36" fmla="*/ 329682 h 482315"/>
                    <a:gd name="connsiteX37" fmla="*/ 66684 w 609120"/>
                    <a:gd name="connsiteY37" fmla="*/ 329682 h 48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09120" h="482315">
                      <a:moveTo>
                        <a:pt x="66529" y="352898"/>
                      </a:moveTo>
                      <a:lnTo>
                        <a:pt x="542591" y="352898"/>
                      </a:lnTo>
                      <a:lnTo>
                        <a:pt x="609120" y="452184"/>
                      </a:lnTo>
                      <a:lnTo>
                        <a:pt x="609120" y="482315"/>
                      </a:lnTo>
                      <a:lnTo>
                        <a:pt x="0" y="482315"/>
                      </a:lnTo>
                      <a:lnTo>
                        <a:pt x="0" y="452184"/>
                      </a:lnTo>
                      <a:close/>
                      <a:moveTo>
                        <a:pt x="278451" y="214237"/>
                      </a:moveTo>
                      <a:lnTo>
                        <a:pt x="447314" y="214237"/>
                      </a:lnTo>
                      <a:lnTo>
                        <a:pt x="447314" y="232866"/>
                      </a:lnTo>
                      <a:lnTo>
                        <a:pt x="278451" y="232866"/>
                      </a:lnTo>
                      <a:close/>
                      <a:moveTo>
                        <a:pt x="156937" y="214237"/>
                      </a:moveTo>
                      <a:lnTo>
                        <a:pt x="235970" y="214237"/>
                      </a:lnTo>
                      <a:lnTo>
                        <a:pt x="235970" y="232866"/>
                      </a:lnTo>
                      <a:lnTo>
                        <a:pt x="156937" y="232866"/>
                      </a:lnTo>
                      <a:close/>
                      <a:moveTo>
                        <a:pt x="278451" y="157149"/>
                      </a:moveTo>
                      <a:lnTo>
                        <a:pt x="447314" y="157149"/>
                      </a:lnTo>
                      <a:lnTo>
                        <a:pt x="447314" y="175778"/>
                      </a:lnTo>
                      <a:lnTo>
                        <a:pt x="278451" y="175778"/>
                      </a:lnTo>
                      <a:close/>
                      <a:moveTo>
                        <a:pt x="156937" y="157149"/>
                      </a:moveTo>
                      <a:lnTo>
                        <a:pt x="235970" y="157149"/>
                      </a:lnTo>
                      <a:lnTo>
                        <a:pt x="235970" y="175778"/>
                      </a:lnTo>
                      <a:lnTo>
                        <a:pt x="156937" y="175778"/>
                      </a:lnTo>
                      <a:close/>
                      <a:moveTo>
                        <a:pt x="278451" y="99991"/>
                      </a:moveTo>
                      <a:lnTo>
                        <a:pt x="447314" y="99991"/>
                      </a:lnTo>
                      <a:lnTo>
                        <a:pt x="447314" y="118691"/>
                      </a:lnTo>
                      <a:lnTo>
                        <a:pt x="278451" y="118691"/>
                      </a:lnTo>
                      <a:close/>
                      <a:moveTo>
                        <a:pt x="156937" y="99991"/>
                      </a:moveTo>
                      <a:lnTo>
                        <a:pt x="235970" y="99991"/>
                      </a:lnTo>
                      <a:lnTo>
                        <a:pt x="235970" y="118691"/>
                      </a:lnTo>
                      <a:lnTo>
                        <a:pt x="156937" y="118691"/>
                      </a:lnTo>
                      <a:close/>
                      <a:moveTo>
                        <a:pt x="116312" y="41471"/>
                      </a:moveTo>
                      <a:lnTo>
                        <a:pt x="116312" y="288120"/>
                      </a:lnTo>
                      <a:lnTo>
                        <a:pt x="493160" y="288120"/>
                      </a:lnTo>
                      <a:lnTo>
                        <a:pt x="493160" y="41471"/>
                      </a:lnTo>
                      <a:close/>
                      <a:moveTo>
                        <a:pt x="66684" y="0"/>
                      </a:moveTo>
                      <a:lnTo>
                        <a:pt x="542788" y="0"/>
                      </a:lnTo>
                      <a:lnTo>
                        <a:pt x="542788" y="329682"/>
                      </a:lnTo>
                      <a:lnTo>
                        <a:pt x="66684" y="32968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3" name="íš1îḑè">
                <a:extLst>
                  <a:ext uri="{FF2B5EF4-FFF2-40B4-BE49-F238E27FC236}">
                    <a16:creationId xmlns:a16="http://schemas.microsoft.com/office/drawing/2014/main" id="{8A7AFF55-4837-45E6-A706-602E236A9964}"/>
                  </a:ext>
                </a:extLst>
              </p:cNvPr>
              <p:cNvGrpSpPr/>
              <p:nvPr/>
            </p:nvGrpSpPr>
            <p:grpSpPr>
              <a:xfrm>
                <a:off x="2827326" y="1226582"/>
                <a:ext cx="482235" cy="482235"/>
                <a:chOff x="2827326" y="1226582"/>
                <a:chExt cx="482235" cy="482235"/>
              </a:xfrm>
            </p:grpSpPr>
            <p:sp>
              <p:nvSpPr>
                <p:cNvPr id="58" name="îṣľïdè">
                  <a:extLst>
                    <a:ext uri="{FF2B5EF4-FFF2-40B4-BE49-F238E27FC236}">
                      <a16:creationId xmlns:a16="http://schemas.microsoft.com/office/drawing/2014/main" id="{D0330395-6E45-4387-86FA-6A1B2CE2FBE4}"/>
                    </a:ext>
                  </a:extLst>
                </p:cNvPr>
                <p:cNvSpPr/>
                <p:nvPr/>
              </p:nvSpPr>
              <p:spPr>
                <a:xfrm>
                  <a:off x="2827326" y="1226582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59" name="îślïḍè">
                  <a:extLst>
                    <a:ext uri="{FF2B5EF4-FFF2-40B4-BE49-F238E27FC236}">
                      <a16:creationId xmlns:a16="http://schemas.microsoft.com/office/drawing/2014/main" id="{3B65320B-243C-4E3B-9E41-7A908958889F}"/>
                    </a:ext>
                  </a:extLst>
                </p:cNvPr>
                <p:cNvSpPr/>
                <p:nvPr/>
              </p:nvSpPr>
              <p:spPr>
                <a:xfrm>
                  <a:off x="2942465" y="1367950"/>
                  <a:ext cx="251958" cy="199506"/>
                </a:xfrm>
                <a:custGeom>
                  <a:avLst/>
                  <a:gdLst>
                    <a:gd name="connsiteX0" fmla="*/ 66529 w 609120"/>
                    <a:gd name="connsiteY0" fmla="*/ 352898 h 482315"/>
                    <a:gd name="connsiteX1" fmla="*/ 542591 w 609120"/>
                    <a:gd name="connsiteY1" fmla="*/ 352898 h 482315"/>
                    <a:gd name="connsiteX2" fmla="*/ 609120 w 609120"/>
                    <a:gd name="connsiteY2" fmla="*/ 452184 h 482315"/>
                    <a:gd name="connsiteX3" fmla="*/ 609120 w 609120"/>
                    <a:gd name="connsiteY3" fmla="*/ 482315 h 482315"/>
                    <a:gd name="connsiteX4" fmla="*/ 0 w 609120"/>
                    <a:gd name="connsiteY4" fmla="*/ 482315 h 482315"/>
                    <a:gd name="connsiteX5" fmla="*/ 0 w 609120"/>
                    <a:gd name="connsiteY5" fmla="*/ 452184 h 482315"/>
                    <a:gd name="connsiteX6" fmla="*/ 278451 w 609120"/>
                    <a:gd name="connsiteY6" fmla="*/ 214237 h 482315"/>
                    <a:gd name="connsiteX7" fmla="*/ 447314 w 609120"/>
                    <a:gd name="connsiteY7" fmla="*/ 214237 h 482315"/>
                    <a:gd name="connsiteX8" fmla="*/ 447314 w 609120"/>
                    <a:gd name="connsiteY8" fmla="*/ 232866 h 482315"/>
                    <a:gd name="connsiteX9" fmla="*/ 278451 w 609120"/>
                    <a:gd name="connsiteY9" fmla="*/ 232866 h 482315"/>
                    <a:gd name="connsiteX10" fmla="*/ 156937 w 609120"/>
                    <a:gd name="connsiteY10" fmla="*/ 214237 h 482315"/>
                    <a:gd name="connsiteX11" fmla="*/ 235970 w 609120"/>
                    <a:gd name="connsiteY11" fmla="*/ 214237 h 482315"/>
                    <a:gd name="connsiteX12" fmla="*/ 235970 w 609120"/>
                    <a:gd name="connsiteY12" fmla="*/ 232866 h 482315"/>
                    <a:gd name="connsiteX13" fmla="*/ 156937 w 609120"/>
                    <a:gd name="connsiteY13" fmla="*/ 232866 h 482315"/>
                    <a:gd name="connsiteX14" fmla="*/ 278451 w 609120"/>
                    <a:gd name="connsiteY14" fmla="*/ 157149 h 482315"/>
                    <a:gd name="connsiteX15" fmla="*/ 447314 w 609120"/>
                    <a:gd name="connsiteY15" fmla="*/ 157149 h 482315"/>
                    <a:gd name="connsiteX16" fmla="*/ 447314 w 609120"/>
                    <a:gd name="connsiteY16" fmla="*/ 175778 h 482315"/>
                    <a:gd name="connsiteX17" fmla="*/ 278451 w 609120"/>
                    <a:gd name="connsiteY17" fmla="*/ 175778 h 482315"/>
                    <a:gd name="connsiteX18" fmla="*/ 156937 w 609120"/>
                    <a:gd name="connsiteY18" fmla="*/ 157149 h 482315"/>
                    <a:gd name="connsiteX19" fmla="*/ 235970 w 609120"/>
                    <a:gd name="connsiteY19" fmla="*/ 157149 h 482315"/>
                    <a:gd name="connsiteX20" fmla="*/ 235970 w 609120"/>
                    <a:gd name="connsiteY20" fmla="*/ 175778 h 482315"/>
                    <a:gd name="connsiteX21" fmla="*/ 156937 w 609120"/>
                    <a:gd name="connsiteY21" fmla="*/ 175778 h 482315"/>
                    <a:gd name="connsiteX22" fmla="*/ 278451 w 609120"/>
                    <a:gd name="connsiteY22" fmla="*/ 99991 h 482315"/>
                    <a:gd name="connsiteX23" fmla="*/ 447314 w 609120"/>
                    <a:gd name="connsiteY23" fmla="*/ 99991 h 482315"/>
                    <a:gd name="connsiteX24" fmla="*/ 447314 w 609120"/>
                    <a:gd name="connsiteY24" fmla="*/ 118691 h 482315"/>
                    <a:gd name="connsiteX25" fmla="*/ 278451 w 609120"/>
                    <a:gd name="connsiteY25" fmla="*/ 118691 h 482315"/>
                    <a:gd name="connsiteX26" fmla="*/ 156937 w 609120"/>
                    <a:gd name="connsiteY26" fmla="*/ 99991 h 482315"/>
                    <a:gd name="connsiteX27" fmla="*/ 235970 w 609120"/>
                    <a:gd name="connsiteY27" fmla="*/ 99991 h 482315"/>
                    <a:gd name="connsiteX28" fmla="*/ 235970 w 609120"/>
                    <a:gd name="connsiteY28" fmla="*/ 118691 h 482315"/>
                    <a:gd name="connsiteX29" fmla="*/ 156937 w 609120"/>
                    <a:gd name="connsiteY29" fmla="*/ 118691 h 482315"/>
                    <a:gd name="connsiteX30" fmla="*/ 116312 w 609120"/>
                    <a:gd name="connsiteY30" fmla="*/ 41471 h 482315"/>
                    <a:gd name="connsiteX31" fmla="*/ 116312 w 609120"/>
                    <a:gd name="connsiteY31" fmla="*/ 288120 h 482315"/>
                    <a:gd name="connsiteX32" fmla="*/ 493160 w 609120"/>
                    <a:gd name="connsiteY32" fmla="*/ 288120 h 482315"/>
                    <a:gd name="connsiteX33" fmla="*/ 493160 w 609120"/>
                    <a:gd name="connsiteY33" fmla="*/ 41471 h 482315"/>
                    <a:gd name="connsiteX34" fmla="*/ 66684 w 609120"/>
                    <a:gd name="connsiteY34" fmla="*/ 0 h 482315"/>
                    <a:gd name="connsiteX35" fmla="*/ 542788 w 609120"/>
                    <a:gd name="connsiteY35" fmla="*/ 0 h 482315"/>
                    <a:gd name="connsiteX36" fmla="*/ 542788 w 609120"/>
                    <a:gd name="connsiteY36" fmla="*/ 329682 h 482315"/>
                    <a:gd name="connsiteX37" fmla="*/ 66684 w 609120"/>
                    <a:gd name="connsiteY37" fmla="*/ 329682 h 48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09120" h="482315">
                      <a:moveTo>
                        <a:pt x="66529" y="352898"/>
                      </a:moveTo>
                      <a:lnTo>
                        <a:pt x="542591" y="352898"/>
                      </a:lnTo>
                      <a:lnTo>
                        <a:pt x="609120" y="452184"/>
                      </a:lnTo>
                      <a:lnTo>
                        <a:pt x="609120" y="482315"/>
                      </a:lnTo>
                      <a:lnTo>
                        <a:pt x="0" y="482315"/>
                      </a:lnTo>
                      <a:lnTo>
                        <a:pt x="0" y="452184"/>
                      </a:lnTo>
                      <a:close/>
                      <a:moveTo>
                        <a:pt x="278451" y="214237"/>
                      </a:moveTo>
                      <a:lnTo>
                        <a:pt x="447314" y="214237"/>
                      </a:lnTo>
                      <a:lnTo>
                        <a:pt x="447314" y="232866"/>
                      </a:lnTo>
                      <a:lnTo>
                        <a:pt x="278451" y="232866"/>
                      </a:lnTo>
                      <a:close/>
                      <a:moveTo>
                        <a:pt x="156937" y="214237"/>
                      </a:moveTo>
                      <a:lnTo>
                        <a:pt x="235970" y="214237"/>
                      </a:lnTo>
                      <a:lnTo>
                        <a:pt x="235970" y="232866"/>
                      </a:lnTo>
                      <a:lnTo>
                        <a:pt x="156937" y="232866"/>
                      </a:lnTo>
                      <a:close/>
                      <a:moveTo>
                        <a:pt x="278451" y="157149"/>
                      </a:moveTo>
                      <a:lnTo>
                        <a:pt x="447314" y="157149"/>
                      </a:lnTo>
                      <a:lnTo>
                        <a:pt x="447314" y="175778"/>
                      </a:lnTo>
                      <a:lnTo>
                        <a:pt x="278451" y="175778"/>
                      </a:lnTo>
                      <a:close/>
                      <a:moveTo>
                        <a:pt x="156937" y="157149"/>
                      </a:moveTo>
                      <a:lnTo>
                        <a:pt x="235970" y="157149"/>
                      </a:lnTo>
                      <a:lnTo>
                        <a:pt x="235970" y="175778"/>
                      </a:lnTo>
                      <a:lnTo>
                        <a:pt x="156937" y="175778"/>
                      </a:lnTo>
                      <a:close/>
                      <a:moveTo>
                        <a:pt x="278451" y="99991"/>
                      </a:moveTo>
                      <a:lnTo>
                        <a:pt x="447314" y="99991"/>
                      </a:lnTo>
                      <a:lnTo>
                        <a:pt x="447314" y="118691"/>
                      </a:lnTo>
                      <a:lnTo>
                        <a:pt x="278451" y="118691"/>
                      </a:lnTo>
                      <a:close/>
                      <a:moveTo>
                        <a:pt x="156937" y="99991"/>
                      </a:moveTo>
                      <a:lnTo>
                        <a:pt x="235970" y="99991"/>
                      </a:lnTo>
                      <a:lnTo>
                        <a:pt x="235970" y="118691"/>
                      </a:lnTo>
                      <a:lnTo>
                        <a:pt x="156937" y="118691"/>
                      </a:lnTo>
                      <a:close/>
                      <a:moveTo>
                        <a:pt x="116312" y="41471"/>
                      </a:moveTo>
                      <a:lnTo>
                        <a:pt x="116312" y="288120"/>
                      </a:lnTo>
                      <a:lnTo>
                        <a:pt x="493160" y="288120"/>
                      </a:lnTo>
                      <a:lnTo>
                        <a:pt x="493160" y="41471"/>
                      </a:lnTo>
                      <a:close/>
                      <a:moveTo>
                        <a:pt x="66684" y="0"/>
                      </a:moveTo>
                      <a:lnTo>
                        <a:pt x="542788" y="0"/>
                      </a:lnTo>
                      <a:lnTo>
                        <a:pt x="542788" y="329682"/>
                      </a:lnTo>
                      <a:lnTo>
                        <a:pt x="66684" y="32968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4" name="is1íďè">
                <a:extLst>
                  <a:ext uri="{FF2B5EF4-FFF2-40B4-BE49-F238E27FC236}">
                    <a16:creationId xmlns:a16="http://schemas.microsoft.com/office/drawing/2014/main" id="{CF0EFE77-AECD-4DD6-B158-6C60378E5B2D}"/>
                  </a:ext>
                </a:extLst>
              </p:cNvPr>
              <p:cNvGrpSpPr/>
              <p:nvPr/>
            </p:nvGrpSpPr>
            <p:grpSpPr>
              <a:xfrm>
                <a:off x="1004512" y="1226582"/>
                <a:ext cx="482235" cy="482235"/>
                <a:chOff x="1004512" y="1226582"/>
                <a:chExt cx="482235" cy="482235"/>
              </a:xfrm>
            </p:grpSpPr>
            <p:sp>
              <p:nvSpPr>
                <p:cNvPr id="56" name="íṩḻíḍe">
                  <a:extLst>
                    <a:ext uri="{FF2B5EF4-FFF2-40B4-BE49-F238E27FC236}">
                      <a16:creationId xmlns:a16="http://schemas.microsoft.com/office/drawing/2014/main" id="{70E75B26-21DA-457B-860D-07C16B4365F1}"/>
                    </a:ext>
                  </a:extLst>
                </p:cNvPr>
                <p:cNvSpPr/>
                <p:nvPr/>
              </p:nvSpPr>
              <p:spPr>
                <a:xfrm>
                  <a:off x="1004512" y="1226582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57" name="îŝlide">
                  <a:extLst>
                    <a:ext uri="{FF2B5EF4-FFF2-40B4-BE49-F238E27FC236}">
                      <a16:creationId xmlns:a16="http://schemas.microsoft.com/office/drawing/2014/main" id="{5C438322-D300-40E4-9F9D-70CA8C5E29A4}"/>
                    </a:ext>
                  </a:extLst>
                </p:cNvPr>
                <p:cNvSpPr/>
                <p:nvPr/>
              </p:nvSpPr>
              <p:spPr>
                <a:xfrm>
                  <a:off x="1119649" y="1367954"/>
                  <a:ext cx="251958" cy="199506"/>
                </a:xfrm>
                <a:custGeom>
                  <a:avLst/>
                  <a:gdLst>
                    <a:gd name="connsiteX0" fmla="*/ 66529 w 609120"/>
                    <a:gd name="connsiteY0" fmla="*/ 352898 h 482315"/>
                    <a:gd name="connsiteX1" fmla="*/ 542591 w 609120"/>
                    <a:gd name="connsiteY1" fmla="*/ 352898 h 482315"/>
                    <a:gd name="connsiteX2" fmla="*/ 609120 w 609120"/>
                    <a:gd name="connsiteY2" fmla="*/ 452184 h 482315"/>
                    <a:gd name="connsiteX3" fmla="*/ 609120 w 609120"/>
                    <a:gd name="connsiteY3" fmla="*/ 482315 h 482315"/>
                    <a:gd name="connsiteX4" fmla="*/ 0 w 609120"/>
                    <a:gd name="connsiteY4" fmla="*/ 482315 h 482315"/>
                    <a:gd name="connsiteX5" fmla="*/ 0 w 609120"/>
                    <a:gd name="connsiteY5" fmla="*/ 452184 h 482315"/>
                    <a:gd name="connsiteX6" fmla="*/ 278451 w 609120"/>
                    <a:gd name="connsiteY6" fmla="*/ 214237 h 482315"/>
                    <a:gd name="connsiteX7" fmla="*/ 447314 w 609120"/>
                    <a:gd name="connsiteY7" fmla="*/ 214237 h 482315"/>
                    <a:gd name="connsiteX8" fmla="*/ 447314 w 609120"/>
                    <a:gd name="connsiteY8" fmla="*/ 232866 h 482315"/>
                    <a:gd name="connsiteX9" fmla="*/ 278451 w 609120"/>
                    <a:gd name="connsiteY9" fmla="*/ 232866 h 482315"/>
                    <a:gd name="connsiteX10" fmla="*/ 156937 w 609120"/>
                    <a:gd name="connsiteY10" fmla="*/ 214237 h 482315"/>
                    <a:gd name="connsiteX11" fmla="*/ 235970 w 609120"/>
                    <a:gd name="connsiteY11" fmla="*/ 214237 h 482315"/>
                    <a:gd name="connsiteX12" fmla="*/ 235970 w 609120"/>
                    <a:gd name="connsiteY12" fmla="*/ 232866 h 482315"/>
                    <a:gd name="connsiteX13" fmla="*/ 156937 w 609120"/>
                    <a:gd name="connsiteY13" fmla="*/ 232866 h 482315"/>
                    <a:gd name="connsiteX14" fmla="*/ 278451 w 609120"/>
                    <a:gd name="connsiteY14" fmla="*/ 157149 h 482315"/>
                    <a:gd name="connsiteX15" fmla="*/ 447314 w 609120"/>
                    <a:gd name="connsiteY15" fmla="*/ 157149 h 482315"/>
                    <a:gd name="connsiteX16" fmla="*/ 447314 w 609120"/>
                    <a:gd name="connsiteY16" fmla="*/ 175778 h 482315"/>
                    <a:gd name="connsiteX17" fmla="*/ 278451 w 609120"/>
                    <a:gd name="connsiteY17" fmla="*/ 175778 h 482315"/>
                    <a:gd name="connsiteX18" fmla="*/ 156937 w 609120"/>
                    <a:gd name="connsiteY18" fmla="*/ 157149 h 482315"/>
                    <a:gd name="connsiteX19" fmla="*/ 235970 w 609120"/>
                    <a:gd name="connsiteY19" fmla="*/ 157149 h 482315"/>
                    <a:gd name="connsiteX20" fmla="*/ 235970 w 609120"/>
                    <a:gd name="connsiteY20" fmla="*/ 175778 h 482315"/>
                    <a:gd name="connsiteX21" fmla="*/ 156937 w 609120"/>
                    <a:gd name="connsiteY21" fmla="*/ 175778 h 482315"/>
                    <a:gd name="connsiteX22" fmla="*/ 278451 w 609120"/>
                    <a:gd name="connsiteY22" fmla="*/ 99991 h 482315"/>
                    <a:gd name="connsiteX23" fmla="*/ 447314 w 609120"/>
                    <a:gd name="connsiteY23" fmla="*/ 99991 h 482315"/>
                    <a:gd name="connsiteX24" fmla="*/ 447314 w 609120"/>
                    <a:gd name="connsiteY24" fmla="*/ 118691 h 482315"/>
                    <a:gd name="connsiteX25" fmla="*/ 278451 w 609120"/>
                    <a:gd name="connsiteY25" fmla="*/ 118691 h 482315"/>
                    <a:gd name="connsiteX26" fmla="*/ 156937 w 609120"/>
                    <a:gd name="connsiteY26" fmla="*/ 99991 h 482315"/>
                    <a:gd name="connsiteX27" fmla="*/ 235970 w 609120"/>
                    <a:gd name="connsiteY27" fmla="*/ 99991 h 482315"/>
                    <a:gd name="connsiteX28" fmla="*/ 235970 w 609120"/>
                    <a:gd name="connsiteY28" fmla="*/ 118691 h 482315"/>
                    <a:gd name="connsiteX29" fmla="*/ 156937 w 609120"/>
                    <a:gd name="connsiteY29" fmla="*/ 118691 h 482315"/>
                    <a:gd name="connsiteX30" fmla="*/ 116312 w 609120"/>
                    <a:gd name="connsiteY30" fmla="*/ 41471 h 482315"/>
                    <a:gd name="connsiteX31" fmla="*/ 116312 w 609120"/>
                    <a:gd name="connsiteY31" fmla="*/ 288120 h 482315"/>
                    <a:gd name="connsiteX32" fmla="*/ 493160 w 609120"/>
                    <a:gd name="connsiteY32" fmla="*/ 288120 h 482315"/>
                    <a:gd name="connsiteX33" fmla="*/ 493160 w 609120"/>
                    <a:gd name="connsiteY33" fmla="*/ 41471 h 482315"/>
                    <a:gd name="connsiteX34" fmla="*/ 66684 w 609120"/>
                    <a:gd name="connsiteY34" fmla="*/ 0 h 482315"/>
                    <a:gd name="connsiteX35" fmla="*/ 542788 w 609120"/>
                    <a:gd name="connsiteY35" fmla="*/ 0 h 482315"/>
                    <a:gd name="connsiteX36" fmla="*/ 542788 w 609120"/>
                    <a:gd name="connsiteY36" fmla="*/ 329682 h 482315"/>
                    <a:gd name="connsiteX37" fmla="*/ 66684 w 609120"/>
                    <a:gd name="connsiteY37" fmla="*/ 329682 h 48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09120" h="482315">
                      <a:moveTo>
                        <a:pt x="66529" y="352898"/>
                      </a:moveTo>
                      <a:lnTo>
                        <a:pt x="542591" y="352898"/>
                      </a:lnTo>
                      <a:lnTo>
                        <a:pt x="609120" y="452184"/>
                      </a:lnTo>
                      <a:lnTo>
                        <a:pt x="609120" y="482315"/>
                      </a:lnTo>
                      <a:lnTo>
                        <a:pt x="0" y="482315"/>
                      </a:lnTo>
                      <a:lnTo>
                        <a:pt x="0" y="452184"/>
                      </a:lnTo>
                      <a:close/>
                      <a:moveTo>
                        <a:pt x="278451" y="214237"/>
                      </a:moveTo>
                      <a:lnTo>
                        <a:pt x="447314" y="214237"/>
                      </a:lnTo>
                      <a:lnTo>
                        <a:pt x="447314" y="232866"/>
                      </a:lnTo>
                      <a:lnTo>
                        <a:pt x="278451" y="232866"/>
                      </a:lnTo>
                      <a:close/>
                      <a:moveTo>
                        <a:pt x="156937" y="214237"/>
                      </a:moveTo>
                      <a:lnTo>
                        <a:pt x="235970" y="214237"/>
                      </a:lnTo>
                      <a:lnTo>
                        <a:pt x="235970" y="232866"/>
                      </a:lnTo>
                      <a:lnTo>
                        <a:pt x="156937" y="232866"/>
                      </a:lnTo>
                      <a:close/>
                      <a:moveTo>
                        <a:pt x="278451" y="157149"/>
                      </a:moveTo>
                      <a:lnTo>
                        <a:pt x="447314" y="157149"/>
                      </a:lnTo>
                      <a:lnTo>
                        <a:pt x="447314" y="175778"/>
                      </a:lnTo>
                      <a:lnTo>
                        <a:pt x="278451" y="175778"/>
                      </a:lnTo>
                      <a:close/>
                      <a:moveTo>
                        <a:pt x="156937" y="157149"/>
                      </a:moveTo>
                      <a:lnTo>
                        <a:pt x="235970" y="157149"/>
                      </a:lnTo>
                      <a:lnTo>
                        <a:pt x="235970" y="175778"/>
                      </a:lnTo>
                      <a:lnTo>
                        <a:pt x="156937" y="175778"/>
                      </a:lnTo>
                      <a:close/>
                      <a:moveTo>
                        <a:pt x="278451" y="99991"/>
                      </a:moveTo>
                      <a:lnTo>
                        <a:pt x="447314" y="99991"/>
                      </a:lnTo>
                      <a:lnTo>
                        <a:pt x="447314" y="118691"/>
                      </a:lnTo>
                      <a:lnTo>
                        <a:pt x="278451" y="118691"/>
                      </a:lnTo>
                      <a:close/>
                      <a:moveTo>
                        <a:pt x="156937" y="99991"/>
                      </a:moveTo>
                      <a:lnTo>
                        <a:pt x="235970" y="99991"/>
                      </a:lnTo>
                      <a:lnTo>
                        <a:pt x="235970" y="118691"/>
                      </a:lnTo>
                      <a:lnTo>
                        <a:pt x="156937" y="118691"/>
                      </a:lnTo>
                      <a:close/>
                      <a:moveTo>
                        <a:pt x="116312" y="41471"/>
                      </a:moveTo>
                      <a:lnTo>
                        <a:pt x="116312" y="288120"/>
                      </a:lnTo>
                      <a:lnTo>
                        <a:pt x="493160" y="288120"/>
                      </a:lnTo>
                      <a:lnTo>
                        <a:pt x="493160" y="41471"/>
                      </a:lnTo>
                      <a:close/>
                      <a:moveTo>
                        <a:pt x="66684" y="0"/>
                      </a:moveTo>
                      <a:lnTo>
                        <a:pt x="542788" y="0"/>
                      </a:lnTo>
                      <a:lnTo>
                        <a:pt x="542788" y="329682"/>
                      </a:lnTo>
                      <a:lnTo>
                        <a:pt x="66684" y="32968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5" name="îṡ1iḋè">
                <a:extLst>
                  <a:ext uri="{FF2B5EF4-FFF2-40B4-BE49-F238E27FC236}">
                    <a16:creationId xmlns:a16="http://schemas.microsoft.com/office/drawing/2014/main" id="{043AB2E2-323A-4E84-B9C1-F2ED1E853B7E}"/>
                  </a:ext>
                </a:extLst>
              </p:cNvPr>
              <p:cNvSpPr txBox="1"/>
              <p:nvPr/>
            </p:nvSpPr>
            <p:spPr>
              <a:xfrm>
                <a:off x="826067" y="4996175"/>
                <a:ext cx="2661940" cy="105434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ṣľiḍé">
              <a:extLst>
                <a:ext uri="{FF2B5EF4-FFF2-40B4-BE49-F238E27FC236}">
                  <a16:creationId xmlns:a16="http://schemas.microsoft.com/office/drawing/2014/main" id="{A78B9EA2-F8B1-4099-83D7-22B562F2425C}"/>
                </a:ext>
              </a:extLst>
            </p:cNvPr>
            <p:cNvGrpSpPr/>
            <p:nvPr/>
          </p:nvGrpSpPr>
          <p:grpSpPr>
            <a:xfrm>
              <a:off x="4765030" y="1226582"/>
              <a:ext cx="2661940" cy="4823936"/>
              <a:chOff x="4765030" y="1226582"/>
              <a:chExt cx="2661940" cy="4823936"/>
            </a:xfrm>
          </p:grpSpPr>
          <p:sp>
            <p:nvSpPr>
              <p:cNvPr id="28" name="íśļïďè">
                <a:extLst>
                  <a:ext uri="{FF2B5EF4-FFF2-40B4-BE49-F238E27FC236}">
                    <a16:creationId xmlns:a16="http://schemas.microsoft.com/office/drawing/2014/main" id="{BF3708C0-B61A-402C-B959-2706C27ED2FA}"/>
                  </a:ext>
                </a:extLst>
              </p:cNvPr>
              <p:cNvSpPr/>
              <p:nvPr/>
            </p:nvSpPr>
            <p:spPr>
              <a:xfrm>
                <a:off x="5409677" y="1491306"/>
                <a:ext cx="578079" cy="1409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93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25500"/>
                <a:endParaRPr/>
              </a:p>
            </p:txBody>
          </p:sp>
          <p:sp>
            <p:nvSpPr>
              <p:cNvPr id="29" name="íşľïḓé">
                <a:extLst>
                  <a:ext uri="{FF2B5EF4-FFF2-40B4-BE49-F238E27FC236}">
                    <a16:creationId xmlns:a16="http://schemas.microsoft.com/office/drawing/2014/main" id="{6496CED1-61AC-48AA-AA8A-406CD7647167}"/>
                  </a:ext>
                </a:extLst>
              </p:cNvPr>
              <p:cNvSpPr/>
              <p:nvPr/>
            </p:nvSpPr>
            <p:spPr>
              <a:xfrm flipH="1">
                <a:off x="6204243" y="1491306"/>
                <a:ext cx="578079" cy="1409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93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25500"/>
                <a:endParaRPr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72C31686-8A9B-4E5B-B61D-3B689DC91A72}"/>
                  </a:ext>
                </a:extLst>
              </p:cNvPr>
              <p:cNvCxnSpPr>
                <a:stCxn id="32" idx="0"/>
                <a:endCxn id="44" idx="0"/>
              </p:cNvCxnSpPr>
              <p:nvPr/>
            </p:nvCxnSpPr>
            <p:spPr>
              <a:xfrm flipH="1">
                <a:off x="5184593" y="3475898"/>
                <a:ext cx="913892" cy="109421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A5C075B4-2412-474F-A48D-015E9147962C}"/>
                  </a:ext>
                </a:extLst>
              </p:cNvPr>
              <p:cNvCxnSpPr>
                <a:stCxn id="32" idx="0"/>
                <a:endCxn id="42" idx="0"/>
              </p:cNvCxnSpPr>
              <p:nvPr/>
            </p:nvCxnSpPr>
            <p:spPr>
              <a:xfrm>
                <a:off x="6098484" y="3475898"/>
                <a:ext cx="908922" cy="109421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</p:cxnSp>
          <p:sp>
            <p:nvSpPr>
              <p:cNvPr id="32" name="ïŝlïḓê">
                <a:extLst>
                  <a:ext uri="{FF2B5EF4-FFF2-40B4-BE49-F238E27FC236}">
                    <a16:creationId xmlns:a16="http://schemas.microsoft.com/office/drawing/2014/main" id="{A337C655-1193-4409-9B74-D826B071B52B}"/>
                  </a:ext>
                </a:extLst>
              </p:cNvPr>
              <p:cNvSpPr/>
              <p:nvPr/>
            </p:nvSpPr>
            <p:spPr>
              <a:xfrm>
                <a:off x="5430343" y="2807756"/>
                <a:ext cx="1336281" cy="1336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>
                <a:lvl1pPr algn="ctr" defTabSz="825500">
                  <a:defRPr sz="5000"/>
                </a:lvl1pPr>
                <a:lvl2pPr indent="228600" algn="ctr" defTabSz="825500">
                  <a:defRPr sz="5000"/>
                </a:lvl2pPr>
                <a:lvl3pPr indent="457200" algn="ctr" defTabSz="825500">
                  <a:defRPr sz="5000"/>
                </a:lvl3pPr>
                <a:lvl4pPr indent="685800" algn="ctr" defTabSz="825500">
                  <a:defRPr sz="5000"/>
                </a:lvl4pPr>
                <a:lvl5pPr indent="914400" algn="ctr" defTabSz="825500">
                  <a:defRPr sz="5000"/>
                </a:lvl5pPr>
                <a:lvl6pPr indent="1143000" algn="ctr" defTabSz="825500">
                  <a:defRPr sz="5000"/>
                </a:lvl6pPr>
                <a:lvl7pPr indent="1371600" algn="ctr" defTabSz="825500">
                  <a:defRPr sz="5000"/>
                </a:lvl7pPr>
                <a:lvl8pPr indent="1600200" algn="ctr" defTabSz="825500">
                  <a:defRPr sz="5000"/>
                </a:lvl8pPr>
                <a:lvl9pPr indent="1828800" algn="ctr" defTabSz="825500">
                  <a:defRPr sz="5000"/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i="1" u="sng" dirty="0">
                    <a:solidFill>
                      <a:schemeClr val="bg1"/>
                    </a:solidFill>
                  </a:rPr>
                  <a:t>Text</a:t>
                </a:r>
              </a:p>
            </p:txBody>
          </p:sp>
          <p:grpSp>
            <p:nvGrpSpPr>
              <p:cNvPr id="33" name="îšḷiḑè">
                <a:extLst>
                  <a:ext uri="{FF2B5EF4-FFF2-40B4-BE49-F238E27FC236}">
                    <a16:creationId xmlns:a16="http://schemas.microsoft.com/office/drawing/2014/main" id="{65202850-0147-422E-82DC-49493243E582}"/>
                  </a:ext>
                </a:extLst>
              </p:cNvPr>
              <p:cNvGrpSpPr/>
              <p:nvPr/>
            </p:nvGrpSpPr>
            <p:grpSpPr>
              <a:xfrm>
                <a:off x="4943475" y="4328989"/>
                <a:ext cx="482235" cy="482235"/>
                <a:chOff x="4943475" y="4328989"/>
                <a:chExt cx="482235" cy="482235"/>
              </a:xfrm>
            </p:grpSpPr>
            <p:sp>
              <p:nvSpPr>
                <p:cNvPr id="44" name="îṡḷïḋê">
                  <a:extLst>
                    <a:ext uri="{FF2B5EF4-FFF2-40B4-BE49-F238E27FC236}">
                      <a16:creationId xmlns:a16="http://schemas.microsoft.com/office/drawing/2014/main" id="{B5D33D19-DB53-484B-85F5-D87CA744C6B7}"/>
                    </a:ext>
                  </a:extLst>
                </p:cNvPr>
                <p:cNvSpPr/>
                <p:nvPr/>
              </p:nvSpPr>
              <p:spPr>
                <a:xfrm>
                  <a:off x="4943475" y="4328989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45" name="ïṥľíḋê">
                  <a:extLst>
                    <a:ext uri="{FF2B5EF4-FFF2-40B4-BE49-F238E27FC236}">
                      <a16:creationId xmlns:a16="http://schemas.microsoft.com/office/drawing/2014/main" id="{B937A1C1-C65E-46D3-A0FD-AC797F9C1C53}"/>
                    </a:ext>
                  </a:extLst>
                </p:cNvPr>
                <p:cNvSpPr/>
                <p:nvPr/>
              </p:nvSpPr>
              <p:spPr>
                <a:xfrm>
                  <a:off x="5074334" y="4444127"/>
                  <a:ext cx="220515" cy="251958"/>
                </a:xfrm>
                <a:custGeom>
                  <a:avLst/>
                  <a:gdLst>
                    <a:gd name="T0" fmla="*/ 506 w 506"/>
                    <a:gd name="T1" fmla="*/ 428 h 579"/>
                    <a:gd name="T2" fmla="*/ 463 w 506"/>
                    <a:gd name="T3" fmla="*/ 391 h 579"/>
                    <a:gd name="T4" fmla="*/ 463 w 506"/>
                    <a:gd name="T5" fmla="*/ 417 h 579"/>
                    <a:gd name="T6" fmla="*/ 308 w 506"/>
                    <a:gd name="T7" fmla="*/ 417 h 579"/>
                    <a:gd name="T8" fmla="*/ 308 w 506"/>
                    <a:gd name="T9" fmla="*/ 290 h 579"/>
                    <a:gd name="T10" fmla="*/ 334 w 506"/>
                    <a:gd name="T11" fmla="*/ 290 h 579"/>
                    <a:gd name="T12" fmla="*/ 334 w 506"/>
                    <a:gd name="T13" fmla="*/ 351 h 579"/>
                    <a:gd name="T14" fmla="*/ 389 w 506"/>
                    <a:gd name="T15" fmla="*/ 351 h 579"/>
                    <a:gd name="T16" fmla="*/ 389 w 506"/>
                    <a:gd name="T17" fmla="*/ 378 h 579"/>
                    <a:gd name="T18" fmla="*/ 433 w 506"/>
                    <a:gd name="T19" fmla="*/ 344 h 579"/>
                    <a:gd name="T20" fmla="*/ 389 w 506"/>
                    <a:gd name="T21" fmla="*/ 307 h 579"/>
                    <a:gd name="T22" fmla="*/ 389 w 506"/>
                    <a:gd name="T23" fmla="*/ 333 h 579"/>
                    <a:gd name="T24" fmla="*/ 351 w 506"/>
                    <a:gd name="T25" fmla="*/ 333 h 579"/>
                    <a:gd name="T26" fmla="*/ 351 w 506"/>
                    <a:gd name="T27" fmla="*/ 290 h 579"/>
                    <a:gd name="T28" fmla="*/ 406 w 506"/>
                    <a:gd name="T29" fmla="*/ 290 h 579"/>
                    <a:gd name="T30" fmla="*/ 500 w 506"/>
                    <a:gd name="T31" fmla="*/ 196 h 579"/>
                    <a:gd name="T32" fmla="*/ 406 w 506"/>
                    <a:gd name="T33" fmla="*/ 102 h 579"/>
                    <a:gd name="T34" fmla="*/ 406 w 506"/>
                    <a:gd name="T35" fmla="*/ 102 h 579"/>
                    <a:gd name="T36" fmla="*/ 406 w 506"/>
                    <a:gd name="T37" fmla="*/ 94 h 579"/>
                    <a:gd name="T38" fmla="*/ 312 w 506"/>
                    <a:gd name="T39" fmla="*/ 0 h 579"/>
                    <a:gd name="T40" fmla="*/ 230 w 506"/>
                    <a:gd name="T41" fmla="*/ 48 h 579"/>
                    <a:gd name="T42" fmla="*/ 195 w 506"/>
                    <a:gd name="T43" fmla="*/ 41 h 579"/>
                    <a:gd name="T44" fmla="*/ 107 w 506"/>
                    <a:gd name="T45" fmla="*/ 103 h 579"/>
                    <a:gd name="T46" fmla="*/ 101 w 506"/>
                    <a:gd name="T47" fmla="*/ 102 h 579"/>
                    <a:gd name="T48" fmla="*/ 7 w 506"/>
                    <a:gd name="T49" fmla="*/ 196 h 579"/>
                    <a:gd name="T50" fmla="*/ 101 w 506"/>
                    <a:gd name="T51" fmla="*/ 290 h 579"/>
                    <a:gd name="T52" fmla="*/ 156 w 506"/>
                    <a:gd name="T53" fmla="*/ 290 h 579"/>
                    <a:gd name="T54" fmla="*/ 156 w 506"/>
                    <a:gd name="T55" fmla="*/ 333 h 579"/>
                    <a:gd name="T56" fmla="*/ 118 w 506"/>
                    <a:gd name="T57" fmla="*/ 333 h 579"/>
                    <a:gd name="T58" fmla="*/ 118 w 506"/>
                    <a:gd name="T59" fmla="*/ 307 h 579"/>
                    <a:gd name="T60" fmla="*/ 74 w 506"/>
                    <a:gd name="T61" fmla="*/ 344 h 579"/>
                    <a:gd name="T62" fmla="*/ 118 w 506"/>
                    <a:gd name="T63" fmla="*/ 378 h 579"/>
                    <a:gd name="T64" fmla="*/ 118 w 506"/>
                    <a:gd name="T65" fmla="*/ 351 h 579"/>
                    <a:gd name="T66" fmla="*/ 173 w 506"/>
                    <a:gd name="T67" fmla="*/ 351 h 579"/>
                    <a:gd name="T68" fmla="*/ 173 w 506"/>
                    <a:gd name="T69" fmla="*/ 290 h 579"/>
                    <a:gd name="T70" fmla="*/ 198 w 506"/>
                    <a:gd name="T71" fmla="*/ 290 h 579"/>
                    <a:gd name="T72" fmla="*/ 198 w 506"/>
                    <a:gd name="T73" fmla="*/ 417 h 579"/>
                    <a:gd name="T74" fmla="*/ 44 w 506"/>
                    <a:gd name="T75" fmla="*/ 417 h 579"/>
                    <a:gd name="T76" fmla="*/ 44 w 506"/>
                    <a:gd name="T77" fmla="*/ 391 h 579"/>
                    <a:gd name="T78" fmla="*/ 0 w 506"/>
                    <a:gd name="T79" fmla="*/ 428 h 579"/>
                    <a:gd name="T80" fmla="*/ 44 w 506"/>
                    <a:gd name="T81" fmla="*/ 462 h 579"/>
                    <a:gd name="T82" fmla="*/ 44 w 506"/>
                    <a:gd name="T83" fmla="*/ 435 h 579"/>
                    <a:gd name="T84" fmla="*/ 216 w 506"/>
                    <a:gd name="T85" fmla="*/ 435 h 579"/>
                    <a:gd name="T86" fmla="*/ 216 w 506"/>
                    <a:gd name="T87" fmla="*/ 290 h 579"/>
                    <a:gd name="T88" fmla="*/ 244 w 506"/>
                    <a:gd name="T89" fmla="*/ 290 h 579"/>
                    <a:gd name="T90" fmla="*/ 244 w 506"/>
                    <a:gd name="T91" fmla="*/ 535 h 579"/>
                    <a:gd name="T92" fmla="*/ 218 w 506"/>
                    <a:gd name="T93" fmla="*/ 535 h 579"/>
                    <a:gd name="T94" fmla="*/ 253 w 506"/>
                    <a:gd name="T95" fmla="*/ 579 h 579"/>
                    <a:gd name="T96" fmla="*/ 289 w 506"/>
                    <a:gd name="T97" fmla="*/ 535 h 579"/>
                    <a:gd name="T98" fmla="*/ 263 w 506"/>
                    <a:gd name="T99" fmla="*/ 535 h 579"/>
                    <a:gd name="T100" fmla="*/ 263 w 506"/>
                    <a:gd name="T101" fmla="*/ 290 h 579"/>
                    <a:gd name="T102" fmla="*/ 291 w 506"/>
                    <a:gd name="T103" fmla="*/ 290 h 579"/>
                    <a:gd name="T104" fmla="*/ 291 w 506"/>
                    <a:gd name="T105" fmla="*/ 435 h 579"/>
                    <a:gd name="T106" fmla="*/ 463 w 506"/>
                    <a:gd name="T107" fmla="*/ 435 h 579"/>
                    <a:gd name="T108" fmla="*/ 463 w 506"/>
                    <a:gd name="T109" fmla="*/ 462 h 579"/>
                    <a:gd name="T110" fmla="*/ 506 w 506"/>
                    <a:gd name="T111" fmla="*/ 428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06" h="579">
                      <a:moveTo>
                        <a:pt x="506" y="428"/>
                      </a:moveTo>
                      <a:lnTo>
                        <a:pt x="463" y="391"/>
                      </a:lnTo>
                      <a:lnTo>
                        <a:pt x="463" y="417"/>
                      </a:lnTo>
                      <a:lnTo>
                        <a:pt x="308" y="417"/>
                      </a:lnTo>
                      <a:lnTo>
                        <a:pt x="308" y="290"/>
                      </a:lnTo>
                      <a:lnTo>
                        <a:pt x="334" y="290"/>
                      </a:lnTo>
                      <a:lnTo>
                        <a:pt x="334" y="351"/>
                      </a:lnTo>
                      <a:lnTo>
                        <a:pt x="389" y="351"/>
                      </a:lnTo>
                      <a:lnTo>
                        <a:pt x="389" y="378"/>
                      </a:lnTo>
                      <a:lnTo>
                        <a:pt x="433" y="344"/>
                      </a:lnTo>
                      <a:lnTo>
                        <a:pt x="389" y="307"/>
                      </a:lnTo>
                      <a:lnTo>
                        <a:pt x="389" y="333"/>
                      </a:lnTo>
                      <a:lnTo>
                        <a:pt x="351" y="333"/>
                      </a:lnTo>
                      <a:lnTo>
                        <a:pt x="351" y="290"/>
                      </a:lnTo>
                      <a:lnTo>
                        <a:pt x="406" y="290"/>
                      </a:lnTo>
                      <a:cubicBezTo>
                        <a:pt x="458" y="290"/>
                        <a:pt x="500" y="248"/>
                        <a:pt x="500" y="196"/>
                      </a:cubicBezTo>
                      <a:cubicBezTo>
                        <a:pt x="500" y="144"/>
                        <a:pt x="458" y="102"/>
                        <a:pt x="406" y="102"/>
                      </a:cubicBezTo>
                      <a:cubicBezTo>
                        <a:pt x="406" y="102"/>
                        <a:pt x="406" y="102"/>
                        <a:pt x="406" y="102"/>
                      </a:cubicBezTo>
                      <a:cubicBezTo>
                        <a:pt x="406" y="99"/>
                        <a:pt x="406" y="97"/>
                        <a:pt x="406" y="94"/>
                      </a:cubicBezTo>
                      <a:cubicBezTo>
                        <a:pt x="406" y="42"/>
                        <a:pt x="364" y="0"/>
                        <a:pt x="312" y="0"/>
                      </a:cubicBezTo>
                      <a:cubicBezTo>
                        <a:pt x="277" y="0"/>
                        <a:pt x="246" y="19"/>
                        <a:pt x="230" y="48"/>
                      </a:cubicBezTo>
                      <a:cubicBezTo>
                        <a:pt x="219" y="44"/>
                        <a:pt x="208" y="41"/>
                        <a:pt x="195" y="41"/>
                      </a:cubicBezTo>
                      <a:cubicBezTo>
                        <a:pt x="155" y="41"/>
                        <a:pt x="121" y="67"/>
                        <a:pt x="107" y="103"/>
                      </a:cubicBezTo>
                      <a:cubicBezTo>
                        <a:pt x="105" y="102"/>
                        <a:pt x="103" y="102"/>
                        <a:pt x="101" y="102"/>
                      </a:cubicBezTo>
                      <a:cubicBezTo>
                        <a:pt x="49" y="102"/>
                        <a:pt x="7" y="144"/>
                        <a:pt x="7" y="196"/>
                      </a:cubicBezTo>
                      <a:cubicBezTo>
                        <a:pt x="7" y="248"/>
                        <a:pt x="49" y="290"/>
                        <a:pt x="101" y="290"/>
                      </a:cubicBezTo>
                      <a:lnTo>
                        <a:pt x="156" y="290"/>
                      </a:lnTo>
                      <a:lnTo>
                        <a:pt x="156" y="333"/>
                      </a:lnTo>
                      <a:lnTo>
                        <a:pt x="118" y="333"/>
                      </a:lnTo>
                      <a:lnTo>
                        <a:pt x="118" y="307"/>
                      </a:lnTo>
                      <a:lnTo>
                        <a:pt x="74" y="344"/>
                      </a:lnTo>
                      <a:lnTo>
                        <a:pt x="118" y="378"/>
                      </a:lnTo>
                      <a:lnTo>
                        <a:pt x="118" y="351"/>
                      </a:lnTo>
                      <a:lnTo>
                        <a:pt x="173" y="351"/>
                      </a:lnTo>
                      <a:lnTo>
                        <a:pt x="173" y="290"/>
                      </a:lnTo>
                      <a:lnTo>
                        <a:pt x="198" y="290"/>
                      </a:lnTo>
                      <a:lnTo>
                        <a:pt x="198" y="417"/>
                      </a:lnTo>
                      <a:lnTo>
                        <a:pt x="44" y="417"/>
                      </a:lnTo>
                      <a:lnTo>
                        <a:pt x="44" y="391"/>
                      </a:lnTo>
                      <a:lnTo>
                        <a:pt x="0" y="428"/>
                      </a:lnTo>
                      <a:lnTo>
                        <a:pt x="44" y="462"/>
                      </a:lnTo>
                      <a:lnTo>
                        <a:pt x="44" y="435"/>
                      </a:lnTo>
                      <a:lnTo>
                        <a:pt x="216" y="435"/>
                      </a:lnTo>
                      <a:lnTo>
                        <a:pt x="216" y="290"/>
                      </a:lnTo>
                      <a:lnTo>
                        <a:pt x="244" y="290"/>
                      </a:lnTo>
                      <a:lnTo>
                        <a:pt x="244" y="535"/>
                      </a:lnTo>
                      <a:lnTo>
                        <a:pt x="218" y="535"/>
                      </a:lnTo>
                      <a:lnTo>
                        <a:pt x="253" y="579"/>
                      </a:lnTo>
                      <a:lnTo>
                        <a:pt x="289" y="535"/>
                      </a:lnTo>
                      <a:lnTo>
                        <a:pt x="263" y="535"/>
                      </a:lnTo>
                      <a:lnTo>
                        <a:pt x="263" y="290"/>
                      </a:lnTo>
                      <a:lnTo>
                        <a:pt x="291" y="290"/>
                      </a:lnTo>
                      <a:lnTo>
                        <a:pt x="291" y="435"/>
                      </a:lnTo>
                      <a:lnTo>
                        <a:pt x="463" y="435"/>
                      </a:lnTo>
                      <a:lnTo>
                        <a:pt x="463" y="462"/>
                      </a:lnTo>
                      <a:lnTo>
                        <a:pt x="506" y="4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" name="ïṥļîḓe">
                <a:extLst>
                  <a:ext uri="{FF2B5EF4-FFF2-40B4-BE49-F238E27FC236}">
                    <a16:creationId xmlns:a16="http://schemas.microsoft.com/office/drawing/2014/main" id="{1A8E3331-DDD5-4122-B6FC-8D315309EB57}"/>
                  </a:ext>
                </a:extLst>
              </p:cNvPr>
              <p:cNvGrpSpPr/>
              <p:nvPr/>
            </p:nvGrpSpPr>
            <p:grpSpPr>
              <a:xfrm>
                <a:off x="6766290" y="4328989"/>
                <a:ext cx="482235" cy="482235"/>
                <a:chOff x="6766290" y="4328989"/>
                <a:chExt cx="482235" cy="482235"/>
              </a:xfrm>
            </p:grpSpPr>
            <p:sp>
              <p:nvSpPr>
                <p:cNvPr id="42" name="íṡ1ïḑe">
                  <a:extLst>
                    <a:ext uri="{FF2B5EF4-FFF2-40B4-BE49-F238E27FC236}">
                      <a16:creationId xmlns:a16="http://schemas.microsoft.com/office/drawing/2014/main" id="{A564E5EF-ECAC-4A1F-919D-17F4394D9768}"/>
                    </a:ext>
                  </a:extLst>
                </p:cNvPr>
                <p:cNvSpPr/>
                <p:nvPr/>
              </p:nvSpPr>
              <p:spPr>
                <a:xfrm>
                  <a:off x="6766290" y="4328989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43" name="ïṩļîďé">
                  <a:extLst>
                    <a:ext uri="{FF2B5EF4-FFF2-40B4-BE49-F238E27FC236}">
                      <a16:creationId xmlns:a16="http://schemas.microsoft.com/office/drawing/2014/main" id="{3E8135E8-6D23-4AEC-9EAD-88223623A78B}"/>
                    </a:ext>
                  </a:extLst>
                </p:cNvPr>
                <p:cNvSpPr/>
                <p:nvPr/>
              </p:nvSpPr>
              <p:spPr>
                <a:xfrm>
                  <a:off x="6897150" y="4444127"/>
                  <a:ext cx="220515" cy="251958"/>
                </a:xfrm>
                <a:custGeom>
                  <a:avLst/>
                  <a:gdLst>
                    <a:gd name="T0" fmla="*/ 506 w 506"/>
                    <a:gd name="T1" fmla="*/ 428 h 579"/>
                    <a:gd name="T2" fmla="*/ 463 w 506"/>
                    <a:gd name="T3" fmla="*/ 391 h 579"/>
                    <a:gd name="T4" fmla="*/ 463 w 506"/>
                    <a:gd name="T5" fmla="*/ 417 h 579"/>
                    <a:gd name="T6" fmla="*/ 308 w 506"/>
                    <a:gd name="T7" fmla="*/ 417 h 579"/>
                    <a:gd name="T8" fmla="*/ 308 w 506"/>
                    <a:gd name="T9" fmla="*/ 290 h 579"/>
                    <a:gd name="T10" fmla="*/ 334 w 506"/>
                    <a:gd name="T11" fmla="*/ 290 h 579"/>
                    <a:gd name="T12" fmla="*/ 334 w 506"/>
                    <a:gd name="T13" fmla="*/ 351 h 579"/>
                    <a:gd name="T14" fmla="*/ 389 w 506"/>
                    <a:gd name="T15" fmla="*/ 351 h 579"/>
                    <a:gd name="T16" fmla="*/ 389 w 506"/>
                    <a:gd name="T17" fmla="*/ 378 h 579"/>
                    <a:gd name="T18" fmla="*/ 433 w 506"/>
                    <a:gd name="T19" fmla="*/ 344 h 579"/>
                    <a:gd name="T20" fmla="*/ 389 w 506"/>
                    <a:gd name="T21" fmla="*/ 307 h 579"/>
                    <a:gd name="T22" fmla="*/ 389 w 506"/>
                    <a:gd name="T23" fmla="*/ 333 h 579"/>
                    <a:gd name="T24" fmla="*/ 351 w 506"/>
                    <a:gd name="T25" fmla="*/ 333 h 579"/>
                    <a:gd name="T26" fmla="*/ 351 w 506"/>
                    <a:gd name="T27" fmla="*/ 290 h 579"/>
                    <a:gd name="T28" fmla="*/ 406 w 506"/>
                    <a:gd name="T29" fmla="*/ 290 h 579"/>
                    <a:gd name="T30" fmla="*/ 500 w 506"/>
                    <a:gd name="T31" fmla="*/ 196 h 579"/>
                    <a:gd name="T32" fmla="*/ 406 w 506"/>
                    <a:gd name="T33" fmla="*/ 102 h 579"/>
                    <a:gd name="T34" fmla="*/ 406 w 506"/>
                    <a:gd name="T35" fmla="*/ 102 h 579"/>
                    <a:gd name="T36" fmla="*/ 406 w 506"/>
                    <a:gd name="T37" fmla="*/ 94 h 579"/>
                    <a:gd name="T38" fmla="*/ 312 w 506"/>
                    <a:gd name="T39" fmla="*/ 0 h 579"/>
                    <a:gd name="T40" fmla="*/ 230 w 506"/>
                    <a:gd name="T41" fmla="*/ 48 h 579"/>
                    <a:gd name="T42" fmla="*/ 195 w 506"/>
                    <a:gd name="T43" fmla="*/ 41 h 579"/>
                    <a:gd name="T44" fmla="*/ 107 w 506"/>
                    <a:gd name="T45" fmla="*/ 103 h 579"/>
                    <a:gd name="T46" fmla="*/ 101 w 506"/>
                    <a:gd name="T47" fmla="*/ 102 h 579"/>
                    <a:gd name="T48" fmla="*/ 7 w 506"/>
                    <a:gd name="T49" fmla="*/ 196 h 579"/>
                    <a:gd name="T50" fmla="*/ 101 w 506"/>
                    <a:gd name="T51" fmla="*/ 290 h 579"/>
                    <a:gd name="T52" fmla="*/ 156 w 506"/>
                    <a:gd name="T53" fmla="*/ 290 h 579"/>
                    <a:gd name="T54" fmla="*/ 156 w 506"/>
                    <a:gd name="T55" fmla="*/ 333 h 579"/>
                    <a:gd name="T56" fmla="*/ 118 w 506"/>
                    <a:gd name="T57" fmla="*/ 333 h 579"/>
                    <a:gd name="T58" fmla="*/ 118 w 506"/>
                    <a:gd name="T59" fmla="*/ 307 h 579"/>
                    <a:gd name="T60" fmla="*/ 74 w 506"/>
                    <a:gd name="T61" fmla="*/ 344 h 579"/>
                    <a:gd name="T62" fmla="*/ 118 w 506"/>
                    <a:gd name="T63" fmla="*/ 378 h 579"/>
                    <a:gd name="T64" fmla="*/ 118 w 506"/>
                    <a:gd name="T65" fmla="*/ 351 h 579"/>
                    <a:gd name="T66" fmla="*/ 173 w 506"/>
                    <a:gd name="T67" fmla="*/ 351 h 579"/>
                    <a:gd name="T68" fmla="*/ 173 w 506"/>
                    <a:gd name="T69" fmla="*/ 290 h 579"/>
                    <a:gd name="T70" fmla="*/ 198 w 506"/>
                    <a:gd name="T71" fmla="*/ 290 h 579"/>
                    <a:gd name="T72" fmla="*/ 198 w 506"/>
                    <a:gd name="T73" fmla="*/ 417 h 579"/>
                    <a:gd name="T74" fmla="*/ 44 w 506"/>
                    <a:gd name="T75" fmla="*/ 417 h 579"/>
                    <a:gd name="T76" fmla="*/ 44 w 506"/>
                    <a:gd name="T77" fmla="*/ 391 h 579"/>
                    <a:gd name="T78" fmla="*/ 0 w 506"/>
                    <a:gd name="T79" fmla="*/ 428 h 579"/>
                    <a:gd name="T80" fmla="*/ 44 w 506"/>
                    <a:gd name="T81" fmla="*/ 462 h 579"/>
                    <a:gd name="T82" fmla="*/ 44 w 506"/>
                    <a:gd name="T83" fmla="*/ 435 h 579"/>
                    <a:gd name="T84" fmla="*/ 216 w 506"/>
                    <a:gd name="T85" fmla="*/ 435 h 579"/>
                    <a:gd name="T86" fmla="*/ 216 w 506"/>
                    <a:gd name="T87" fmla="*/ 290 h 579"/>
                    <a:gd name="T88" fmla="*/ 244 w 506"/>
                    <a:gd name="T89" fmla="*/ 290 h 579"/>
                    <a:gd name="T90" fmla="*/ 244 w 506"/>
                    <a:gd name="T91" fmla="*/ 535 h 579"/>
                    <a:gd name="T92" fmla="*/ 218 w 506"/>
                    <a:gd name="T93" fmla="*/ 535 h 579"/>
                    <a:gd name="T94" fmla="*/ 253 w 506"/>
                    <a:gd name="T95" fmla="*/ 579 h 579"/>
                    <a:gd name="T96" fmla="*/ 289 w 506"/>
                    <a:gd name="T97" fmla="*/ 535 h 579"/>
                    <a:gd name="T98" fmla="*/ 263 w 506"/>
                    <a:gd name="T99" fmla="*/ 535 h 579"/>
                    <a:gd name="T100" fmla="*/ 263 w 506"/>
                    <a:gd name="T101" fmla="*/ 290 h 579"/>
                    <a:gd name="T102" fmla="*/ 291 w 506"/>
                    <a:gd name="T103" fmla="*/ 290 h 579"/>
                    <a:gd name="T104" fmla="*/ 291 w 506"/>
                    <a:gd name="T105" fmla="*/ 435 h 579"/>
                    <a:gd name="T106" fmla="*/ 463 w 506"/>
                    <a:gd name="T107" fmla="*/ 435 h 579"/>
                    <a:gd name="T108" fmla="*/ 463 w 506"/>
                    <a:gd name="T109" fmla="*/ 462 h 579"/>
                    <a:gd name="T110" fmla="*/ 506 w 506"/>
                    <a:gd name="T111" fmla="*/ 428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06" h="579">
                      <a:moveTo>
                        <a:pt x="506" y="428"/>
                      </a:moveTo>
                      <a:lnTo>
                        <a:pt x="463" y="391"/>
                      </a:lnTo>
                      <a:lnTo>
                        <a:pt x="463" y="417"/>
                      </a:lnTo>
                      <a:lnTo>
                        <a:pt x="308" y="417"/>
                      </a:lnTo>
                      <a:lnTo>
                        <a:pt x="308" y="290"/>
                      </a:lnTo>
                      <a:lnTo>
                        <a:pt x="334" y="290"/>
                      </a:lnTo>
                      <a:lnTo>
                        <a:pt x="334" y="351"/>
                      </a:lnTo>
                      <a:lnTo>
                        <a:pt x="389" y="351"/>
                      </a:lnTo>
                      <a:lnTo>
                        <a:pt x="389" y="378"/>
                      </a:lnTo>
                      <a:lnTo>
                        <a:pt x="433" y="344"/>
                      </a:lnTo>
                      <a:lnTo>
                        <a:pt x="389" y="307"/>
                      </a:lnTo>
                      <a:lnTo>
                        <a:pt x="389" y="333"/>
                      </a:lnTo>
                      <a:lnTo>
                        <a:pt x="351" y="333"/>
                      </a:lnTo>
                      <a:lnTo>
                        <a:pt x="351" y="290"/>
                      </a:lnTo>
                      <a:lnTo>
                        <a:pt x="406" y="290"/>
                      </a:lnTo>
                      <a:cubicBezTo>
                        <a:pt x="458" y="290"/>
                        <a:pt x="500" y="248"/>
                        <a:pt x="500" y="196"/>
                      </a:cubicBezTo>
                      <a:cubicBezTo>
                        <a:pt x="500" y="144"/>
                        <a:pt x="458" y="102"/>
                        <a:pt x="406" y="102"/>
                      </a:cubicBezTo>
                      <a:cubicBezTo>
                        <a:pt x="406" y="102"/>
                        <a:pt x="406" y="102"/>
                        <a:pt x="406" y="102"/>
                      </a:cubicBezTo>
                      <a:cubicBezTo>
                        <a:pt x="406" y="99"/>
                        <a:pt x="406" y="97"/>
                        <a:pt x="406" y="94"/>
                      </a:cubicBezTo>
                      <a:cubicBezTo>
                        <a:pt x="406" y="42"/>
                        <a:pt x="364" y="0"/>
                        <a:pt x="312" y="0"/>
                      </a:cubicBezTo>
                      <a:cubicBezTo>
                        <a:pt x="277" y="0"/>
                        <a:pt x="246" y="19"/>
                        <a:pt x="230" y="48"/>
                      </a:cubicBezTo>
                      <a:cubicBezTo>
                        <a:pt x="219" y="44"/>
                        <a:pt x="208" y="41"/>
                        <a:pt x="195" y="41"/>
                      </a:cubicBezTo>
                      <a:cubicBezTo>
                        <a:pt x="155" y="41"/>
                        <a:pt x="121" y="67"/>
                        <a:pt x="107" y="103"/>
                      </a:cubicBezTo>
                      <a:cubicBezTo>
                        <a:pt x="105" y="102"/>
                        <a:pt x="103" y="102"/>
                        <a:pt x="101" y="102"/>
                      </a:cubicBezTo>
                      <a:cubicBezTo>
                        <a:pt x="49" y="102"/>
                        <a:pt x="7" y="144"/>
                        <a:pt x="7" y="196"/>
                      </a:cubicBezTo>
                      <a:cubicBezTo>
                        <a:pt x="7" y="248"/>
                        <a:pt x="49" y="290"/>
                        <a:pt x="101" y="290"/>
                      </a:cubicBezTo>
                      <a:lnTo>
                        <a:pt x="156" y="290"/>
                      </a:lnTo>
                      <a:lnTo>
                        <a:pt x="156" y="333"/>
                      </a:lnTo>
                      <a:lnTo>
                        <a:pt x="118" y="333"/>
                      </a:lnTo>
                      <a:lnTo>
                        <a:pt x="118" y="307"/>
                      </a:lnTo>
                      <a:lnTo>
                        <a:pt x="74" y="344"/>
                      </a:lnTo>
                      <a:lnTo>
                        <a:pt x="118" y="378"/>
                      </a:lnTo>
                      <a:lnTo>
                        <a:pt x="118" y="351"/>
                      </a:lnTo>
                      <a:lnTo>
                        <a:pt x="173" y="351"/>
                      </a:lnTo>
                      <a:lnTo>
                        <a:pt x="173" y="290"/>
                      </a:lnTo>
                      <a:lnTo>
                        <a:pt x="198" y="290"/>
                      </a:lnTo>
                      <a:lnTo>
                        <a:pt x="198" y="417"/>
                      </a:lnTo>
                      <a:lnTo>
                        <a:pt x="44" y="417"/>
                      </a:lnTo>
                      <a:lnTo>
                        <a:pt x="44" y="391"/>
                      </a:lnTo>
                      <a:lnTo>
                        <a:pt x="0" y="428"/>
                      </a:lnTo>
                      <a:lnTo>
                        <a:pt x="44" y="462"/>
                      </a:lnTo>
                      <a:lnTo>
                        <a:pt x="44" y="435"/>
                      </a:lnTo>
                      <a:lnTo>
                        <a:pt x="216" y="435"/>
                      </a:lnTo>
                      <a:lnTo>
                        <a:pt x="216" y="290"/>
                      </a:lnTo>
                      <a:lnTo>
                        <a:pt x="244" y="290"/>
                      </a:lnTo>
                      <a:lnTo>
                        <a:pt x="244" y="535"/>
                      </a:lnTo>
                      <a:lnTo>
                        <a:pt x="218" y="535"/>
                      </a:lnTo>
                      <a:lnTo>
                        <a:pt x="253" y="579"/>
                      </a:lnTo>
                      <a:lnTo>
                        <a:pt x="289" y="535"/>
                      </a:lnTo>
                      <a:lnTo>
                        <a:pt x="263" y="535"/>
                      </a:lnTo>
                      <a:lnTo>
                        <a:pt x="263" y="290"/>
                      </a:lnTo>
                      <a:lnTo>
                        <a:pt x="291" y="290"/>
                      </a:lnTo>
                      <a:lnTo>
                        <a:pt x="291" y="435"/>
                      </a:lnTo>
                      <a:lnTo>
                        <a:pt x="463" y="435"/>
                      </a:lnTo>
                      <a:lnTo>
                        <a:pt x="463" y="462"/>
                      </a:lnTo>
                      <a:lnTo>
                        <a:pt x="506" y="4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îṩlïḑê">
                <a:extLst>
                  <a:ext uri="{FF2B5EF4-FFF2-40B4-BE49-F238E27FC236}">
                    <a16:creationId xmlns:a16="http://schemas.microsoft.com/office/drawing/2014/main" id="{F41296DC-1128-4435-AA68-8B0322C59C3B}"/>
                  </a:ext>
                </a:extLst>
              </p:cNvPr>
              <p:cNvGrpSpPr/>
              <p:nvPr/>
            </p:nvGrpSpPr>
            <p:grpSpPr>
              <a:xfrm>
                <a:off x="6766289" y="1226582"/>
                <a:ext cx="482235" cy="482235"/>
                <a:chOff x="6766289" y="1226582"/>
                <a:chExt cx="482235" cy="482235"/>
              </a:xfrm>
            </p:grpSpPr>
            <p:sp>
              <p:nvSpPr>
                <p:cNvPr id="40" name="ïṧḻïḋè">
                  <a:extLst>
                    <a:ext uri="{FF2B5EF4-FFF2-40B4-BE49-F238E27FC236}">
                      <a16:creationId xmlns:a16="http://schemas.microsoft.com/office/drawing/2014/main" id="{940CF6A4-2CDD-4131-A1E6-F209F2B8018A}"/>
                    </a:ext>
                  </a:extLst>
                </p:cNvPr>
                <p:cNvSpPr/>
                <p:nvPr/>
              </p:nvSpPr>
              <p:spPr>
                <a:xfrm>
                  <a:off x="6766289" y="1226582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41" name="ïŝļiḑê">
                  <a:extLst>
                    <a:ext uri="{FF2B5EF4-FFF2-40B4-BE49-F238E27FC236}">
                      <a16:creationId xmlns:a16="http://schemas.microsoft.com/office/drawing/2014/main" id="{9AC30885-EF07-4637-B389-B38C788BF9A4}"/>
                    </a:ext>
                  </a:extLst>
                </p:cNvPr>
                <p:cNvSpPr/>
                <p:nvPr/>
              </p:nvSpPr>
              <p:spPr>
                <a:xfrm>
                  <a:off x="6897150" y="1341724"/>
                  <a:ext cx="220515" cy="251958"/>
                </a:xfrm>
                <a:custGeom>
                  <a:avLst/>
                  <a:gdLst>
                    <a:gd name="T0" fmla="*/ 506 w 506"/>
                    <a:gd name="T1" fmla="*/ 428 h 579"/>
                    <a:gd name="T2" fmla="*/ 463 w 506"/>
                    <a:gd name="T3" fmla="*/ 391 h 579"/>
                    <a:gd name="T4" fmla="*/ 463 w 506"/>
                    <a:gd name="T5" fmla="*/ 417 h 579"/>
                    <a:gd name="T6" fmla="*/ 308 w 506"/>
                    <a:gd name="T7" fmla="*/ 417 h 579"/>
                    <a:gd name="T8" fmla="*/ 308 w 506"/>
                    <a:gd name="T9" fmla="*/ 290 h 579"/>
                    <a:gd name="T10" fmla="*/ 334 w 506"/>
                    <a:gd name="T11" fmla="*/ 290 h 579"/>
                    <a:gd name="T12" fmla="*/ 334 w 506"/>
                    <a:gd name="T13" fmla="*/ 351 h 579"/>
                    <a:gd name="T14" fmla="*/ 389 w 506"/>
                    <a:gd name="T15" fmla="*/ 351 h 579"/>
                    <a:gd name="T16" fmla="*/ 389 w 506"/>
                    <a:gd name="T17" fmla="*/ 378 h 579"/>
                    <a:gd name="T18" fmla="*/ 433 w 506"/>
                    <a:gd name="T19" fmla="*/ 344 h 579"/>
                    <a:gd name="T20" fmla="*/ 389 w 506"/>
                    <a:gd name="T21" fmla="*/ 307 h 579"/>
                    <a:gd name="T22" fmla="*/ 389 w 506"/>
                    <a:gd name="T23" fmla="*/ 333 h 579"/>
                    <a:gd name="T24" fmla="*/ 351 w 506"/>
                    <a:gd name="T25" fmla="*/ 333 h 579"/>
                    <a:gd name="T26" fmla="*/ 351 w 506"/>
                    <a:gd name="T27" fmla="*/ 290 h 579"/>
                    <a:gd name="T28" fmla="*/ 406 w 506"/>
                    <a:gd name="T29" fmla="*/ 290 h 579"/>
                    <a:gd name="T30" fmla="*/ 500 w 506"/>
                    <a:gd name="T31" fmla="*/ 196 h 579"/>
                    <a:gd name="T32" fmla="*/ 406 w 506"/>
                    <a:gd name="T33" fmla="*/ 102 h 579"/>
                    <a:gd name="T34" fmla="*/ 406 w 506"/>
                    <a:gd name="T35" fmla="*/ 102 h 579"/>
                    <a:gd name="T36" fmla="*/ 406 w 506"/>
                    <a:gd name="T37" fmla="*/ 94 h 579"/>
                    <a:gd name="T38" fmla="*/ 312 w 506"/>
                    <a:gd name="T39" fmla="*/ 0 h 579"/>
                    <a:gd name="T40" fmla="*/ 230 w 506"/>
                    <a:gd name="T41" fmla="*/ 48 h 579"/>
                    <a:gd name="T42" fmla="*/ 195 w 506"/>
                    <a:gd name="T43" fmla="*/ 41 h 579"/>
                    <a:gd name="T44" fmla="*/ 107 w 506"/>
                    <a:gd name="T45" fmla="*/ 103 h 579"/>
                    <a:gd name="T46" fmla="*/ 101 w 506"/>
                    <a:gd name="T47" fmla="*/ 102 h 579"/>
                    <a:gd name="T48" fmla="*/ 7 w 506"/>
                    <a:gd name="T49" fmla="*/ 196 h 579"/>
                    <a:gd name="T50" fmla="*/ 101 w 506"/>
                    <a:gd name="T51" fmla="*/ 290 h 579"/>
                    <a:gd name="T52" fmla="*/ 156 w 506"/>
                    <a:gd name="T53" fmla="*/ 290 h 579"/>
                    <a:gd name="T54" fmla="*/ 156 w 506"/>
                    <a:gd name="T55" fmla="*/ 333 h 579"/>
                    <a:gd name="T56" fmla="*/ 118 w 506"/>
                    <a:gd name="T57" fmla="*/ 333 h 579"/>
                    <a:gd name="T58" fmla="*/ 118 w 506"/>
                    <a:gd name="T59" fmla="*/ 307 h 579"/>
                    <a:gd name="T60" fmla="*/ 74 w 506"/>
                    <a:gd name="T61" fmla="*/ 344 h 579"/>
                    <a:gd name="T62" fmla="*/ 118 w 506"/>
                    <a:gd name="T63" fmla="*/ 378 h 579"/>
                    <a:gd name="T64" fmla="*/ 118 w 506"/>
                    <a:gd name="T65" fmla="*/ 351 h 579"/>
                    <a:gd name="T66" fmla="*/ 173 w 506"/>
                    <a:gd name="T67" fmla="*/ 351 h 579"/>
                    <a:gd name="T68" fmla="*/ 173 w 506"/>
                    <a:gd name="T69" fmla="*/ 290 h 579"/>
                    <a:gd name="T70" fmla="*/ 198 w 506"/>
                    <a:gd name="T71" fmla="*/ 290 h 579"/>
                    <a:gd name="T72" fmla="*/ 198 w 506"/>
                    <a:gd name="T73" fmla="*/ 417 h 579"/>
                    <a:gd name="T74" fmla="*/ 44 w 506"/>
                    <a:gd name="T75" fmla="*/ 417 h 579"/>
                    <a:gd name="T76" fmla="*/ 44 w 506"/>
                    <a:gd name="T77" fmla="*/ 391 h 579"/>
                    <a:gd name="T78" fmla="*/ 0 w 506"/>
                    <a:gd name="T79" fmla="*/ 428 h 579"/>
                    <a:gd name="T80" fmla="*/ 44 w 506"/>
                    <a:gd name="T81" fmla="*/ 462 h 579"/>
                    <a:gd name="T82" fmla="*/ 44 w 506"/>
                    <a:gd name="T83" fmla="*/ 435 h 579"/>
                    <a:gd name="T84" fmla="*/ 216 w 506"/>
                    <a:gd name="T85" fmla="*/ 435 h 579"/>
                    <a:gd name="T86" fmla="*/ 216 w 506"/>
                    <a:gd name="T87" fmla="*/ 290 h 579"/>
                    <a:gd name="T88" fmla="*/ 244 w 506"/>
                    <a:gd name="T89" fmla="*/ 290 h 579"/>
                    <a:gd name="T90" fmla="*/ 244 w 506"/>
                    <a:gd name="T91" fmla="*/ 535 h 579"/>
                    <a:gd name="T92" fmla="*/ 218 w 506"/>
                    <a:gd name="T93" fmla="*/ 535 h 579"/>
                    <a:gd name="T94" fmla="*/ 253 w 506"/>
                    <a:gd name="T95" fmla="*/ 579 h 579"/>
                    <a:gd name="T96" fmla="*/ 289 w 506"/>
                    <a:gd name="T97" fmla="*/ 535 h 579"/>
                    <a:gd name="T98" fmla="*/ 263 w 506"/>
                    <a:gd name="T99" fmla="*/ 535 h 579"/>
                    <a:gd name="T100" fmla="*/ 263 w 506"/>
                    <a:gd name="T101" fmla="*/ 290 h 579"/>
                    <a:gd name="T102" fmla="*/ 291 w 506"/>
                    <a:gd name="T103" fmla="*/ 290 h 579"/>
                    <a:gd name="T104" fmla="*/ 291 w 506"/>
                    <a:gd name="T105" fmla="*/ 435 h 579"/>
                    <a:gd name="T106" fmla="*/ 463 w 506"/>
                    <a:gd name="T107" fmla="*/ 435 h 579"/>
                    <a:gd name="T108" fmla="*/ 463 w 506"/>
                    <a:gd name="T109" fmla="*/ 462 h 579"/>
                    <a:gd name="T110" fmla="*/ 506 w 506"/>
                    <a:gd name="T111" fmla="*/ 428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06" h="579">
                      <a:moveTo>
                        <a:pt x="506" y="428"/>
                      </a:moveTo>
                      <a:lnTo>
                        <a:pt x="463" y="391"/>
                      </a:lnTo>
                      <a:lnTo>
                        <a:pt x="463" y="417"/>
                      </a:lnTo>
                      <a:lnTo>
                        <a:pt x="308" y="417"/>
                      </a:lnTo>
                      <a:lnTo>
                        <a:pt x="308" y="290"/>
                      </a:lnTo>
                      <a:lnTo>
                        <a:pt x="334" y="290"/>
                      </a:lnTo>
                      <a:lnTo>
                        <a:pt x="334" y="351"/>
                      </a:lnTo>
                      <a:lnTo>
                        <a:pt x="389" y="351"/>
                      </a:lnTo>
                      <a:lnTo>
                        <a:pt x="389" y="378"/>
                      </a:lnTo>
                      <a:lnTo>
                        <a:pt x="433" y="344"/>
                      </a:lnTo>
                      <a:lnTo>
                        <a:pt x="389" y="307"/>
                      </a:lnTo>
                      <a:lnTo>
                        <a:pt x="389" y="333"/>
                      </a:lnTo>
                      <a:lnTo>
                        <a:pt x="351" y="333"/>
                      </a:lnTo>
                      <a:lnTo>
                        <a:pt x="351" y="290"/>
                      </a:lnTo>
                      <a:lnTo>
                        <a:pt x="406" y="290"/>
                      </a:lnTo>
                      <a:cubicBezTo>
                        <a:pt x="458" y="290"/>
                        <a:pt x="500" y="248"/>
                        <a:pt x="500" y="196"/>
                      </a:cubicBezTo>
                      <a:cubicBezTo>
                        <a:pt x="500" y="144"/>
                        <a:pt x="458" y="102"/>
                        <a:pt x="406" y="102"/>
                      </a:cubicBezTo>
                      <a:cubicBezTo>
                        <a:pt x="406" y="102"/>
                        <a:pt x="406" y="102"/>
                        <a:pt x="406" y="102"/>
                      </a:cubicBezTo>
                      <a:cubicBezTo>
                        <a:pt x="406" y="99"/>
                        <a:pt x="406" y="97"/>
                        <a:pt x="406" y="94"/>
                      </a:cubicBezTo>
                      <a:cubicBezTo>
                        <a:pt x="406" y="42"/>
                        <a:pt x="364" y="0"/>
                        <a:pt x="312" y="0"/>
                      </a:cubicBezTo>
                      <a:cubicBezTo>
                        <a:pt x="277" y="0"/>
                        <a:pt x="246" y="19"/>
                        <a:pt x="230" y="48"/>
                      </a:cubicBezTo>
                      <a:cubicBezTo>
                        <a:pt x="219" y="44"/>
                        <a:pt x="208" y="41"/>
                        <a:pt x="195" y="41"/>
                      </a:cubicBezTo>
                      <a:cubicBezTo>
                        <a:pt x="155" y="41"/>
                        <a:pt x="121" y="67"/>
                        <a:pt x="107" y="103"/>
                      </a:cubicBezTo>
                      <a:cubicBezTo>
                        <a:pt x="105" y="102"/>
                        <a:pt x="103" y="102"/>
                        <a:pt x="101" y="102"/>
                      </a:cubicBezTo>
                      <a:cubicBezTo>
                        <a:pt x="49" y="102"/>
                        <a:pt x="7" y="144"/>
                        <a:pt x="7" y="196"/>
                      </a:cubicBezTo>
                      <a:cubicBezTo>
                        <a:pt x="7" y="248"/>
                        <a:pt x="49" y="290"/>
                        <a:pt x="101" y="290"/>
                      </a:cubicBezTo>
                      <a:lnTo>
                        <a:pt x="156" y="290"/>
                      </a:lnTo>
                      <a:lnTo>
                        <a:pt x="156" y="333"/>
                      </a:lnTo>
                      <a:lnTo>
                        <a:pt x="118" y="333"/>
                      </a:lnTo>
                      <a:lnTo>
                        <a:pt x="118" y="307"/>
                      </a:lnTo>
                      <a:lnTo>
                        <a:pt x="74" y="344"/>
                      </a:lnTo>
                      <a:lnTo>
                        <a:pt x="118" y="378"/>
                      </a:lnTo>
                      <a:lnTo>
                        <a:pt x="118" y="351"/>
                      </a:lnTo>
                      <a:lnTo>
                        <a:pt x="173" y="351"/>
                      </a:lnTo>
                      <a:lnTo>
                        <a:pt x="173" y="290"/>
                      </a:lnTo>
                      <a:lnTo>
                        <a:pt x="198" y="290"/>
                      </a:lnTo>
                      <a:lnTo>
                        <a:pt x="198" y="417"/>
                      </a:lnTo>
                      <a:lnTo>
                        <a:pt x="44" y="417"/>
                      </a:lnTo>
                      <a:lnTo>
                        <a:pt x="44" y="391"/>
                      </a:lnTo>
                      <a:lnTo>
                        <a:pt x="0" y="428"/>
                      </a:lnTo>
                      <a:lnTo>
                        <a:pt x="44" y="462"/>
                      </a:lnTo>
                      <a:lnTo>
                        <a:pt x="44" y="435"/>
                      </a:lnTo>
                      <a:lnTo>
                        <a:pt x="216" y="435"/>
                      </a:lnTo>
                      <a:lnTo>
                        <a:pt x="216" y="290"/>
                      </a:lnTo>
                      <a:lnTo>
                        <a:pt x="244" y="290"/>
                      </a:lnTo>
                      <a:lnTo>
                        <a:pt x="244" y="535"/>
                      </a:lnTo>
                      <a:lnTo>
                        <a:pt x="218" y="535"/>
                      </a:lnTo>
                      <a:lnTo>
                        <a:pt x="253" y="579"/>
                      </a:lnTo>
                      <a:lnTo>
                        <a:pt x="289" y="535"/>
                      </a:lnTo>
                      <a:lnTo>
                        <a:pt x="263" y="535"/>
                      </a:lnTo>
                      <a:lnTo>
                        <a:pt x="263" y="290"/>
                      </a:lnTo>
                      <a:lnTo>
                        <a:pt x="291" y="290"/>
                      </a:lnTo>
                      <a:lnTo>
                        <a:pt x="291" y="435"/>
                      </a:lnTo>
                      <a:lnTo>
                        <a:pt x="463" y="435"/>
                      </a:lnTo>
                      <a:lnTo>
                        <a:pt x="463" y="462"/>
                      </a:lnTo>
                      <a:lnTo>
                        <a:pt x="506" y="4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6" name="îṥ1îďè">
                <a:extLst>
                  <a:ext uri="{FF2B5EF4-FFF2-40B4-BE49-F238E27FC236}">
                    <a16:creationId xmlns:a16="http://schemas.microsoft.com/office/drawing/2014/main" id="{043AB2E2-323A-4E84-B9C1-F2ED1E853B7E}"/>
                  </a:ext>
                </a:extLst>
              </p:cNvPr>
              <p:cNvSpPr txBox="1"/>
              <p:nvPr/>
            </p:nvSpPr>
            <p:spPr>
              <a:xfrm>
                <a:off x="4765030" y="4996175"/>
                <a:ext cx="2661940" cy="105434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37" name="îşḻïḓe">
                <a:extLst>
                  <a:ext uri="{FF2B5EF4-FFF2-40B4-BE49-F238E27FC236}">
                    <a16:creationId xmlns:a16="http://schemas.microsoft.com/office/drawing/2014/main" id="{6C2902A5-983B-4170-818E-03A117E63B17}"/>
                  </a:ext>
                </a:extLst>
              </p:cNvPr>
              <p:cNvGrpSpPr/>
              <p:nvPr/>
            </p:nvGrpSpPr>
            <p:grpSpPr>
              <a:xfrm>
                <a:off x="4943475" y="1226582"/>
                <a:ext cx="482235" cy="482235"/>
                <a:chOff x="4943475" y="1226582"/>
                <a:chExt cx="482235" cy="482235"/>
              </a:xfrm>
            </p:grpSpPr>
            <p:sp>
              <p:nvSpPr>
                <p:cNvPr id="38" name="ïsļîḋè">
                  <a:extLst>
                    <a:ext uri="{FF2B5EF4-FFF2-40B4-BE49-F238E27FC236}">
                      <a16:creationId xmlns:a16="http://schemas.microsoft.com/office/drawing/2014/main" id="{E3220DF8-C81F-4488-A82D-085CB1ACCF14}"/>
                    </a:ext>
                  </a:extLst>
                </p:cNvPr>
                <p:cNvSpPr/>
                <p:nvPr/>
              </p:nvSpPr>
              <p:spPr>
                <a:xfrm>
                  <a:off x="4943475" y="1226582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39" name="ís1idè">
                  <a:extLst>
                    <a:ext uri="{FF2B5EF4-FFF2-40B4-BE49-F238E27FC236}">
                      <a16:creationId xmlns:a16="http://schemas.microsoft.com/office/drawing/2014/main" id="{41DF22A3-76E3-4164-B163-6494841F75F3}"/>
                    </a:ext>
                  </a:extLst>
                </p:cNvPr>
                <p:cNvSpPr/>
                <p:nvPr/>
              </p:nvSpPr>
              <p:spPr>
                <a:xfrm>
                  <a:off x="5074334" y="1341728"/>
                  <a:ext cx="220515" cy="251958"/>
                </a:xfrm>
                <a:custGeom>
                  <a:avLst/>
                  <a:gdLst>
                    <a:gd name="T0" fmla="*/ 506 w 506"/>
                    <a:gd name="T1" fmla="*/ 428 h 579"/>
                    <a:gd name="T2" fmla="*/ 463 w 506"/>
                    <a:gd name="T3" fmla="*/ 391 h 579"/>
                    <a:gd name="T4" fmla="*/ 463 w 506"/>
                    <a:gd name="T5" fmla="*/ 417 h 579"/>
                    <a:gd name="T6" fmla="*/ 308 w 506"/>
                    <a:gd name="T7" fmla="*/ 417 h 579"/>
                    <a:gd name="T8" fmla="*/ 308 w 506"/>
                    <a:gd name="T9" fmla="*/ 290 h 579"/>
                    <a:gd name="T10" fmla="*/ 334 w 506"/>
                    <a:gd name="T11" fmla="*/ 290 h 579"/>
                    <a:gd name="T12" fmla="*/ 334 w 506"/>
                    <a:gd name="T13" fmla="*/ 351 h 579"/>
                    <a:gd name="T14" fmla="*/ 389 w 506"/>
                    <a:gd name="T15" fmla="*/ 351 h 579"/>
                    <a:gd name="T16" fmla="*/ 389 w 506"/>
                    <a:gd name="T17" fmla="*/ 378 h 579"/>
                    <a:gd name="T18" fmla="*/ 433 w 506"/>
                    <a:gd name="T19" fmla="*/ 344 h 579"/>
                    <a:gd name="T20" fmla="*/ 389 w 506"/>
                    <a:gd name="T21" fmla="*/ 307 h 579"/>
                    <a:gd name="T22" fmla="*/ 389 w 506"/>
                    <a:gd name="T23" fmla="*/ 333 h 579"/>
                    <a:gd name="T24" fmla="*/ 351 w 506"/>
                    <a:gd name="T25" fmla="*/ 333 h 579"/>
                    <a:gd name="T26" fmla="*/ 351 w 506"/>
                    <a:gd name="T27" fmla="*/ 290 h 579"/>
                    <a:gd name="T28" fmla="*/ 406 w 506"/>
                    <a:gd name="T29" fmla="*/ 290 h 579"/>
                    <a:gd name="T30" fmla="*/ 500 w 506"/>
                    <a:gd name="T31" fmla="*/ 196 h 579"/>
                    <a:gd name="T32" fmla="*/ 406 w 506"/>
                    <a:gd name="T33" fmla="*/ 102 h 579"/>
                    <a:gd name="T34" fmla="*/ 406 w 506"/>
                    <a:gd name="T35" fmla="*/ 102 h 579"/>
                    <a:gd name="T36" fmla="*/ 406 w 506"/>
                    <a:gd name="T37" fmla="*/ 94 h 579"/>
                    <a:gd name="T38" fmla="*/ 312 w 506"/>
                    <a:gd name="T39" fmla="*/ 0 h 579"/>
                    <a:gd name="T40" fmla="*/ 230 w 506"/>
                    <a:gd name="T41" fmla="*/ 48 h 579"/>
                    <a:gd name="T42" fmla="*/ 195 w 506"/>
                    <a:gd name="T43" fmla="*/ 41 h 579"/>
                    <a:gd name="T44" fmla="*/ 107 w 506"/>
                    <a:gd name="T45" fmla="*/ 103 h 579"/>
                    <a:gd name="T46" fmla="*/ 101 w 506"/>
                    <a:gd name="T47" fmla="*/ 102 h 579"/>
                    <a:gd name="T48" fmla="*/ 7 w 506"/>
                    <a:gd name="T49" fmla="*/ 196 h 579"/>
                    <a:gd name="T50" fmla="*/ 101 w 506"/>
                    <a:gd name="T51" fmla="*/ 290 h 579"/>
                    <a:gd name="T52" fmla="*/ 156 w 506"/>
                    <a:gd name="T53" fmla="*/ 290 h 579"/>
                    <a:gd name="T54" fmla="*/ 156 w 506"/>
                    <a:gd name="T55" fmla="*/ 333 h 579"/>
                    <a:gd name="T56" fmla="*/ 118 w 506"/>
                    <a:gd name="T57" fmla="*/ 333 h 579"/>
                    <a:gd name="T58" fmla="*/ 118 w 506"/>
                    <a:gd name="T59" fmla="*/ 307 h 579"/>
                    <a:gd name="T60" fmla="*/ 74 w 506"/>
                    <a:gd name="T61" fmla="*/ 344 h 579"/>
                    <a:gd name="T62" fmla="*/ 118 w 506"/>
                    <a:gd name="T63" fmla="*/ 378 h 579"/>
                    <a:gd name="T64" fmla="*/ 118 w 506"/>
                    <a:gd name="T65" fmla="*/ 351 h 579"/>
                    <a:gd name="T66" fmla="*/ 173 w 506"/>
                    <a:gd name="T67" fmla="*/ 351 h 579"/>
                    <a:gd name="T68" fmla="*/ 173 w 506"/>
                    <a:gd name="T69" fmla="*/ 290 h 579"/>
                    <a:gd name="T70" fmla="*/ 198 w 506"/>
                    <a:gd name="T71" fmla="*/ 290 h 579"/>
                    <a:gd name="T72" fmla="*/ 198 w 506"/>
                    <a:gd name="T73" fmla="*/ 417 h 579"/>
                    <a:gd name="T74" fmla="*/ 44 w 506"/>
                    <a:gd name="T75" fmla="*/ 417 h 579"/>
                    <a:gd name="T76" fmla="*/ 44 w 506"/>
                    <a:gd name="T77" fmla="*/ 391 h 579"/>
                    <a:gd name="T78" fmla="*/ 0 w 506"/>
                    <a:gd name="T79" fmla="*/ 428 h 579"/>
                    <a:gd name="T80" fmla="*/ 44 w 506"/>
                    <a:gd name="T81" fmla="*/ 462 h 579"/>
                    <a:gd name="T82" fmla="*/ 44 w 506"/>
                    <a:gd name="T83" fmla="*/ 435 h 579"/>
                    <a:gd name="T84" fmla="*/ 216 w 506"/>
                    <a:gd name="T85" fmla="*/ 435 h 579"/>
                    <a:gd name="T86" fmla="*/ 216 w 506"/>
                    <a:gd name="T87" fmla="*/ 290 h 579"/>
                    <a:gd name="T88" fmla="*/ 244 w 506"/>
                    <a:gd name="T89" fmla="*/ 290 h 579"/>
                    <a:gd name="T90" fmla="*/ 244 w 506"/>
                    <a:gd name="T91" fmla="*/ 535 h 579"/>
                    <a:gd name="T92" fmla="*/ 218 w 506"/>
                    <a:gd name="T93" fmla="*/ 535 h 579"/>
                    <a:gd name="T94" fmla="*/ 253 w 506"/>
                    <a:gd name="T95" fmla="*/ 579 h 579"/>
                    <a:gd name="T96" fmla="*/ 289 w 506"/>
                    <a:gd name="T97" fmla="*/ 535 h 579"/>
                    <a:gd name="T98" fmla="*/ 263 w 506"/>
                    <a:gd name="T99" fmla="*/ 535 h 579"/>
                    <a:gd name="T100" fmla="*/ 263 w 506"/>
                    <a:gd name="T101" fmla="*/ 290 h 579"/>
                    <a:gd name="T102" fmla="*/ 291 w 506"/>
                    <a:gd name="T103" fmla="*/ 290 h 579"/>
                    <a:gd name="T104" fmla="*/ 291 w 506"/>
                    <a:gd name="T105" fmla="*/ 435 h 579"/>
                    <a:gd name="T106" fmla="*/ 463 w 506"/>
                    <a:gd name="T107" fmla="*/ 435 h 579"/>
                    <a:gd name="T108" fmla="*/ 463 w 506"/>
                    <a:gd name="T109" fmla="*/ 462 h 579"/>
                    <a:gd name="T110" fmla="*/ 506 w 506"/>
                    <a:gd name="T111" fmla="*/ 428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06" h="579">
                      <a:moveTo>
                        <a:pt x="506" y="428"/>
                      </a:moveTo>
                      <a:lnTo>
                        <a:pt x="463" y="391"/>
                      </a:lnTo>
                      <a:lnTo>
                        <a:pt x="463" y="417"/>
                      </a:lnTo>
                      <a:lnTo>
                        <a:pt x="308" y="417"/>
                      </a:lnTo>
                      <a:lnTo>
                        <a:pt x="308" y="290"/>
                      </a:lnTo>
                      <a:lnTo>
                        <a:pt x="334" y="290"/>
                      </a:lnTo>
                      <a:lnTo>
                        <a:pt x="334" y="351"/>
                      </a:lnTo>
                      <a:lnTo>
                        <a:pt x="389" y="351"/>
                      </a:lnTo>
                      <a:lnTo>
                        <a:pt x="389" y="378"/>
                      </a:lnTo>
                      <a:lnTo>
                        <a:pt x="433" y="344"/>
                      </a:lnTo>
                      <a:lnTo>
                        <a:pt x="389" y="307"/>
                      </a:lnTo>
                      <a:lnTo>
                        <a:pt x="389" y="333"/>
                      </a:lnTo>
                      <a:lnTo>
                        <a:pt x="351" y="333"/>
                      </a:lnTo>
                      <a:lnTo>
                        <a:pt x="351" y="290"/>
                      </a:lnTo>
                      <a:lnTo>
                        <a:pt x="406" y="290"/>
                      </a:lnTo>
                      <a:cubicBezTo>
                        <a:pt x="458" y="290"/>
                        <a:pt x="500" y="248"/>
                        <a:pt x="500" y="196"/>
                      </a:cubicBezTo>
                      <a:cubicBezTo>
                        <a:pt x="500" y="144"/>
                        <a:pt x="458" y="102"/>
                        <a:pt x="406" y="102"/>
                      </a:cubicBezTo>
                      <a:cubicBezTo>
                        <a:pt x="406" y="102"/>
                        <a:pt x="406" y="102"/>
                        <a:pt x="406" y="102"/>
                      </a:cubicBezTo>
                      <a:cubicBezTo>
                        <a:pt x="406" y="99"/>
                        <a:pt x="406" y="97"/>
                        <a:pt x="406" y="94"/>
                      </a:cubicBezTo>
                      <a:cubicBezTo>
                        <a:pt x="406" y="42"/>
                        <a:pt x="364" y="0"/>
                        <a:pt x="312" y="0"/>
                      </a:cubicBezTo>
                      <a:cubicBezTo>
                        <a:pt x="277" y="0"/>
                        <a:pt x="246" y="19"/>
                        <a:pt x="230" y="48"/>
                      </a:cubicBezTo>
                      <a:cubicBezTo>
                        <a:pt x="219" y="44"/>
                        <a:pt x="208" y="41"/>
                        <a:pt x="195" y="41"/>
                      </a:cubicBezTo>
                      <a:cubicBezTo>
                        <a:pt x="155" y="41"/>
                        <a:pt x="121" y="67"/>
                        <a:pt x="107" y="103"/>
                      </a:cubicBezTo>
                      <a:cubicBezTo>
                        <a:pt x="105" y="102"/>
                        <a:pt x="103" y="102"/>
                        <a:pt x="101" y="102"/>
                      </a:cubicBezTo>
                      <a:cubicBezTo>
                        <a:pt x="49" y="102"/>
                        <a:pt x="7" y="144"/>
                        <a:pt x="7" y="196"/>
                      </a:cubicBezTo>
                      <a:cubicBezTo>
                        <a:pt x="7" y="248"/>
                        <a:pt x="49" y="290"/>
                        <a:pt x="101" y="290"/>
                      </a:cubicBezTo>
                      <a:lnTo>
                        <a:pt x="156" y="290"/>
                      </a:lnTo>
                      <a:lnTo>
                        <a:pt x="156" y="333"/>
                      </a:lnTo>
                      <a:lnTo>
                        <a:pt x="118" y="333"/>
                      </a:lnTo>
                      <a:lnTo>
                        <a:pt x="118" y="307"/>
                      </a:lnTo>
                      <a:lnTo>
                        <a:pt x="74" y="344"/>
                      </a:lnTo>
                      <a:lnTo>
                        <a:pt x="118" y="378"/>
                      </a:lnTo>
                      <a:lnTo>
                        <a:pt x="118" y="351"/>
                      </a:lnTo>
                      <a:lnTo>
                        <a:pt x="173" y="351"/>
                      </a:lnTo>
                      <a:lnTo>
                        <a:pt x="173" y="290"/>
                      </a:lnTo>
                      <a:lnTo>
                        <a:pt x="198" y="290"/>
                      </a:lnTo>
                      <a:lnTo>
                        <a:pt x="198" y="417"/>
                      </a:lnTo>
                      <a:lnTo>
                        <a:pt x="44" y="417"/>
                      </a:lnTo>
                      <a:lnTo>
                        <a:pt x="44" y="391"/>
                      </a:lnTo>
                      <a:lnTo>
                        <a:pt x="0" y="428"/>
                      </a:lnTo>
                      <a:lnTo>
                        <a:pt x="44" y="462"/>
                      </a:lnTo>
                      <a:lnTo>
                        <a:pt x="44" y="435"/>
                      </a:lnTo>
                      <a:lnTo>
                        <a:pt x="216" y="435"/>
                      </a:lnTo>
                      <a:lnTo>
                        <a:pt x="216" y="290"/>
                      </a:lnTo>
                      <a:lnTo>
                        <a:pt x="244" y="290"/>
                      </a:lnTo>
                      <a:lnTo>
                        <a:pt x="244" y="535"/>
                      </a:lnTo>
                      <a:lnTo>
                        <a:pt x="218" y="535"/>
                      </a:lnTo>
                      <a:lnTo>
                        <a:pt x="253" y="579"/>
                      </a:lnTo>
                      <a:lnTo>
                        <a:pt x="289" y="535"/>
                      </a:lnTo>
                      <a:lnTo>
                        <a:pt x="263" y="535"/>
                      </a:lnTo>
                      <a:lnTo>
                        <a:pt x="263" y="290"/>
                      </a:lnTo>
                      <a:lnTo>
                        <a:pt x="291" y="290"/>
                      </a:lnTo>
                      <a:lnTo>
                        <a:pt x="291" y="435"/>
                      </a:lnTo>
                      <a:lnTo>
                        <a:pt x="463" y="435"/>
                      </a:lnTo>
                      <a:lnTo>
                        <a:pt x="463" y="462"/>
                      </a:lnTo>
                      <a:lnTo>
                        <a:pt x="506" y="4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" name="ïṥḻíde">
              <a:extLst>
                <a:ext uri="{FF2B5EF4-FFF2-40B4-BE49-F238E27FC236}">
                  <a16:creationId xmlns:a16="http://schemas.microsoft.com/office/drawing/2014/main" id="{F255A351-65AC-4BC3-8F2E-85B96254A511}"/>
                </a:ext>
              </a:extLst>
            </p:cNvPr>
            <p:cNvGrpSpPr/>
            <p:nvPr/>
          </p:nvGrpSpPr>
          <p:grpSpPr>
            <a:xfrm>
              <a:off x="8699653" y="1226582"/>
              <a:ext cx="2661940" cy="4823936"/>
              <a:chOff x="8703993" y="1226582"/>
              <a:chExt cx="2661940" cy="4823936"/>
            </a:xfrm>
          </p:grpSpPr>
          <p:sp>
            <p:nvSpPr>
              <p:cNvPr id="10" name="íşľídè">
                <a:extLst>
                  <a:ext uri="{FF2B5EF4-FFF2-40B4-BE49-F238E27FC236}">
                    <a16:creationId xmlns:a16="http://schemas.microsoft.com/office/drawing/2014/main" id="{83F9CBBE-4D57-45AD-ADCF-EC53F0B9E0AF}"/>
                  </a:ext>
                </a:extLst>
              </p:cNvPr>
              <p:cNvSpPr/>
              <p:nvPr/>
            </p:nvSpPr>
            <p:spPr>
              <a:xfrm>
                <a:off x="9348640" y="1491306"/>
                <a:ext cx="578079" cy="1409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93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25500"/>
                <a:endParaRPr/>
              </a:p>
            </p:txBody>
          </p:sp>
          <p:sp>
            <p:nvSpPr>
              <p:cNvPr id="11" name="ïsliḋé">
                <a:extLst>
                  <a:ext uri="{FF2B5EF4-FFF2-40B4-BE49-F238E27FC236}">
                    <a16:creationId xmlns:a16="http://schemas.microsoft.com/office/drawing/2014/main" id="{BA4843D0-6341-401F-B542-0C1180204E43}"/>
                  </a:ext>
                </a:extLst>
              </p:cNvPr>
              <p:cNvSpPr/>
              <p:nvPr/>
            </p:nvSpPr>
            <p:spPr>
              <a:xfrm flipH="1">
                <a:off x="10143206" y="1491306"/>
                <a:ext cx="578079" cy="1409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93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25500"/>
                <a:endParaRPr/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4C19A15D-7D5B-44A5-83D1-C281454726B7}"/>
                  </a:ext>
                </a:extLst>
              </p:cNvPr>
              <p:cNvCxnSpPr>
                <a:stCxn id="14" idx="0"/>
                <a:endCxn id="26" idx="0"/>
              </p:cNvCxnSpPr>
              <p:nvPr/>
            </p:nvCxnSpPr>
            <p:spPr>
              <a:xfrm flipH="1">
                <a:off x="9123556" y="3475898"/>
                <a:ext cx="913892" cy="109421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56CFB46F-D9FF-467B-A2E2-6E1496E3DE54}"/>
                  </a:ext>
                </a:extLst>
              </p:cNvPr>
              <p:cNvCxnSpPr>
                <a:stCxn id="14" idx="0"/>
                <a:endCxn id="24" idx="0"/>
              </p:cNvCxnSpPr>
              <p:nvPr/>
            </p:nvCxnSpPr>
            <p:spPr>
              <a:xfrm>
                <a:off x="10037447" y="3475898"/>
                <a:ext cx="908922" cy="109421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miter lim="400000"/>
              </a:ln>
            </p:spPr>
          </p:cxnSp>
          <p:sp>
            <p:nvSpPr>
              <p:cNvPr id="14" name="iṡḷide">
                <a:extLst>
                  <a:ext uri="{FF2B5EF4-FFF2-40B4-BE49-F238E27FC236}">
                    <a16:creationId xmlns:a16="http://schemas.microsoft.com/office/drawing/2014/main" id="{F54CF809-FEF3-4825-9601-E2DB66B4F8FE}"/>
                  </a:ext>
                </a:extLst>
              </p:cNvPr>
              <p:cNvSpPr/>
              <p:nvPr/>
            </p:nvSpPr>
            <p:spPr>
              <a:xfrm>
                <a:off x="9369306" y="2807756"/>
                <a:ext cx="1336281" cy="1336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lIns="0" tIns="0" rIns="0" bIns="0" anchor="ctr"/>
              <a:lstStyle>
                <a:lvl1pPr algn="ctr" defTabSz="825500">
                  <a:defRPr sz="5000"/>
                </a:lvl1pPr>
                <a:lvl2pPr indent="228600" algn="ctr" defTabSz="825500">
                  <a:defRPr sz="5000"/>
                </a:lvl2pPr>
                <a:lvl3pPr indent="457200" algn="ctr" defTabSz="825500">
                  <a:defRPr sz="5000"/>
                </a:lvl3pPr>
                <a:lvl4pPr indent="685800" algn="ctr" defTabSz="825500">
                  <a:defRPr sz="5000"/>
                </a:lvl4pPr>
                <a:lvl5pPr indent="914400" algn="ctr" defTabSz="825500">
                  <a:defRPr sz="5000"/>
                </a:lvl5pPr>
                <a:lvl6pPr indent="1143000" algn="ctr" defTabSz="825500">
                  <a:defRPr sz="5000"/>
                </a:lvl6pPr>
                <a:lvl7pPr indent="1371600" algn="ctr" defTabSz="825500">
                  <a:defRPr sz="5000"/>
                </a:lvl7pPr>
                <a:lvl8pPr indent="1600200" algn="ctr" defTabSz="825500">
                  <a:defRPr sz="5000"/>
                </a:lvl8pPr>
                <a:lvl9pPr indent="1828800" algn="ctr" defTabSz="825500">
                  <a:defRPr sz="5000"/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i="1" u="sng" dirty="0">
                    <a:solidFill>
                      <a:schemeClr val="bg1"/>
                    </a:solidFill>
                  </a:rPr>
                  <a:t>Text</a:t>
                </a:r>
              </a:p>
            </p:txBody>
          </p:sp>
          <p:grpSp>
            <p:nvGrpSpPr>
              <p:cNvPr id="15" name="ïs1íďé">
                <a:extLst>
                  <a:ext uri="{FF2B5EF4-FFF2-40B4-BE49-F238E27FC236}">
                    <a16:creationId xmlns:a16="http://schemas.microsoft.com/office/drawing/2014/main" id="{62CB875C-D442-4ADC-A4C1-73D26D42A3A4}"/>
                  </a:ext>
                </a:extLst>
              </p:cNvPr>
              <p:cNvGrpSpPr/>
              <p:nvPr/>
            </p:nvGrpSpPr>
            <p:grpSpPr>
              <a:xfrm>
                <a:off x="8882438" y="4328989"/>
                <a:ext cx="482235" cy="482235"/>
                <a:chOff x="8882438" y="4328989"/>
                <a:chExt cx="482235" cy="482235"/>
              </a:xfrm>
            </p:grpSpPr>
            <p:sp>
              <p:nvSpPr>
                <p:cNvPr id="26" name="isļíḓê">
                  <a:extLst>
                    <a:ext uri="{FF2B5EF4-FFF2-40B4-BE49-F238E27FC236}">
                      <a16:creationId xmlns:a16="http://schemas.microsoft.com/office/drawing/2014/main" id="{35D186A9-48C9-4E21-A842-DB7FD94AFAB9}"/>
                    </a:ext>
                  </a:extLst>
                </p:cNvPr>
                <p:cNvSpPr/>
                <p:nvPr/>
              </p:nvSpPr>
              <p:spPr>
                <a:xfrm>
                  <a:off x="8882438" y="4328989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27" name="ï$ľîḍe">
                  <a:extLst>
                    <a:ext uri="{FF2B5EF4-FFF2-40B4-BE49-F238E27FC236}">
                      <a16:creationId xmlns:a16="http://schemas.microsoft.com/office/drawing/2014/main" id="{EF1CBE5B-8C01-401F-8658-CBCBD186D827}"/>
                    </a:ext>
                  </a:extLst>
                </p:cNvPr>
                <p:cNvSpPr/>
                <p:nvPr/>
              </p:nvSpPr>
              <p:spPr>
                <a:xfrm>
                  <a:off x="8997576" y="4456285"/>
                  <a:ext cx="251958" cy="227642"/>
                </a:xfrm>
                <a:custGeom>
                  <a:avLst/>
                  <a:gdLst>
                    <a:gd name="connsiteX0" fmla="*/ 462909 w 607639"/>
                    <a:gd name="connsiteY0" fmla="*/ 418947 h 548999"/>
                    <a:gd name="connsiteX1" fmla="*/ 607639 w 607639"/>
                    <a:gd name="connsiteY1" fmla="*/ 418947 h 548999"/>
                    <a:gd name="connsiteX2" fmla="*/ 607639 w 607639"/>
                    <a:gd name="connsiteY2" fmla="*/ 548999 h 548999"/>
                    <a:gd name="connsiteX3" fmla="*/ 462909 w 607639"/>
                    <a:gd name="connsiteY3" fmla="*/ 548999 h 548999"/>
                    <a:gd name="connsiteX4" fmla="*/ 231525 w 607639"/>
                    <a:gd name="connsiteY4" fmla="*/ 418947 h 548999"/>
                    <a:gd name="connsiteX5" fmla="*/ 376114 w 607639"/>
                    <a:gd name="connsiteY5" fmla="*/ 418947 h 548999"/>
                    <a:gd name="connsiteX6" fmla="*/ 376114 w 607639"/>
                    <a:gd name="connsiteY6" fmla="*/ 548999 h 548999"/>
                    <a:gd name="connsiteX7" fmla="*/ 231525 w 607639"/>
                    <a:gd name="connsiteY7" fmla="*/ 548999 h 548999"/>
                    <a:gd name="connsiteX8" fmla="*/ 0 w 607639"/>
                    <a:gd name="connsiteY8" fmla="*/ 418947 h 548999"/>
                    <a:gd name="connsiteX9" fmla="*/ 144659 w 607639"/>
                    <a:gd name="connsiteY9" fmla="*/ 418947 h 548999"/>
                    <a:gd name="connsiteX10" fmla="*/ 144659 w 607639"/>
                    <a:gd name="connsiteY10" fmla="*/ 548999 h 548999"/>
                    <a:gd name="connsiteX11" fmla="*/ 0 w 607639"/>
                    <a:gd name="connsiteY11" fmla="*/ 548999 h 548999"/>
                    <a:gd name="connsiteX12" fmla="*/ 282149 w 607639"/>
                    <a:gd name="connsiteY12" fmla="*/ 231172 h 548999"/>
                    <a:gd name="connsiteX13" fmla="*/ 325490 w 607639"/>
                    <a:gd name="connsiteY13" fmla="*/ 231172 h 548999"/>
                    <a:gd name="connsiteX14" fmla="*/ 325490 w 607639"/>
                    <a:gd name="connsiteY14" fmla="*/ 281751 h 548999"/>
                    <a:gd name="connsiteX15" fmla="*/ 556973 w 607639"/>
                    <a:gd name="connsiteY15" fmla="*/ 281751 h 548999"/>
                    <a:gd name="connsiteX16" fmla="*/ 556973 w 607639"/>
                    <a:gd name="connsiteY16" fmla="*/ 375619 h 548999"/>
                    <a:gd name="connsiteX17" fmla="*/ 513542 w 607639"/>
                    <a:gd name="connsiteY17" fmla="*/ 375619 h 548999"/>
                    <a:gd name="connsiteX18" fmla="*/ 513542 w 607639"/>
                    <a:gd name="connsiteY18" fmla="*/ 325040 h 548999"/>
                    <a:gd name="connsiteX19" fmla="*/ 325490 w 607639"/>
                    <a:gd name="connsiteY19" fmla="*/ 325040 h 548999"/>
                    <a:gd name="connsiteX20" fmla="*/ 325490 w 607639"/>
                    <a:gd name="connsiteY20" fmla="*/ 375619 h 548999"/>
                    <a:gd name="connsiteX21" fmla="*/ 282149 w 607639"/>
                    <a:gd name="connsiteY21" fmla="*/ 375619 h 548999"/>
                    <a:gd name="connsiteX22" fmla="*/ 282149 w 607639"/>
                    <a:gd name="connsiteY22" fmla="*/ 325040 h 548999"/>
                    <a:gd name="connsiteX23" fmla="*/ 94097 w 607639"/>
                    <a:gd name="connsiteY23" fmla="*/ 325040 h 548999"/>
                    <a:gd name="connsiteX24" fmla="*/ 94097 w 607639"/>
                    <a:gd name="connsiteY24" fmla="*/ 375619 h 548999"/>
                    <a:gd name="connsiteX25" fmla="*/ 50666 w 607639"/>
                    <a:gd name="connsiteY25" fmla="*/ 375619 h 548999"/>
                    <a:gd name="connsiteX26" fmla="*/ 50666 w 607639"/>
                    <a:gd name="connsiteY26" fmla="*/ 281751 h 548999"/>
                    <a:gd name="connsiteX27" fmla="*/ 282149 w 607639"/>
                    <a:gd name="connsiteY27" fmla="*/ 281751 h 548999"/>
                    <a:gd name="connsiteX28" fmla="*/ 159125 w 607639"/>
                    <a:gd name="connsiteY28" fmla="*/ 0 h 548999"/>
                    <a:gd name="connsiteX29" fmla="*/ 448514 w 607639"/>
                    <a:gd name="connsiteY29" fmla="*/ 0 h 548999"/>
                    <a:gd name="connsiteX30" fmla="*/ 448514 w 607639"/>
                    <a:gd name="connsiteY30" fmla="*/ 187845 h 548999"/>
                    <a:gd name="connsiteX31" fmla="*/ 159125 w 607639"/>
                    <a:gd name="connsiteY31" fmla="*/ 187845 h 548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07639" h="548999">
                      <a:moveTo>
                        <a:pt x="462909" y="418947"/>
                      </a:moveTo>
                      <a:lnTo>
                        <a:pt x="607639" y="418947"/>
                      </a:lnTo>
                      <a:lnTo>
                        <a:pt x="607639" y="548999"/>
                      </a:lnTo>
                      <a:lnTo>
                        <a:pt x="462909" y="548999"/>
                      </a:lnTo>
                      <a:close/>
                      <a:moveTo>
                        <a:pt x="231525" y="418947"/>
                      </a:moveTo>
                      <a:lnTo>
                        <a:pt x="376114" y="418947"/>
                      </a:lnTo>
                      <a:lnTo>
                        <a:pt x="376114" y="548999"/>
                      </a:lnTo>
                      <a:lnTo>
                        <a:pt x="231525" y="548999"/>
                      </a:lnTo>
                      <a:close/>
                      <a:moveTo>
                        <a:pt x="0" y="418947"/>
                      </a:moveTo>
                      <a:lnTo>
                        <a:pt x="144659" y="418947"/>
                      </a:lnTo>
                      <a:lnTo>
                        <a:pt x="144659" y="548999"/>
                      </a:lnTo>
                      <a:lnTo>
                        <a:pt x="0" y="548999"/>
                      </a:lnTo>
                      <a:close/>
                      <a:moveTo>
                        <a:pt x="282149" y="231172"/>
                      </a:moveTo>
                      <a:lnTo>
                        <a:pt x="325490" y="231172"/>
                      </a:lnTo>
                      <a:lnTo>
                        <a:pt x="325490" y="281751"/>
                      </a:lnTo>
                      <a:lnTo>
                        <a:pt x="556973" y="281751"/>
                      </a:lnTo>
                      <a:lnTo>
                        <a:pt x="556973" y="375619"/>
                      </a:lnTo>
                      <a:lnTo>
                        <a:pt x="513542" y="375619"/>
                      </a:lnTo>
                      <a:lnTo>
                        <a:pt x="513542" y="325040"/>
                      </a:lnTo>
                      <a:lnTo>
                        <a:pt x="325490" y="325040"/>
                      </a:lnTo>
                      <a:lnTo>
                        <a:pt x="325490" y="375619"/>
                      </a:lnTo>
                      <a:lnTo>
                        <a:pt x="282149" y="375619"/>
                      </a:lnTo>
                      <a:lnTo>
                        <a:pt x="282149" y="325040"/>
                      </a:lnTo>
                      <a:lnTo>
                        <a:pt x="94097" y="325040"/>
                      </a:lnTo>
                      <a:lnTo>
                        <a:pt x="94097" y="375619"/>
                      </a:lnTo>
                      <a:lnTo>
                        <a:pt x="50666" y="375619"/>
                      </a:lnTo>
                      <a:lnTo>
                        <a:pt x="50666" y="281751"/>
                      </a:lnTo>
                      <a:lnTo>
                        <a:pt x="282149" y="281751"/>
                      </a:lnTo>
                      <a:close/>
                      <a:moveTo>
                        <a:pt x="159125" y="0"/>
                      </a:moveTo>
                      <a:lnTo>
                        <a:pt x="448514" y="0"/>
                      </a:lnTo>
                      <a:lnTo>
                        <a:pt x="448514" y="187845"/>
                      </a:lnTo>
                      <a:lnTo>
                        <a:pt x="159125" y="18784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" name="ïślîḑe">
                <a:extLst>
                  <a:ext uri="{FF2B5EF4-FFF2-40B4-BE49-F238E27FC236}">
                    <a16:creationId xmlns:a16="http://schemas.microsoft.com/office/drawing/2014/main" id="{54A3CDBE-E74F-4028-A0B3-445BF093774F}"/>
                  </a:ext>
                </a:extLst>
              </p:cNvPr>
              <p:cNvGrpSpPr/>
              <p:nvPr/>
            </p:nvGrpSpPr>
            <p:grpSpPr>
              <a:xfrm>
                <a:off x="10705253" y="4328989"/>
                <a:ext cx="482235" cy="482235"/>
                <a:chOff x="10705253" y="4328989"/>
                <a:chExt cx="482235" cy="482235"/>
              </a:xfrm>
            </p:grpSpPr>
            <p:sp>
              <p:nvSpPr>
                <p:cNvPr id="24" name="íšļíḓé">
                  <a:extLst>
                    <a:ext uri="{FF2B5EF4-FFF2-40B4-BE49-F238E27FC236}">
                      <a16:creationId xmlns:a16="http://schemas.microsoft.com/office/drawing/2014/main" id="{6CB72939-1FAB-422C-8F07-C0D717F07E2E}"/>
                    </a:ext>
                  </a:extLst>
                </p:cNvPr>
                <p:cNvSpPr/>
                <p:nvPr/>
              </p:nvSpPr>
              <p:spPr>
                <a:xfrm>
                  <a:off x="10705253" y="4328989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25" name="íṡľîḓê">
                  <a:extLst>
                    <a:ext uri="{FF2B5EF4-FFF2-40B4-BE49-F238E27FC236}">
                      <a16:creationId xmlns:a16="http://schemas.microsoft.com/office/drawing/2014/main" id="{4054F8EB-3DAE-437F-A883-BC331C3EE0FB}"/>
                    </a:ext>
                  </a:extLst>
                </p:cNvPr>
                <p:cNvSpPr/>
                <p:nvPr/>
              </p:nvSpPr>
              <p:spPr>
                <a:xfrm>
                  <a:off x="10820391" y="4456285"/>
                  <a:ext cx="251958" cy="227642"/>
                </a:xfrm>
                <a:custGeom>
                  <a:avLst/>
                  <a:gdLst>
                    <a:gd name="connsiteX0" fmla="*/ 462909 w 607639"/>
                    <a:gd name="connsiteY0" fmla="*/ 418947 h 548999"/>
                    <a:gd name="connsiteX1" fmla="*/ 607639 w 607639"/>
                    <a:gd name="connsiteY1" fmla="*/ 418947 h 548999"/>
                    <a:gd name="connsiteX2" fmla="*/ 607639 w 607639"/>
                    <a:gd name="connsiteY2" fmla="*/ 548999 h 548999"/>
                    <a:gd name="connsiteX3" fmla="*/ 462909 w 607639"/>
                    <a:gd name="connsiteY3" fmla="*/ 548999 h 548999"/>
                    <a:gd name="connsiteX4" fmla="*/ 231525 w 607639"/>
                    <a:gd name="connsiteY4" fmla="*/ 418947 h 548999"/>
                    <a:gd name="connsiteX5" fmla="*/ 376114 w 607639"/>
                    <a:gd name="connsiteY5" fmla="*/ 418947 h 548999"/>
                    <a:gd name="connsiteX6" fmla="*/ 376114 w 607639"/>
                    <a:gd name="connsiteY6" fmla="*/ 548999 h 548999"/>
                    <a:gd name="connsiteX7" fmla="*/ 231525 w 607639"/>
                    <a:gd name="connsiteY7" fmla="*/ 548999 h 548999"/>
                    <a:gd name="connsiteX8" fmla="*/ 0 w 607639"/>
                    <a:gd name="connsiteY8" fmla="*/ 418947 h 548999"/>
                    <a:gd name="connsiteX9" fmla="*/ 144659 w 607639"/>
                    <a:gd name="connsiteY9" fmla="*/ 418947 h 548999"/>
                    <a:gd name="connsiteX10" fmla="*/ 144659 w 607639"/>
                    <a:gd name="connsiteY10" fmla="*/ 548999 h 548999"/>
                    <a:gd name="connsiteX11" fmla="*/ 0 w 607639"/>
                    <a:gd name="connsiteY11" fmla="*/ 548999 h 548999"/>
                    <a:gd name="connsiteX12" fmla="*/ 282149 w 607639"/>
                    <a:gd name="connsiteY12" fmla="*/ 231172 h 548999"/>
                    <a:gd name="connsiteX13" fmla="*/ 325490 w 607639"/>
                    <a:gd name="connsiteY13" fmla="*/ 231172 h 548999"/>
                    <a:gd name="connsiteX14" fmla="*/ 325490 w 607639"/>
                    <a:gd name="connsiteY14" fmla="*/ 281751 h 548999"/>
                    <a:gd name="connsiteX15" fmla="*/ 556973 w 607639"/>
                    <a:gd name="connsiteY15" fmla="*/ 281751 h 548999"/>
                    <a:gd name="connsiteX16" fmla="*/ 556973 w 607639"/>
                    <a:gd name="connsiteY16" fmla="*/ 375619 h 548999"/>
                    <a:gd name="connsiteX17" fmla="*/ 513542 w 607639"/>
                    <a:gd name="connsiteY17" fmla="*/ 375619 h 548999"/>
                    <a:gd name="connsiteX18" fmla="*/ 513542 w 607639"/>
                    <a:gd name="connsiteY18" fmla="*/ 325040 h 548999"/>
                    <a:gd name="connsiteX19" fmla="*/ 325490 w 607639"/>
                    <a:gd name="connsiteY19" fmla="*/ 325040 h 548999"/>
                    <a:gd name="connsiteX20" fmla="*/ 325490 w 607639"/>
                    <a:gd name="connsiteY20" fmla="*/ 375619 h 548999"/>
                    <a:gd name="connsiteX21" fmla="*/ 282149 w 607639"/>
                    <a:gd name="connsiteY21" fmla="*/ 375619 h 548999"/>
                    <a:gd name="connsiteX22" fmla="*/ 282149 w 607639"/>
                    <a:gd name="connsiteY22" fmla="*/ 325040 h 548999"/>
                    <a:gd name="connsiteX23" fmla="*/ 94097 w 607639"/>
                    <a:gd name="connsiteY23" fmla="*/ 325040 h 548999"/>
                    <a:gd name="connsiteX24" fmla="*/ 94097 w 607639"/>
                    <a:gd name="connsiteY24" fmla="*/ 375619 h 548999"/>
                    <a:gd name="connsiteX25" fmla="*/ 50666 w 607639"/>
                    <a:gd name="connsiteY25" fmla="*/ 375619 h 548999"/>
                    <a:gd name="connsiteX26" fmla="*/ 50666 w 607639"/>
                    <a:gd name="connsiteY26" fmla="*/ 281751 h 548999"/>
                    <a:gd name="connsiteX27" fmla="*/ 282149 w 607639"/>
                    <a:gd name="connsiteY27" fmla="*/ 281751 h 548999"/>
                    <a:gd name="connsiteX28" fmla="*/ 159125 w 607639"/>
                    <a:gd name="connsiteY28" fmla="*/ 0 h 548999"/>
                    <a:gd name="connsiteX29" fmla="*/ 448514 w 607639"/>
                    <a:gd name="connsiteY29" fmla="*/ 0 h 548999"/>
                    <a:gd name="connsiteX30" fmla="*/ 448514 w 607639"/>
                    <a:gd name="connsiteY30" fmla="*/ 187845 h 548999"/>
                    <a:gd name="connsiteX31" fmla="*/ 159125 w 607639"/>
                    <a:gd name="connsiteY31" fmla="*/ 187845 h 548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07639" h="548999">
                      <a:moveTo>
                        <a:pt x="462909" y="418947"/>
                      </a:moveTo>
                      <a:lnTo>
                        <a:pt x="607639" y="418947"/>
                      </a:lnTo>
                      <a:lnTo>
                        <a:pt x="607639" y="548999"/>
                      </a:lnTo>
                      <a:lnTo>
                        <a:pt x="462909" y="548999"/>
                      </a:lnTo>
                      <a:close/>
                      <a:moveTo>
                        <a:pt x="231525" y="418947"/>
                      </a:moveTo>
                      <a:lnTo>
                        <a:pt x="376114" y="418947"/>
                      </a:lnTo>
                      <a:lnTo>
                        <a:pt x="376114" y="548999"/>
                      </a:lnTo>
                      <a:lnTo>
                        <a:pt x="231525" y="548999"/>
                      </a:lnTo>
                      <a:close/>
                      <a:moveTo>
                        <a:pt x="0" y="418947"/>
                      </a:moveTo>
                      <a:lnTo>
                        <a:pt x="144659" y="418947"/>
                      </a:lnTo>
                      <a:lnTo>
                        <a:pt x="144659" y="548999"/>
                      </a:lnTo>
                      <a:lnTo>
                        <a:pt x="0" y="548999"/>
                      </a:lnTo>
                      <a:close/>
                      <a:moveTo>
                        <a:pt x="282149" y="231172"/>
                      </a:moveTo>
                      <a:lnTo>
                        <a:pt x="325490" y="231172"/>
                      </a:lnTo>
                      <a:lnTo>
                        <a:pt x="325490" y="281751"/>
                      </a:lnTo>
                      <a:lnTo>
                        <a:pt x="556973" y="281751"/>
                      </a:lnTo>
                      <a:lnTo>
                        <a:pt x="556973" y="375619"/>
                      </a:lnTo>
                      <a:lnTo>
                        <a:pt x="513542" y="375619"/>
                      </a:lnTo>
                      <a:lnTo>
                        <a:pt x="513542" y="325040"/>
                      </a:lnTo>
                      <a:lnTo>
                        <a:pt x="325490" y="325040"/>
                      </a:lnTo>
                      <a:lnTo>
                        <a:pt x="325490" y="375619"/>
                      </a:lnTo>
                      <a:lnTo>
                        <a:pt x="282149" y="375619"/>
                      </a:lnTo>
                      <a:lnTo>
                        <a:pt x="282149" y="325040"/>
                      </a:lnTo>
                      <a:lnTo>
                        <a:pt x="94097" y="325040"/>
                      </a:lnTo>
                      <a:lnTo>
                        <a:pt x="94097" y="375619"/>
                      </a:lnTo>
                      <a:lnTo>
                        <a:pt x="50666" y="375619"/>
                      </a:lnTo>
                      <a:lnTo>
                        <a:pt x="50666" y="281751"/>
                      </a:lnTo>
                      <a:lnTo>
                        <a:pt x="282149" y="281751"/>
                      </a:lnTo>
                      <a:close/>
                      <a:moveTo>
                        <a:pt x="159125" y="0"/>
                      </a:moveTo>
                      <a:lnTo>
                        <a:pt x="448514" y="0"/>
                      </a:lnTo>
                      <a:lnTo>
                        <a:pt x="448514" y="187845"/>
                      </a:lnTo>
                      <a:lnTo>
                        <a:pt x="159125" y="18784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" name="ïṩľïďé">
                <a:extLst>
                  <a:ext uri="{FF2B5EF4-FFF2-40B4-BE49-F238E27FC236}">
                    <a16:creationId xmlns:a16="http://schemas.microsoft.com/office/drawing/2014/main" id="{DA5F26FB-1118-42FE-A63A-2BF869CDDA8F}"/>
                  </a:ext>
                </a:extLst>
              </p:cNvPr>
              <p:cNvGrpSpPr/>
              <p:nvPr/>
            </p:nvGrpSpPr>
            <p:grpSpPr>
              <a:xfrm>
                <a:off x="10705252" y="1226582"/>
                <a:ext cx="482235" cy="482235"/>
                <a:chOff x="10705252" y="1226582"/>
                <a:chExt cx="482235" cy="482235"/>
              </a:xfrm>
            </p:grpSpPr>
            <p:sp>
              <p:nvSpPr>
                <p:cNvPr id="22" name="iṧḷiḍê">
                  <a:extLst>
                    <a:ext uri="{FF2B5EF4-FFF2-40B4-BE49-F238E27FC236}">
                      <a16:creationId xmlns:a16="http://schemas.microsoft.com/office/drawing/2014/main" id="{986D0DE9-B69E-4AAE-A4E6-2A2636BFE6E1}"/>
                    </a:ext>
                  </a:extLst>
                </p:cNvPr>
                <p:cNvSpPr/>
                <p:nvPr/>
              </p:nvSpPr>
              <p:spPr>
                <a:xfrm>
                  <a:off x="10705252" y="1226582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23" name="î$ḻïdê">
                  <a:extLst>
                    <a:ext uri="{FF2B5EF4-FFF2-40B4-BE49-F238E27FC236}">
                      <a16:creationId xmlns:a16="http://schemas.microsoft.com/office/drawing/2014/main" id="{2B4AD9A2-4EBE-4A6B-BE8B-857A6289B5B6}"/>
                    </a:ext>
                  </a:extLst>
                </p:cNvPr>
                <p:cNvSpPr/>
                <p:nvPr/>
              </p:nvSpPr>
              <p:spPr>
                <a:xfrm>
                  <a:off x="10820391" y="1353882"/>
                  <a:ext cx="251958" cy="227642"/>
                </a:xfrm>
                <a:custGeom>
                  <a:avLst/>
                  <a:gdLst>
                    <a:gd name="connsiteX0" fmla="*/ 462909 w 607639"/>
                    <a:gd name="connsiteY0" fmla="*/ 418947 h 548999"/>
                    <a:gd name="connsiteX1" fmla="*/ 607639 w 607639"/>
                    <a:gd name="connsiteY1" fmla="*/ 418947 h 548999"/>
                    <a:gd name="connsiteX2" fmla="*/ 607639 w 607639"/>
                    <a:gd name="connsiteY2" fmla="*/ 548999 h 548999"/>
                    <a:gd name="connsiteX3" fmla="*/ 462909 w 607639"/>
                    <a:gd name="connsiteY3" fmla="*/ 548999 h 548999"/>
                    <a:gd name="connsiteX4" fmla="*/ 231525 w 607639"/>
                    <a:gd name="connsiteY4" fmla="*/ 418947 h 548999"/>
                    <a:gd name="connsiteX5" fmla="*/ 376114 w 607639"/>
                    <a:gd name="connsiteY5" fmla="*/ 418947 h 548999"/>
                    <a:gd name="connsiteX6" fmla="*/ 376114 w 607639"/>
                    <a:gd name="connsiteY6" fmla="*/ 548999 h 548999"/>
                    <a:gd name="connsiteX7" fmla="*/ 231525 w 607639"/>
                    <a:gd name="connsiteY7" fmla="*/ 548999 h 548999"/>
                    <a:gd name="connsiteX8" fmla="*/ 0 w 607639"/>
                    <a:gd name="connsiteY8" fmla="*/ 418947 h 548999"/>
                    <a:gd name="connsiteX9" fmla="*/ 144659 w 607639"/>
                    <a:gd name="connsiteY9" fmla="*/ 418947 h 548999"/>
                    <a:gd name="connsiteX10" fmla="*/ 144659 w 607639"/>
                    <a:gd name="connsiteY10" fmla="*/ 548999 h 548999"/>
                    <a:gd name="connsiteX11" fmla="*/ 0 w 607639"/>
                    <a:gd name="connsiteY11" fmla="*/ 548999 h 548999"/>
                    <a:gd name="connsiteX12" fmla="*/ 282149 w 607639"/>
                    <a:gd name="connsiteY12" fmla="*/ 231172 h 548999"/>
                    <a:gd name="connsiteX13" fmla="*/ 325490 w 607639"/>
                    <a:gd name="connsiteY13" fmla="*/ 231172 h 548999"/>
                    <a:gd name="connsiteX14" fmla="*/ 325490 w 607639"/>
                    <a:gd name="connsiteY14" fmla="*/ 281751 h 548999"/>
                    <a:gd name="connsiteX15" fmla="*/ 556973 w 607639"/>
                    <a:gd name="connsiteY15" fmla="*/ 281751 h 548999"/>
                    <a:gd name="connsiteX16" fmla="*/ 556973 w 607639"/>
                    <a:gd name="connsiteY16" fmla="*/ 375619 h 548999"/>
                    <a:gd name="connsiteX17" fmla="*/ 513542 w 607639"/>
                    <a:gd name="connsiteY17" fmla="*/ 375619 h 548999"/>
                    <a:gd name="connsiteX18" fmla="*/ 513542 w 607639"/>
                    <a:gd name="connsiteY18" fmla="*/ 325040 h 548999"/>
                    <a:gd name="connsiteX19" fmla="*/ 325490 w 607639"/>
                    <a:gd name="connsiteY19" fmla="*/ 325040 h 548999"/>
                    <a:gd name="connsiteX20" fmla="*/ 325490 w 607639"/>
                    <a:gd name="connsiteY20" fmla="*/ 375619 h 548999"/>
                    <a:gd name="connsiteX21" fmla="*/ 282149 w 607639"/>
                    <a:gd name="connsiteY21" fmla="*/ 375619 h 548999"/>
                    <a:gd name="connsiteX22" fmla="*/ 282149 w 607639"/>
                    <a:gd name="connsiteY22" fmla="*/ 325040 h 548999"/>
                    <a:gd name="connsiteX23" fmla="*/ 94097 w 607639"/>
                    <a:gd name="connsiteY23" fmla="*/ 325040 h 548999"/>
                    <a:gd name="connsiteX24" fmla="*/ 94097 w 607639"/>
                    <a:gd name="connsiteY24" fmla="*/ 375619 h 548999"/>
                    <a:gd name="connsiteX25" fmla="*/ 50666 w 607639"/>
                    <a:gd name="connsiteY25" fmla="*/ 375619 h 548999"/>
                    <a:gd name="connsiteX26" fmla="*/ 50666 w 607639"/>
                    <a:gd name="connsiteY26" fmla="*/ 281751 h 548999"/>
                    <a:gd name="connsiteX27" fmla="*/ 282149 w 607639"/>
                    <a:gd name="connsiteY27" fmla="*/ 281751 h 548999"/>
                    <a:gd name="connsiteX28" fmla="*/ 159125 w 607639"/>
                    <a:gd name="connsiteY28" fmla="*/ 0 h 548999"/>
                    <a:gd name="connsiteX29" fmla="*/ 448514 w 607639"/>
                    <a:gd name="connsiteY29" fmla="*/ 0 h 548999"/>
                    <a:gd name="connsiteX30" fmla="*/ 448514 w 607639"/>
                    <a:gd name="connsiteY30" fmla="*/ 187845 h 548999"/>
                    <a:gd name="connsiteX31" fmla="*/ 159125 w 607639"/>
                    <a:gd name="connsiteY31" fmla="*/ 187845 h 548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07639" h="548999">
                      <a:moveTo>
                        <a:pt x="462909" y="418947"/>
                      </a:moveTo>
                      <a:lnTo>
                        <a:pt x="607639" y="418947"/>
                      </a:lnTo>
                      <a:lnTo>
                        <a:pt x="607639" y="548999"/>
                      </a:lnTo>
                      <a:lnTo>
                        <a:pt x="462909" y="548999"/>
                      </a:lnTo>
                      <a:close/>
                      <a:moveTo>
                        <a:pt x="231525" y="418947"/>
                      </a:moveTo>
                      <a:lnTo>
                        <a:pt x="376114" y="418947"/>
                      </a:lnTo>
                      <a:lnTo>
                        <a:pt x="376114" y="548999"/>
                      </a:lnTo>
                      <a:lnTo>
                        <a:pt x="231525" y="548999"/>
                      </a:lnTo>
                      <a:close/>
                      <a:moveTo>
                        <a:pt x="0" y="418947"/>
                      </a:moveTo>
                      <a:lnTo>
                        <a:pt x="144659" y="418947"/>
                      </a:lnTo>
                      <a:lnTo>
                        <a:pt x="144659" y="548999"/>
                      </a:lnTo>
                      <a:lnTo>
                        <a:pt x="0" y="548999"/>
                      </a:lnTo>
                      <a:close/>
                      <a:moveTo>
                        <a:pt x="282149" y="231172"/>
                      </a:moveTo>
                      <a:lnTo>
                        <a:pt x="325490" y="231172"/>
                      </a:lnTo>
                      <a:lnTo>
                        <a:pt x="325490" y="281751"/>
                      </a:lnTo>
                      <a:lnTo>
                        <a:pt x="556973" y="281751"/>
                      </a:lnTo>
                      <a:lnTo>
                        <a:pt x="556973" y="375619"/>
                      </a:lnTo>
                      <a:lnTo>
                        <a:pt x="513542" y="375619"/>
                      </a:lnTo>
                      <a:lnTo>
                        <a:pt x="513542" y="325040"/>
                      </a:lnTo>
                      <a:lnTo>
                        <a:pt x="325490" y="325040"/>
                      </a:lnTo>
                      <a:lnTo>
                        <a:pt x="325490" y="375619"/>
                      </a:lnTo>
                      <a:lnTo>
                        <a:pt x="282149" y="375619"/>
                      </a:lnTo>
                      <a:lnTo>
                        <a:pt x="282149" y="325040"/>
                      </a:lnTo>
                      <a:lnTo>
                        <a:pt x="94097" y="325040"/>
                      </a:lnTo>
                      <a:lnTo>
                        <a:pt x="94097" y="375619"/>
                      </a:lnTo>
                      <a:lnTo>
                        <a:pt x="50666" y="375619"/>
                      </a:lnTo>
                      <a:lnTo>
                        <a:pt x="50666" y="281751"/>
                      </a:lnTo>
                      <a:lnTo>
                        <a:pt x="282149" y="281751"/>
                      </a:lnTo>
                      <a:close/>
                      <a:moveTo>
                        <a:pt x="159125" y="0"/>
                      </a:moveTo>
                      <a:lnTo>
                        <a:pt x="448514" y="0"/>
                      </a:lnTo>
                      <a:lnTo>
                        <a:pt x="448514" y="187845"/>
                      </a:lnTo>
                      <a:lnTo>
                        <a:pt x="159125" y="18784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8" name="îSlîḋê">
                <a:extLst>
                  <a:ext uri="{FF2B5EF4-FFF2-40B4-BE49-F238E27FC236}">
                    <a16:creationId xmlns:a16="http://schemas.microsoft.com/office/drawing/2014/main" id="{043AB2E2-323A-4E84-B9C1-F2ED1E853B7E}"/>
                  </a:ext>
                </a:extLst>
              </p:cNvPr>
              <p:cNvSpPr txBox="1"/>
              <p:nvPr/>
            </p:nvSpPr>
            <p:spPr>
              <a:xfrm>
                <a:off x="8703993" y="4996175"/>
                <a:ext cx="2661940" cy="105434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19" name="iṣ1íḍè">
                <a:extLst>
                  <a:ext uri="{FF2B5EF4-FFF2-40B4-BE49-F238E27FC236}">
                    <a16:creationId xmlns:a16="http://schemas.microsoft.com/office/drawing/2014/main" id="{911C2261-FF9A-4C62-9F35-082398CEED3F}"/>
                  </a:ext>
                </a:extLst>
              </p:cNvPr>
              <p:cNvGrpSpPr/>
              <p:nvPr/>
            </p:nvGrpSpPr>
            <p:grpSpPr>
              <a:xfrm>
                <a:off x="8882438" y="1226582"/>
                <a:ext cx="482235" cy="482235"/>
                <a:chOff x="8882438" y="1226582"/>
                <a:chExt cx="482235" cy="482235"/>
              </a:xfrm>
            </p:grpSpPr>
            <p:sp>
              <p:nvSpPr>
                <p:cNvPr id="20" name="iṡḷïḑè">
                  <a:extLst>
                    <a:ext uri="{FF2B5EF4-FFF2-40B4-BE49-F238E27FC236}">
                      <a16:creationId xmlns:a16="http://schemas.microsoft.com/office/drawing/2014/main" id="{0853F81F-E18E-4734-A876-E0706B7CF441}"/>
                    </a:ext>
                  </a:extLst>
                </p:cNvPr>
                <p:cNvSpPr/>
                <p:nvPr/>
              </p:nvSpPr>
              <p:spPr>
                <a:xfrm>
                  <a:off x="8882438" y="1226582"/>
                  <a:ext cx="482235" cy="482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825500"/>
                  <a:endParaRPr/>
                </a:p>
              </p:txBody>
            </p:sp>
            <p:sp>
              <p:nvSpPr>
                <p:cNvPr id="21" name="išļiḓê">
                  <a:extLst>
                    <a:ext uri="{FF2B5EF4-FFF2-40B4-BE49-F238E27FC236}">
                      <a16:creationId xmlns:a16="http://schemas.microsoft.com/office/drawing/2014/main" id="{53B47CAD-F4C5-42CA-AFC0-BD1A064C76EC}"/>
                    </a:ext>
                  </a:extLst>
                </p:cNvPr>
                <p:cNvSpPr/>
                <p:nvPr/>
              </p:nvSpPr>
              <p:spPr>
                <a:xfrm>
                  <a:off x="8997575" y="1353886"/>
                  <a:ext cx="251958" cy="227642"/>
                </a:xfrm>
                <a:custGeom>
                  <a:avLst/>
                  <a:gdLst>
                    <a:gd name="connsiteX0" fmla="*/ 462909 w 607639"/>
                    <a:gd name="connsiteY0" fmla="*/ 418947 h 548999"/>
                    <a:gd name="connsiteX1" fmla="*/ 607639 w 607639"/>
                    <a:gd name="connsiteY1" fmla="*/ 418947 h 548999"/>
                    <a:gd name="connsiteX2" fmla="*/ 607639 w 607639"/>
                    <a:gd name="connsiteY2" fmla="*/ 548999 h 548999"/>
                    <a:gd name="connsiteX3" fmla="*/ 462909 w 607639"/>
                    <a:gd name="connsiteY3" fmla="*/ 548999 h 548999"/>
                    <a:gd name="connsiteX4" fmla="*/ 231525 w 607639"/>
                    <a:gd name="connsiteY4" fmla="*/ 418947 h 548999"/>
                    <a:gd name="connsiteX5" fmla="*/ 376114 w 607639"/>
                    <a:gd name="connsiteY5" fmla="*/ 418947 h 548999"/>
                    <a:gd name="connsiteX6" fmla="*/ 376114 w 607639"/>
                    <a:gd name="connsiteY6" fmla="*/ 548999 h 548999"/>
                    <a:gd name="connsiteX7" fmla="*/ 231525 w 607639"/>
                    <a:gd name="connsiteY7" fmla="*/ 548999 h 548999"/>
                    <a:gd name="connsiteX8" fmla="*/ 0 w 607639"/>
                    <a:gd name="connsiteY8" fmla="*/ 418947 h 548999"/>
                    <a:gd name="connsiteX9" fmla="*/ 144659 w 607639"/>
                    <a:gd name="connsiteY9" fmla="*/ 418947 h 548999"/>
                    <a:gd name="connsiteX10" fmla="*/ 144659 w 607639"/>
                    <a:gd name="connsiteY10" fmla="*/ 548999 h 548999"/>
                    <a:gd name="connsiteX11" fmla="*/ 0 w 607639"/>
                    <a:gd name="connsiteY11" fmla="*/ 548999 h 548999"/>
                    <a:gd name="connsiteX12" fmla="*/ 282149 w 607639"/>
                    <a:gd name="connsiteY12" fmla="*/ 231172 h 548999"/>
                    <a:gd name="connsiteX13" fmla="*/ 325490 w 607639"/>
                    <a:gd name="connsiteY13" fmla="*/ 231172 h 548999"/>
                    <a:gd name="connsiteX14" fmla="*/ 325490 w 607639"/>
                    <a:gd name="connsiteY14" fmla="*/ 281751 h 548999"/>
                    <a:gd name="connsiteX15" fmla="*/ 556973 w 607639"/>
                    <a:gd name="connsiteY15" fmla="*/ 281751 h 548999"/>
                    <a:gd name="connsiteX16" fmla="*/ 556973 w 607639"/>
                    <a:gd name="connsiteY16" fmla="*/ 375619 h 548999"/>
                    <a:gd name="connsiteX17" fmla="*/ 513542 w 607639"/>
                    <a:gd name="connsiteY17" fmla="*/ 375619 h 548999"/>
                    <a:gd name="connsiteX18" fmla="*/ 513542 w 607639"/>
                    <a:gd name="connsiteY18" fmla="*/ 325040 h 548999"/>
                    <a:gd name="connsiteX19" fmla="*/ 325490 w 607639"/>
                    <a:gd name="connsiteY19" fmla="*/ 325040 h 548999"/>
                    <a:gd name="connsiteX20" fmla="*/ 325490 w 607639"/>
                    <a:gd name="connsiteY20" fmla="*/ 375619 h 548999"/>
                    <a:gd name="connsiteX21" fmla="*/ 282149 w 607639"/>
                    <a:gd name="connsiteY21" fmla="*/ 375619 h 548999"/>
                    <a:gd name="connsiteX22" fmla="*/ 282149 w 607639"/>
                    <a:gd name="connsiteY22" fmla="*/ 325040 h 548999"/>
                    <a:gd name="connsiteX23" fmla="*/ 94097 w 607639"/>
                    <a:gd name="connsiteY23" fmla="*/ 325040 h 548999"/>
                    <a:gd name="connsiteX24" fmla="*/ 94097 w 607639"/>
                    <a:gd name="connsiteY24" fmla="*/ 375619 h 548999"/>
                    <a:gd name="connsiteX25" fmla="*/ 50666 w 607639"/>
                    <a:gd name="connsiteY25" fmla="*/ 375619 h 548999"/>
                    <a:gd name="connsiteX26" fmla="*/ 50666 w 607639"/>
                    <a:gd name="connsiteY26" fmla="*/ 281751 h 548999"/>
                    <a:gd name="connsiteX27" fmla="*/ 282149 w 607639"/>
                    <a:gd name="connsiteY27" fmla="*/ 281751 h 548999"/>
                    <a:gd name="connsiteX28" fmla="*/ 159125 w 607639"/>
                    <a:gd name="connsiteY28" fmla="*/ 0 h 548999"/>
                    <a:gd name="connsiteX29" fmla="*/ 448514 w 607639"/>
                    <a:gd name="connsiteY29" fmla="*/ 0 h 548999"/>
                    <a:gd name="connsiteX30" fmla="*/ 448514 w 607639"/>
                    <a:gd name="connsiteY30" fmla="*/ 187845 h 548999"/>
                    <a:gd name="connsiteX31" fmla="*/ 159125 w 607639"/>
                    <a:gd name="connsiteY31" fmla="*/ 187845 h 548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07639" h="548999">
                      <a:moveTo>
                        <a:pt x="462909" y="418947"/>
                      </a:moveTo>
                      <a:lnTo>
                        <a:pt x="607639" y="418947"/>
                      </a:lnTo>
                      <a:lnTo>
                        <a:pt x="607639" y="548999"/>
                      </a:lnTo>
                      <a:lnTo>
                        <a:pt x="462909" y="548999"/>
                      </a:lnTo>
                      <a:close/>
                      <a:moveTo>
                        <a:pt x="231525" y="418947"/>
                      </a:moveTo>
                      <a:lnTo>
                        <a:pt x="376114" y="418947"/>
                      </a:lnTo>
                      <a:lnTo>
                        <a:pt x="376114" y="548999"/>
                      </a:lnTo>
                      <a:lnTo>
                        <a:pt x="231525" y="548999"/>
                      </a:lnTo>
                      <a:close/>
                      <a:moveTo>
                        <a:pt x="0" y="418947"/>
                      </a:moveTo>
                      <a:lnTo>
                        <a:pt x="144659" y="418947"/>
                      </a:lnTo>
                      <a:lnTo>
                        <a:pt x="144659" y="548999"/>
                      </a:lnTo>
                      <a:lnTo>
                        <a:pt x="0" y="548999"/>
                      </a:lnTo>
                      <a:close/>
                      <a:moveTo>
                        <a:pt x="282149" y="231172"/>
                      </a:moveTo>
                      <a:lnTo>
                        <a:pt x="325490" y="231172"/>
                      </a:lnTo>
                      <a:lnTo>
                        <a:pt x="325490" y="281751"/>
                      </a:lnTo>
                      <a:lnTo>
                        <a:pt x="556973" y="281751"/>
                      </a:lnTo>
                      <a:lnTo>
                        <a:pt x="556973" y="375619"/>
                      </a:lnTo>
                      <a:lnTo>
                        <a:pt x="513542" y="375619"/>
                      </a:lnTo>
                      <a:lnTo>
                        <a:pt x="513542" y="325040"/>
                      </a:lnTo>
                      <a:lnTo>
                        <a:pt x="325490" y="325040"/>
                      </a:lnTo>
                      <a:lnTo>
                        <a:pt x="325490" y="375619"/>
                      </a:lnTo>
                      <a:lnTo>
                        <a:pt x="282149" y="375619"/>
                      </a:lnTo>
                      <a:lnTo>
                        <a:pt x="282149" y="325040"/>
                      </a:lnTo>
                      <a:lnTo>
                        <a:pt x="94097" y="325040"/>
                      </a:lnTo>
                      <a:lnTo>
                        <a:pt x="94097" y="375619"/>
                      </a:lnTo>
                      <a:lnTo>
                        <a:pt x="50666" y="375619"/>
                      </a:lnTo>
                      <a:lnTo>
                        <a:pt x="50666" y="281751"/>
                      </a:lnTo>
                      <a:lnTo>
                        <a:pt x="282149" y="281751"/>
                      </a:lnTo>
                      <a:close/>
                      <a:moveTo>
                        <a:pt x="159125" y="0"/>
                      </a:moveTo>
                      <a:lnTo>
                        <a:pt x="448514" y="0"/>
                      </a:lnTo>
                      <a:lnTo>
                        <a:pt x="448514" y="187845"/>
                      </a:lnTo>
                      <a:lnTo>
                        <a:pt x="159125" y="18784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37862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12424" y="2945869"/>
            <a:ext cx="1472238" cy="128005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064DB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rgbClr val="064DB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07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196569-59C1-4FA7-BF56-FB2D20FD2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7C3CB30-C5AB-4070-8F5D-12B3D1D21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8AF1567-D89F-4043-92D1-A03625F70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778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D1A7D8A-DA77-4392-A1F1-002212CC7A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594" y="1244427"/>
            <a:ext cx="8376906" cy="4855316"/>
            <a:chOff x="1895594" y="1244427"/>
            <a:chExt cx="8376906" cy="4855316"/>
          </a:xfrm>
        </p:grpSpPr>
        <p:sp>
          <p:nvSpPr>
            <p:cNvPr id="6" name="îŝ1ïḍe">
              <a:extLst>
                <a:ext uri="{FF2B5EF4-FFF2-40B4-BE49-F238E27FC236}">
                  <a16:creationId xmlns:a16="http://schemas.microsoft.com/office/drawing/2014/main" id="{F08712B2-ADC9-4092-A045-CC46F2AB0475}"/>
                </a:ext>
              </a:extLst>
            </p:cNvPr>
            <p:cNvSpPr/>
            <p:nvPr/>
          </p:nvSpPr>
          <p:spPr>
            <a:xfrm>
              <a:off x="3988753" y="1244427"/>
              <a:ext cx="1966897" cy="2719636"/>
            </a:xfrm>
            <a:custGeom>
              <a:avLst/>
              <a:gdLst>
                <a:gd name="connsiteX0" fmla="*/ 985320 w 2241318"/>
                <a:gd name="connsiteY0" fmla="*/ 886641 h 3657694"/>
                <a:gd name="connsiteX1" fmla="*/ 880387 w 2241318"/>
                <a:gd name="connsiteY1" fmla="*/ 969061 h 3657694"/>
                <a:gd name="connsiteX2" fmla="*/ 972306 w 2241318"/>
                <a:gd name="connsiteY2" fmla="*/ 1054540 h 3657694"/>
                <a:gd name="connsiteX3" fmla="*/ 992252 w 2241318"/>
                <a:gd name="connsiteY3" fmla="*/ 1069243 h 3657694"/>
                <a:gd name="connsiteX4" fmla="*/ 994989 w 2241318"/>
                <a:gd name="connsiteY4" fmla="*/ 1065184 h 3657694"/>
                <a:gd name="connsiteX5" fmla="*/ 998436 w 2241318"/>
                <a:gd name="connsiteY5" fmla="*/ 991227 h 3657694"/>
                <a:gd name="connsiteX6" fmla="*/ 985320 w 2241318"/>
                <a:gd name="connsiteY6" fmla="*/ 886641 h 3657694"/>
                <a:gd name="connsiteX7" fmla="*/ 1562448 w 2241318"/>
                <a:gd name="connsiteY7" fmla="*/ 0 h 3657694"/>
                <a:gd name="connsiteX8" fmla="*/ 1582435 w 2241318"/>
                <a:gd name="connsiteY8" fmla="*/ 114889 h 3657694"/>
                <a:gd name="connsiteX9" fmla="*/ 1652390 w 2241318"/>
                <a:gd name="connsiteY9" fmla="*/ 417096 h 3657694"/>
                <a:gd name="connsiteX10" fmla="*/ 1519975 w 2241318"/>
                <a:gd name="connsiteY10" fmla="*/ 516999 h 3657694"/>
                <a:gd name="connsiteX11" fmla="*/ 1475004 w 2241318"/>
                <a:gd name="connsiteY11" fmla="*/ 646873 h 3657694"/>
                <a:gd name="connsiteX12" fmla="*/ 1617412 w 2241318"/>
                <a:gd name="connsiteY12" fmla="*/ 1029003 h 3657694"/>
                <a:gd name="connsiteX13" fmla="*/ 1737335 w 2241318"/>
                <a:gd name="connsiteY13" fmla="*/ 1103931 h 3657694"/>
                <a:gd name="connsiteX14" fmla="*/ 2024650 w 2241318"/>
                <a:gd name="connsiteY14" fmla="*/ 951578 h 3657694"/>
                <a:gd name="connsiteX15" fmla="*/ 2057129 w 2241318"/>
                <a:gd name="connsiteY15" fmla="*/ 896631 h 3657694"/>
                <a:gd name="connsiteX16" fmla="*/ 2152068 w 2241318"/>
                <a:gd name="connsiteY16" fmla="*/ 821704 h 3657694"/>
                <a:gd name="connsiteX17" fmla="*/ 2237013 w 2241318"/>
                <a:gd name="connsiteY17" fmla="*/ 904124 h 3657694"/>
                <a:gd name="connsiteX18" fmla="*/ 2182048 w 2241318"/>
                <a:gd name="connsiteY18" fmla="*/ 986544 h 3657694"/>
                <a:gd name="connsiteX19" fmla="*/ 2149569 w 2241318"/>
                <a:gd name="connsiteY19" fmla="*/ 1029003 h 3657694"/>
                <a:gd name="connsiteX20" fmla="*/ 1692364 w 2241318"/>
                <a:gd name="connsiteY20" fmla="*/ 1351191 h 3657694"/>
                <a:gd name="connsiteX21" fmla="*/ 1609917 w 2241318"/>
                <a:gd name="connsiteY21" fmla="*/ 1338703 h 3657694"/>
                <a:gd name="connsiteX22" fmla="*/ 1497490 w 2241318"/>
                <a:gd name="connsiteY22" fmla="*/ 1243795 h 3657694"/>
                <a:gd name="connsiteX23" fmla="*/ 1347586 w 2241318"/>
                <a:gd name="connsiteY23" fmla="*/ 1555993 h 3657694"/>
                <a:gd name="connsiteX24" fmla="*/ 1949698 w 2241318"/>
                <a:gd name="connsiteY24" fmla="*/ 1768287 h 3657694"/>
                <a:gd name="connsiteX25" fmla="*/ 1954695 w 2241318"/>
                <a:gd name="connsiteY25" fmla="*/ 2070494 h 3657694"/>
                <a:gd name="connsiteX26" fmla="*/ 1689866 w 2241318"/>
                <a:gd name="connsiteY26" fmla="*/ 2510068 h 3657694"/>
                <a:gd name="connsiteX27" fmla="*/ 1609917 w 2241318"/>
                <a:gd name="connsiteY27" fmla="*/ 2537542 h 3657694"/>
                <a:gd name="connsiteX28" fmla="*/ 1594927 w 2241318"/>
                <a:gd name="connsiteY28" fmla="*/ 2562517 h 3657694"/>
                <a:gd name="connsiteX29" fmla="*/ 1717348 w 2241318"/>
                <a:gd name="connsiteY29" fmla="*/ 2697387 h 3657694"/>
                <a:gd name="connsiteX30" fmla="*/ 1832274 w 2241318"/>
                <a:gd name="connsiteY30" fmla="*/ 2734850 h 3657694"/>
                <a:gd name="connsiteX31" fmla="*/ 1697361 w 2241318"/>
                <a:gd name="connsiteY31" fmla="*/ 2814773 h 3657694"/>
                <a:gd name="connsiteX32" fmla="*/ 1484998 w 2241318"/>
                <a:gd name="connsiteY32" fmla="*/ 2769816 h 3657694"/>
                <a:gd name="connsiteX33" fmla="*/ 1365075 w 2241318"/>
                <a:gd name="connsiteY33" fmla="*/ 2769816 h 3657694"/>
                <a:gd name="connsiteX34" fmla="*/ 1317606 w 2241318"/>
                <a:gd name="connsiteY34" fmla="*/ 2744841 h 3657694"/>
                <a:gd name="connsiteX35" fmla="*/ 1345088 w 2241318"/>
                <a:gd name="connsiteY35" fmla="*/ 2624957 h 3657694"/>
                <a:gd name="connsiteX36" fmla="*/ 1455017 w 2241318"/>
                <a:gd name="connsiteY36" fmla="*/ 2462614 h 3657694"/>
                <a:gd name="connsiteX37" fmla="*/ 1614914 w 2241318"/>
                <a:gd name="connsiteY37" fmla="*/ 2172895 h 3657694"/>
                <a:gd name="connsiteX38" fmla="*/ 1734837 w 2241318"/>
                <a:gd name="connsiteY38" fmla="*/ 1980581 h 3657694"/>
                <a:gd name="connsiteX39" fmla="*/ 1440027 w 2241318"/>
                <a:gd name="connsiteY39" fmla="*/ 1960601 h 3657694"/>
                <a:gd name="connsiteX40" fmla="*/ 1170201 w 2241318"/>
                <a:gd name="connsiteY40" fmla="*/ 1913147 h 3657694"/>
                <a:gd name="connsiteX41" fmla="*/ 645538 w 2241318"/>
                <a:gd name="connsiteY41" fmla="*/ 2674908 h 3657694"/>
                <a:gd name="connsiteX42" fmla="*/ 320748 w 2241318"/>
                <a:gd name="connsiteY42" fmla="*/ 3271830 h 3657694"/>
                <a:gd name="connsiteX43" fmla="*/ 260786 w 2241318"/>
                <a:gd name="connsiteY43" fmla="*/ 3241859 h 3657694"/>
                <a:gd name="connsiteX44" fmla="*/ 223310 w 2241318"/>
                <a:gd name="connsiteY44" fmla="*/ 3281820 h 3657694"/>
                <a:gd name="connsiteX45" fmla="*/ 250793 w 2241318"/>
                <a:gd name="connsiteY45" fmla="*/ 3331772 h 3657694"/>
                <a:gd name="connsiteX46" fmla="*/ 158352 w 2241318"/>
                <a:gd name="connsiteY46" fmla="*/ 3446661 h 3657694"/>
                <a:gd name="connsiteX47" fmla="*/ 153355 w 2241318"/>
                <a:gd name="connsiteY47" fmla="*/ 3529081 h 3657694"/>
                <a:gd name="connsiteX48" fmla="*/ 228307 w 2241318"/>
                <a:gd name="connsiteY48" fmla="*/ 3648965 h 3657694"/>
                <a:gd name="connsiteX49" fmla="*/ 15944 w 2241318"/>
                <a:gd name="connsiteY49" fmla="*/ 3613999 h 3657694"/>
                <a:gd name="connsiteX50" fmla="*/ 8449 w 2241318"/>
                <a:gd name="connsiteY50" fmla="*/ 3349255 h 3657694"/>
                <a:gd name="connsiteX51" fmla="*/ 10947 w 2241318"/>
                <a:gd name="connsiteY51" fmla="*/ 3216883 h 3657694"/>
                <a:gd name="connsiteX52" fmla="*/ 120876 w 2241318"/>
                <a:gd name="connsiteY52" fmla="*/ 3196903 h 3657694"/>
                <a:gd name="connsiteX53" fmla="*/ 145860 w 2241318"/>
                <a:gd name="connsiteY53" fmla="*/ 3174424 h 3657694"/>
                <a:gd name="connsiteX54" fmla="*/ 138365 w 2241318"/>
                <a:gd name="connsiteY54" fmla="*/ 3149449 h 3657694"/>
                <a:gd name="connsiteX55" fmla="*/ 408191 w 2241318"/>
                <a:gd name="connsiteY55" fmla="*/ 2570010 h 3657694"/>
                <a:gd name="connsiteX56" fmla="*/ 665525 w 2241318"/>
                <a:gd name="connsiteY56" fmla="*/ 2210359 h 3657694"/>
                <a:gd name="connsiteX57" fmla="*/ 765461 w 2241318"/>
                <a:gd name="connsiteY57" fmla="*/ 1678374 h 3657694"/>
                <a:gd name="connsiteX58" fmla="*/ 807934 w 2241318"/>
                <a:gd name="connsiteY58" fmla="*/ 1458587 h 3657694"/>
                <a:gd name="connsiteX59" fmla="*/ 760464 w 2241318"/>
                <a:gd name="connsiteY59" fmla="*/ 1401143 h 3657694"/>
                <a:gd name="connsiteX60" fmla="*/ 820426 w 2241318"/>
                <a:gd name="connsiteY60" fmla="*/ 1373669 h 3657694"/>
                <a:gd name="connsiteX61" fmla="*/ 946907 w 2241318"/>
                <a:gd name="connsiteY61" fmla="*/ 1235990 h 3657694"/>
                <a:gd name="connsiteX62" fmla="*/ 947294 w 2241318"/>
                <a:gd name="connsiteY62" fmla="*/ 1235055 h 3657694"/>
                <a:gd name="connsiteX63" fmla="*/ 947604 w 2241318"/>
                <a:gd name="connsiteY63" fmla="*/ 1235209 h 3657694"/>
                <a:gd name="connsiteX64" fmla="*/ 947724 w 2241318"/>
                <a:gd name="connsiteY64" fmla="*/ 1234019 h 3657694"/>
                <a:gd name="connsiteX65" fmla="*/ 947294 w 2241318"/>
                <a:gd name="connsiteY65" fmla="*/ 1235055 h 3657694"/>
                <a:gd name="connsiteX66" fmla="*/ 935351 w 2241318"/>
                <a:gd name="connsiteY66" fmla="*/ 1229122 h 3657694"/>
                <a:gd name="connsiteX67" fmla="*/ 722988 w 2241318"/>
                <a:gd name="connsiteY67" fmla="*/ 1066467 h 3657694"/>
                <a:gd name="connsiteX68" fmla="*/ 717992 w 2241318"/>
                <a:gd name="connsiteY68" fmla="*/ 814211 h 3657694"/>
                <a:gd name="connsiteX69" fmla="*/ 1015300 w 2241318"/>
                <a:gd name="connsiteY69" fmla="*/ 519497 h 3657694"/>
                <a:gd name="connsiteX70" fmla="*/ 1222667 w 2241318"/>
                <a:gd name="connsiteY70" fmla="*/ 509506 h 3657694"/>
                <a:gd name="connsiteX71" fmla="*/ 1262641 w 2241318"/>
                <a:gd name="connsiteY71" fmla="*/ 482033 h 3657694"/>
                <a:gd name="connsiteX72" fmla="*/ 1287625 w 2241318"/>
                <a:gd name="connsiteY72" fmla="*/ 452062 h 3657694"/>
                <a:gd name="connsiteX73" fmla="*/ 1230162 w 2241318"/>
                <a:gd name="connsiteY73" fmla="*/ 237270 h 3657694"/>
                <a:gd name="connsiteX74" fmla="*/ 1427535 w 2241318"/>
                <a:gd name="connsiteY74" fmla="*/ 57444 h 3657694"/>
                <a:gd name="connsiteX75" fmla="*/ 1562448 w 2241318"/>
                <a:gd name="connsiteY75" fmla="*/ 0 h 365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241318" h="3657694">
                  <a:moveTo>
                    <a:pt x="985320" y="886641"/>
                  </a:moveTo>
                  <a:cubicBezTo>
                    <a:pt x="972828" y="866660"/>
                    <a:pt x="880387" y="969061"/>
                    <a:pt x="880387" y="969061"/>
                  </a:cubicBezTo>
                  <a:cubicBezTo>
                    <a:pt x="890693" y="988729"/>
                    <a:pt x="928754" y="1021393"/>
                    <a:pt x="972306" y="1054540"/>
                  </a:cubicBezTo>
                  <a:lnTo>
                    <a:pt x="992252" y="1069243"/>
                  </a:lnTo>
                  <a:lnTo>
                    <a:pt x="994989" y="1065184"/>
                  </a:lnTo>
                  <a:lnTo>
                    <a:pt x="998436" y="991227"/>
                  </a:lnTo>
                  <a:cubicBezTo>
                    <a:pt x="997812" y="937841"/>
                    <a:pt x="991566" y="895382"/>
                    <a:pt x="985320" y="886641"/>
                  </a:cubicBezTo>
                  <a:close/>
                  <a:moveTo>
                    <a:pt x="1562448" y="0"/>
                  </a:moveTo>
                  <a:cubicBezTo>
                    <a:pt x="1629904" y="42459"/>
                    <a:pt x="1582435" y="114889"/>
                    <a:pt x="1582435" y="114889"/>
                  </a:cubicBezTo>
                  <a:cubicBezTo>
                    <a:pt x="1637400" y="159845"/>
                    <a:pt x="1632403" y="289719"/>
                    <a:pt x="1652390" y="417096"/>
                  </a:cubicBezTo>
                  <a:cubicBezTo>
                    <a:pt x="1669879" y="546970"/>
                    <a:pt x="1592428" y="504511"/>
                    <a:pt x="1519975" y="516999"/>
                  </a:cubicBezTo>
                  <a:cubicBezTo>
                    <a:pt x="1447522" y="529487"/>
                    <a:pt x="1475004" y="646873"/>
                    <a:pt x="1475004" y="646873"/>
                  </a:cubicBezTo>
                  <a:cubicBezTo>
                    <a:pt x="1562448" y="749274"/>
                    <a:pt x="1617412" y="1029003"/>
                    <a:pt x="1617412" y="1029003"/>
                  </a:cubicBezTo>
                  <a:cubicBezTo>
                    <a:pt x="1617412" y="1029003"/>
                    <a:pt x="1662383" y="1161375"/>
                    <a:pt x="1737335" y="1103931"/>
                  </a:cubicBezTo>
                  <a:cubicBezTo>
                    <a:pt x="1812287" y="1046486"/>
                    <a:pt x="1997168" y="981549"/>
                    <a:pt x="2024650" y="951578"/>
                  </a:cubicBezTo>
                  <a:cubicBezTo>
                    <a:pt x="2054631" y="924105"/>
                    <a:pt x="2057129" y="896631"/>
                    <a:pt x="2057129" y="896631"/>
                  </a:cubicBezTo>
                  <a:cubicBezTo>
                    <a:pt x="2074618" y="854172"/>
                    <a:pt x="2114592" y="821704"/>
                    <a:pt x="2152068" y="821704"/>
                  </a:cubicBezTo>
                  <a:cubicBezTo>
                    <a:pt x="2189544" y="821704"/>
                    <a:pt x="2217026" y="854172"/>
                    <a:pt x="2237013" y="904124"/>
                  </a:cubicBezTo>
                  <a:cubicBezTo>
                    <a:pt x="2257000" y="956573"/>
                    <a:pt x="2202036" y="974056"/>
                    <a:pt x="2182048" y="986544"/>
                  </a:cubicBezTo>
                  <a:cubicBezTo>
                    <a:pt x="2164560" y="999032"/>
                    <a:pt x="2149569" y="1029003"/>
                    <a:pt x="2149569" y="1029003"/>
                  </a:cubicBezTo>
                  <a:cubicBezTo>
                    <a:pt x="2104598" y="1091443"/>
                    <a:pt x="1752325" y="1318722"/>
                    <a:pt x="1692364" y="1351191"/>
                  </a:cubicBezTo>
                  <a:cubicBezTo>
                    <a:pt x="1632403" y="1381162"/>
                    <a:pt x="1609917" y="1338703"/>
                    <a:pt x="1609917" y="1338703"/>
                  </a:cubicBezTo>
                  <a:cubicBezTo>
                    <a:pt x="1609917" y="1338703"/>
                    <a:pt x="1609917" y="1338703"/>
                    <a:pt x="1497490" y="1243795"/>
                  </a:cubicBezTo>
                  <a:cubicBezTo>
                    <a:pt x="1477503" y="1316225"/>
                    <a:pt x="1347586" y="1555993"/>
                    <a:pt x="1347586" y="1555993"/>
                  </a:cubicBezTo>
                  <a:cubicBezTo>
                    <a:pt x="1387561" y="1610939"/>
                    <a:pt x="1847264" y="1740814"/>
                    <a:pt x="1949698" y="1768287"/>
                  </a:cubicBezTo>
                  <a:cubicBezTo>
                    <a:pt x="2049634" y="1795760"/>
                    <a:pt x="2067123" y="1938122"/>
                    <a:pt x="1954695" y="2070494"/>
                  </a:cubicBezTo>
                  <a:cubicBezTo>
                    <a:pt x="1844766" y="2205363"/>
                    <a:pt x="1729840" y="2432643"/>
                    <a:pt x="1689866" y="2510068"/>
                  </a:cubicBezTo>
                  <a:cubicBezTo>
                    <a:pt x="1649891" y="2589991"/>
                    <a:pt x="1609917" y="2537542"/>
                    <a:pt x="1609917" y="2537542"/>
                  </a:cubicBezTo>
                  <a:cubicBezTo>
                    <a:pt x="1609917" y="2537542"/>
                    <a:pt x="1609917" y="2537542"/>
                    <a:pt x="1594927" y="2562517"/>
                  </a:cubicBezTo>
                  <a:cubicBezTo>
                    <a:pt x="1589930" y="2622459"/>
                    <a:pt x="1674875" y="2664918"/>
                    <a:pt x="1717348" y="2697387"/>
                  </a:cubicBezTo>
                  <a:cubicBezTo>
                    <a:pt x="1762319" y="2729855"/>
                    <a:pt x="1817284" y="2724860"/>
                    <a:pt x="1832274" y="2734850"/>
                  </a:cubicBezTo>
                  <a:cubicBezTo>
                    <a:pt x="1847264" y="2744841"/>
                    <a:pt x="1807290" y="2804783"/>
                    <a:pt x="1697361" y="2814773"/>
                  </a:cubicBezTo>
                  <a:cubicBezTo>
                    <a:pt x="1584933" y="2824763"/>
                    <a:pt x="1512480" y="2782304"/>
                    <a:pt x="1484998" y="2769816"/>
                  </a:cubicBezTo>
                  <a:cubicBezTo>
                    <a:pt x="1455017" y="2757329"/>
                    <a:pt x="1405049" y="2764821"/>
                    <a:pt x="1365075" y="2769816"/>
                  </a:cubicBezTo>
                  <a:cubicBezTo>
                    <a:pt x="1322602" y="2777309"/>
                    <a:pt x="1317606" y="2744841"/>
                    <a:pt x="1317606" y="2744841"/>
                  </a:cubicBezTo>
                  <a:cubicBezTo>
                    <a:pt x="1317606" y="2744841"/>
                    <a:pt x="1305114" y="2662421"/>
                    <a:pt x="1345088" y="2624957"/>
                  </a:cubicBezTo>
                  <a:cubicBezTo>
                    <a:pt x="1387561" y="2587493"/>
                    <a:pt x="1405049" y="2562517"/>
                    <a:pt x="1455017" y="2462614"/>
                  </a:cubicBezTo>
                  <a:cubicBezTo>
                    <a:pt x="1507483" y="2365208"/>
                    <a:pt x="1589930" y="2255315"/>
                    <a:pt x="1614914" y="2172895"/>
                  </a:cubicBezTo>
                  <a:cubicBezTo>
                    <a:pt x="1639898" y="2090475"/>
                    <a:pt x="1734837" y="2005557"/>
                    <a:pt x="1734837" y="1980581"/>
                  </a:cubicBezTo>
                  <a:cubicBezTo>
                    <a:pt x="1734837" y="1955605"/>
                    <a:pt x="1629904" y="1958103"/>
                    <a:pt x="1440027" y="1960601"/>
                  </a:cubicBezTo>
                  <a:cubicBezTo>
                    <a:pt x="1250149" y="1963098"/>
                    <a:pt x="1170201" y="1913147"/>
                    <a:pt x="1170201" y="1913147"/>
                  </a:cubicBezTo>
                  <a:cubicBezTo>
                    <a:pt x="1115236" y="2177890"/>
                    <a:pt x="820426" y="2467609"/>
                    <a:pt x="645538" y="2674908"/>
                  </a:cubicBezTo>
                  <a:cubicBezTo>
                    <a:pt x="473149" y="2884705"/>
                    <a:pt x="320748" y="3271830"/>
                    <a:pt x="320748" y="3271830"/>
                  </a:cubicBezTo>
                  <a:cubicBezTo>
                    <a:pt x="320748" y="3271830"/>
                    <a:pt x="320748" y="3271830"/>
                    <a:pt x="260786" y="3241859"/>
                  </a:cubicBezTo>
                  <a:cubicBezTo>
                    <a:pt x="260786" y="3241859"/>
                    <a:pt x="260786" y="3241859"/>
                    <a:pt x="223310" y="3281820"/>
                  </a:cubicBezTo>
                  <a:cubicBezTo>
                    <a:pt x="223310" y="3281820"/>
                    <a:pt x="248294" y="3301801"/>
                    <a:pt x="250793" y="3331772"/>
                  </a:cubicBezTo>
                  <a:cubicBezTo>
                    <a:pt x="253291" y="3364241"/>
                    <a:pt x="193330" y="3399207"/>
                    <a:pt x="158352" y="3446661"/>
                  </a:cubicBezTo>
                  <a:cubicBezTo>
                    <a:pt x="123375" y="3494115"/>
                    <a:pt x="153355" y="3529081"/>
                    <a:pt x="153355" y="3529081"/>
                  </a:cubicBezTo>
                  <a:cubicBezTo>
                    <a:pt x="215815" y="3534076"/>
                    <a:pt x="288269" y="3633979"/>
                    <a:pt x="228307" y="3648965"/>
                  </a:cubicBezTo>
                  <a:cubicBezTo>
                    <a:pt x="168346" y="3663950"/>
                    <a:pt x="43426" y="3663950"/>
                    <a:pt x="15944" y="3613999"/>
                  </a:cubicBezTo>
                  <a:cubicBezTo>
                    <a:pt x="-9040" y="3564047"/>
                    <a:pt x="954" y="3461646"/>
                    <a:pt x="8449" y="3349255"/>
                  </a:cubicBezTo>
                  <a:cubicBezTo>
                    <a:pt x="13446" y="3234366"/>
                    <a:pt x="-11538" y="3251849"/>
                    <a:pt x="10947" y="3216883"/>
                  </a:cubicBezTo>
                  <a:cubicBezTo>
                    <a:pt x="33433" y="3181917"/>
                    <a:pt x="120876" y="3196903"/>
                    <a:pt x="120876" y="3196903"/>
                  </a:cubicBezTo>
                  <a:cubicBezTo>
                    <a:pt x="120876" y="3196903"/>
                    <a:pt x="120876" y="3196903"/>
                    <a:pt x="145860" y="3174424"/>
                  </a:cubicBezTo>
                  <a:cubicBezTo>
                    <a:pt x="145860" y="3174424"/>
                    <a:pt x="145860" y="3174424"/>
                    <a:pt x="138365" y="3149449"/>
                  </a:cubicBezTo>
                  <a:cubicBezTo>
                    <a:pt x="213317" y="3054541"/>
                    <a:pt x="340735" y="2747338"/>
                    <a:pt x="408191" y="2570010"/>
                  </a:cubicBezTo>
                  <a:cubicBezTo>
                    <a:pt x="478146" y="2395179"/>
                    <a:pt x="585577" y="2425150"/>
                    <a:pt x="665525" y="2210359"/>
                  </a:cubicBezTo>
                  <a:cubicBezTo>
                    <a:pt x="745474" y="1995567"/>
                    <a:pt x="772956" y="1760794"/>
                    <a:pt x="765461" y="1678374"/>
                  </a:cubicBezTo>
                  <a:cubicBezTo>
                    <a:pt x="760464" y="1598451"/>
                    <a:pt x="807934" y="1458587"/>
                    <a:pt x="807934" y="1458587"/>
                  </a:cubicBezTo>
                  <a:cubicBezTo>
                    <a:pt x="807934" y="1458587"/>
                    <a:pt x="807934" y="1458587"/>
                    <a:pt x="760464" y="1401143"/>
                  </a:cubicBezTo>
                  <a:cubicBezTo>
                    <a:pt x="760464" y="1401143"/>
                    <a:pt x="775455" y="1391152"/>
                    <a:pt x="820426" y="1373669"/>
                  </a:cubicBezTo>
                  <a:cubicBezTo>
                    <a:pt x="854154" y="1358684"/>
                    <a:pt x="908962" y="1305766"/>
                    <a:pt x="946907" y="1235990"/>
                  </a:cubicBezTo>
                  <a:lnTo>
                    <a:pt x="947294" y="1235055"/>
                  </a:lnTo>
                  <a:lnTo>
                    <a:pt x="947604" y="1235209"/>
                  </a:lnTo>
                  <a:lnTo>
                    <a:pt x="947724" y="1234019"/>
                  </a:lnTo>
                  <a:lnTo>
                    <a:pt x="947294" y="1235055"/>
                  </a:lnTo>
                  <a:lnTo>
                    <a:pt x="935351" y="1229122"/>
                  </a:lnTo>
                  <a:cubicBezTo>
                    <a:pt x="869144" y="1193843"/>
                    <a:pt x="787947" y="1140145"/>
                    <a:pt x="722988" y="1066467"/>
                  </a:cubicBezTo>
                  <a:cubicBezTo>
                    <a:pt x="593072" y="916612"/>
                    <a:pt x="570587" y="934095"/>
                    <a:pt x="717992" y="814211"/>
                  </a:cubicBezTo>
                  <a:cubicBezTo>
                    <a:pt x="867895" y="694327"/>
                    <a:pt x="987818" y="539477"/>
                    <a:pt x="1015300" y="519497"/>
                  </a:cubicBezTo>
                  <a:cubicBezTo>
                    <a:pt x="1045281" y="499516"/>
                    <a:pt x="1180194" y="516999"/>
                    <a:pt x="1222667" y="509506"/>
                  </a:cubicBezTo>
                  <a:cubicBezTo>
                    <a:pt x="1262641" y="504511"/>
                    <a:pt x="1262641" y="482033"/>
                    <a:pt x="1262641" y="482033"/>
                  </a:cubicBezTo>
                  <a:cubicBezTo>
                    <a:pt x="1262641" y="482033"/>
                    <a:pt x="1262641" y="482033"/>
                    <a:pt x="1287625" y="452062"/>
                  </a:cubicBezTo>
                  <a:cubicBezTo>
                    <a:pt x="1297618" y="389623"/>
                    <a:pt x="1230162" y="337173"/>
                    <a:pt x="1230162" y="237270"/>
                  </a:cubicBezTo>
                  <a:cubicBezTo>
                    <a:pt x="1230162" y="139865"/>
                    <a:pt x="1330098" y="77425"/>
                    <a:pt x="1427535" y="57444"/>
                  </a:cubicBezTo>
                  <a:cubicBezTo>
                    <a:pt x="1524972" y="39961"/>
                    <a:pt x="1562448" y="0"/>
                    <a:pt x="156244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ṣľíḓé">
              <a:extLst>
                <a:ext uri="{FF2B5EF4-FFF2-40B4-BE49-F238E27FC236}">
                  <a16:creationId xmlns:a16="http://schemas.microsoft.com/office/drawing/2014/main" id="{F0A3ADA7-40AB-4CCB-9524-923AD5993E11}"/>
                </a:ext>
              </a:extLst>
            </p:cNvPr>
            <p:cNvSpPr/>
            <p:nvPr/>
          </p:nvSpPr>
          <p:spPr bwMode="auto">
            <a:xfrm>
              <a:off x="4043885" y="3704297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$ļîḓè">
              <a:extLst>
                <a:ext uri="{FF2B5EF4-FFF2-40B4-BE49-F238E27FC236}">
                  <a16:creationId xmlns:a16="http://schemas.microsoft.com/office/drawing/2014/main" id="{5611CE50-420F-4EDC-A379-C02E5EF91BD4}"/>
                </a:ext>
              </a:extLst>
            </p:cNvPr>
            <p:cNvSpPr/>
            <p:nvPr/>
          </p:nvSpPr>
          <p:spPr bwMode="auto">
            <a:xfrm>
              <a:off x="5443972" y="2923145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şlïdè">
              <a:extLst>
                <a:ext uri="{FF2B5EF4-FFF2-40B4-BE49-F238E27FC236}">
                  <a16:creationId xmlns:a16="http://schemas.microsoft.com/office/drawing/2014/main" id="{716CCD16-2A43-4E89-B8FD-E02986E8C59E}"/>
                </a:ext>
              </a:extLst>
            </p:cNvPr>
            <p:cNvSpPr/>
            <p:nvPr/>
          </p:nvSpPr>
          <p:spPr bwMode="auto">
            <a:xfrm>
              <a:off x="6844057" y="2141995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šḷídè">
              <a:extLst>
                <a:ext uri="{FF2B5EF4-FFF2-40B4-BE49-F238E27FC236}">
                  <a16:creationId xmlns:a16="http://schemas.microsoft.com/office/drawing/2014/main" id="{08A24D01-449A-4CE6-893B-142FAC2A7677}"/>
                </a:ext>
              </a:extLst>
            </p:cNvPr>
            <p:cNvSpPr/>
            <p:nvPr/>
          </p:nvSpPr>
          <p:spPr>
            <a:xfrm>
              <a:off x="4297977" y="3802571"/>
              <a:ext cx="707987" cy="7079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śḷîḑè">
              <a:extLst>
                <a:ext uri="{FF2B5EF4-FFF2-40B4-BE49-F238E27FC236}">
                  <a16:creationId xmlns:a16="http://schemas.microsoft.com/office/drawing/2014/main" id="{B6D5F78E-381C-4DFB-8ED7-A9E58D1CF13A}"/>
                </a:ext>
              </a:extLst>
            </p:cNvPr>
            <p:cNvSpPr/>
            <p:nvPr/>
          </p:nvSpPr>
          <p:spPr>
            <a:xfrm>
              <a:off x="5698064" y="3026412"/>
              <a:ext cx="707987" cy="7079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12" name="î$ḻiḋê">
              <a:extLst>
                <a:ext uri="{FF2B5EF4-FFF2-40B4-BE49-F238E27FC236}">
                  <a16:creationId xmlns:a16="http://schemas.microsoft.com/office/drawing/2014/main" id="{BA0BF1BA-B297-438A-823A-01AD2DCEF749}"/>
                </a:ext>
              </a:extLst>
            </p:cNvPr>
            <p:cNvSpPr/>
            <p:nvPr/>
          </p:nvSpPr>
          <p:spPr>
            <a:xfrm>
              <a:off x="7098149" y="2250252"/>
              <a:ext cx="707987" cy="7079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13" name="îṥḷïḓé">
              <a:extLst>
                <a:ext uri="{FF2B5EF4-FFF2-40B4-BE49-F238E27FC236}">
                  <a16:creationId xmlns:a16="http://schemas.microsoft.com/office/drawing/2014/main" id="{FF4F5C61-8B08-4BEE-B2EE-CA90DA362A0A}"/>
                </a:ext>
              </a:extLst>
            </p:cNvPr>
            <p:cNvSpPr txBox="1"/>
            <p:nvPr/>
          </p:nvSpPr>
          <p:spPr>
            <a:xfrm>
              <a:off x="4046146" y="4707572"/>
              <a:ext cx="1211654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4" name="iṣḻïḓè">
              <a:extLst>
                <a:ext uri="{FF2B5EF4-FFF2-40B4-BE49-F238E27FC236}">
                  <a16:creationId xmlns:a16="http://schemas.microsoft.com/office/drawing/2014/main" id="{4FDD6A37-1A09-4B30-8EC6-4CFD398E1D67}"/>
                </a:ext>
              </a:extLst>
            </p:cNvPr>
            <p:cNvSpPr/>
            <p:nvPr/>
          </p:nvSpPr>
          <p:spPr bwMode="auto">
            <a:xfrm>
              <a:off x="4424318" y="3947709"/>
              <a:ext cx="455305" cy="417711"/>
            </a:xfrm>
            <a:custGeom>
              <a:avLst/>
              <a:gdLst>
                <a:gd name="connsiteX0" fmla="*/ 303857 w 607639"/>
                <a:gd name="connsiteY0" fmla="*/ 303714 h 557467"/>
                <a:gd name="connsiteX1" fmla="*/ 352986 w 607639"/>
                <a:gd name="connsiteY1" fmla="*/ 309132 h 557467"/>
                <a:gd name="connsiteX2" fmla="*/ 514597 w 607639"/>
                <a:gd name="connsiteY2" fmla="*/ 449845 h 557467"/>
                <a:gd name="connsiteX3" fmla="*/ 528676 w 607639"/>
                <a:gd name="connsiteY3" fmla="*/ 528182 h 557467"/>
                <a:gd name="connsiteX4" fmla="*/ 499345 w 607639"/>
                <a:gd name="connsiteY4" fmla="*/ 557467 h 557467"/>
                <a:gd name="connsiteX5" fmla="*/ 108223 w 607639"/>
                <a:gd name="connsiteY5" fmla="*/ 557467 h 557467"/>
                <a:gd name="connsiteX6" fmla="*/ 78892 w 607639"/>
                <a:gd name="connsiteY6" fmla="*/ 528182 h 557467"/>
                <a:gd name="connsiteX7" fmla="*/ 303857 w 607639"/>
                <a:gd name="connsiteY7" fmla="*/ 303714 h 557467"/>
                <a:gd name="connsiteX8" fmla="*/ 455825 w 607639"/>
                <a:gd name="connsiteY8" fmla="*/ 268995 h 557467"/>
                <a:gd name="connsiteX9" fmla="*/ 607639 w 607639"/>
                <a:gd name="connsiteY9" fmla="*/ 420565 h 557467"/>
                <a:gd name="connsiteX10" fmla="*/ 578303 w 607639"/>
                <a:gd name="connsiteY10" fmla="*/ 449854 h 557467"/>
                <a:gd name="connsiteX11" fmla="*/ 576396 w 607639"/>
                <a:gd name="connsiteY11" fmla="*/ 449854 h 557467"/>
                <a:gd name="connsiteX12" fmla="*/ 424875 w 607639"/>
                <a:gd name="connsiteY12" fmla="*/ 272217 h 557467"/>
                <a:gd name="connsiteX13" fmla="*/ 455825 w 607639"/>
                <a:gd name="connsiteY13" fmla="*/ 268995 h 557467"/>
                <a:gd name="connsiteX14" fmla="*/ 151811 w 607639"/>
                <a:gd name="connsiteY14" fmla="*/ 268995 h 557467"/>
                <a:gd name="connsiteX15" fmla="*/ 182906 w 607639"/>
                <a:gd name="connsiteY15" fmla="*/ 272217 h 557467"/>
                <a:gd name="connsiteX16" fmla="*/ 31389 w 607639"/>
                <a:gd name="connsiteY16" fmla="*/ 449854 h 557467"/>
                <a:gd name="connsiteX17" fmla="*/ 29335 w 607639"/>
                <a:gd name="connsiteY17" fmla="*/ 449854 h 557467"/>
                <a:gd name="connsiteX18" fmla="*/ 0 w 607639"/>
                <a:gd name="connsiteY18" fmla="*/ 420565 h 557467"/>
                <a:gd name="connsiteX19" fmla="*/ 151811 w 607639"/>
                <a:gd name="connsiteY19" fmla="*/ 268995 h 557467"/>
                <a:gd name="connsiteX20" fmla="*/ 462556 w 607639"/>
                <a:gd name="connsiteY20" fmla="*/ 35000 h 557467"/>
                <a:gd name="connsiteX21" fmla="*/ 543847 w 607639"/>
                <a:gd name="connsiteY21" fmla="*/ 122571 h 557467"/>
                <a:gd name="connsiteX22" fmla="*/ 462556 w 607639"/>
                <a:gd name="connsiteY22" fmla="*/ 210143 h 557467"/>
                <a:gd name="connsiteX23" fmla="*/ 485153 w 607639"/>
                <a:gd name="connsiteY23" fmla="*/ 122571 h 557467"/>
                <a:gd name="connsiteX24" fmla="*/ 462556 w 607639"/>
                <a:gd name="connsiteY24" fmla="*/ 35000 h 557467"/>
                <a:gd name="connsiteX25" fmla="*/ 145224 w 607639"/>
                <a:gd name="connsiteY25" fmla="*/ 35000 h 557467"/>
                <a:gd name="connsiteX26" fmla="*/ 122481 w 607639"/>
                <a:gd name="connsiteY26" fmla="*/ 122571 h 557467"/>
                <a:gd name="connsiteX27" fmla="*/ 145224 w 607639"/>
                <a:gd name="connsiteY27" fmla="*/ 210143 h 557467"/>
                <a:gd name="connsiteX28" fmla="*/ 63791 w 607639"/>
                <a:gd name="connsiteY28" fmla="*/ 122571 h 557467"/>
                <a:gd name="connsiteX29" fmla="*/ 145224 w 607639"/>
                <a:gd name="connsiteY29" fmla="*/ 35000 h 557467"/>
                <a:gd name="connsiteX30" fmla="*/ 303892 w 607639"/>
                <a:gd name="connsiteY30" fmla="*/ 0 h 557467"/>
                <a:gd name="connsiteX31" fmla="*/ 403912 w 607639"/>
                <a:gd name="connsiteY31" fmla="*/ 51694 h 557467"/>
                <a:gd name="connsiteX32" fmla="*/ 426497 w 607639"/>
                <a:gd name="connsiteY32" fmla="*/ 122572 h 557467"/>
                <a:gd name="connsiteX33" fmla="*/ 403912 w 607639"/>
                <a:gd name="connsiteY33" fmla="*/ 193450 h 557467"/>
                <a:gd name="connsiteX34" fmla="*/ 303892 w 607639"/>
                <a:gd name="connsiteY34" fmla="*/ 245144 h 557467"/>
                <a:gd name="connsiteX35" fmla="*/ 181141 w 607639"/>
                <a:gd name="connsiteY35" fmla="*/ 122572 h 557467"/>
                <a:gd name="connsiteX36" fmla="*/ 303892 w 607639"/>
                <a:gd name="connsiteY36" fmla="*/ 0 h 55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639" h="557467">
                  <a:moveTo>
                    <a:pt x="303857" y="303714"/>
                  </a:moveTo>
                  <a:cubicBezTo>
                    <a:pt x="320722" y="303714"/>
                    <a:pt x="337148" y="305618"/>
                    <a:pt x="352986" y="309132"/>
                  </a:cubicBezTo>
                  <a:cubicBezTo>
                    <a:pt x="427486" y="325824"/>
                    <a:pt x="488200" y="379562"/>
                    <a:pt x="514597" y="449845"/>
                  </a:cubicBezTo>
                  <a:cubicBezTo>
                    <a:pt x="523690" y="474298"/>
                    <a:pt x="528676" y="500655"/>
                    <a:pt x="528676" y="528182"/>
                  </a:cubicBezTo>
                  <a:cubicBezTo>
                    <a:pt x="528676" y="544289"/>
                    <a:pt x="515477" y="557467"/>
                    <a:pt x="499345" y="557467"/>
                  </a:cubicBezTo>
                  <a:lnTo>
                    <a:pt x="108223" y="557467"/>
                  </a:lnTo>
                  <a:cubicBezTo>
                    <a:pt x="92091" y="557467"/>
                    <a:pt x="78892" y="544289"/>
                    <a:pt x="78892" y="528182"/>
                  </a:cubicBezTo>
                  <a:cubicBezTo>
                    <a:pt x="78892" y="404307"/>
                    <a:pt x="179789" y="303714"/>
                    <a:pt x="303857" y="303714"/>
                  </a:cubicBezTo>
                  <a:close/>
                  <a:moveTo>
                    <a:pt x="455825" y="268995"/>
                  </a:moveTo>
                  <a:cubicBezTo>
                    <a:pt x="539579" y="268995"/>
                    <a:pt x="607639" y="336945"/>
                    <a:pt x="607639" y="420565"/>
                  </a:cubicBezTo>
                  <a:cubicBezTo>
                    <a:pt x="607639" y="436674"/>
                    <a:pt x="594584" y="449854"/>
                    <a:pt x="578303" y="449854"/>
                  </a:cubicBezTo>
                  <a:lnTo>
                    <a:pt x="576396" y="449854"/>
                  </a:lnTo>
                  <a:cubicBezTo>
                    <a:pt x="553661" y="371360"/>
                    <a:pt x="497775" y="306631"/>
                    <a:pt x="424875" y="272217"/>
                  </a:cubicBezTo>
                  <a:cubicBezTo>
                    <a:pt x="434996" y="270020"/>
                    <a:pt x="445410" y="268995"/>
                    <a:pt x="455825" y="268995"/>
                  </a:cubicBezTo>
                  <a:close/>
                  <a:moveTo>
                    <a:pt x="151811" y="268995"/>
                  </a:moveTo>
                  <a:cubicBezTo>
                    <a:pt x="162371" y="268995"/>
                    <a:pt x="172785" y="270020"/>
                    <a:pt x="182906" y="272217"/>
                  </a:cubicBezTo>
                  <a:cubicBezTo>
                    <a:pt x="110008" y="306631"/>
                    <a:pt x="53977" y="371360"/>
                    <a:pt x="31389" y="449854"/>
                  </a:cubicBezTo>
                  <a:lnTo>
                    <a:pt x="29335" y="449854"/>
                  </a:lnTo>
                  <a:cubicBezTo>
                    <a:pt x="13201" y="449854"/>
                    <a:pt x="0" y="436674"/>
                    <a:pt x="0" y="420565"/>
                  </a:cubicBezTo>
                  <a:cubicBezTo>
                    <a:pt x="0" y="336945"/>
                    <a:pt x="68058" y="268995"/>
                    <a:pt x="151811" y="268995"/>
                  </a:cubicBezTo>
                  <a:close/>
                  <a:moveTo>
                    <a:pt x="462556" y="35000"/>
                  </a:moveTo>
                  <a:cubicBezTo>
                    <a:pt x="507897" y="38368"/>
                    <a:pt x="543847" y="76296"/>
                    <a:pt x="543847" y="122571"/>
                  </a:cubicBezTo>
                  <a:cubicBezTo>
                    <a:pt x="543847" y="168847"/>
                    <a:pt x="507897" y="206775"/>
                    <a:pt x="462556" y="210143"/>
                  </a:cubicBezTo>
                  <a:cubicBezTo>
                    <a:pt x="476936" y="184223"/>
                    <a:pt x="485153" y="154349"/>
                    <a:pt x="485153" y="122571"/>
                  </a:cubicBezTo>
                  <a:cubicBezTo>
                    <a:pt x="485153" y="90794"/>
                    <a:pt x="476936" y="60920"/>
                    <a:pt x="462556" y="35000"/>
                  </a:cubicBezTo>
                  <a:close/>
                  <a:moveTo>
                    <a:pt x="145224" y="35000"/>
                  </a:moveTo>
                  <a:cubicBezTo>
                    <a:pt x="130698" y="60920"/>
                    <a:pt x="122481" y="90794"/>
                    <a:pt x="122481" y="122571"/>
                  </a:cubicBezTo>
                  <a:cubicBezTo>
                    <a:pt x="122481" y="154349"/>
                    <a:pt x="130698" y="184223"/>
                    <a:pt x="145224" y="210143"/>
                  </a:cubicBezTo>
                  <a:cubicBezTo>
                    <a:pt x="99739" y="206775"/>
                    <a:pt x="63791" y="168847"/>
                    <a:pt x="63791" y="122571"/>
                  </a:cubicBezTo>
                  <a:cubicBezTo>
                    <a:pt x="63791" y="76296"/>
                    <a:pt x="99739" y="38368"/>
                    <a:pt x="145224" y="35000"/>
                  </a:cubicBezTo>
                  <a:close/>
                  <a:moveTo>
                    <a:pt x="303892" y="0"/>
                  </a:moveTo>
                  <a:cubicBezTo>
                    <a:pt x="345103" y="0"/>
                    <a:pt x="381620" y="20502"/>
                    <a:pt x="403912" y="51694"/>
                  </a:cubicBezTo>
                  <a:cubicBezTo>
                    <a:pt x="418138" y="71756"/>
                    <a:pt x="426497" y="96212"/>
                    <a:pt x="426497" y="122572"/>
                  </a:cubicBezTo>
                  <a:cubicBezTo>
                    <a:pt x="426497" y="148931"/>
                    <a:pt x="418138" y="173387"/>
                    <a:pt x="403912" y="193450"/>
                  </a:cubicBezTo>
                  <a:cubicBezTo>
                    <a:pt x="381620" y="224642"/>
                    <a:pt x="345103" y="245144"/>
                    <a:pt x="303892" y="245144"/>
                  </a:cubicBezTo>
                  <a:cubicBezTo>
                    <a:pt x="236137" y="245144"/>
                    <a:pt x="181141" y="190082"/>
                    <a:pt x="181141" y="122572"/>
                  </a:cubicBezTo>
                  <a:cubicBezTo>
                    <a:pt x="181141" y="55062"/>
                    <a:pt x="236137" y="0"/>
                    <a:pt x="303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şļïdé">
              <a:extLst>
                <a:ext uri="{FF2B5EF4-FFF2-40B4-BE49-F238E27FC236}">
                  <a16:creationId xmlns:a16="http://schemas.microsoft.com/office/drawing/2014/main" id="{15E99FC1-0705-4245-98EA-7E1F64C1A74D}"/>
                </a:ext>
              </a:extLst>
            </p:cNvPr>
            <p:cNvSpPr/>
            <p:nvPr/>
          </p:nvSpPr>
          <p:spPr bwMode="auto">
            <a:xfrm>
              <a:off x="7258992" y="2427044"/>
              <a:ext cx="386300" cy="354403"/>
            </a:xfrm>
            <a:custGeom>
              <a:avLst/>
              <a:gdLst>
                <a:gd name="connsiteX0" fmla="*/ 303857 w 607639"/>
                <a:gd name="connsiteY0" fmla="*/ 303714 h 557467"/>
                <a:gd name="connsiteX1" fmla="*/ 352986 w 607639"/>
                <a:gd name="connsiteY1" fmla="*/ 309132 h 557467"/>
                <a:gd name="connsiteX2" fmla="*/ 514597 w 607639"/>
                <a:gd name="connsiteY2" fmla="*/ 449845 h 557467"/>
                <a:gd name="connsiteX3" fmla="*/ 528676 w 607639"/>
                <a:gd name="connsiteY3" fmla="*/ 528182 h 557467"/>
                <a:gd name="connsiteX4" fmla="*/ 499345 w 607639"/>
                <a:gd name="connsiteY4" fmla="*/ 557467 h 557467"/>
                <a:gd name="connsiteX5" fmla="*/ 108223 w 607639"/>
                <a:gd name="connsiteY5" fmla="*/ 557467 h 557467"/>
                <a:gd name="connsiteX6" fmla="*/ 78892 w 607639"/>
                <a:gd name="connsiteY6" fmla="*/ 528182 h 557467"/>
                <a:gd name="connsiteX7" fmla="*/ 303857 w 607639"/>
                <a:gd name="connsiteY7" fmla="*/ 303714 h 557467"/>
                <a:gd name="connsiteX8" fmla="*/ 455825 w 607639"/>
                <a:gd name="connsiteY8" fmla="*/ 268995 h 557467"/>
                <a:gd name="connsiteX9" fmla="*/ 607639 w 607639"/>
                <a:gd name="connsiteY9" fmla="*/ 420565 h 557467"/>
                <a:gd name="connsiteX10" fmla="*/ 578303 w 607639"/>
                <a:gd name="connsiteY10" fmla="*/ 449854 h 557467"/>
                <a:gd name="connsiteX11" fmla="*/ 576396 w 607639"/>
                <a:gd name="connsiteY11" fmla="*/ 449854 h 557467"/>
                <a:gd name="connsiteX12" fmla="*/ 424875 w 607639"/>
                <a:gd name="connsiteY12" fmla="*/ 272217 h 557467"/>
                <a:gd name="connsiteX13" fmla="*/ 455825 w 607639"/>
                <a:gd name="connsiteY13" fmla="*/ 268995 h 557467"/>
                <a:gd name="connsiteX14" fmla="*/ 151811 w 607639"/>
                <a:gd name="connsiteY14" fmla="*/ 268995 h 557467"/>
                <a:gd name="connsiteX15" fmla="*/ 182906 w 607639"/>
                <a:gd name="connsiteY15" fmla="*/ 272217 h 557467"/>
                <a:gd name="connsiteX16" fmla="*/ 31389 w 607639"/>
                <a:gd name="connsiteY16" fmla="*/ 449854 h 557467"/>
                <a:gd name="connsiteX17" fmla="*/ 29335 w 607639"/>
                <a:gd name="connsiteY17" fmla="*/ 449854 h 557467"/>
                <a:gd name="connsiteX18" fmla="*/ 0 w 607639"/>
                <a:gd name="connsiteY18" fmla="*/ 420565 h 557467"/>
                <a:gd name="connsiteX19" fmla="*/ 151811 w 607639"/>
                <a:gd name="connsiteY19" fmla="*/ 268995 h 557467"/>
                <a:gd name="connsiteX20" fmla="*/ 462556 w 607639"/>
                <a:gd name="connsiteY20" fmla="*/ 35000 h 557467"/>
                <a:gd name="connsiteX21" fmla="*/ 543847 w 607639"/>
                <a:gd name="connsiteY21" fmla="*/ 122571 h 557467"/>
                <a:gd name="connsiteX22" fmla="*/ 462556 w 607639"/>
                <a:gd name="connsiteY22" fmla="*/ 210143 h 557467"/>
                <a:gd name="connsiteX23" fmla="*/ 485153 w 607639"/>
                <a:gd name="connsiteY23" fmla="*/ 122571 h 557467"/>
                <a:gd name="connsiteX24" fmla="*/ 462556 w 607639"/>
                <a:gd name="connsiteY24" fmla="*/ 35000 h 557467"/>
                <a:gd name="connsiteX25" fmla="*/ 145224 w 607639"/>
                <a:gd name="connsiteY25" fmla="*/ 35000 h 557467"/>
                <a:gd name="connsiteX26" fmla="*/ 122481 w 607639"/>
                <a:gd name="connsiteY26" fmla="*/ 122571 h 557467"/>
                <a:gd name="connsiteX27" fmla="*/ 145224 w 607639"/>
                <a:gd name="connsiteY27" fmla="*/ 210143 h 557467"/>
                <a:gd name="connsiteX28" fmla="*/ 63791 w 607639"/>
                <a:gd name="connsiteY28" fmla="*/ 122571 h 557467"/>
                <a:gd name="connsiteX29" fmla="*/ 145224 w 607639"/>
                <a:gd name="connsiteY29" fmla="*/ 35000 h 557467"/>
                <a:gd name="connsiteX30" fmla="*/ 303892 w 607639"/>
                <a:gd name="connsiteY30" fmla="*/ 0 h 557467"/>
                <a:gd name="connsiteX31" fmla="*/ 403912 w 607639"/>
                <a:gd name="connsiteY31" fmla="*/ 51694 h 557467"/>
                <a:gd name="connsiteX32" fmla="*/ 426497 w 607639"/>
                <a:gd name="connsiteY32" fmla="*/ 122572 h 557467"/>
                <a:gd name="connsiteX33" fmla="*/ 403912 w 607639"/>
                <a:gd name="connsiteY33" fmla="*/ 193450 h 557467"/>
                <a:gd name="connsiteX34" fmla="*/ 303892 w 607639"/>
                <a:gd name="connsiteY34" fmla="*/ 245144 h 557467"/>
                <a:gd name="connsiteX35" fmla="*/ 181141 w 607639"/>
                <a:gd name="connsiteY35" fmla="*/ 122572 h 557467"/>
                <a:gd name="connsiteX36" fmla="*/ 303892 w 607639"/>
                <a:gd name="connsiteY36" fmla="*/ 0 h 55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639" h="557467">
                  <a:moveTo>
                    <a:pt x="303857" y="303714"/>
                  </a:moveTo>
                  <a:cubicBezTo>
                    <a:pt x="320722" y="303714"/>
                    <a:pt x="337148" y="305618"/>
                    <a:pt x="352986" y="309132"/>
                  </a:cubicBezTo>
                  <a:cubicBezTo>
                    <a:pt x="427486" y="325824"/>
                    <a:pt x="488200" y="379562"/>
                    <a:pt x="514597" y="449845"/>
                  </a:cubicBezTo>
                  <a:cubicBezTo>
                    <a:pt x="523690" y="474298"/>
                    <a:pt x="528676" y="500655"/>
                    <a:pt x="528676" y="528182"/>
                  </a:cubicBezTo>
                  <a:cubicBezTo>
                    <a:pt x="528676" y="544289"/>
                    <a:pt x="515477" y="557467"/>
                    <a:pt x="499345" y="557467"/>
                  </a:cubicBezTo>
                  <a:lnTo>
                    <a:pt x="108223" y="557467"/>
                  </a:lnTo>
                  <a:cubicBezTo>
                    <a:pt x="92091" y="557467"/>
                    <a:pt x="78892" y="544289"/>
                    <a:pt x="78892" y="528182"/>
                  </a:cubicBezTo>
                  <a:cubicBezTo>
                    <a:pt x="78892" y="404307"/>
                    <a:pt x="179789" y="303714"/>
                    <a:pt x="303857" y="303714"/>
                  </a:cubicBezTo>
                  <a:close/>
                  <a:moveTo>
                    <a:pt x="455825" y="268995"/>
                  </a:moveTo>
                  <a:cubicBezTo>
                    <a:pt x="539579" y="268995"/>
                    <a:pt x="607639" y="336945"/>
                    <a:pt x="607639" y="420565"/>
                  </a:cubicBezTo>
                  <a:cubicBezTo>
                    <a:pt x="607639" y="436674"/>
                    <a:pt x="594584" y="449854"/>
                    <a:pt x="578303" y="449854"/>
                  </a:cubicBezTo>
                  <a:lnTo>
                    <a:pt x="576396" y="449854"/>
                  </a:lnTo>
                  <a:cubicBezTo>
                    <a:pt x="553661" y="371360"/>
                    <a:pt x="497775" y="306631"/>
                    <a:pt x="424875" y="272217"/>
                  </a:cubicBezTo>
                  <a:cubicBezTo>
                    <a:pt x="434996" y="270020"/>
                    <a:pt x="445410" y="268995"/>
                    <a:pt x="455825" y="268995"/>
                  </a:cubicBezTo>
                  <a:close/>
                  <a:moveTo>
                    <a:pt x="151811" y="268995"/>
                  </a:moveTo>
                  <a:cubicBezTo>
                    <a:pt x="162371" y="268995"/>
                    <a:pt x="172785" y="270020"/>
                    <a:pt x="182906" y="272217"/>
                  </a:cubicBezTo>
                  <a:cubicBezTo>
                    <a:pt x="110008" y="306631"/>
                    <a:pt x="53977" y="371360"/>
                    <a:pt x="31389" y="449854"/>
                  </a:cubicBezTo>
                  <a:lnTo>
                    <a:pt x="29335" y="449854"/>
                  </a:lnTo>
                  <a:cubicBezTo>
                    <a:pt x="13201" y="449854"/>
                    <a:pt x="0" y="436674"/>
                    <a:pt x="0" y="420565"/>
                  </a:cubicBezTo>
                  <a:cubicBezTo>
                    <a:pt x="0" y="336945"/>
                    <a:pt x="68058" y="268995"/>
                    <a:pt x="151811" y="268995"/>
                  </a:cubicBezTo>
                  <a:close/>
                  <a:moveTo>
                    <a:pt x="462556" y="35000"/>
                  </a:moveTo>
                  <a:cubicBezTo>
                    <a:pt x="507897" y="38368"/>
                    <a:pt x="543847" y="76296"/>
                    <a:pt x="543847" y="122571"/>
                  </a:cubicBezTo>
                  <a:cubicBezTo>
                    <a:pt x="543847" y="168847"/>
                    <a:pt x="507897" y="206775"/>
                    <a:pt x="462556" y="210143"/>
                  </a:cubicBezTo>
                  <a:cubicBezTo>
                    <a:pt x="476936" y="184223"/>
                    <a:pt x="485153" y="154349"/>
                    <a:pt x="485153" y="122571"/>
                  </a:cubicBezTo>
                  <a:cubicBezTo>
                    <a:pt x="485153" y="90794"/>
                    <a:pt x="476936" y="60920"/>
                    <a:pt x="462556" y="35000"/>
                  </a:cubicBezTo>
                  <a:close/>
                  <a:moveTo>
                    <a:pt x="145224" y="35000"/>
                  </a:moveTo>
                  <a:cubicBezTo>
                    <a:pt x="130698" y="60920"/>
                    <a:pt x="122481" y="90794"/>
                    <a:pt x="122481" y="122571"/>
                  </a:cubicBezTo>
                  <a:cubicBezTo>
                    <a:pt x="122481" y="154349"/>
                    <a:pt x="130698" y="184223"/>
                    <a:pt x="145224" y="210143"/>
                  </a:cubicBezTo>
                  <a:cubicBezTo>
                    <a:pt x="99739" y="206775"/>
                    <a:pt x="63791" y="168847"/>
                    <a:pt x="63791" y="122571"/>
                  </a:cubicBezTo>
                  <a:cubicBezTo>
                    <a:pt x="63791" y="76296"/>
                    <a:pt x="99739" y="38368"/>
                    <a:pt x="145224" y="35000"/>
                  </a:cubicBezTo>
                  <a:close/>
                  <a:moveTo>
                    <a:pt x="303892" y="0"/>
                  </a:moveTo>
                  <a:cubicBezTo>
                    <a:pt x="345103" y="0"/>
                    <a:pt x="381620" y="20502"/>
                    <a:pt x="403912" y="51694"/>
                  </a:cubicBezTo>
                  <a:cubicBezTo>
                    <a:pt x="418138" y="71756"/>
                    <a:pt x="426497" y="96212"/>
                    <a:pt x="426497" y="122572"/>
                  </a:cubicBezTo>
                  <a:cubicBezTo>
                    <a:pt x="426497" y="148931"/>
                    <a:pt x="418138" y="173387"/>
                    <a:pt x="403912" y="193450"/>
                  </a:cubicBezTo>
                  <a:cubicBezTo>
                    <a:pt x="381620" y="224642"/>
                    <a:pt x="345103" y="245144"/>
                    <a:pt x="303892" y="245144"/>
                  </a:cubicBezTo>
                  <a:cubicBezTo>
                    <a:pt x="236137" y="245144"/>
                    <a:pt x="181141" y="190082"/>
                    <a:pt x="181141" y="122572"/>
                  </a:cubicBezTo>
                  <a:cubicBezTo>
                    <a:pt x="181141" y="55062"/>
                    <a:pt x="236137" y="0"/>
                    <a:pt x="303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Sļiḋé">
              <a:extLst>
                <a:ext uri="{FF2B5EF4-FFF2-40B4-BE49-F238E27FC236}">
                  <a16:creationId xmlns:a16="http://schemas.microsoft.com/office/drawing/2014/main" id="{F4565F79-A738-46A7-BCB5-9A893A0B2EC5}"/>
                </a:ext>
              </a:extLst>
            </p:cNvPr>
            <p:cNvSpPr/>
            <p:nvPr/>
          </p:nvSpPr>
          <p:spPr bwMode="auto">
            <a:xfrm>
              <a:off x="5837558" y="3183617"/>
              <a:ext cx="428998" cy="393576"/>
            </a:xfrm>
            <a:custGeom>
              <a:avLst/>
              <a:gdLst>
                <a:gd name="connsiteX0" fmla="*/ 303857 w 607639"/>
                <a:gd name="connsiteY0" fmla="*/ 303714 h 557467"/>
                <a:gd name="connsiteX1" fmla="*/ 352986 w 607639"/>
                <a:gd name="connsiteY1" fmla="*/ 309132 h 557467"/>
                <a:gd name="connsiteX2" fmla="*/ 514597 w 607639"/>
                <a:gd name="connsiteY2" fmla="*/ 449845 h 557467"/>
                <a:gd name="connsiteX3" fmla="*/ 528676 w 607639"/>
                <a:gd name="connsiteY3" fmla="*/ 528182 h 557467"/>
                <a:gd name="connsiteX4" fmla="*/ 499345 w 607639"/>
                <a:gd name="connsiteY4" fmla="*/ 557467 h 557467"/>
                <a:gd name="connsiteX5" fmla="*/ 108223 w 607639"/>
                <a:gd name="connsiteY5" fmla="*/ 557467 h 557467"/>
                <a:gd name="connsiteX6" fmla="*/ 78892 w 607639"/>
                <a:gd name="connsiteY6" fmla="*/ 528182 h 557467"/>
                <a:gd name="connsiteX7" fmla="*/ 303857 w 607639"/>
                <a:gd name="connsiteY7" fmla="*/ 303714 h 557467"/>
                <a:gd name="connsiteX8" fmla="*/ 455825 w 607639"/>
                <a:gd name="connsiteY8" fmla="*/ 268995 h 557467"/>
                <a:gd name="connsiteX9" fmla="*/ 607639 w 607639"/>
                <a:gd name="connsiteY9" fmla="*/ 420565 h 557467"/>
                <a:gd name="connsiteX10" fmla="*/ 578303 w 607639"/>
                <a:gd name="connsiteY10" fmla="*/ 449854 h 557467"/>
                <a:gd name="connsiteX11" fmla="*/ 576396 w 607639"/>
                <a:gd name="connsiteY11" fmla="*/ 449854 h 557467"/>
                <a:gd name="connsiteX12" fmla="*/ 424875 w 607639"/>
                <a:gd name="connsiteY12" fmla="*/ 272217 h 557467"/>
                <a:gd name="connsiteX13" fmla="*/ 455825 w 607639"/>
                <a:gd name="connsiteY13" fmla="*/ 268995 h 557467"/>
                <a:gd name="connsiteX14" fmla="*/ 151811 w 607639"/>
                <a:gd name="connsiteY14" fmla="*/ 268995 h 557467"/>
                <a:gd name="connsiteX15" fmla="*/ 182906 w 607639"/>
                <a:gd name="connsiteY15" fmla="*/ 272217 h 557467"/>
                <a:gd name="connsiteX16" fmla="*/ 31389 w 607639"/>
                <a:gd name="connsiteY16" fmla="*/ 449854 h 557467"/>
                <a:gd name="connsiteX17" fmla="*/ 29335 w 607639"/>
                <a:gd name="connsiteY17" fmla="*/ 449854 h 557467"/>
                <a:gd name="connsiteX18" fmla="*/ 0 w 607639"/>
                <a:gd name="connsiteY18" fmla="*/ 420565 h 557467"/>
                <a:gd name="connsiteX19" fmla="*/ 151811 w 607639"/>
                <a:gd name="connsiteY19" fmla="*/ 268995 h 557467"/>
                <a:gd name="connsiteX20" fmla="*/ 462556 w 607639"/>
                <a:gd name="connsiteY20" fmla="*/ 35000 h 557467"/>
                <a:gd name="connsiteX21" fmla="*/ 543847 w 607639"/>
                <a:gd name="connsiteY21" fmla="*/ 122571 h 557467"/>
                <a:gd name="connsiteX22" fmla="*/ 462556 w 607639"/>
                <a:gd name="connsiteY22" fmla="*/ 210143 h 557467"/>
                <a:gd name="connsiteX23" fmla="*/ 485153 w 607639"/>
                <a:gd name="connsiteY23" fmla="*/ 122571 h 557467"/>
                <a:gd name="connsiteX24" fmla="*/ 462556 w 607639"/>
                <a:gd name="connsiteY24" fmla="*/ 35000 h 557467"/>
                <a:gd name="connsiteX25" fmla="*/ 145224 w 607639"/>
                <a:gd name="connsiteY25" fmla="*/ 35000 h 557467"/>
                <a:gd name="connsiteX26" fmla="*/ 122481 w 607639"/>
                <a:gd name="connsiteY26" fmla="*/ 122571 h 557467"/>
                <a:gd name="connsiteX27" fmla="*/ 145224 w 607639"/>
                <a:gd name="connsiteY27" fmla="*/ 210143 h 557467"/>
                <a:gd name="connsiteX28" fmla="*/ 63791 w 607639"/>
                <a:gd name="connsiteY28" fmla="*/ 122571 h 557467"/>
                <a:gd name="connsiteX29" fmla="*/ 145224 w 607639"/>
                <a:gd name="connsiteY29" fmla="*/ 35000 h 557467"/>
                <a:gd name="connsiteX30" fmla="*/ 303892 w 607639"/>
                <a:gd name="connsiteY30" fmla="*/ 0 h 557467"/>
                <a:gd name="connsiteX31" fmla="*/ 403912 w 607639"/>
                <a:gd name="connsiteY31" fmla="*/ 51694 h 557467"/>
                <a:gd name="connsiteX32" fmla="*/ 426497 w 607639"/>
                <a:gd name="connsiteY32" fmla="*/ 122572 h 557467"/>
                <a:gd name="connsiteX33" fmla="*/ 403912 w 607639"/>
                <a:gd name="connsiteY33" fmla="*/ 193450 h 557467"/>
                <a:gd name="connsiteX34" fmla="*/ 303892 w 607639"/>
                <a:gd name="connsiteY34" fmla="*/ 245144 h 557467"/>
                <a:gd name="connsiteX35" fmla="*/ 181141 w 607639"/>
                <a:gd name="connsiteY35" fmla="*/ 122572 h 557467"/>
                <a:gd name="connsiteX36" fmla="*/ 303892 w 607639"/>
                <a:gd name="connsiteY36" fmla="*/ 0 h 55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639" h="557467">
                  <a:moveTo>
                    <a:pt x="303857" y="303714"/>
                  </a:moveTo>
                  <a:cubicBezTo>
                    <a:pt x="320722" y="303714"/>
                    <a:pt x="337148" y="305618"/>
                    <a:pt x="352986" y="309132"/>
                  </a:cubicBezTo>
                  <a:cubicBezTo>
                    <a:pt x="427486" y="325824"/>
                    <a:pt x="488200" y="379562"/>
                    <a:pt x="514597" y="449845"/>
                  </a:cubicBezTo>
                  <a:cubicBezTo>
                    <a:pt x="523690" y="474298"/>
                    <a:pt x="528676" y="500655"/>
                    <a:pt x="528676" y="528182"/>
                  </a:cubicBezTo>
                  <a:cubicBezTo>
                    <a:pt x="528676" y="544289"/>
                    <a:pt x="515477" y="557467"/>
                    <a:pt x="499345" y="557467"/>
                  </a:cubicBezTo>
                  <a:lnTo>
                    <a:pt x="108223" y="557467"/>
                  </a:lnTo>
                  <a:cubicBezTo>
                    <a:pt x="92091" y="557467"/>
                    <a:pt x="78892" y="544289"/>
                    <a:pt x="78892" y="528182"/>
                  </a:cubicBezTo>
                  <a:cubicBezTo>
                    <a:pt x="78892" y="404307"/>
                    <a:pt x="179789" y="303714"/>
                    <a:pt x="303857" y="303714"/>
                  </a:cubicBezTo>
                  <a:close/>
                  <a:moveTo>
                    <a:pt x="455825" y="268995"/>
                  </a:moveTo>
                  <a:cubicBezTo>
                    <a:pt x="539579" y="268995"/>
                    <a:pt x="607639" y="336945"/>
                    <a:pt x="607639" y="420565"/>
                  </a:cubicBezTo>
                  <a:cubicBezTo>
                    <a:pt x="607639" y="436674"/>
                    <a:pt x="594584" y="449854"/>
                    <a:pt x="578303" y="449854"/>
                  </a:cubicBezTo>
                  <a:lnTo>
                    <a:pt x="576396" y="449854"/>
                  </a:lnTo>
                  <a:cubicBezTo>
                    <a:pt x="553661" y="371360"/>
                    <a:pt x="497775" y="306631"/>
                    <a:pt x="424875" y="272217"/>
                  </a:cubicBezTo>
                  <a:cubicBezTo>
                    <a:pt x="434996" y="270020"/>
                    <a:pt x="445410" y="268995"/>
                    <a:pt x="455825" y="268995"/>
                  </a:cubicBezTo>
                  <a:close/>
                  <a:moveTo>
                    <a:pt x="151811" y="268995"/>
                  </a:moveTo>
                  <a:cubicBezTo>
                    <a:pt x="162371" y="268995"/>
                    <a:pt x="172785" y="270020"/>
                    <a:pt x="182906" y="272217"/>
                  </a:cubicBezTo>
                  <a:cubicBezTo>
                    <a:pt x="110008" y="306631"/>
                    <a:pt x="53977" y="371360"/>
                    <a:pt x="31389" y="449854"/>
                  </a:cubicBezTo>
                  <a:lnTo>
                    <a:pt x="29335" y="449854"/>
                  </a:lnTo>
                  <a:cubicBezTo>
                    <a:pt x="13201" y="449854"/>
                    <a:pt x="0" y="436674"/>
                    <a:pt x="0" y="420565"/>
                  </a:cubicBezTo>
                  <a:cubicBezTo>
                    <a:pt x="0" y="336945"/>
                    <a:pt x="68058" y="268995"/>
                    <a:pt x="151811" y="268995"/>
                  </a:cubicBezTo>
                  <a:close/>
                  <a:moveTo>
                    <a:pt x="462556" y="35000"/>
                  </a:moveTo>
                  <a:cubicBezTo>
                    <a:pt x="507897" y="38368"/>
                    <a:pt x="543847" y="76296"/>
                    <a:pt x="543847" y="122571"/>
                  </a:cubicBezTo>
                  <a:cubicBezTo>
                    <a:pt x="543847" y="168847"/>
                    <a:pt x="507897" y="206775"/>
                    <a:pt x="462556" y="210143"/>
                  </a:cubicBezTo>
                  <a:cubicBezTo>
                    <a:pt x="476936" y="184223"/>
                    <a:pt x="485153" y="154349"/>
                    <a:pt x="485153" y="122571"/>
                  </a:cubicBezTo>
                  <a:cubicBezTo>
                    <a:pt x="485153" y="90794"/>
                    <a:pt x="476936" y="60920"/>
                    <a:pt x="462556" y="35000"/>
                  </a:cubicBezTo>
                  <a:close/>
                  <a:moveTo>
                    <a:pt x="145224" y="35000"/>
                  </a:moveTo>
                  <a:cubicBezTo>
                    <a:pt x="130698" y="60920"/>
                    <a:pt x="122481" y="90794"/>
                    <a:pt x="122481" y="122571"/>
                  </a:cubicBezTo>
                  <a:cubicBezTo>
                    <a:pt x="122481" y="154349"/>
                    <a:pt x="130698" y="184223"/>
                    <a:pt x="145224" y="210143"/>
                  </a:cubicBezTo>
                  <a:cubicBezTo>
                    <a:pt x="99739" y="206775"/>
                    <a:pt x="63791" y="168847"/>
                    <a:pt x="63791" y="122571"/>
                  </a:cubicBezTo>
                  <a:cubicBezTo>
                    <a:pt x="63791" y="76296"/>
                    <a:pt x="99739" y="38368"/>
                    <a:pt x="145224" y="35000"/>
                  </a:cubicBezTo>
                  <a:close/>
                  <a:moveTo>
                    <a:pt x="303892" y="0"/>
                  </a:moveTo>
                  <a:cubicBezTo>
                    <a:pt x="345103" y="0"/>
                    <a:pt x="381620" y="20502"/>
                    <a:pt x="403912" y="51694"/>
                  </a:cubicBezTo>
                  <a:cubicBezTo>
                    <a:pt x="418138" y="71756"/>
                    <a:pt x="426497" y="96212"/>
                    <a:pt x="426497" y="122572"/>
                  </a:cubicBezTo>
                  <a:cubicBezTo>
                    <a:pt x="426497" y="148931"/>
                    <a:pt x="418138" y="173387"/>
                    <a:pt x="403912" y="193450"/>
                  </a:cubicBezTo>
                  <a:cubicBezTo>
                    <a:pt x="381620" y="224642"/>
                    <a:pt x="345103" y="245144"/>
                    <a:pt x="303892" y="245144"/>
                  </a:cubicBezTo>
                  <a:cubicBezTo>
                    <a:pt x="236137" y="245144"/>
                    <a:pt x="181141" y="190082"/>
                    <a:pt x="181141" y="122572"/>
                  </a:cubicBezTo>
                  <a:cubicBezTo>
                    <a:pt x="181141" y="55062"/>
                    <a:pt x="236137" y="0"/>
                    <a:pt x="303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ṩļiďé">
              <a:extLst>
                <a:ext uri="{FF2B5EF4-FFF2-40B4-BE49-F238E27FC236}">
                  <a16:creationId xmlns:a16="http://schemas.microsoft.com/office/drawing/2014/main" id="{65081D74-D173-4160-BD4F-A226175E4EC9}"/>
                </a:ext>
              </a:extLst>
            </p:cNvPr>
            <p:cNvSpPr txBox="1"/>
            <p:nvPr/>
          </p:nvSpPr>
          <p:spPr>
            <a:xfrm>
              <a:off x="5441715" y="3946121"/>
              <a:ext cx="1211654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8" name="íṥḷíḋé">
              <a:extLst>
                <a:ext uri="{FF2B5EF4-FFF2-40B4-BE49-F238E27FC236}">
                  <a16:creationId xmlns:a16="http://schemas.microsoft.com/office/drawing/2014/main" id="{6B3C2BC7-F0F0-428D-B33E-018A7172DA96}"/>
                </a:ext>
              </a:extLst>
            </p:cNvPr>
            <p:cNvSpPr txBox="1"/>
            <p:nvPr/>
          </p:nvSpPr>
          <p:spPr>
            <a:xfrm>
              <a:off x="6850624" y="3130405"/>
              <a:ext cx="1211654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grpSp>
          <p:nvGrpSpPr>
            <p:cNvPr id="19" name="íṩļïḑê">
              <a:extLst>
                <a:ext uri="{FF2B5EF4-FFF2-40B4-BE49-F238E27FC236}">
                  <a16:creationId xmlns:a16="http://schemas.microsoft.com/office/drawing/2014/main" id="{4A69144B-5090-471D-82CA-F2B82BC6EE1E}"/>
                </a:ext>
              </a:extLst>
            </p:cNvPr>
            <p:cNvGrpSpPr/>
            <p:nvPr/>
          </p:nvGrpSpPr>
          <p:grpSpPr>
            <a:xfrm>
              <a:off x="1895594" y="4541722"/>
              <a:ext cx="1958179" cy="1216383"/>
              <a:chOff x="8200221" y="1311185"/>
              <a:chExt cx="1958179" cy="1216383"/>
            </a:xfrm>
          </p:grpSpPr>
          <p:sp>
            <p:nvSpPr>
              <p:cNvPr id="26" name="îŝ1ïḍé">
                <a:extLst>
                  <a:ext uri="{FF2B5EF4-FFF2-40B4-BE49-F238E27FC236}">
                    <a16:creationId xmlns:a16="http://schemas.microsoft.com/office/drawing/2014/main" id="{1D3ADD78-C765-4CB3-854E-D1E46C921FE1}"/>
                  </a:ext>
                </a:extLst>
              </p:cNvPr>
              <p:cNvSpPr/>
              <p:nvPr/>
            </p:nvSpPr>
            <p:spPr bwMode="auto">
              <a:xfrm>
                <a:off x="8200221" y="1757495"/>
                <a:ext cx="1958179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7" name="îśľiḓé">
                <a:extLst>
                  <a:ext uri="{FF2B5EF4-FFF2-40B4-BE49-F238E27FC236}">
                    <a16:creationId xmlns:a16="http://schemas.microsoft.com/office/drawing/2014/main" id="{63A8A3D4-12EF-4FB4-878B-557767030C64}"/>
                  </a:ext>
                </a:extLst>
              </p:cNvPr>
              <p:cNvSpPr txBox="1"/>
              <p:nvPr/>
            </p:nvSpPr>
            <p:spPr bwMode="auto">
              <a:xfrm>
                <a:off x="8200221" y="1311185"/>
                <a:ext cx="1958179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0" name="iṣḷïḑe">
              <a:extLst>
                <a:ext uri="{FF2B5EF4-FFF2-40B4-BE49-F238E27FC236}">
                  <a16:creationId xmlns:a16="http://schemas.microsoft.com/office/drawing/2014/main" id="{8BC6ACB1-FA45-4A5A-8D78-FA7A543EC67A}"/>
                </a:ext>
              </a:extLst>
            </p:cNvPr>
            <p:cNvGrpSpPr/>
            <p:nvPr/>
          </p:nvGrpSpPr>
          <p:grpSpPr>
            <a:xfrm>
              <a:off x="6742747" y="4850516"/>
              <a:ext cx="1958179" cy="1216383"/>
              <a:chOff x="8200221" y="1311185"/>
              <a:chExt cx="1958179" cy="1216383"/>
            </a:xfrm>
          </p:grpSpPr>
          <p:sp>
            <p:nvSpPr>
              <p:cNvPr id="24" name="îṧ1íḓè">
                <a:extLst>
                  <a:ext uri="{FF2B5EF4-FFF2-40B4-BE49-F238E27FC236}">
                    <a16:creationId xmlns:a16="http://schemas.microsoft.com/office/drawing/2014/main" id="{676785D3-ADE9-46A1-81AA-22BD1BFB94F5}"/>
                  </a:ext>
                </a:extLst>
              </p:cNvPr>
              <p:cNvSpPr/>
              <p:nvPr/>
            </p:nvSpPr>
            <p:spPr bwMode="auto">
              <a:xfrm>
                <a:off x="8200221" y="1757495"/>
                <a:ext cx="1958179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5" name="íṩľidè">
                <a:extLst>
                  <a:ext uri="{FF2B5EF4-FFF2-40B4-BE49-F238E27FC236}">
                    <a16:creationId xmlns:a16="http://schemas.microsoft.com/office/drawing/2014/main" id="{5F6283F5-1F38-4D19-A513-264D841402E3}"/>
                  </a:ext>
                </a:extLst>
              </p:cNvPr>
              <p:cNvSpPr txBox="1"/>
              <p:nvPr/>
            </p:nvSpPr>
            <p:spPr bwMode="auto">
              <a:xfrm>
                <a:off x="8200221" y="1311185"/>
                <a:ext cx="1958179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1" name="îsḷíďé">
              <a:extLst>
                <a:ext uri="{FF2B5EF4-FFF2-40B4-BE49-F238E27FC236}">
                  <a16:creationId xmlns:a16="http://schemas.microsoft.com/office/drawing/2014/main" id="{09E8DC79-E2C6-47F6-BD90-354155416480}"/>
                </a:ext>
              </a:extLst>
            </p:cNvPr>
            <p:cNvGrpSpPr/>
            <p:nvPr/>
          </p:nvGrpSpPr>
          <p:grpSpPr>
            <a:xfrm>
              <a:off x="8314321" y="2487914"/>
              <a:ext cx="1958179" cy="1216383"/>
              <a:chOff x="8200221" y="1311185"/>
              <a:chExt cx="1958179" cy="1216383"/>
            </a:xfrm>
          </p:grpSpPr>
          <p:sp>
            <p:nvSpPr>
              <p:cNvPr id="22" name="iṧḷíḍè">
                <a:extLst>
                  <a:ext uri="{FF2B5EF4-FFF2-40B4-BE49-F238E27FC236}">
                    <a16:creationId xmlns:a16="http://schemas.microsoft.com/office/drawing/2014/main" id="{1A650FF8-6489-4B38-AFD0-A1A5C4C8C49C}"/>
                  </a:ext>
                </a:extLst>
              </p:cNvPr>
              <p:cNvSpPr/>
              <p:nvPr/>
            </p:nvSpPr>
            <p:spPr bwMode="auto">
              <a:xfrm>
                <a:off x="8200221" y="1757495"/>
                <a:ext cx="1958179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3" name="ïŝḷiḋè">
                <a:extLst>
                  <a:ext uri="{FF2B5EF4-FFF2-40B4-BE49-F238E27FC236}">
                    <a16:creationId xmlns:a16="http://schemas.microsoft.com/office/drawing/2014/main" id="{EAF5A901-C8A4-4BD8-944D-418D6B149EA1}"/>
                  </a:ext>
                </a:extLst>
              </p:cNvPr>
              <p:cNvSpPr txBox="1"/>
              <p:nvPr/>
            </p:nvSpPr>
            <p:spPr bwMode="auto">
              <a:xfrm>
                <a:off x="8200221" y="1311185"/>
                <a:ext cx="1958179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82292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E35957-3246-49F4-8B14-2315022F0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4979F9-6F6C-459E-9A70-3B6130450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1F92F3C-CFD3-4A3F-935A-B52A2396D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77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1C2B490-2070-40B7-9601-922F19B360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130300"/>
            <a:ext cx="10858500" cy="5016500"/>
            <a:chOff x="666750" y="1130300"/>
            <a:chExt cx="10858500" cy="5016500"/>
          </a:xfrm>
        </p:grpSpPr>
        <p:sp>
          <p:nvSpPr>
            <p:cNvPr id="6" name="iṡḷïďé">
              <a:extLst>
                <a:ext uri="{FF2B5EF4-FFF2-40B4-BE49-F238E27FC236}">
                  <a16:creationId xmlns:a16="http://schemas.microsoft.com/office/drawing/2014/main" id="{640442C8-696A-4A44-B052-82DB03EC093F}"/>
                </a:ext>
              </a:extLst>
            </p:cNvPr>
            <p:cNvSpPr/>
            <p:nvPr/>
          </p:nvSpPr>
          <p:spPr bwMode="auto">
            <a:xfrm>
              <a:off x="666750" y="3155950"/>
              <a:ext cx="10858500" cy="2990850"/>
            </a:xfrm>
            <a:custGeom>
              <a:avLst/>
              <a:gdLst>
                <a:gd name="T0" fmla="*/ 1447 w 1707"/>
                <a:gd name="T1" fmla="*/ 254 h 468"/>
                <a:gd name="T2" fmla="*/ 1408 w 1707"/>
                <a:gd name="T3" fmla="*/ 246 h 468"/>
                <a:gd name="T4" fmla="*/ 1350 w 1707"/>
                <a:gd name="T5" fmla="*/ 329 h 468"/>
                <a:gd name="T6" fmla="*/ 1308 w 1707"/>
                <a:gd name="T7" fmla="*/ 347 h 468"/>
                <a:gd name="T8" fmla="*/ 1260 w 1707"/>
                <a:gd name="T9" fmla="*/ 398 h 468"/>
                <a:gd name="T10" fmla="*/ 1222 w 1707"/>
                <a:gd name="T11" fmla="*/ 366 h 468"/>
                <a:gd name="T12" fmla="*/ 1181 w 1707"/>
                <a:gd name="T13" fmla="*/ 368 h 468"/>
                <a:gd name="T14" fmla="*/ 1129 w 1707"/>
                <a:gd name="T15" fmla="*/ 418 h 468"/>
                <a:gd name="T16" fmla="*/ 1083 w 1707"/>
                <a:gd name="T17" fmla="*/ 399 h 468"/>
                <a:gd name="T18" fmla="*/ 1039 w 1707"/>
                <a:gd name="T19" fmla="*/ 389 h 468"/>
                <a:gd name="T20" fmla="*/ 984 w 1707"/>
                <a:gd name="T21" fmla="*/ 406 h 468"/>
                <a:gd name="T22" fmla="*/ 947 w 1707"/>
                <a:gd name="T23" fmla="*/ 418 h 468"/>
                <a:gd name="T24" fmla="*/ 901 w 1707"/>
                <a:gd name="T25" fmla="*/ 395 h 468"/>
                <a:gd name="T26" fmla="*/ 864 w 1707"/>
                <a:gd name="T27" fmla="*/ 390 h 468"/>
                <a:gd name="T28" fmla="*/ 818 w 1707"/>
                <a:gd name="T29" fmla="*/ 345 h 468"/>
                <a:gd name="T30" fmla="*/ 747 w 1707"/>
                <a:gd name="T31" fmla="*/ 409 h 468"/>
                <a:gd name="T32" fmla="*/ 696 w 1707"/>
                <a:gd name="T33" fmla="*/ 395 h 468"/>
                <a:gd name="T34" fmla="*/ 651 w 1707"/>
                <a:gd name="T35" fmla="*/ 417 h 468"/>
                <a:gd name="T36" fmla="*/ 594 w 1707"/>
                <a:gd name="T37" fmla="*/ 374 h 468"/>
                <a:gd name="T38" fmla="*/ 536 w 1707"/>
                <a:gd name="T39" fmla="*/ 357 h 468"/>
                <a:gd name="T40" fmla="*/ 488 w 1707"/>
                <a:gd name="T41" fmla="*/ 343 h 468"/>
                <a:gd name="T42" fmla="*/ 433 w 1707"/>
                <a:gd name="T43" fmla="*/ 338 h 468"/>
                <a:gd name="T44" fmla="*/ 389 w 1707"/>
                <a:gd name="T45" fmla="*/ 358 h 468"/>
                <a:gd name="T46" fmla="*/ 299 w 1707"/>
                <a:gd name="T47" fmla="*/ 420 h 468"/>
                <a:gd name="T48" fmla="*/ 160 w 1707"/>
                <a:gd name="T49" fmla="*/ 437 h 468"/>
                <a:gd name="T50" fmla="*/ 41 w 1707"/>
                <a:gd name="T51" fmla="*/ 468 h 468"/>
                <a:gd name="T52" fmla="*/ 195 w 1707"/>
                <a:gd name="T53" fmla="*/ 441 h 468"/>
                <a:gd name="T54" fmla="*/ 362 w 1707"/>
                <a:gd name="T55" fmla="*/ 426 h 468"/>
                <a:gd name="T56" fmla="*/ 405 w 1707"/>
                <a:gd name="T57" fmla="*/ 357 h 468"/>
                <a:gd name="T58" fmla="*/ 453 w 1707"/>
                <a:gd name="T59" fmla="*/ 355 h 468"/>
                <a:gd name="T60" fmla="*/ 497 w 1707"/>
                <a:gd name="T61" fmla="*/ 362 h 468"/>
                <a:gd name="T62" fmla="*/ 548 w 1707"/>
                <a:gd name="T63" fmla="*/ 378 h 468"/>
                <a:gd name="T64" fmla="*/ 602 w 1707"/>
                <a:gd name="T65" fmla="*/ 382 h 468"/>
                <a:gd name="T66" fmla="*/ 658 w 1707"/>
                <a:gd name="T67" fmla="*/ 436 h 468"/>
                <a:gd name="T68" fmla="*/ 697 w 1707"/>
                <a:gd name="T69" fmla="*/ 412 h 468"/>
                <a:gd name="T70" fmla="*/ 757 w 1707"/>
                <a:gd name="T71" fmla="*/ 415 h 468"/>
                <a:gd name="T72" fmla="*/ 819 w 1707"/>
                <a:gd name="T73" fmla="*/ 382 h 468"/>
                <a:gd name="T74" fmla="*/ 863 w 1707"/>
                <a:gd name="T75" fmla="*/ 411 h 468"/>
                <a:gd name="T76" fmla="*/ 900 w 1707"/>
                <a:gd name="T77" fmla="*/ 411 h 468"/>
                <a:gd name="T78" fmla="*/ 944 w 1707"/>
                <a:gd name="T79" fmla="*/ 429 h 468"/>
                <a:gd name="T80" fmla="*/ 995 w 1707"/>
                <a:gd name="T81" fmla="*/ 412 h 468"/>
                <a:gd name="T82" fmla="*/ 1036 w 1707"/>
                <a:gd name="T83" fmla="*/ 406 h 468"/>
                <a:gd name="T84" fmla="*/ 1079 w 1707"/>
                <a:gd name="T85" fmla="*/ 412 h 468"/>
                <a:gd name="T86" fmla="*/ 1128 w 1707"/>
                <a:gd name="T87" fmla="*/ 433 h 468"/>
                <a:gd name="T88" fmla="*/ 1184 w 1707"/>
                <a:gd name="T89" fmla="*/ 385 h 468"/>
                <a:gd name="T90" fmla="*/ 1218 w 1707"/>
                <a:gd name="T91" fmla="*/ 381 h 468"/>
                <a:gd name="T92" fmla="*/ 1249 w 1707"/>
                <a:gd name="T93" fmla="*/ 410 h 468"/>
                <a:gd name="T94" fmla="*/ 1297 w 1707"/>
                <a:gd name="T95" fmla="*/ 384 h 468"/>
                <a:gd name="T96" fmla="*/ 1351 w 1707"/>
                <a:gd name="T97" fmla="*/ 349 h 468"/>
                <a:gd name="T98" fmla="*/ 1390 w 1707"/>
                <a:gd name="T99" fmla="*/ 308 h 468"/>
                <a:gd name="T100" fmla="*/ 1433 w 1707"/>
                <a:gd name="T101" fmla="*/ 234 h 468"/>
                <a:gd name="T102" fmla="*/ 1492 w 1707"/>
                <a:gd name="T103" fmla="*/ 160 h 468"/>
                <a:gd name="T104" fmla="*/ 1560 w 1707"/>
                <a:gd name="T105" fmla="*/ 251 h 468"/>
                <a:gd name="T106" fmla="*/ 1592 w 1707"/>
                <a:gd name="T107" fmla="*/ 217 h 468"/>
                <a:gd name="T108" fmla="*/ 1632 w 1707"/>
                <a:gd name="T109" fmla="*/ 180 h 468"/>
                <a:gd name="T110" fmla="*/ 1684 w 1707"/>
                <a:gd name="T111" fmla="*/ 171 h 468"/>
                <a:gd name="T112" fmla="*/ 1682 w 1707"/>
                <a:gd name="T113" fmla="*/ 143 h 468"/>
                <a:gd name="T114" fmla="*/ 1638 w 1707"/>
                <a:gd name="T115" fmla="*/ 139 h 468"/>
                <a:gd name="T116" fmla="*/ 1590 w 1707"/>
                <a:gd name="T117" fmla="*/ 202 h 468"/>
                <a:gd name="T118" fmla="*/ 1548 w 1707"/>
                <a:gd name="T119" fmla="*/ 22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7" h="468">
                  <a:moveTo>
                    <a:pt x="1508" y="5"/>
                  </a:moveTo>
                  <a:cubicBezTo>
                    <a:pt x="1508" y="5"/>
                    <a:pt x="1492" y="119"/>
                    <a:pt x="1489" y="140"/>
                  </a:cubicBezTo>
                  <a:cubicBezTo>
                    <a:pt x="1488" y="140"/>
                    <a:pt x="1488" y="140"/>
                    <a:pt x="1487" y="140"/>
                  </a:cubicBezTo>
                  <a:cubicBezTo>
                    <a:pt x="1485" y="141"/>
                    <a:pt x="1483" y="143"/>
                    <a:pt x="1483" y="145"/>
                  </a:cubicBezTo>
                  <a:cubicBezTo>
                    <a:pt x="1483" y="145"/>
                    <a:pt x="1475" y="206"/>
                    <a:pt x="1474" y="213"/>
                  </a:cubicBezTo>
                  <a:cubicBezTo>
                    <a:pt x="1472" y="213"/>
                    <a:pt x="1471" y="215"/>
                    <a:pt x="1471" y="217"/>
                  </a:cubicBezTo>
                  <a:cubicBezTo>
                    <a:pt x="1471" y="217"/>
                    <a:pt x="1465" y="241"/>
                    <a:pt x="1463" y="247"/>
                  </a:cubicBezTo>
                  <a:cubicBezTo>
                    <a:pt x="1461" y="248"/>
                    <a:pt x="1459" y="249"/>
                    <a:pt x="1458" y="251"/>
                  </a:cubicBezTo>
                  <a:cubicBezTo>
                    <a:pt x="1458" y="251"/>
                    <a:pt x="1457" y="255"/>
                    <a:pt x="1457" y="256"/>
                  </a:cubicBezTo>
                  <a:cubicBezTo>
                    <a:pt x="1456" y="254"/>
                    <a:pt x="1455" y="253"/>
                    <a:pt x="1453" y="252"/>
                  </a:cubicBezTo>
                  <a:cubicBezTo>
                    <a:pt x="1451" y="252"/>
                    <a:pt x="1449" y="253"/>
                    <a:pt x="1447" y="254"/>
                  </a:cubicBezTo>
                  <a:cubicBezTo>
                    <a:pt x="1445" y="239"/>
                    <a:pt x="1443" y="215"/>
                    <a:pt x="1443" y="215"/>
                  </a:cubicBezTo>
                  <a:cubicBezTo>
                    <a:pt x="1442" y="213"/>
                    <a:pt x="1440" y="211"/>
                    <a:pt x="1437" y="210"/>
                  </a:cubicBezTo>
                  <a:cubicBezTo>
                    <a:pt x="1435" y="210"/>
                    <a:pt x="1432" y="212"/>
                    <a:pt x="1431" y="214"/>
                  </a:cubicBezTo>
                  <a:cubicBezTo>
                    <a:pt x="1431" y="214"/>
                    <a:pt x="1430" y="219"/>
                    <a:pt x="1429" y="222"/>
                  </a:cubicBezTo>
                  <a:cubicBezTo>
                    <a:pt x="1428" y="222"/>
                    <a:pt x="1427" y="222"/>
                    <a:pt x="1427" y="222"/>
                  </a:cubicBezTo>
                  <a:cubicBezTo>
                    <a:pt x="1424" y="222"/>
                    <a:pt x="1422" y="224"/>
                    <a:pt x="1421" y="227"/>
                  </a:cubicBezTo>
                  <a:cubicBezTo>
                    <a:pt x="1421" y="227"/>
                    <a:pt x="1420" y="234"/>
                    <a:pt x="1419" y="242"/>
                  </a:cubicBezTo>
                  <a:cubicBezTo>
                    <a:pt x="1418" y="241"/>
                    <a:pt x="1417" y="241"/>
                    <a:pt x="1415" y="241"/>
                  </a:cubicBezTo>
                  <a:cubicBezTo>
                    <a:pt x="1413" y="241"/>
                    <a:pt x="1411" y="243"/>
                    <a:pt x="1411" y="245"/>
                  </a:cubicBezTo>
                  <a:cubicBezTo>
                    <a:pt x="1411" y="245"/>
                    <a:pt x="1410" y="248"/>
                    <a:pt x="1410" y="250"/>
                  </a:cubicBezTo>
                  <a:cubicBezTo>
                    <a:pt x="1409" y="249"/>
                    <a:pt x="1408" y="246"/>
                    <a:pt x="1408" y="246"/>
                  </a:cubicBezTo>
                  <a:cubicBezTo>
                    <a:pt x="1408" y="244"/>
                    <a:pt x="1405" y="242"/>
                    <a:pt x="1403" y="243"/>
                  </a:cubicBezTo>
                  <a:cubicBezTo>
                    <a:pt x="1400" y="243"/>
                    <a:pt x="1398" y="244"/>
                    <a:pt x="1398" y="247"/>
                  </a:cubicBezTo>
                  <a:cubicBezTo>
                    <a:pt x="1398" y="247"/>
                    <a:pt x="1393" y="266"/>
                    <a:pt x="1389" y="282"/>
                  </a:cubicBezTo>
                  <a:cubicBezTo>
                    <a:pt x="1388" y="280"/>
                    <a:pt x="1386" y="279"/>
                    <a:pt x="1384" y="279"/>
                  </a:cubicBezTo>
                  <a:cubicBezTo>
                    <a:pt x="1382" y="279"/>
                    <a:pt x="1379" y="281"/>
                    <a:pt x="1379" y="284"/>
                  </a:cubicBezTo>
                  <a:cubicBezTo>
                    <a:pt x="1379" y="284"/>
                    <a:pt x="1376" y="297"/>
                    <a:pt x="1375" y="304"/>
                  </a:cubicBezTo>
                  <a:cubicBezTo>
                    <a:pt x="1374" y="296"/>
                    <a:pt x="1372" y="288"/>
                    <a:pt x="1372" y="288"/>
                  </a:cubicBezTo>
                  <a:cubicBezTo>
                    <a:pt x="1372" y="286"/>
                    <a:pt x="1370" y="284"/>
                    <a:pt x="1367" y="284"/>
                  </a:cubicBezTo>
                  <a:cubicBezTo>
                    <a:pt x="1364" y="283"/>
                    <a:pt x="1362" y="285"/>
                    <a:pt x="1361" y="288"/>
                  </a:cubicBezTo>
                  <a:cubicBezTo>
                    <a:pt x="1361" y="288"/>
                    <a:pt x="1355" y="316"/>
                    <a:pt x="1352" y="329"/>
                  </a:cubicBezTo>
                  <a:cubicBezTo>
                    <a:pt x="1351" y="329"/>
                    <a:pt x="1351" y="329"/>
                    <a:pt x="1350" y="329"/>
                  </a:cubicBezTo>
                  <a:cubicBezTo>
                    <a:pt x="1348" y="329"/>
                    <a:pt x="1346" y="331"/>
                    <a:pt x="1345" y="333"/>
                  </a:cubicBezTo>
                  <a:cubicBezTo>
                    <a:pt x="1345" y="333"/>
                    <a:pt x="1343" y="339"/>
                    <a:pt x="1342" y="341"/>
                  </a:cubicBezTo>
                  <a:cubicBezTo>
                    <a:pt x="1341" y="343"/>
                    <a:pt x="1335" y="349"/>
                    <a:pt x="1335" y="349"/>
                  </a:cubicBezTo>
                  <a:cubicBezTo>
                    <a:pt x="1334" y="349"/>
                    <a:pt x="1334" y="350"/>
                    <a:pt x="1334" y="350"/>
                  </a:cubicBezTo>
                  <a:cubicBezTo>
                    <a:pt x="1329" y="359"/>
                    <a:pt x="1329" y="359"/>
                    <a:pt x="1329" y="359"/>
                  </a:cubicBezTo>
                  <a:cubicBezTo>
                    <a:pt x="1329" y="359"/>
                    <a:pt x="1327" y="361"/>
                    <a:pt x="1327" y="363"/>
                  </a:cubicBezTo>
                  <a:cubicBezTo>
                    <a:pt x="1327" y="363"/>
                    <a:pt x="1327" y="363"/>
                    <a:pt x="1327" y="363"/>
                  </a:cubicBezTo>
                  <a:cubicBezTo>
                    <a:pt x="1326" y="361"/>
                    <a:pt x="1324" y="359"/>
                    <a:pt x="1322" y="359"/>
                  </a:cubicBezTo>
                  <a:cubicBezTo>
                    <a:pt x="1320" y="358"/>
                    <a:pt x="1318" y="359"/>
                    <a:pt x="1317" y="361"/>
                  </a:cubicBezTo>
                  <a:cubicBezTo>
                    <a:pt x="1317" y="361"/>
                    <a:pt x="1315" y="364"/>
                    <a:pt x="1313" y="366"/>
                  </a:cubicBezTo>
                  <a:cubicBezTo>
                    <a:pt x="1310" y="357"/>
                    <a:pt x="1308" y="347"/>
                    <a:pt x="1308" y="347"/>
                  </a:cubicBezTo>
                  <a:cubicBezTo>
                    <a:pt x="1307" y="345"/>
                    <a:pt x="1305" y="343"/>
                    <a:pt x="1302" y="343"/>
                  </a:cubicBezTo>
                  <a:cubicBezTo>
                    <a:pt x="1300" y="343"/>
                    <a:pt x="1298" y="345"/>
                    <a:pt x="1297" y="347"/>
                  </a:cubicBezTo>
                  <a:cubicBezTo>
                    <a:pt x="1297" y="347"/>
                    <a:pt x="1293" y="358"/>
                    <a:pt x="1290" y="368"/>
                  </a:cubicBezTo>
                  <a:cubicBezTo>
                    <a:pt x="1289" y="366"/>
                    <a:pt x="1288" y="365"/>
                    <a:pt x="1286" y="365"/>
                  </a:cubicBezTo>
                  <a:cubicBezTo>
                    <a:pt x="1284" y="365"/>
                    <a:pt x="1282" y="366"/>
                    <a:pt x="1281" y="368"/>
                  </a:cubicBezTo>
                  <a:cubicBezTo>
                    <a:pt x="1281" y="368"/>
                    <a:pt x="1278" y="372"/>
                    <a:pt x="1276" y="376"/>
                  </a:cubicBezTo>
                  <a:cubicBezTo>
                    <a:pt x="1275" y="375"/>
                    <a:pt x="1273" y="374"/>
                    <a:pt x="1271" y="374"/>
                  </a:cubicBezTo>
                  <a:cubicBezTo>
                    <a:pt x="1269" y="374"/>
                    <a:pt x="1267" y="375"/>
                    <a:pt x="1266" y="377"/>
                  </a:cubicBezTo>
                  <a:cubicBezTo>
                    <a:pt x="1261" y="386"/>
                    <a:pt x="1261" y="386"/>
                    <a:pt x="1261" y="386"/>
                  </a:cubicBezTo>
                  <a:cubicBezTo>
                    <a:pt x="1261" y="387"/>
                    <a:pt x="1261" y="388"/>
                    <a:pt x="1261" y="388"/>
                  </a:cubicBezTo>
                  <a:cubicBezTo>
                    <a:pt x="1261" y="388"/>
                    <a:pt x="1260" y="394"/>
                    <a:pt x="1260" y="398"/>
                  </a:cubicBezTo>
                  <a:cubicBezTo>
                    <a:pt x="1258" y="398"/>
                    <a:pt x="1258" y="399"/>
                    <a:pt x="1256" y="400"/>
                  </a:cubicBezTo>
                  <a:cubicBezTo>
                    <a:pt x="1255" y="399"/>
                    <a:pt x="1255" y="398"/>
                    <a:pt x="1255" y="398"/>
                  </a:cubicBezTo>
                  <a:cubicBezTo>
                    <a:pt x="1254" y="396"/>
                    <a:pt x="1250" y="377"/>
                    <a:pt x="1250" y="377"/>
                  </a:cubicBezTo>
                  <a:cubicBezTo>
                    <a:pt x="1249" y="375"/>
                    <a:pt x="1248" y="374"/>
                    <a:pt x="1246" y="373"/>
                  </a:cubicBezTo>
                  <a:cubicBezTo>
                    <a:pt x="1244" y="372"/>
                    <a:pt x="1243" y="373"/>
                    <a:pt x="1241" y="374"/>
                  </a:cubicBezTo>
                  <a:cubicBezTo>
                    <a:pt x="1241" y="373"/>
                    <a:pt x="1240" y="372"/>
                    <a:pt x="1240" y="372"/>
                  </a:cubicBezTo>
                  <a:cubicBezTo>
                    <a:pt x="1238" y="369"/>
                    <a:pt x="1235" y="368"/>
                    <a:pt x="1232" y="370"/>
                  </a:cubicBezTo>
                  <a:cubicBezTo>
                    <a:pt x="1232" y="370"/>
                    <a:pt x="1231" y="370"/>
                    <a:pt x="1230" y="371"/>
                  </a:cubicBezTo>
                  <a:cubicBezTo>
                    <a:pt x="1230" y="371"/>
                    <a:pt x="1230" y="370"/>
                    <a:pt x="1230" y="370"/>
                  </a:cubicBezTo>
                  <a:cubicBezTo>
                    <a:pt x="1230" y="368"/>
                    <a:pt x="1229" y="366"/>
                    <a:pt x="1227" y="366"/>
                  </a:cubicBezTo>
                  <a:cubicBezTo>
                    <a:pt x="1226" y="365"/>
                    <a:pt x="1224" y="365"/>
                    <a:pt x="1222" y="366"/>
                  </a:cubicBezTo>
                  <a:cubicBezTo>
                    <a:pt x="1222" y="366"/>
                    <a:pt x="1221" y="366"/>
                    <a:pt x="1221" y="366"/>
                  </a:cubicBezTo>
                  <a:cubicBezTo>
                    <a:pt x="1220" y="362"/>
                    <a:pt x="1220" y="358"/>
                    <a:pt x="1220" y="358"/>
                  </a:cubicBezTo>
                  <a:cubicBezTo>
                    <a:pt x="1220" y="355"/>
                    <a:pt x="1218" y="353"/>
                    <a:pt x="1215" y="352"/>
                  </a:cubicBezTo>
                  <a:cubicBezTo>
                    <a:pt x="1208" y="351"/>
                    <a:pt x="1208" y="351"/>
                    <a:pt x="1208" y="351"/>
                  </a:cubicBezTo>
                  <a:cubicBezTo>
                    <a:pt x="1205" y="351"/>
                    <a:pt x="1202" y="353"/>
                    <a:pt x="1201" y="355"/>
                  </a:cubicBezTo>
                  <a:cubicBezTo>
                    <a:pt x="1201" y="355"/>
                    <a:pt x="1201" y="358"/>
                    <a:pt x="1200" y="359"/>
                  </a:cubicBezTo>
                  <a:cubicBezTo>
                    <a:pt x="1199" y="358"/>
                    <a:pt x="1198" y="358"/>
                    <a:pt x="1197" y="358"/>
                  </a:cubicBezTo>
                  <a:cubicBezTo>
                    <a:pt x="1195" y="358"/>
                    <a:pt x="1193" y="360"/>
                    <a:pt x="1192" y="362"/>
                  </a:cubicBezTo>
                  <a:cubicBezTo>
                    <a:pt x="1192" y="362"/>
                    <a:pt x="1191" y="365"/>
                    <a:pt x="1191" y="367"/>
                  </a:cubicBezTo>
                  <a:cubicBezTo>
                    <a:pt x="1190" y="366"/>
                    <a:pt x="1188" y="365"/>
                    <a:pt x="1187" y="365"/>
                  </a:cubicBezTo>
                  <a:cubicBezTo>
                    <a:pt x="1185" y="365"/>
                    <a:pt x="1182" y="366"/>
                    <a:pt x="1181" y="368"/>
                  </a:cubicBezTo>
                  <a:cubicBezTo>
                    <a:pt x="1181" y="368"/>
                    <a:pt x="1177" y="376"/>
                    <a:pt x="1176" y="377"/>
                  </a:cubicBezTo>
                  <a:cubicBezTo>
                    <a:pt x="1175" y="378"/>
                    <a:pt x="1165" y="387"/>
                    <a:pt x="1165" y="387"/>
                  </a:cubicBezTo>
                  <a:cubicBezTo>
                    <a:pt x="1164" y="387"/>
                    <a:pt x="1164" y="388"/>
                    <a:pt x="1163" y="389"/>
                  </a:cubicBezTo>
                  <a:cubicBezTo>
                    <a:pt x="1163" y="389"/>
                    <a:pt x="1160" y="397"/>
                    <a:pt x="1159" y="398"/>
                  </a:cubicBezTo>
                  <a:cubicBezTo>
                    <a:pt x="1158" y="399"/>
                    <a:pt x="1150" y="410"/>
                    <a:pt x="1150" y="410"/>
                  </a:cubicBezTo>
                  <a:cubicBezTo>
                    <a:pt x="1149" y="410"/>
                    <a:pt x="1149" y="411"/>
                    <a:pt x="1149" y="411"/>
                  </a:cubicBezTo>
                  <a:cubicBezTo>
                    <a:pt x="1149" y="411"/>
                    <a:pt x="1144" y="423"/>
                    <a:pt x="1143" y="425"/>
                  </a:cubicBezTo>
                  <a:cubicBezTo>
                    <a:pt x="1143" y="426"/>
                    <a:pt x="1142" y="426"/>
                    <a:pt x="1142" y="426"/>
                  </a:cubicBezTo>
                  <a:cubicBezTo>
                    <a:pt x="1140" y="423"/>
                    <a:pt x="1137" y="419"/>
                    <a:pt x="1137" y="419"/>
                  </a:cubicBezTo>
                  <a:cubicBezTo>
                    <a:pt x="1136" y="418"/>
                    <a:pt x="1135" y="417"/>
                    <a:pt x="1133" y="417"/>
                  </a:cubicBezTo>
                  <a:cubicBezTo>
                    <a:pt x="1131" y="416"/>
                    <a:pt x="1130" y="417"/>
                    <a:pt x="1129" y="418"/>
                  </a:cubicBezTo>
                  <a:cubicBezTo>
                    <a:pt x="1129" y="418"/>
                    <a:pt x="1127" y="420"/>
                    <a:pt x="1124" y="421"/>
                  </a:cubicBezTo>
                  <a:cubicBezTo>
                    <a:pt x="1121" y="419"/>
                    <a:pt x="1116" y="416"/>
                    <a:pt x="1116" y="416"/>
                  </a:cubicBezTo>
                  <a:cubicBezTo>
                    <a:pt x="1115" y="415"/>
                    <a:pt x="1113" y="414"/>
                    <a:pt x="1112" y="415"/>
                  </a:cubicBezTo>
                  <a:cubicBezTo>
                    <a:pt x="1112" y="415"/>
                    <a:pt x="1111" y="415"/>
                    <a:pt x="1110" y="415"/>
                  </a:cubicBezTo>
                  <a:cubicBezTo>
                    <a:pt x="1108" y="412"/>
                    <a:pt x="1104" y="408"/>
                    <a:pt x="1103" y="407"/>
                  </a:cubicBezTo>
                  <a:cubicBezTo>
                    <a:pt x="1102" y="406"/>
                    <a:pt x="1099" y="398"/>
                    <a:pt x="1099" y="398"/>
                  </a:cubicBezTo>
                  <a:cubicBezTo>
                    <a:pt x="1098" y="396"/>
                    <a:pt x="1097" y="394"/>
                    <a:pt x="1094" y="394"/>
                  </a:cubicBezTo>
                  <a:cubicBezTo>
                    <a:pt x="1092" y="394"/>
                    <a:pt x="1090" y="395"/>
                    <a:pt x="1089" y="397"/>
                  </a:cubicBezTo>
                  <a:cubicBezTo>
                    <a:pt x="1089" y="397"/>
                    <a:pt x="1089" y="398"/>
                    <a:pt x="1088" y="399"/>
                  </a:cubicBezTo>
                  <a:cubicBezTo>
                    <a:pt x="1087" y="399"/>
                    <a:pt x="1086" y="399"/>
                    <a:pt x="1086" y="399"/>
                  </a:cubicBezTo>
                  <a:cubicBezTo>
                    <a:pt x="1085" y="399"/>
                    <a:pt x="1084" y="399"/>
                    <a:pt x="1083" y="399"/>
                  </a:cubicBezTo>
                  <a:cubicBezTo>
                    <a:pt x="1083" y="399"/>
                    <a:pt x="1082" y="400"/>
                    <a:pt x="1081" y="401"/>
                  </a:cubicBezTo>
                  <a:cubicBezTo>
                    <a:pt x="1080" y="400"/>
                    <a:pt x="1079" y="400"/>
                    <a:pt x="1079" y="400"/>
                  </a:cubicBezTo>
                  <a:cubicBezTo>
                    <a:pt x="1078" y="400"/>
                    <a:pt x="1074" y="397"/>
                    <a:pt x="1072" y="396"/>
                  </a:cubicBezTo>
                  <a:cubicBezTo>
                    <a:pt x="1071" y="393"/>
                    <a:pt x="1069" y="384"/>
                    <a:pt x="1069" y="384"/>
                  </a:cubicBezTo>
                  <a:cubicBezTo>
                    <a:pt x="1068" y="382"/>
                    <a:pt x="1067" y="381"/>
                    <a:pt x="1065" y="380"/>
                  </a:cubicBezTo>
                  <a:cubicBezTo>
                    <a:pt x="1063" y="380"/>
                    <a:pt x="1061" y="380"/>
                    <a:pt x="1059" y="382"/>
                  </a:cubicBezTo>
                  <a:cubicBezTo>
                    <a:pt x="1059" y="382"/>
                    <a:pt x="1057" y="384"/>
                    <a:pt x="1055" y="386"/>
                  </a:cubicBezTo>
                  <a:cubicBezTo>
                    <a:pt x="1054" y="385"/>
                    <a:pt x="1053" y="385"/>
                    <a:pt x="1053" y="385"/>
                  </a:cubicBezTo>
                  <a:cubicBezTo>
                    <a:pt x="1051" y="384"/>
                    <a:pt x="1048" y="385"/>
                    <a:pt x="1047" y="387"/>
                  </a:cubicBezTo>
                  <a:cubicBezTo>
                    <a:pt x="1047" y="387"/>
                    <a:pt x="1044" y="390"/>
                    <a:pt x="1041" y="393"/>
                  </a:cubicBezTo>
                  <a:cubicBezTo>
                    <a:pt x="1040" y="391"/>
                    <a:pt x="1039" y="389"/>
                    <a:pt x="1039" y="389"/>
                  </a:cubicBezTo>
                  <a:cubicBezTo>
                    <a:pt x="1038" y="387"/>
                    <a:pt x="1036" y="387"/>
                    <a:pt x="1034" y="387"/>
                  </a:cubicBezTo>
                  <a:cubicBezTo>
                    <a:pt x="1032" y="387"/>
                    <a:pt x="1030" y="388"/>
                    <a:pt x="1029" y="390"/>
                  </a:cubicBezTo>
                  <a:cubicBezTo>
                    <a:pt x="1029" y="390"/>
                    <a:pt x="1026" y="398"/>
                    <a:pt x="1024" y="402"/>
                  </a:cubicBezTo>
                  <a:cubicBezTo>
                    <a:pt x="1022" y="402"/>
                    <a:pt x="1020" y="402"/>
                    <a:pt x="1020" y="402"/>
                  </a:cubicBezTo>
                  <a:cubicBezTo>
                    <a:pt x="1018" y="402"/>
                    <a:pt x="1015" y="403"/>
                    <a:pt x="1014" y="405"/>
                  </a:cubicBezTo>
                  <a:cubicBezTo>
                    <a:pt x="1014" y="405"/>
                    <a:pt x="1014" y="405"/>
                    <a:pt x="1014" y="406"/>
                  </a:cubicBezTo>
                  <a:cubicBezTo>
                    <a:pt x="1012" y="404"/>
                    <a:pt x="1008" y="404"/>
                    <a:pt x="1006" y="406"/>
                  </a:cubicBezTo>
                  <a:cubicBezTo>
                    <a:pt x="1006" y="406"/>
                    <a:pt x="1006" y="406"/>
                    <a:pt x="1005" y="406"/>
                  </a:cubicBezTo>
                  <a:cubicBezTo>
                    <a:pt x="1005" y="406"/>
                    <a:pt x="998" y="400"/>
                    <a:pt x="998" y="400"/>
                  </a:cubicBezTo>
                  <a:cubicBezTo>
                    <a:pt x="996" y="398"/>
                    <a:pt x="993" y="398"/>
                    <a:pt x="991" y="400"/>
                  </a:cubicBezTo>
                  <a:cubicBezTo>
                    <a:pt x="984" y="406"/>
                    <a:pt x="984" y="406"/>
                    <a:pt x="984" y="406"/>
                  </a:cubicBezTo>
                  <a:cubicBezTo>
                    <a:pt x="984" y="406"/>
                    <a:pt x="984" y="406"/>
                    <a:pt x="984" y="406"/>
                  </a:cubicBezTo>
                  <a:cubicBezTo>
                    <a:pt x="984" y="406"/>
                    <a:pt x="983" y="407"/>
                    <a:pt x="983" y="408"/>
                  </a:cubicBezTo>
                  <a:cubicBezTo>
                    <a:pt x="982" y="408"/>
                    <a:pt x="982" y="407"/>
                    <a:pt x="982" y="407"/>
                  </a:cubicBezTo>
                  <a:cubicBezTo>
                    <a:pt x="981" y="407"/>
                    <a:pt x="980" y="407"/>
                    <a:pt x="979" y="407"/>
                  </a:cubicBezTo>
                  <a:cubicBezTo>
                    <a:pt x="979" y="407"/>
                    <a:pt x="976" y="407"/>
                    <a:pt x="974" y="407"/>
                  </a:cubicBezTo>
                  <a:cubicBezTo>
                    <a:pt x="972" y="405"/>
                    <a:pt x="968" y="402"/>
                    <a:pt x="968" y="402"/>
                  </a:cubicBezTo>
                  <a:cubicBezTo>
                    <a:pt x="966" y="400"/>
                    <a:pt x="962" y="400"/>
                    <a:pt x="960" y="402"/>
                  </a:cubicBezTo>
                  <a:cubicBezTo>
                    <a:pt x="950" y="413"/>
                    <a:pt x="950" y="413"/>
                    <a:pt x="950" y="413"/>
                  </a:cubicBezTo>
                  <a:cubicBezTo>
                    <a:pt x="949" y="414"/>
                    <a:pt x="949" y="415"/>
                    <a:pt x="949" y="416"/>
                  </a:cubicBezTo>
                  <a:cubicBezTo>
                    <a:pt x="949" y="416"/>
                    <a:pt x="948" y="417"/>
                    <a:pt x="948" y="418"/>
                  </a:cubicBezTo>
                  <a:cubicBezTo>
                    <a:pt x="948" y="418"/>
                    <a:pt x="948" y="418"/>
                    <a:pt x="947" y="418"/>
                  </a:cubicBezTo>
                  <a:cubicBezTo>
                    <a:pt x="946" y="415"/>
                    <a:pt x="944" y="411"/>
                    <a:pt x="944" y="411"/>
                  </a:cubicBezTo>
                  <a:cubicBezTo>
                    <a:pt x="943" y="409"/>
                    <a:pt x="941" y="408"/>
                    <a:pt x="939" y="408"/>
                  </a:cubicBezTo>
                  <a:cubicBezTo>
                    <a:pt x="939" y="408"/>
                    <a:pt x="933" y="408"/>
                    <a:pt x="931" y="408"/>
                  </a:cubicBezTo>
                  <a:cubicBezTo>
                    <a:pt x="930" y="407"/>
                    <a:pt x="930" y="407"/>
                    <a:pt x="929" y="406"/>
                  </a:cubicBezTo>
                  <a:cubicBezTo>
                    <a:pt x="928" y="405"/>
                    <a:pt x="926" y="401"/>
                    <a:pt x="926" y="401"/>
                  </a:cubicBezTo>
                  <a:cubicBezTo>
                    <a:pt x="925" y="400"/>
                    <a:pt x="923" y="398"/>
                    <a:pt x="921" y="398"/>
                  </a:cubicBezTo>
                  <a:cubicBezTo>
                    <a:pt x="912" y="398"/>
                    <a:pt x="912" y="398"/>
                    <a:pt x="912" y="398"/>
                  </a:cubicBezTo>
                  <a:cubicBezTo>
                    <a:pt x="911" y="398"/>
                    <a:pt x="909" y="399"/>
                    <a:pt x="908" y="400"/>
                  </a:cubicBezTo>
                  <a:cubicBezTo>
                    <a:pt x="908" y="400"/>
                    <a:pt x="907" y="401"/>
                    <a:pt x="907" y="402"/>
                  </a:cubicBezTo>
                  <a:cubicBezTo>
                    <a:pt x="906" y="401"/>
                    <a:pt x="906" y="401"/>
                    <a:pt x="906" y="401"/>
                  </a:cubicBezTo>
                  <a:cubicBezTo>
                    <a:pt x="905" y="399"/>
                    <a:pt x="901" y="395"/>
                    <a:pt x="901" y="395"/>
                  </a:cubicBezTo>
                  <a:cubicBezTo>
                    <a:pt x="900" y="392"/>
                    <a:pt x="897" y="391"/>
                    <a:pt x="894" y="393"/>
                  </a:cubicBezTo>
                  <a:cubicBezTo>
                    <a:pt x="894" y="393"/>
                    <a:pt x="893" y="393"/>
                    <a:pt x="891" y="394"/>
                  </a:cubicBezTo>
                  <a:cubicBezTo>
                    <a:pt x="889" y="393"/>
                    <a:pt x="886" y="391"/>
                    <a:pt x="886" y="391"/>
                  </a:cubicBezTo>
                  <a:cubicBezTo>
                    <a:pt x="885" y="391"/>
                    <a:pt x="883" y="390"/>
                    <a:pt x="882" y="391"/>
                  </a:cubicBezTo>
                  <a:cubicBezTo>
                    <a:pt x="880" y="392"/>
                    <a:pt x="879" y="393"/>
                    <a:pt x="878" y="394"/>
                  </a:cubicBezTo>
                  <a:cubicBezTo>
                    <a:pt x="878" y="394"/>
                    <a:pt x="878" y="396"/>
                    <a:pt x="877" y="397"/>
                  </a:cubicBezTo>
                  <a:cubicBezTo>
                    <a:pt x="876" y="398"/>
                    <a:pt x="874" y="400"/>
                    <a:pt x="874" y="400"/>
                  </a:cubicBezTo>
                  <a:cubicBezTo>
                    <a:pt x="873" y="400"/>
                    <a:pt x="872" y="401"/>
                    <a:pt x="872" y="402"/>
                  </a:cubicBezTo>
                  <a:cubicBezTo>
                    <a:pt x="871" y="400"/>
                    <a:pt x="869" y="397"/>
                    <a:pt x="869" y="397"/>
                  </a:cubicBezTo>
                  <a:cubicBezTo>
                    <a:pt x="869" y="397"/>
                    <a:pt x="869" y="397"/>
                    <a:pt x="869" y="396"/>
                  </a:cubicBezTo>
                  <a:cubicBezTo>
                    <a:pt x="864" y="390"/>
                    <a:pt x="864" y="390"/>
                    <a:pt x="864" y="390"/>
                  </a:cubicBezTo>
                  <a:cubicBezTo>
                    <a:pt x="863" y="389"/>
                    <a:pt x="862" y="388"/>
                    <a:pt x="860" y="388"/>
                  </a:cubicBezTo>
                  <a:cubicBezTo>
                    <a:pt x="859" y="387"/>
                    <a:pt x="857" y="388"/>
                    <a:pt x="856" y="389"/>
                  </a:cubicBezTo>
                  <a:cubicBezTo>
                    <a:pt x="850" y="394"/>
                    <a:pt x="850" y="394"/>
                    <a:pt x="850" y="394"/>
                  </a:cubicBezTo>
                  <a:cubicBezTo>
                    <a:pt x="850" y="394"/>
                    <a:pt x="848" y="395"/>
                    <a:pt x="846" y="396"/>
                  </a:cubicBezTo>
                  <a:cubicBezTo>
                    <a:pt x="846" y="396"/>
                    <a:pt x="846" y="396"/>
                    <a:pt x="846" y="396"/>
                  </a:cubicBezTo>
                  <a:cubicBezTo>
                    <a:pt x="845" y="395"/>
                    <a:pt x="844" y="394"/>
                    <a:pt x="842" y="394"/>
                  </a:cubicBezTo>
                  <a:cubicBezTo>
                    <a:pt x="841" y="393"/>
                    <a:pt x="839" y="394"/>
                    <a:pt x="837" y="395"/>
                  </a:cubicBezTo>
                  <a:cubicBezTo>
                    <a:pt x="837" y="395"/>
                    <a:pt x="837" y="395"/>
                    <a:pt x="837" y="395"/>
                  </a:cubicBezTo>
                  <a:cubicBezTo>
                    <a:pt x="834" y="388"/>
                    <a:pt x="830" y="379"/>
                    <a:pt x="829" y="378"/>
                  </a:cubicBezTo>
                  <a:cubicBezTo>
                    <a:pt x="829" y="377"/>
                    <a:pt x="823" y="349"/>
                    <a:pt x="823" y="349"/>
                  </a:cubicBezTo>
                  <a:cubicBezTo>
                    <a:pt x="823" y="347"/>
                    <a:pt x="820" y="345"/>
                    <a:pt x="818" y="345"/>
                  </a:cubicBezTo>
                  <a:cubicBezTo>
                    <a:pt x="815" y="345"/>
                    <a:pt x="813" y="347"/>
                    <a:pt x="812" y="350"/>
                  </a:cubicBezTo>
                  <a:cubicBezTo>
                    <a:pt x="812" y="350"/>
                    <a:pt x="806" y="389"/>
                    <a:pt x="804" y="404"/>
                  </a:cubicBezTo>
                  <a:cubicBezTo>
                    <a:pt x="804" y="403"/>
                    <a:pt x="794" y="393"/>
                    <a:pt x="794" y="393"/>
                  </a:cubicBezTo>
                  <a:cubicBezTo>
                    <a:pt x="793" y="391"/>
                    <a:pt x="791" y="391"/>
                    <a:pt x="790" y="391"/>
                  </a:cubicBezTo>
                  <a:cubicBezTo>
                    <a:pt x="788" y="391"/>
                    <a:pt x="787" y="392"/>
                    <a:pt x="785" y="393"/>
                  </a:cubicBezTo>
                  <a:cubicBezTo>
                    <a:pt x="785" y="393"/>
                    <a:pt x="779" y="399"/>
                    <a:pt x="778" y="400"/>
                  </a:cubicBezTo>
                  <a:cubicBezTo>
                    <a:pt x="778" y="401"/>
                    <a:pt x="776" y="402"/>
                    <a:pt x="774" y="403"/>
                  </a:cubicBezTo>
                  <a:cubicBezTo>
                    <a:pt x="770" y="401"/>
                    <a:pt x="764" y="396"/>
                    <a:pt x="764" y="396"/>
                  </a:cubicBezTo>
                  <a:cubicBezTo>
                    <a:pt x="761" y="395"/>
                    <a:pt x="758" y="395"/>
                    <a:pt x="756" y="397"/>
                  </a:cubicBezTo>
                  <a:cubicBezTo>
                    <a:pt x="748" y="408"/>
                    <a:pt x="748" y="408"/>
                    <a:pt x="748" y="408"/>
                  </a:cubicBezTo>
                  <a:cubicBezTo>
                    <a:pt x="747" y="408"/>
                    <a:pt x="747" y="409"/>
                    <a:pt x="747" y="409"/>
                  </a:cubicBezTo>
                  <a:cubicBezTo>
                    <a:pt x="747" y="409"/>
                    <a:pt x="744" y="415"/>
                    <a:pt x="742" y="419"/>
                  </a:cubicBezTo>
                  <a:cubicBezTo>
                    <a:pt x="738" y="418"/>
                    <a:pt x="736" y="416"/>
                    <a:pt x="735" y="416"/>
                  </a:cubicBezTo>
                  <a:cubicBezTo>
                    <a:pt x="734" y="415"/>
                    <a:pt x="724" y="407"/>
                    <a:pt x="724" y="407"/>
                  </a:cubicBezTo>
                  <a:cubicBezTo>
                    <a:pt x="723" y="406"/>
                    <a:pt x="721" y="406"/>
                    <a:pt x="719" y="406"/>
                  </a:cubicBezTo>
                  <a:cubicBezTo>
                    <a:pt x="718" y="407"/>
                    <a:pt x="716" y="408"/>
                    <a:pt x="716" y="410"/>
                  </a:cubicBezTo>
                  <a:cubicBezTo>
                    <a:pt x="716" y="410"/>
                    <a:pt x="715" y="410"/>
                    <a:pt x="715" y="411"/>
                  </a:cubicBezTo>
                  <a:cubicBezTo>
                    <a:pt x="714" y="410"/>
                    <a:pt x="713" y="410"/>
                    <a:pt x="713" y="410"/>
                  </a:cubicBezTo>
                  <a:cubicBezTo>
                    <a:pt x="712" y="407"/>
                    <a:pt x="710" y="404"/>
                    <a:pt x="710" y="404"/>
                  </a:cubicBezTo>
                  <a:cubicBezTo>
                    <a:pt x="709" y="402"/>
                    <a:pt x="707" y="400"/>
                    <a:pt x="705" y="400"/>
                  </a:cubicBezTo>
                  <a:cubicBezTo>
                    <a:pt x="705" y="400"/>
                    <a:pt x="702" y="400"/>
                    <a:pt x="700" y="400"/>
                  </a:cubicBezTo>
                  <a:cubicBezTo>
                    <a:pt x="698" y="398"/>
                    <a:pt x="696" y="395"/>
                    <a:pt x="696" y="395"/>
                  </a:cubicBezTo>
                  <a:cubicBezTo>
                    <a:pt x="695" y="394"/>
                    <a:pt x="693" y="393"/>
                    <a:pt x="691" y="393"/>
                  </a:cubicBezTo>
                  <a:cubicBezTo>
                    <a:pt x="689" y="393"/>
                    <a:pt x="688" y="394"/>
                    <a:pt x="687" y="396"/>
                  </a:cubicBezTo>
                  <a:cubicBezTo>
                    <a:pt x="687" y="396"/>
                    <a:pt x="683" y="401"/>
                    <a:pt x="682" y="403"/>
                  </a:cubicBezTo>
                  <a:cubicBezTo>
                    <a:pt x="681" y="403"/>
                    <a:pt x="679" y="405"/>
                    <a:pt x="677" y="406"/>
                  </a:cubicBezTo>
                  <a:cubicBezTo>
                    <a:pt x="676" y="406"/>
                    <a:pt x="675" y="405"/>
                    <a:pt x="675" y="405"/>
                  </a:cubicBezTo>
                  <a:cubicBezTo>
                    <a:pt x="673" y="404"/>
                    <a:pt x="672" y="404"/>
                    <a:pt x="670" y="404"/>
                  </a:cubicBezTo>
                  <a:cubicBezTo>
                    <a:pt x="669" y="405"/>
                    <a:pt x="667" y="406"/>
                    <a:pt x="667" y="407"/>
                  </a:cubicBezTo>
                  <a:cubicBezTo>
                    <a:pt x="667" y="407"/>
                    <a:pt x="663" y="413"/>
                    <a:pt x="661" y="416"/>
                  </a:cubicBezTo>
                  <a:cubicBezTo>
                    <a:pt x="659" y="416"/>
                    <a:pt x="656" y="416"/>
                    <a:pt x="656" y="416"/>
                  </a:cubicBezTo>
                  <a:cubicBezTo>
                    <a:pt x="654" y="416"/>
                    <a:pt x="653" y="417"/>
                    <a:pt x="652" y="418"/>
                  </a:cubicBezTo>
                  <a:cubicBezTo>
                    <a:pt x="652" y="418"/>
                    <a:pt x="651" y="417"/>
                    <a:pt x="651" y="417"/>
                  </a:cubicBezTo>
                  <a:cubicBezTo>
                    <a:pt x="651" y="415"/>
                    <a:pt x="649" y="414"/>
                    <a:pt x="647" y="414"/>
                  </a:cubicBezTo>
                  <a:cubicBezTo>
                    <a:pt x="645" y="414"/>
                    <a:pt x="643" y="415"/>
                    <a:pt x="642" y="416"/>
                  </a:cubicBezTo>
                  <a:cubicBezTo>
                    <a:pt x="638" y="399"/>
                    <a:pt x="630" y="365"/>
                    <a:pt x="630" y="365"/>
                  </a:cubicBezTo>
                  <a:cubicBezTo>
                    <a:pt x="630" y="363"/>
                    <a:pt x="628" y="361"/>
                    <a:pt x="625" y="361"/>
                  </a:cubicBezTo>
                  <a:cubicBezTo>
                    <a:pt x="623" y="360"/>
                    <a:pt x="621" y="362"/>
                    <a:pt x="620" y="364"/>
                  </a:cubicBezTo>
                  <a:cubicBezTo>
                    <a:pt x="620" y="364"/>
                    <a:pt x="617" y="369"/>
                    <a:pt x="616" y="371"/>
                  </a:cubicBezTo>
                  <a:cubicBezTo>
                    <a:pt x="615" y="372"/>
                    <a:pt x="614" y="372"/>
                    <a:pt x="611" y="374"/>
                  </a:cubicBezTo>
                  <a:cubicBezTo>
                    <a:pt x="610" y="372"/>
                    <a:pt x="608" y="370"/>
                    <a:pt x="608" y="370"/>
                  </a:cubicBezTo>
                  <a:cubicBezTo>
                    <a:pt x="606" y="367"/>
                    <a:pt x="603" y="367"/>
                    <a:pt x="600" y="369"/>
                  </a:cubicBezTo>
                  <a:cubicBezTo>
                    <a:pt x="595" y="373"/>
                    <a:pt x="595" y="373"/>
                    <a:pt x="595" y="373"/>
                  </a:cubicBezTo>
                  <a:cubicBezTo>
                    <a:pt x="594" y="373"/>
                    <a:pt x="594" y="374"/>
                    <a:pt x="594" y="374"/>
                  </a:cubicBezTo>
                  <a:cubicBezTo>
                    <a:pt x="594" y="374"/>
                    <a:pt x="593" y="375"/>
                    <a:pt x="593" y="375"/>
                  </a:cubicBezTo>
                  <a:cubicBezTo>
                    <a:pt x="593" y="374"/>
                    <a:pt x="592" y="373"/>
                    <a:pt x="591" y="372"/>
                  </a:cubicBezTo>
                  <a:cubicBezTo>
                    <a:pt x="585" y="367"/>
                    <a:pt x="585" y="367"/>
                    <a:pt x="585" y="367"/>
                  </a:cubicBezTo>
                  <a:cubicBezTo>
                    <a:pt x="583" y="366"/>
                    <a:pt x="581" y="366"/>
                    <a:pt x="579" y="367"/>
                  </a:cubicBezTo>
                  <a:cubicBezTo>
                    <a:pt x="579" y="367"/>
                    <a:pt x="578" y="367"/>
                    <a:pt x="577" y="367"/>
                  </a:cubicBezTo>
                  <a:cubicBezTo>
                    <a:pt x="577" y="367"/>
                    <a:pt x="576" y="366"/>
                    <a:pt x="575" y="366"/>
                  </a:cubicBezTo>
                  <a:cubicBezTo>
                    <a:pt x="564" y="361"/>
                    <a:pt x="564" y="361"/>
                    <a:pt x="564" y="361"/>
                  </a:cubicBezTo>
                  <a:cubicBezTo>
                    <a:pt x="562" y="360"/>
                    <a:pt x="560" y="360"/>
                    <a:pt x="558" y="361"/>
                  </a:cubicBezTo>
                  <a:cubicBezTo>
                    <a:pt x="558" y="361"/>
                    <a:pt x="555" y="364"/>
                    <a:pt x="552" y="366"/>
                  </a:cubicBezTo>
                  <a:cubicBezTo>
                    <a:pt x="548" y="363"/>
                    <a:pt x="542" y="358"/>
                    <a:pt x="542" y="358"/>
                  </a:cubicBezTo>
                  <a:cubicBezTo>
                    <a:pt x="540" y="356"/>
                    <a:pt x="538" y="356"/>
                    <a:pt x="536" y="357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29" y="360"/>
                    <a:pt x="529" y="361"/>
                    <a:pt x="528" y="362"/>
                  </a:cubicBezTo>
                  <a:cubicBezTo>
                    <a:pt x="527" y="361"/>
                    <a:pt x="526" y="361"/>
                    <a:pt x="525" y="361"/>
                  </a:cubicBezTo>
                  <a:cubicBezTo>
                    <a:pt x="523" y="361"/>
                    <a:pt x="522" y="362"/>
                    <a:pt x="521" y="363"/>
                  </a:cubicBezTo>
                  <a:cubicBezTo>
                    <a:pt x="521" y="363"/>
                    <a:pt x="521" y="364"/>
                    <a:pt x="521" y="364"/>
                  </a:cubicBezTo>
                  <a:cubicBezTo>
                    <a:pt x="516" y="356"/>
                    <a:pt x="509" y="346"/>
                    <a:pt x="509" y="346"/>
                  </a:cubicBezTo>
                  <a:cubicBezTo>
                    <a:pt x="508" y="344"/>
                    <a:pt x="506" y="343"/>
                    <a:pt x="504" y="343"/>
                  </a:cubicBezTo>
                  <a:cubicBezTo>
                    <a:pt x="502" y="343"/>
                    <a:pt x="501" y="344"/>
                    <a:pt x="500" y="345"/>
                  </a:cubicBezTo>
                  <a:cubicBezTo>
                    <a:pt x="500" y="345"/>
                    <a:pt x="498" y="346"/>
                    <a:pt x="497" y="348"/>
                  </a:cubicBezTo>
                  <a:cubicBezTo>
                    <a:pt x="496" y="346"/>
                    <a:pt x="494" y="344"/>
                    <a:pt x="494" y="344"/>
                  </a:cubicBezTo>
                  <a:cubicBezTo>
                    <a:pt x="492" y="343"/>
                    <a:pt x="490" y="342"/>
                    <a:pt x="488" y="343"/>
                  </a:cubicBezTo>
                  <a:cubicBezTo>
                    <a:pt x="487" y="343"/>
                    <a:pt x="485" y="345"/>
                    <a:pt x="484" y="347"/>
                  </a:cubicBezTo>
                  <a:cubicBezTo>
                    <a:pt x="484" y="347"/>
                    <a:pt x="483" y="352"/>
                    <a:pt x="481" y="357"/>
                  </a:cubicBezTo>
                  <a:cubicBezTo>
                    <a:pt x="479" y="354"/>
                    <a:pt x="475" y="346"/>
                    <a:pt x="475" y="346"/>
                  </a:cubicBezTo>
                  <a:cubicBezTo>
                    <a:pt x="474" y="344"/>
                    <a:pt x="472" y="343"/>
                    <a:pt x="470" y="343"/>
                  </a:cubicBezTo>
                  <a:cubicBezTo>
                    <a:pt x="469" y="343"/>
                    <a:pt x="468" y="344"/>
                    <a:pt x="467" y="344"/>
                  </a:cubicBezTo>
                  <a:cubicBezTo>
                    <a:pt x="466" y="344"/>
                    <a:pt x="465" y="344"/>
                    <a:pt x="464" y="344"/>
                  </a:cubicBezTo>
                  <a:cubicBezTo>
                    <a:pt x="464" y="344"/>
                    <a:pt x="460" y="344"/>
                    <a:pt x="457" y="344"/>
                  </a:cubicBezTo>
                  <a:cubicBezTo>
                    <a:pt x="456" y="342"/>
                    <a:pt x="455" y="340"/>
                    <a:pt x="455" y="340"/>
                  </a:cubicBezTo>
                  <a:cubicBezTo>
                    <a:pt x="455" y="338"/>
                    <a:pt x="452" y="336"/>
                    <a:pt x="450" y="336"/>
                  </a:cubicBezTo>
                  <a:cubicBezTo>
                    <a:pt x="438" y="336"/>
                    <a:pt x="438" y="336"/>
                    <a:pt x="438" y="336"/>
                  </a:cubicBezTo>
                  <a:cubicBezTo>
                    <a:pt x="436" y="336"/>
                    <a:pt x="434" y="337"/>
                    <a:pt x="433" y="338"/>
                  </a:cubicBezTo>
                  <a:cubicBezTo>
                    <a:pt x="433" y="338"/>
                    <a:pt x="431" y="342"/>
                    <a:pt x="429" y="344"/>
                  </a:cubicBezTo>
                  <a:cubicBezTo>
                    <a:pt x="428" y="344"/>
                    <a:pt x="428" y="344"/>
                    <a:pt x="427" y="344"/>
                  </a:cubicBezTo>
                  <a:cubicBezTo>
                    <a:pt x="425" y="340"/>
                    <a:pt x="423" y="334"/>
                    <a:pt x="423" y="334"/>
                  </a:cubicBezTo>
                  <a:cubicBezTo>
                    <a:pt x="422" y="332"/>
                    <a:pt x="420" y="330"/>
                    <a:pt x="417" y="330"/>
                  </a:cubicBezTo>
                  <a:cubicBezTo>
                    <a:pt x="408" y="330"/>
                    <a:pt x="408" y="330"/>
                    <a:pt x="408" y="330"/>
                  </a:cubicBezTo>
                  <a:cubicBezTo>
                    <a:pt x="407" y="330"/>
                    <a:pt x="405" y="331"/>
                    <a:pt x="404" y="332"/>
                  </a:cubicBezTo>
                  <a:cubicBezTo>
                    <a:pt x="395" y="342"/>
                    <a:pt x="395" y="342"/>
                    <a:pt x="395" y="342"/>
                  </a:cubicBezTo>
                  <a:cubicBezTo>
                    <a:pt x="394" y="343"/>
                    <a:pt x="394" y="344"/>
                    <a:pt x="394" y="346"/>
                  </a:cubicBezTo>
                  <a:cubicBezTo>
                    <a:pt x="394" y="346"/>
                    <a:pt x="394" y="351"/>
                    <a:pt x="394" y="354"/>
                  </a:cubicBezTo>
                  <a:cubicBezTo>
                    <a:pt x="393" y="355"/>
                    <a:pt x="391" y="355"/>
                    <a:pt x="391" y="355"/>
                  </a:cubicBezTo>
                  <a:cubicBezTo>
                    <a:pt x="390" y="356"/>
                    <a:pt x="389" y="357"/>
                    <a:pt x="389" y="358"/>
                  </a:cubicBezTo>
                  <a:cubicBezTo>
                    <a:pt x="389" y="358"/>
                    <a:pt x="386" y="366"/>
                    <a:pt x="385" y="368"/>
                  </a:cubicBezTo>
                  <a:cubicBezTo>
                    <a:pt x="384" y="369"/>
                    <a:pt x="379" y="373"/>
                    <a:pt x="379" y="373"/>
                  </a:cubicBezTo>
                  <a:cubicBezTo>
                    <a:pt x="378" y="374"/>
                    <a:pt x="377" y="375"/>
                    <a:pt x="377" y="376"/>
                  </a:cubicBezTo>
                  <a:cubicBezTo>
                    <a:pt x="377" y="376"/>
                    <a:pt x="372" y="403"/>
                    <a:pt x="371" y="405"/>
                  </a:cubicBezTo>
                  <a:cubicBezTo>
                    <a:pt x="371" y="407"/>
                    <a:pt x="368" y="411"/>
                    <a:pt x="366" y="413"/>
                  </a:cubicBezTo>
                  <a:cubicBezTo>
                    <a:pt x="364" y="413"/>
                    <a:pt x="361" y="413"/>
                    <a:pt x="361" y="413"/>
                  </a:cubicBezTo>
                  <a:cubicBezTo>
                    <a:pt x="359" y="413"/>
                    <a:pt x="358" y="414"/>
                    <a:pt x="357" y="415"/>
                  </a:cubicBezTo>
                  <a:cubicBezTo>
                    <a:pt x="357" y="415"/>
                    <a:pt x="356" y="416"/>
                    <a:pt x="355" y="417"/>
                  </a:cubicBezTo>
                  <a:cubicBezTo>
                    <a:pt x="351" y="417"/>
                    <a:pt x="305" y="417"/>
                    <a:pt x="305" y="417"/>
                  </a:cubicBezTo>
                  <a:cubicBezTo>
                    <a:pt x="303" y="417"/>
                    <a:pt x="302" y="417"/>
                    <a:pt x="301" y="418"/>
                  </a:cubicBezTo>
                  <a:cubicBezTo>
                    <a:pt x="301" y="418"/>
                    <a:pt x="300" y="419"/>
                    <a:pt x="299" y="420"/>
                  </a:cubicBezTo>
                  <a:cubicBezTo>
                    <a:pt x="295" y="420"/>
                    <a:pt x="271" y="420"/>
                    <a:pt x="271" y="420"/>
                  </a:cubicBezTo>
                  <a:cubicBezTo>
                    <a:pt x="269" y="420"/>
                    <a:pt x="268" y="421"/>
                    <a:pt x="267" y="422"/>
                  </a:cubicBezTo>
                  <a:cubicBezTo>
                    <a:pt x="267" y="422"/>
                    <a:pt x="264" y="424"/>
                    <a:pt x="262" y="426"/>
                  </a:cubicBezTo>
                  <a:cubicBezTo>
                    <a:pt x="259" y="426"/>
                    <a:pt x="249" y="426"/>
                    <a:pt x="249" y="426"/>
                  </a:cubicBezTo>
                  <a:cubicBezTo>
                    <a:pt x="248" y="426"/>
                    <a:pt x="247" y="426"/>
                    <a:pt x="247" y="426"/>
                  </a:cubicBezTo>
                  <a:cubicBezTo>
                    <a:pt x="247" y="426"/>
                    <a:pt x="241" y="429"/>
                    <a:pt x="239" y="429"/>
                  </a:cubicBezTo>
                  <a:cubicBezTo>
                    <a:pt x="237" y="429"/>
                    <a:pt x="193" y="429"/>
                    <a:pt x="193" y="429"/>
                  </a:cubicBezTo>
                  <a:cubicBezTo>
                    <a:pt x="192" y="429"/>
                    <a:pt x="191" y="430"/>
                    <a:pt x="190" y="430"/>
                  </a:cubicBezTo>
                  <a:cubicBezTo>
                    <a:pt x="190" y="430"/>
                    <a:pt x="188" y="432"/>
                    <a:pt x="186" y="433"/>
                  </a:cubicBezTo>
                  <a:cubicBezTo>
                    <a:pt x="183" y="433"/>
                    <a:pt x="165" y="433"/>
                    <a:pt x="165" y="433"/>
                  </a:cubicBezTo>
                  <a:cubicBezTo>
                    <a:pt x="163" y="433"/>
                    <a:pt x="161" y="434"/>
                    <a:pt x="160" y="437"/>
                  </a:cubicBezTo>
                  <a:cubicBezTo>
                    <a:pt x="160" y="437"/>
                    <a:pt x="156" y="448"/>
                    <a:pt x="155" y="453"/>
                  </a:cubicBezTo>
                  <a:cubicBezTo>
                    <a:pt x="151" y="453"/>
                    <a:pt x="148" y="453"/>
                    <a:pt x="148" y="453"/>
                  </a:cubicBezTo>
                  <a:cubicBezTo>
                    <a:pt x="147" y="453"/>
                    <a:pt x="147" y="453"/>
                    <a:pt x="146" y="453"/>
                  </a:cubicBezTo>
                  <a:cubicBezTo>
                    <a:pt x="146" y="453"/>
                    <a:pt x="141" y="455"/>
                    <a:pt x="140" y="455"/>
                  </a:cubicBezTo>
                  <a:cubicBezTo>
                    <a:pt x="138" y="455"/>
                    <a:pt x="45" y="455"/>
                    <a:pt x="45" y="455"/>
                  </a:cubicBezTo>
                  <a:cubicBezTo>
                    <a:pt x="44" y="455"/>
                    <a:pt x="44" y="455"/>
                    <a:pt x="43" y="455"/>
                  </a:cubicBezTo>
                  <a:cubicBezTo>
                    <a:pt x="43" y="455"/>
                    <a:pt x="41" y="456"/>
                    <a:pt x="40" y="456"/>
                  </a:cubicBezTo>
                  <a:cubicBezTo>
                    <a:pt x="39" y="456"/>
                    <a:pt x="5" y="456"/>
                    <a:pt x="5" y="456"/>
                  </a:cubicBezTo>
                  <a:cubicBezTo>
                    <a:pt x="2" y="456"/>
                    <a:pt x="0" y="459"/>
                    <a:pt x="0" y="462"/>
                  </a:cubicBezTo>
                  <a:cubicBezTo>
                    <a:pt x="0" y="465"/>
                    <a:pt x="2" y="468"/>
                    <a:pt x="5" y="468"/>
                  </a:cubicBezTo>
                  <a:cubicBezTo>
                    <a:pt x="41" y="468"/>
                    <a:pt x="41" y="468"/>
                    <a:pt x="41" y="468"/>
                  </a:cubicBezTo>
                  <a:cubicBezTo>
                    <a:pt x="42" y="468"/>
                    <a:pt x="42" y="468"/>
                    <a:pt x="43" y="467"/>
                  </a:cubicBezTo>
                  <a:cubicBezTo>
                    <a:pt x="43" y="467"/>
                    <a:pt x="45" y="467"/>
                    <a:pt x="46" y="466"/>
                  </a:cubicBezTo>
                  <a:cubicBezTo>
                    <a:pt x="47" y="466"/>
                    <a:pt x="141" y="466"/>
                    <a:pt x="141" y="466"/>
                  </a:cubicBezTo>
                  <a:cubicBezTo>
                    <a:pt x="142" y="466"/>
                    <a:pt x="142" y="466"/>
                    <a:pt x="143" y="466"/>
                  </a:cubicBezTo>
                  <a:cubicBezTo>
                    <a:pt x="143" y="466"/>
                    <a:pt x="148" y="464"/>
                    <a:pt x="149" y="464"/>
                  </a:cubicBezTo>
                  <a:cubicBezTo>
                    <a:pt x="151" y="464"/>
                    <a:pt x="159" y="464"/>
                    <a:pt x="159" y="464"/>
                  </a:cubicBezTo>
                  <a:cubicBezTo>
                    <a:pt x="161" y="464"/>
                    <a:pt x="163" y="462"/>
                    <a:pt x="164" y="460"/>
                  </a:cubicBezTo>
                  <a:cubicBezTo>
                    <a:pt x="164" y="460"/>
                    <a:pt x="168" y="449"/>
                    <a:pt x="169" y="444"/>
                  </a:cubicBezTo>
                  <a:cubicBezTo>
                    <a:pt x="175" y="444"/>
                    <a:pt x="188" y="444"/>
                    <a:pt x="188" y="444"/>
                  </a:cubicBezTo>
                  <a:cubicBezTo>
                    <a:pt x="189" y="444"/>
                    <a:pt x="190" y="444"/>
                    <a:pt x="191" y="443"/>
                  </a:cubicBezTo>
                  <a:cubicBezTo>
                    <a:pt x="191" y="443"/>
                    <a:pt x="193" y="442"/>
                    <a:pt x="195" y="441"/>
                  </a:cubicBezTo>
                  <a:cubicBezTo>
                    <a:pt x="198" y="441"/>
                    <a:pt x="240" y="441"/>
                    <a:pt x="240" y="441"/>
                  </a:cubicBezTo>
                  <a:cubicBezTo>
                    <a:pt x="241" y="441"/>
                    <a:pt x="241" y="441"/>
                    <a:pt x="242" y="440"/>
                  </a:cubicBezTo>
                  <a:cubicBezTo>
                    <a:pt x="242" y="440"/>
                    <a:pt x="248" y="438"/>
                    <a:pt x="250" y="437"/>
                  </a:cubicBezTo>
                  <a:cubicBezTo>
                    <a:pt x="252" y="437"/>
                    <a:pt x="264" y="437"/>
                    <a:pt x="264" y="437"/>
                  </a:cubicBezTo>
                  <a:cubicBezTo>
                    <a:pt x="266" y="437"/>
                    <a:pt x="267" y="437"/>
                    <a:pt x="268" y="436"/>
                  </a:cubicBezTo>
                  <a:cubicBezTo>
                    <a:pt x="268" y="436"/>
                    <a:pt x="271" y="433"/>
                    <a:pt x="273" y="432"/>
                  </a:cubicBezTo>
                  <a:cubicBezTo>
                    <a:pt x="277" y="432"/>
                    <a:pt x="301" y="432"/>
                    <a:pt x="301" y="432"/>
                  </a:cubicBezTo>
                  <a:cubicBezTo>
                    <a:pt x="302" y="432"/>
                    <a:pt x="304" y="431"/>
                    <a:pt x="305" y="430"/>
                  </a:cubicBezTo>
                  <a:cubicBezTo>
                    <a:pt x="305" y="430"/>
                    <a:pt x="306" y="429"/>
                    <a:pt x="307" y="428"/>
                  </a:cubicBezTo>
                  <a:cubicBezTo>
                    <a:pt x="311" y="428"/>
                    <a:pt x="358" y="428"/>
                    <a:pt x="358" y="428"/>
                  </a:cubicBezTo>
                  <a:cubicBezTo>
                    <a:pt x="360" y="428"/>
                    <a:pt x="361" y="428"/>
                    <a:pt x="362" y="426"/>
                  </a:cubicBezTo>
                  <a:cubicBezTo>
                    <a:pt x="362" y="426"/>
                    <a:pt x="363" y="426"/>
                    <a:pt x="364" y="425"/>
                  </a:cubicBezTo>
                  <a:cubicBezTo>
                    <a:pt x="366" y="425"/>
                    <a:pt x="369" y="425"/>
                    <a:pt x="369" y="425"/>
                  </a:cubicBezTo>
                  <a:cubicBezTo>
                    <a:pt x="371" y="425"/>
                    <a:pt x="373" y="424"/>
                    <a:pt x="374" y="422"/>
                  </a:cubicBezTo>
                  <a:cubicBezTo>
                    <a:pt x="382" y="410"/>
                    <a:pt x="382" y="410"/>
                    <a:pt x="382" y="410"/>
                  </a:cubicBezTo>
                  <a:cubicBezTo>
                    <a:pt x="382" y="410"/>
                    <a:pt x="382" y="409"/>
                    <a:pt x="382" y="408"/>
                  </a:cubicBezTo>
                  <a:cubicBezTo>
                    <a:pt x="382" y="408"/>
                    <a:pt x="387" y="384"/>
                    <a:pt x="388" y="380"/>
                  </a:cubicBezTo>
                  <a:cubicBezTo>
                    <a:pt x="389" y="379"/>
                    <a:pt x="393" y="375"/>
                    <a:pt x="393" y="375"/>
                  </a:cubicBezTo>
                  <a:cubicBezTo>
                    <a:pt x="394" y="375"/>
                    <a:pt x="395" y="374"/>
                    <a:pt x="395" y="373"/>
                  </a:cubicBezTo>
                  <a:cubicBezTo>
                    <a:pt x="395" y="373"/>
                    <a:pt x="398" y="367"/>
                    <a:pt x="399" y="364"/>
                  </a:cubicBezTo>
                  <a:cubicBezTo>
                    <a:pt x="400" y="363"/>
                    <a:pt x="402" y="362"/>
                    <a:pt x="402" y="362"/>
                  </a:cubicBezTo>
                  <a:cubicBezTo>
                    <a:pt x="404" y="361"/>
                    <a:pt x="405" y="359"/>
                    <a:pt x="405" y="357"/>
                  </a:cubicBezTo>
                  <a:cubicBezTo>
                    <a:pt x="405" y="357"/>
                    <a:pt x="405" y="351"/>
                    <a:pt x="405" y="348"/>
                  </a:cubicBezTo>
                  <a:cubicBezTo>
                    <a:pt x="407" y="346"/>
                    <a:pt x="409" y="344"/>
                    <a:pt x="411" y="342"/>
                  </a:cubicBezTo>
                  <a:cubicBezTo>
                    <a:pt x="412" y="342"/>
                    <a:pt x="412" y="342"/>
                    <a:pt x="414" y="342"/>
                  </a:cubicBezTo>
                  <a:cubicBezTo>
                    <a:pt x="415" y="345"/>
                    <a:pt x="418" y="352"/>
                    <a:pt x="418" y="352"/>
                  </a:cubicBezTo>
                  <a:cubicBezTo>
                    <a:pt x="419" y="354"/>
                    <a:pt x="421" y="355"/>
                    <a:pt x="424" y="355"/>
                  </a:cubicBezTo>
                  <a:cubicBezTo>
                    <a:pt x="432" y="355"/>
                    <a:pt x="432" y="355"/>
                    <a:pt x="432" y="355"/>
                  </a:cubicBezTo>
                  <a:cubicBezTo>
                    <a:pt x="434" y="355"/>
                    <a:pt x="436" y="354"/>
                    <a:pt x="437" y="353"/>
                  </a:cubicBezTo>
                  <a:cubicBezTo>
                    <a:pt x="437" y="353"/>
                    <a:pt x="439" y="350"/>
                    <a:pt x="441" y="348"/>
                  </a:cubicBezTo>
                  <a:cubicBezTo>
                    <a:pt x="442" y="348"/>
                    <a:pt x="444" y="348"/>
                    <a:pt x="446" y="348"/>
                  </a:cubicBezTo>
                  <a:cubicBezTo>
                    <a:pt x="447" y="349"/>
                    <a:pt x="447" y="351"/>
                    <a:pt x="447" y="351"/>
                  </a:cubicBezTo>
                  <a:cubicBezTo>
                    <a:pt x="448" y="353"/>
                    <a:pt x="450" y="355"/>
                    <a:pt x="453" y="355"/>
                  </a:cubicBezTo>
                  <a:cubicBezTo>
                    <a:pt x="453" y="355"/>
                    <a:pt x="457" y="355"/>
                    <a:pt x="461" y="355"/>
                  </a:cubicBezTo>
                  <a:cubicBezTo>
                    <a:pt x="461" y="356"/>
                    <a:pt x="461" y="357"/>
                    <a:pt x="461" y="357"/>
                  </a:cubicBezTo>
                  <a:cubicBezTo>
                    <a:pt x="462" y="359"/>
                    <a:pt x="464" y="361"/>
                    <a:pt x="466" y="361"/>
                  </a:cubicBezTo>
                  <a:cubicBezTo>
                    <a:pt x="468" y="361"/>
                    <a:pt x="469" y="360"/>
                    <a:pt x="470" y="360"/>
                  </a:cubicBezTo>
                  <a:cubicBezTo>
                    <a:pt x="471" y="362"/>
                    <a:pt x="472" y="364"/>
                    <a:pt x="472" y="364"/>
                  </a:cubicBezTo>
                  <a:cubicBezTo>
                    <a:pt x="473" y="365"/>
                    <a:pt x="476" y="377"/>
                    <a:pt x="476" y="377"/>
                  </a:cubicBezTo>
                  <a:cubicBezTo>
                    <a:pt x="476" y="380"/>
                    <a:pt x="479" y="381"/>
                    <a:pt x="481" y="381"/>
                  </a:cubicBezTo>
                  <a:cubicBezTo>
                    <a:pt x="484" y="381"/>
                    <a:pt x="486" y="380"/>
                    <a:pt x="487" y="377"/>
                  </a:cubicBezTo>
                  <a:cubicBezTo>
                    <a:pt x="487" y="377"/>
                    <a:pt x="490" y="367"/>
                    <a:pt x="492" y="359"/>
                  </a:cubicBezTo>
                  <a:cubicBezTo>
                    <a:pt x="493" y="359"/>
                    <a:pt x="493" y="360"/>
                    <a:pt x="493" y="360"/>
                  </a:cubicBezTo>
                  <a:cubicBezTo>
                    <a:pt x="494" y="361"/>
                    <a:pt x="496" y="362"/>
                    <a:pt x="497" y="362"/>
                  </a:cubicBezTo>
                  <a:cubicBezTo>
                    <a:pt x="499" y="362"/>
                    <a:pt x="501" y="361"/>
                    <a:pt x="502" y="360"/>
                  </a:cubicBezTo>
                  <a:cubicBezTo>
                    <a:pt x="502" y="360"/>
                    <a:pt x="503" y="359"/>
                    <a:pt x="503" y="358"/>
                  </a:cubicBezTo>
                  <a:cubicBezTo>
                    <a:pt x="508" y="365"/>
                    <a:pt x="516" y="377"/>
                    <a:pt x="516" y="377"/>
                  </a:cubicBezTo>
                  <a:cubicBezTo>
                    <a:pt x="517" y="379"/>
                    <a:pt x="519" y="380"/>
                    <a:pt x="521" y="380"/>
                  </a:cubicBezTo>
                  <a:cubicBezTo>
                    <a:pt x="523" y="380"/>
                    <a:pt x="525" y="379"/>
                    <a:pt x="526" y="377"/>
                  </a:cubicBezTo>
                  <a:cubicBezTo>
                    <a:pt x="526" y="377"/>
                    <a:pt x="527" y="376"/>
                    <a:pt x="527" y="375"/>
                  </a:cubicBezTo>
                  <a:cubicBezTo>
                    <a:pt x="529" y="376"/>
                    <a:pt x="530" y="377"/>
                    <a:pt x="532" y="376"/>
                  </a:cubicBezTo>
                  <a:cubicBezTo>
                    <a:pt x="534" y="376"/>
                    <a:pt x="535" y="374"/>
                    <a:pt x="536" y="372"/>
                  </a:cubicBezTo>
                  <a:cubicBezTo>
                    <a:pt x="536" y="372"/>
                    <a:pt x="536" y="371"/>
                    <a:pt x="537" y="369"/>
                  </a:cubicBezTo>
                  <a:cubicBezTo>
                    <a:pt x="537" y="369"/>
                    <a:pt x="537" y="369"/>
                    <a:pt x="538" y="369"/>
                  </a:cubicBezTo>
                  <a:cubicBezTo>
                    <a:pt x="541" y="372"/>
                    <a:pt x="548" y="378"/>
                    <a:pt x="548" y="378"/>
                  </a:cubicBezTo>
                  <a:cubicBezTo>
                    <a:pt x="550" y="379"/>
                    <a:pt x="553" y="379"/>
                    <a:pt x="555" y="378"/>
                  </a:cubicBezTo>
                  <a:cubicBezTo>
                    <a:pt x="555" y="378"/>
                    <a:pt x="559" y="374"/>
                    <a:pt x="562" y="372"/>
                  </a:cubicBezTo>
                  <a:cubicBezTo>
                    <a:pt x="565" y="374"/>
                    <a:pt x="568" y="375"/>
                    <a:pt x="569" y="375"/>
                  </a:cubicBezTo>
                  <a:cubicBezTo>
                    <a:pt x="570" y="377"/>
                    <a:pt x="571" y="378"/>
                    <a:pt x="571" y="378"/>
                  </a:cubicBezTo>
                  <a:cubicBezTo>
                    <a:pt x="573" y="380"/>
                    <a:pt x="576" y="381"/>
                    <a:pt x="578" y="380"/>
                  </a:cubicBezTo>
                  <a:cubicBezTo>
                    <a:pt x="578" y="380"/>
                    <a:pt x="580" y="379"/>
                    <a:pt x="581" y="378"/>
                  </a:cubicBezTo>
                  <a:cubicBezTo>
                    <a:pt x="582" y="379"/>
                    <a:pt x="582" y="380"/>
                    <a:pt x="583" y="380"/>
                  </a:cubicBezTo>
                  <a:cubicBezTo>
                    <a:pt x="584" y="382"/>
                    <a:pt x="586" y="388"/>
                    <a:pt x="586" y="388"/>
                  </a:cubicBezTo>
                  <a:cubicBezTo>
                    <a:pt x="586" y="390"/>
                    <a:pt x="588" y="391"/>
                    <a:pt x="590" y="392"/>
                  </a:cubicBezTo>
                  <a:cubicBezTo>
                    <a:pt x="592" y="392"/>
                    <a:pt x="594" y="391"/>
                    <a:pt x="595" y="390"/>
                  </a:cubicBezTo>
                  <a:cubicBezTo>
                    <a:pt x="595" y="390"/>
                    <a:pt x="601" y="383"/>
                    <a:pt x="602" y="382"/>
                  </a:cubicBezTo>
                  <a:cubicBezTo>
                    <a:pt x="602" y="382"/>
                    <a:pt x="603" y="381"/>
                    <a:pt x="603" y="381"/>
                  </a:cubicBezTo>
                  <a:cubicBezTo>
                    <a:pt x="604" y="383"/>
                    <a:pt x="605" y="384"/>
                    <a:pt x="605" y="384"/>
                  </a:cubicBezTo>
                  <a:cubicBezTo>
                    <a:pt x="607" y="386"/>
                    <a:pt x="610" y="387"/>
                    <a:pt x="612" y="386"/>
                  </a:cubicBezTo>
                  <a:cubicBezTo>
                    <a:pt x="612" y="386"/>
                    <a:pt x="622" y="381"/>
                    <a:pt x="622" y="381"/>
                  </a:cubicBezTo>
                  <a:cubicBezTo>
                    <a:pt x="626" y="397"/>
                    <a:pt x="634" y="431"/>
                    <a:pt x="634" y="431"/>
                  </a:cubicBezTo>
                  <a:cubicBezTo>
                    <a:pt x="635" y="433"/>
                    <a:pt x="637" y="435"/>
                    <a:pt x="639" y="435"/>
                  </a:cubicBezTo>
                  <a:cubicBezTo>
                    <a:pt x="641" y="436"/>
                    <a:pt x="643" y="435"/>
                    <a:pt x="644" y="433"/>
                  </a:cubicBezTo>
                  <a:cubicBezTo>
                    <a:pt x="644" y="433"/>
                    <a:pt x="645" y="432"/>
                    <a:pt x="645" y="432"/>
                  </a:cubicBezTo>
                  <a:cubicBezTo>
                    <a:pt x="646" y="434"/>
                    <a:pt x="647" y="436"/>
                    <a:pt x="647" y="436"/>
                  </a:cubicBezTo>
                  <a:cubicBezTo>
                    <a:pt x="648" y="438"/>
                    <a:pt x="650" y="440"/>
                    <a:pt x="653" y="440"/>
                  </a:cubicBezTo>
                  <a:cubicBezTo>
                    <a:pt x="655" y="439"/>
                    <a:pt x="657" y="438"/>
                    <a:pt x="658" y="436"/>
                  </a:cubicBezTo>
                  <a:cubicBezTo>
                    <a:pt x="658" y="436"/>
                    <a:pt x="659" y="431"/>
                    <a:pt x="660" y="428"/>
                  </a:cubicBezTo>
                  <a:cubicBezTo>
                    <a:pt x="662" y="428"/>
                    <a:pt x="665" y="428"/>
                    <a:pt x="665" y="428"/>
                  </a:cubicBezTo>
                  <a:cubicBezTo>
                    <a:pt x="667" y="428"/>
                    <a:pt x="669" y="426"/>
                    <a:pt x="670" y="425"/>
                  </a:cubicBezTo>
                  <a:cubicBezTo>
                    <a:pt x="670" y="425"/>
                    <a:pt x="672" y="421"/>
                    <a:pt x="674" y="418"/>
                  </a:cubicBezTo>
                  <a:cubicBezTo>
                    <a:pt x="674" y="418"/>
                    <a:pt x="674" y="418"/>
                    <a:pt x="674" y="418"/>
                  </a:cubicBezTo>
                  <a:cubicBezTo>
                    <a:pt x="676" y="419"/>
                    <a:pt x="679" y="419"/>
                    <a:pt x="680" y="418"/>
                  </a:cubicBezTo>
                  <a:cubicBezTo>
                    <a:pt x="690" y="411"/>
                    <a:pt x="690" y="411"/>
                    <a:pt x="690" y="411"/>
                  </a:cubicBezTo>
                  <a:cubicBezTo>
                    <a:pt x="690" y="411"/>
                    <a:pt x="691" y="410"/>
                    <a:pt x="691" y="410"/>
                  </a:cubicBezTo>
                  <a:cubicBezTo>
                    <a:pt x="691" y="410"/>
                    <a:pt x="692" y="409"/>
                    <a:pt x="692" y="408"/>
                  </a:cubicBezTo>
                  <a:cubicBezTo>
                    <a:pt x="692" y="409"/>
                    <a:pt x="693" y="410"/>
                    <a:pt x="693" y="410"/>
                  </a:cubicBezTo>
                  <a:cubicBezTo>
                    <a:pt x="694" y="411"/>
                    <a:pt x="696" y="412"/>
                    <a:pt x="697" y="412"/>
                  </a:cubicBezTo>
                  <a:cubicBezTo>
                    <a:pt x="697" y="412"/>
                    <a:pt x="699" y="412"/>
                    <a:pt x="701" y="412"/>
                  </a:cubicBezTo>
                  <a:cubicBezTo>
                    <a:pt x="702" y="414"/>
                    <a:pt x="703" y="416"/>
                    <a:pt x="703" y="416"/>
                  </a:cubicBezTo>
                  <a:cubicBezTo>
                    <a:pt x="704" y="417"/>
                    <a:pt x="705" y="418"/>
                    <a:pt x="706" y="419"/>
                  </a:cubicBezTo>
                  <a:cubicBezTo>
                    <a:pt x="716" y="424"/>
                    <a:pt x="716" y="424"/>
                    <a:pt x="716" y="424"/>
                  </a:cubicBezTo>
                  <a:cubicBezTo>
                    <a:pt x="717" y="424"/>
                    <a:pt x="719" y="425"/>
                    <a:pt x="720" y="424"/>
                  </a:cubicBezTo>
                  <a:cubicBezTo>
                    <a:pt x="722" y="423"/>
                    <a:pt x="723" y="422"/>
                    <a:pt x="723" y="421"/>
                  </a:cubicBezTo>
                  <a:cubicBezTo>
                    <a:pt x="726" y="423"/>
                    <a:pt x="728" y="425"/>
                    <a:pt x="728" y="425"/>
                  </a:cubicBezTo>
                  <a:cubicBezTo>
                    <a:pt x="729" y="425"/>
                    <a:pt x="729" y="426"/>
                    <a:pt x="729" y="426"/>
                  </a:cubicBezTo>
                  <a:cubicBezTo>
                    <a:pt x="742" y="432"/>
                    <a:pt x="742" y="432"/>
                    <a:pt x="742" y="432"/>
                  </a:cubicBezTo>
                  <a:cubicBezTo>
                    <a:pt x="745" y="433"/>
                    <a:pt x="748" y="432"/>
                    <a:pt x="749" y="429"/>
                  </a:cubicBezTo>
                  <a:cubicBezTo>
                    <a:pt x="749" y="429"/>
                    <a:pt x="756" y="416"/>
                    <a:pt x="757" y="415"/>
                  </a:cubicBezTo>
                  <a:cubicBezTo>
                    <a:pt x="757" y="414"/>
                    <a:pt x="759" y="411"/>
                    <a:pt x="762" y="409"/>
                  </a:cubicBezTo>
                  <a:cubicBezTo>
                    <a:pt x="766" y="411"/>
                    <a:pt x="771" y="414"/>
                    <a:pt x="771" y="414"/>
                  </a:cubicBezTo>
                  <a:cubicBezTo>
                    <a:pt x="772" y="415"/>
                    <a:pt x="774" y="415"/>
                    <a:pt x="776" y="414"/>
                  </a:cubicBezTo>
                  <a:cubicBezTo>
                    <a:pt x="785" y="410"/>
                    <a:pt x="785" y="410"/>
                    <a:pt x="785" y="410"/>
                  </a:cubicBezTo>
                  <a:cubicBezTo>
                    <a:pt x="785" y="409"/>
                    <a:pt x="786" y="409"/>
                    <a:pt x="786" y="409"/>
                  </a:cubicBezTo>
                  <a:cubicBezTo>
                    <a:pt x="786" y="409"/>
                    <a:pt x="788" y="407"/>
                    <a:pt x="790" y="405"/>
                  </a:cubicBezTo>
                  <a:cubicBezTo>
                    <a:pt x="793" y="408"/>
                    <a:pt x="796" y="412"/>
                    <a:pt x="796" y="412"/>
                  </a:cubicBezTo>
                  <a:cubicBezTo>
                    <a:pt x="804" y="419"/>
                    <a:pt x="804" y="419"/>
                    <a:pt x="804" y="419"/>
                  </a:cubicBezTo>
                  <a:cubicBezTo>
                    <a:pt x="806" y="421"/>
                    <a:pt x="808" y="421"/>
                    <a:pt x="810" y="420"/>
                  </a:cubicBezTo>
                  <a:cubicBezTo>
                    <a:pt x="812" y="420"/>
                    <a:pt x="813" y="418"/>
                    <a:pt x="814" y="416"/>
                  </a:cubicBezTo>
                  <a:cubicBezTo>
                    <a:pt x="814" y="416"/>
                    <a:pt x="816" y="399"/>
                    <a:pt x="819" y="382"/>
                  </a:cubicBezTo>
                  <a:cubicBezTo>
                    <a:pt x="819" y="382"/>
                    <a:pt x="819" y="382"/>
                    <a:pt x="819" y="382"/>
                  </a:cubicBezTo>
                  <a:cubicBezTo>
                    <a:pt x="830" y="407"/>
                    <a:pt x="830" y="407"/>
                    <a:pt x="830" y="407"/>
                  </a:cubicBezTo>
                  <a:cubicBezTo>
                    <a:pt x="831" y="408"/>
                    <a:pt x="832" y="410"/>
                    <a:pt x="834" y="410"/>
                  </a:cubicBezTo>
                  <a:cubicBezTo>
                    <a:pt x="835" y="410"/>
                    <a:pt x="837" y="410"/>
                    <a:pt x="839" y="409"/>
                  </a:cubicBezTo>
                  <a:cubicBezTo>
                    <a:pt x="839" y="409"/>
                    <a:pt x="839" y="408"/>
                    <a:pt x="840" y="408"/>
                  </a:cubicBezTo>
                  <a:cubicBezTo>
                    <a:pt x="840" y="409"/>
                    <a:pt x="842" y="410"/>
                    <a:pt x="843" y="410"/>
                  </a:cubicBezTo>
                  <a:cubicBezTo>
                    <a:pt x="845" y="411"/>
                    <a:pt x="846" y="410"/>
                    <a:pt x="848" y="409"/>
                  </a:cubicBezTo>
                  <a:cubicBezTo>
                    <a:pt x="857" y="402"/>
                    <a:pt x="857" y="402"/>
                    <a:pt x="857" y="402"/>
                  </a:cubicBezTo>
                  <a:cubicBezTo>
                    <a:pt x="857" y="402"/>
                    <a:pt x="858" y="402"/>
                    <a:pt x="858" y="401"/>
                  </a:cubicBezTo>
                  <a:cubicBezTo>
                    <a:pt x="859" y="402"/>
                    <a:pt x="859" y="402"/>
                    <a:pt x="859" y="403"/>
                  </a:cubicBezTo>
                  <a:cubicBezTo>
                    <a:pt x="860" y="404"/>
                    <a:pt x="863" y="411"/>
                    <a:pt x="863" y="411"/>
                  </a:cubicBezTo>
                  <a:cubicBezTo>
                    <a:pt x="864" y="413"/>
                    <a:pt x="866" y="415"/>
                    <a:pt x="869" y="415"/>
                  </a:cubicBezTo>
                  <a:cubicBezTo>
                    <a:pt x="875" y="415"/>
                    <a:pt x="875" y="415"/>
                    <a:pt x="875" y="415"/>
                  </a:cubicBezTo>
                  <a:cubicBezTo>
                    <a:pt x="877" y="415"/>
                    <a:pt x="879" y="413"/>
                    <a:pt x="880" y="411"/>
                  </a:cubicBezTo>
                  <a:cubicBezTo>
                    <a:pt x="880" y="411"/>
                    <a:pt x="881" y="410"/>
                    <a:pt x="881" y="408"/>
                  </a:cubicBezTo>
                  <a:cubicBezTo>
                    <a:pt x="883" y="407"/>
                    <a:pt x="885" y="406"/>
                    <a:pt x="885" y="406"/>
                  </a:cubicBezTo>
                  <a:cubicBezTo>
                    <a:pt x="886" y="406"/>
                    <a:pt x="886" y="405"/>
                    <a:pt x="886" y="404"/>
                  </a:cubicBezTo>
                  <a:cubicBezTo>
                    <a:pt x="887" y="405"/>
                    <a:pt x="888" y="405"/>
                    <a:pt x="888" y="405"/>
                  </a:cubicBezTo>
                  <a:cubicBezTo>
                    <a:pt x="890" y="406"/>
                    <a:pt x="892" y="406"/>
                    <a:pt x="893" y="405"/>
                  </a:cubicBezTo>
                  <a:cubicBezTo>
                    <a:pt x="893" y="405"/>
                    <a:pt x="894" y="405"/>
                    <a:pt x="895" y="405"/>
                  </a:cubicBezTo>
                  <a:cubicBezTo>
                    <a:pt x="896" y="407"/>
                    <a:pt x="897" y="409"/>
                    <a:pt x="897" y="409"/>
                  </a:cubicBezTo>
                  <a:cubicBezTo>
                    <a:pt x="898" y="410"/>
                    <a:pt x="899" y="411"/>
                    <a:pt x="900" y="411"/>
                  </a:cubicBezTo>
                  <a:cubicBezTo>
                    <a:pt x="906" y="414"/>
                    <a:pt x="906" y="414"/>
                    <a:pt x="906" y="414"/>
                  </a:cubicBezTo>
                  <a:cubicBezTo>
                    <a:pt x="908" y="414"/>
                    <a:pt x="910" y="414"/>
                    <a:pt x="912" y="412"/>
                  </a:cubicBezTo>
                  <a:cubicBezTo>
                    <a:pt x="912" y="412"/>
                    <a:pt x="913" y="411"/>
                    <a:pt x="915" y="410"/>
                  </a:cubicBezTo>
                  <a:cubicBezTo>
                    <a:pt x="916" y="410"/>
                    <a:pt x="916" y="410"/>
                    <a:pt x="918" y="410"/>
                  </a:cubicBezTo>
                  <a:cubicBezTo>
                    <a:pt x="919" y="412"/>
                    <a:pt x="920" y="413"/>
                    <a:pt x="920" y="413"/>
                  </a:cubicBezTo>
                  <a:cubicBezTo>
                    <a:pt x="920" y="414"/>
                    <a:pt x="921" y="415"/>
                    <a:pt x="922" y="416"/>
                  </a:cubicBezTo>
                  <a:cubicBezTo>
                    <a:pt x="927" y="418"/>
                    <a:pt x="927" y="418"/>
                    <a:pt x="927" y="418"/>
                  </a:cubicBezTo>
                  <a:cubicBezTo>
                    <a:pt x="928" y="419"/>
                    <a:pt x="929" y="419"/>
                    <a:pt x="930" y="419"/>
                  </a:cubicBezTo>
                  <a:cubicBezTo>
                    <a:pt x="930" y="419"/>
                    <a:pt x="933" y="419"/>
                    <a:pt x="935" y="419"/>
                  </a:cubicBezTo>
                  <a:cubicBezTo>
                    <a:pt x="937" y="422"/>
                    <a:pt x="939" y="426"/>
                    <a:pt x="939" y="426"/>
                  </a:cubicBezTo>
                  <a:cubicBezTo>
                    <a:pt x="940" y="428"/>
                    <a:pt x="942" y="429"/>
                    <a:pt x="944" y="429"/>
                  </a:cubicBezTo>
                  <a:cubicBezTo>
                    <a:pt x="954" y="429"/>
                    <a:pt x="954" y="429"/>
                    <a:pt x="954" y="429"/>
                  </a:cubicBezTo>
                  <a:cubicBezTo>
                    <a:pt x="957" y="429"/>
                    <a:pt x="959" y="427"/>
                    <a:pt x="959" y="424"/>
                  </a:cubicBezTo>
                  <a:cubicBezTo>
                    <a:pt x="959" y="424"/>
                    <a:pt x="959" y="421"/>
                    <a:pt x="960" y="419"/>
                  </a:cubicBezTo>
                  <a:cubicBezTo>
                    <a:pt x="961" y="418"/>
                    <a:pt x="962" y="416"/>
                    <a:pt x="965" y="414"/>
                  </a:cubicBezTo>
                  <a:cubicBezTo>
                    <a:pt x="966" y="415"/>
                    <a:pt x="968" y="417"/>
                    <a:pt x="968" y="417"/>
                  </a:cubicBezTo>
                  <a:cubicBezTo>
                    <a:pt x="969" y="417"/>
                    <a:pt x="970" y="418"/>
                    <a:pt x="972" y="418"/>
                  </a:cubicBezTo>
                  <a:cubicBezTo>
                    <a:pt x="972" y="418"/>
                    <a:pt x="976" y="418"/>
                    <a:pt x="978" y="418"/>
                  </a:cubicBezTo>
                  <a:cubicBezTo>
                    <a:pt x="979" y="419"/>
                    <a:pt x="982" y="420"/>
                    <a:pt x="982" y="420"/>
                  </a:cubicBezTo>
                  <a:cubicBezTo>
                    <a:pt x="984" y="421"/>
                    <a:pt x="987" y="421"/>
                    <a:pt x="989" y="418"/>
                  </a:cubicBezTo>
                  <a:cubicBezTo>
                    <a:pt x="989" y="418"/>
                    <a:pt x="992" y="414"/>
                    <a:pt x="992" y="414"/>
                  </a:cubicBezTo>
                  <a:cubicBezTo>
                    <a:pt x="993" y="414"/>
                    <a:pt x="994" y="413"/>
                    <a:pt x="995" y="412"/>
                  </a:cubicBezTo>
                  <a:cubicBezTo>
                    <a:pt x="995" y="413"/>
                    <a:pt x="1002" y="418"/>
                    <a:pt x="1002" y="418"/>
                  </a:cubicBezTo>
                  <a:cubicBezTo>
                    <a:pt x="1004" y="420"/>
                    <a:pt x="1007" y="420"/>
                    <a:pt x="1009" y="418"/>
                  </a:cubicBezTo>
                  <a:cubicBezTo>
                    <a:pt x="1009" y="418"/>
                    <a:pt x="1010" y="418"/>
                    <a:pt x="1010" y="417"/>
                  </a:cubicBezTo>
                  <a:cubicBezTo>
                    <a:pt x="1011" y="418"/>
                    <a:pt x="1012" y="419"/>
                    <a:pt x="1012" y="419"/>
                  </a:cubicBezTo>
                  <a:cubicBezTo>
                    <a:pt x="1013" y="420"/>
                    <a:pt x="1015" y="421"/>
                    <a:pt x="1017" y="420"/>
                  </a:cubicBezTo>
                  <a:cubicBezTo>
                    <a:pt x="1018" y="420"/>
                    <a:pt x="1020" y="419"/>
                    <a:pt x="1021" y="417"/>
                  </a:cubicBezTo>
                  <a:cubicBezTo>
                    <a:pt x="1021" y="417"/>
                    <a:pt x="1021" y="415"/>
                    <a:pt x="1022" y="414"/>
                  </a:cubicBezTo>
                  <a:cubicBezTo>
                    <a:pt x="1024" y="414"/>
                    <a:pt x="1026" y="414"/>
                    <a:pt x="1026" y="414"/>
                  </a:cubicBezTo>
                  <a:cubicBezTo>
                    <a:pt x="1029" y="415"/>
                    <a:pt x="1031" y="413"/>
                    <a:pt x="1032" y="411"/>
                  </a:cubicBezTo>
                  <a:cubicBezTo>
                    <a:pt x="1032" y="411"/>
                    <a:pt x="1034" y="407"/>
                    <a:pt x="1035" y="404"/>
                  </a:cubicBezTo>
                  <a:cubicBezTo>
                    <a:pt x="1035" y="405"/>
                    <a:pt x="1036" y="406"/>
                    <a:pt x="1036" y="406"/>
                  </a:cubicBezTo>
                  <a:cubicBezTo>
                    <a:pt x="1037" y="407"/>
                    <a:pt x="1039" y="408"/>
                    <a:pt x="1041" y="408"/>
                  </a:cubicBezTo>
                  <a:cubicBezTo>
                    <a:pt x="1042" y="409"/>
                    <a:pt x="1044" y="408"/>
                    <a:pt x="1045" y="406"/>
                  </a:cubicBezTo>
                  <a:cubicBezTo>
                    <a:pt x="1045" y="406"/>
                    <a:pt x="1050" y="401"/>
                    <a:pt x="1053" y="397"/>
                  </a:cubicBezTo>
                  <a:cubicBezTo>
                    <a:pt x="1053" y="397"/>
                    <a:pt x="1054" y="398"/>
                    <a:pt x="1054" y="398"/>
                  </a:cubicBezTo>
                  <a:cubicBezTo>
                    <a:pt x="1056" y="399"/>
                    <a:pt x="1059" y="398"/>
                    <a:pt x="1060" y="397"/>
                  </a:cubicBezTo>
                  <a:cubicBezTo>
                    <a:pt x="1060" y="397"/>
                    <a:pt x="1061" y="396"/>
                    <a:pt x="1061" y="396"/>
                  </a:cubicBezTo>
                  <a:cubicBezTo>
                    <a:pt x="1061" y="399"/>
                    <a:pt x="1062" y="401"/>
                    <a:pt x="1062" y="401"/>
                  </a:cubicBezTo>
                  <a:cubicBezTo>
                    <a:pt x="1062" y="402"/>
                    <a:pt x="1063" y="403"/>
                    <a:pt x="1064" y="404"/>
                  </a:cubicBezTo>
                  <a:cubicBezTo>
                    <a:pt x="1073" y="410"/>
                    <a:pt x="1073" y="410"/>
                    <a:pt x="1073" y="410"/>
                  </a:cubicBezTo>
                  <a:cubicBezTo>
                    <a:pt x="1073" y="410"/>
                    <a:pt x="1074" y="410"/>
                    <a:pt x="1074" y="411"/>
                  </a:cubicBezTo>
                  <a:cubicBezTo>
                    <a:pt x="1079" y="412"/>
                    <a:pt x="1079" y="412"/>
                    <a:pt x="1079" y="412"/>
                  </a:cubicBezTo>
                  <a:cubicBezTo>
                    <a:pt x="1081" y="413"/>
                    <a:pt x="1082" y="413"/>
                    <a:pt x="1084" y="412"/>
                  </a:cubicBezTo>
                  <a:cubicBezTo>
                    <a:pt x="1084" y="412"/>
                    <a:pt x="1086" y="411"/>
                    <a:pt x="1087" y="410"/>
                  </a:cubicBezTo>
                  <a:cubicBezTo>
                    <a:pt x="1089" y="410"/>
                    <a:pt x="1091" y="410"/>
                    <a:pt x="1091" y="410"/>
                  </a:cubicBezTo>
                  <a:cubicBezTo>
                    <a:pt x="1091" y="410"/>
                    <a:pt x="1092" y="410"/>
                    <a:pt x="1092" y="410"/>
                  </a:cubicBezTo>
                  <a:cubicBezTo>
                    <a:pt x="1092" y="411"/>
                    <a:pt x="1093" y="412"/>
                    <a:pt x="1093" y="412"/>
                  </a:cubicBezTo>
                  <a:cubicBezTo>
                    <a:pt x="1093" y="413"/>
                    <a:pt x="1093" y="414"/>
                    <a:pt x="1094" y="414"/>
                  </a:cubicBezTo>
                  <a:cubicBezTo>
                    <a:pt x="1104" y="425"/>
                    <a:pt x="1104" y="425"/>
                    <a:pt x="1104" y="425"/>
                  </a:cubicBezTo>
                  <a:cubicBezTo>
                    <a:pt x="1105" y="426"/>
                    <a:pt x="1107" y="427"/>
                    <a:pt x="1109" y="426"/>
                  </a:cubicBezTo>
                  <a:cubicBezTo>
                    <a:pt x="1109" y="426"/>
                    <a:pt x="1110" y="426"/>
                    <a:pt x="1111" y="426"/>
                  </a:cubicBezTo>
                  <a:cubicBezTo>
                    <a:pt x="1114" y="428"/>
                    <a:pt x="1122" y="433"/>
                    <a:pt x="1122" y="433"/>
                  </a:cubicBezTo>
                  <a:cubicBezTo>
                    <a:pt x="1124" y="435"/>
                    <a:pt x="1127" y="434"/>
                    <a:pt x="1128" y="433"/>
                  </a:cubicBezTo>
                  <a:cubicBezTo>
                    <a:pt x="1128" y="433"/>
                    <a:pt x="1130" y="432"/>
                    <a:pt x="1131" y="431"/>
                  </a:cubicBezTo>
                  <a:cubicBezTo>
                    <a:pt x="1134" y="434"/>
                    <a:pt x="1136" y="438"/>
                    <a:pt x="1136" y="438"/>
                  </a:cubicBezTo>
                  <a:cubicBezTo>
                    <a:pt x="1137" y="440"/>
                    <a:pt x="1139" y="441"/>
                    <a:pt x="1140" y="441"/>
                  </a:cubicBezTo>
                  <a:cubicBezTo>
                    <a:pt x="1142" y="441"/>
                    <a:pt x="1144" y="440"/>
                    <a:pt x="1145" y="439"/>
                  </a:cubicBezTo>
                  <a:cubicBezTo>
                    <a:pt x="1152" y="433"/>
                    <a:pt x="1152" y="433"/>
                    <a:pt x="1152" y="433"/>
                  </a:cubicBezTo>
                  <a:cubicBezTo>
                    <a:pt x="1152" y="432"/>
                    <a:pt x="1153" y="432"/>
                    <a:pt x="1153" y="431"/>
                  </a:cubicBezTo>
                  <a:cubicBezTo>
                    <a:pt x="1153" y="431"/>
                    <a:pt x="1159" y="417"/>
                    <a:pt x="1159" y="416"/>
                  </a:cubicBezTo>
                  <a:cubicBezTo>
                    <a:pt x="1160" y="415"/>
                    <a:pt x="1169" y="404"/>
                    <a:pt x="1169" y="404"/>
                  </a:cubicBezTo>
                  <a:cubicBezTo>
                    <a:pt x="1169" y="404"/>
                    <a:pt x="1169" y="403"/>
                    <a:pt x="1169" y="403"/>
                  </a:cubicBezTo>
                  <a:cubicBezTo>
                    <a:pt x="1169" y="403"/>
                    <a:pt x="1172" y="396"/>
                    <a:pt x="1173" y="394"/>
                  </a:cubicBezTo>
                  <a:cubicBezTo>
                    <a:pt x="1175" y="393"/>
                    <a:pt x="1184" y="385"/>
                    <a:pt x="1184" y="385"/>
                  </a:cubicBezTo>
                  <a:cubicBezTo>
                    <a:pt x="1184" y="385"/>
                    <a:pt x="1184" y="385"/>
                    <a:pt x="1184" y="384"/>
                  </a:cubicBezTo>
                  <a:cubicBezTo>
                    <a:pt x="1185" y="385"/>
                    <a:pt x="1185" y="387"/>
                    <a:pt x="1185" y="387"/>
                  </a:cubicBezTo>
                  <a:cubicBezTo>
                    <a:pt x="1186" y="389"/>
                    <a:pt x="1188" y="391"/>
                    <a:pt x="1190" y="391"/>
                  </a:cubicBezTo>
                  <a:cubicBezTo>
                    <a:pt x="1193" y="391"/>
                    <a:pt x="1195" y="389"/>
                    <a:pt x="1196" y="387"/>
                  </a:cubicBezTo>
                  <a:cubicBezTo>
                    <a:pt x="1196" y="387"/>
                    <a:pt x="1198" y="381"/>
                    <a:pt x="1200" y="375"/>
                  </a:cubicBezTo>
                  <a:cubicBezTo>
                    <a:pt x="1201" y="376"/>
                    <a:pt x="1203" y="377"/>
                    <a:pt x="1204" y="377"/>
                  </a:cubicBezTo>
                  <a:cubicBezTo>
                    <a:pt x="1206" y="376"/>
                    <a:pt x="1208" y="375"/>
                    <a:pt x="1209" y="373"/>
                  </a:cubicBezTo>
                  <a:cubicBezTo>
                    <a:pt x="1209" y="373"/>
                    <a:pt x="1209" y="371"/>
                    <a:pt x="1209" y="370"/>
                  </a:cubicBezTo>
                  <a:cubicBezTo>
                    <a:pt x="1209" y="373"/>
                    <a:pt x="1209" y="376"/>
                    <a:pt x="1209" y="376"/>
                  </a:cubicBezTo>
                  <a:cubicBezTo>
                    <a:pt x="1210" y="378"/>
                    <a:pt x="1211" y="380"/>
                    <a:pt x="1212" y="381"/>
                  </a:cubicBezTo>
                  <a:cubicBezTo>
                    <a:pt x="1214" y="382"/>
                    <a:pt x="1216" y="382"/>
                    <a:pt x="1218" y="381"/>
                  </a:cubicBezTo>
                  <a:cubicBezTo>
                    <a:pt x="1218" y="381"/>
                    <a:pt x="1219" y="380"/>
                    <a:pt x="1220" y="380"/>
                  </a:cubicBezTo>
                  <a:cubicBezTo>
                    <a:pt x="1220" y="380"/>
                    <a:pt x="1220" y="381"/>
                    <a:pt x="1220" y="381"/>
                  </a:cubicBezTo>
                  <a:cubicBezTo>
                    <a:pt x="1220" y="383"/>
                    <a:pt x="1221" y="384"/>
                    <a:pt x="1223" y="385"/>
                  </a:cubicBezTo>
                  <a:cubicBezTo>
                    <a:pt x="1225" y="386"/>
                    <a:pt x="1227" y="386"/>
                    <a:pt x="1229" y="385"/>
                  </a:cubicBezTo>
                  <a:cubicBezTo>
                    <a:pt x="1229" y="385"/>
                    <a:pt x="1231" y="383"/>
                    <a:pt x="1233" y="382"/>
                  </a:cubicBezTo>
                  <a:cubicBezTo>
                    <a:pt x="1234" y="383"/>
                    <a:pt x="1235" y="385"/>
                    <a:pt x="1235" y="385"/>
                  </a:cubicBezTo>
                  <a:cubicBezTo>
                    <a:pt x="1235" y="386"/>
                    <a:pt x="1237" y="387"/>
                    <a:pt x="1238" y="387"/>
                  </a:cubicBezTo>
                  <a:cubicBezTo>
                    <a:pt x="1239" y="387"/>
                    <a:pt x="1240" y="387"/>
                    <a:pt x="1240" y="387"/>
                  </a:cubicBezTo>
                  <a:cubicBezTo>
                    <a:pt x="1242" y="394"/>
                    <a:pt x="1244" y="401"/>
                    <a:pt x="1244" y="401"/>
                  </a:cubicBezTo>
                  <a:cubicBezTo>
                    <a:pt x="1244" y="402"/>
                    <a:pt x="1244" y="402"/>
                    <a:pt x="1244" y="403"/>
                  </a:cubicBezTo>
                  <a:cubicBezTo>
                    <a:pt x="1249" y="410"/>
                    <a:pt x="1249" y="410"/>
                    <a:pt x="1249" y="410"/>
                  </a:cubicBezTo>
                  <a:cubicBezTo>
                    <a:pt x="1250" y="413"/>
                    <a:pt x="1254" y="414"/>
                    <a:pt x="1257" y="412"/>
                  </a:cubicBezTo>
                  <a:cubicBezTo>
                    <a:pt x="1268" y="406"/>
                    <a:pt x="1268" y="406"/>
                    <a:pt x="1268" y="406"/>
                  </a:cubicBezTo>
                  <a:cubicBezTo>
                    <a:pt x="1269" y="405"/>
                    <a:pt x="1270" y="404"/>
                    <a:pt x="1271" y="402"/>
                  </a:cubicBezTo>
                  <a:cubicBezTo>
                    <a:pt x="1271" y="402"/>
                    <a:pt x="1272" y="393"/>
                    <a:pt x="1272" y="391"/>
                  </a:cubicBezTo>
                  <a:cubicBezTo>
                    <a:pt x="1272" y="391"/>
                    <a:pt x="1272" y="390"/>
                    <a:pt x="1272" y="390"/>
                  </a:cubicBezTo>
                  <a:cubicBezTo>
                    <a:pt x="1273" y="392"/>
                    <a:pt x="1275" y="392"/>
                    <a:pt x="1277" y="392"/>
                  </a:cubicBezTo>
                  <a:cubicBezTo>
                    <a:pt x="1279" y="392"/>
                    <a:pt x="1280" y="391"/>
                    <a:pt x="1281" y="390"/>
                  </a:cubicBezTo>
                  <a:cubicBezTo>
                    <a:pt x="1281" y="390"/>
                    <a:pt x="1283" y="386"/>
                    <a:pt x="1285" y="383"/>
                  </a:cubicBezTo>
                  <a:cubicBezTo>
                    <a:pt x="1286" y="383"/>
                    <a:pt x="1287" y="385"/>
                    <a:pt x="1287" y="385"/>
                  </a:cubicBezTo>
                  <a:cubicBezTo>
                    <a:pt x="1288" y="387"/>
                    <a:pt x="1290" y="388"/>
                    <a:pt x="1292" y="388"/>
                  </a:cubicBezTo>
                  <a:cubicBezTo>
                    <a:pt x="1294" y="388"/>
                    <a:pt x="1296" y="386"/>
                    <a:pt x="1297" y="384"/>
                  </a:cubicBezTo>
                  <a:cubicBezTo>
                    <a:pt x="1297" y="384"/>
                    <a:pt x="1299" y="377"/>
                    <a:pt x="1302" y="369"/>
                  </a:cubicBezTo>
                  <a:cubicBezTo>
                    <a:pt x="1303" y="374"/>
                    <a:pt x="1305" y="380"/>
                    <a:pt x="1305" y="380"/>
                  </a:cubicBezTo>
                  <a:cubicBezTo>
                    <a:pt x="1305" y="382"/>
                    <a:pt x="1307" y="383"/>
                    <a:pt x="1309" y="384"/>
                  </a:cubicBezTo>
                  <a:cubicBezTo>
                    <a:pt x="1311" y="384"/>
                    <a:pt x="1313" y="383"/>
                    <a:pt x="1315" y="382"/>
                  </a:cubicBezTo>
                  <a:cubicBezTo>
                    <a:pt x="1315" y="382"/>
                    <a:pt x="1317" y="379"/>
                    <a:pt x="1319" y="376"/>
                  </a:cubicBezTo>
                  <a:cubicBezTo>
                    <a:pt x="1319" y="377"/>
                    <a:pt x="1320" y="379"/>
                    <a:pt x="1320" y="379"/>
                  </a:cubicBezTo>
                  <a:cubicBezTo>
                    <a:pt x="1320" y="381"/>
                    <a:pt x="1322" y="382"/>
                    <a:pt x="1325" y="383"/>
                  </a:cubicBezTo>
                  <a:cubicBezTo>
                    <a:pt x="1327" y="383"/>
                    <a:pt x="1329" y="382"/>
                    <a:pt x="1330" y="380"/>
                  </a:cubicBezTo>
                  <a:cubicBezTo>
                    <a:pt x="1339" y="365"/>
                    <a:pt x="1339" y="365"/>
                    <a:pt x="1339" y="365"/>
                  </a:cubicBezTo>
                  <a:cubicBezTo>
                    <a:pt x="1339" y="365"/>
                    <a:pt x="1342" y="358"/>
                    <a:pt x="1343" y="357"/>
                  </a:cubicBezTo>
                  <a:cubicBezTo>
                    <a:pt x="1344" y="355"/>
                    <a:pt x="1351" y="349"/>
                    <a:pt x="1351" y="349"/>
                  </a:cubicBezTo>
                  <a:cubicBezTo>
                    <a:pt x="1352" y="348"/>
                    <a:pt x="1352" y="347"/>
                    <a:pt x="1353" y="346"/>
                  </a:cubicBezTo>
                  <a:cubicBezTo>
                    <a:pt x="1354" y="347"/>
                    <a:pt x="1355" y="347"/>
                    <a:pt x="1356" y="347"/>
                  </a:cubicBezTo>
                  <a:cubicBezTo>
                    <a:pt x="1359" y="347"/>
                    <a:pt x="1360" y="345"/>
                    <a:pt x="1361" y="343"/>
                  </a:cubicBezTo>
                  <a:cubicBezTo>
                    <a:pt x="1361" y="343"/>
                    <a:pt x="1364" y="331"/>
                    <a:pt x="1366" y="319"/>
                  </a:cubicBezTo>
                  <a:cubicBezTo>
                    <a:pt x="1366" y="320"/>
                    <a:pt x="1367" y="324"/>
                    <a:pt x="1367" y="324"/>
                  </a:cubicBezTo>
                  <a:cubicBezTo>
                    <a:pt x="1367" y="326"/>
                    <a:pt x="1369" y="328"/>
                    <a:pt x="1372" y="329"/>
                  </a:cubicBezTo>
                  <a:cubicBezTo>
                    <a:pt x="1374" y="329"/>
                    <a:pt x="1377" y="328"/>
                    <a:pt x="1378" y="326"/>
                  </a:cubicBezTo>
                  <a:cubicBezTo>
                    <a:pt x="1384" y="313"/>
                    <a:pt x="1384" y="313"/>
                    <a:pt x="1384" y="313"/>
                  </a:cubicBezTo>
                  <a:cubicBezTo>
                    <a:pt x="1385" y="313"/>
                    <a:pt x="1385" y="312"/>
                    <a:pt x="1385" y="312"/>
                  </a:cubicBezTo>
                  <a:cubicBezTo>
                    <a:pt x="1385" y="312"/>
                    <a:pt x="1386" y="308"/>
                    <a:pt x="1386" y="306"/>
                  </a:cubicBezTo>
                  <a:cubicBezTo>
                    <a:pt x="1387" y="307"/>
                    <a:pt x="1389" y="308"/>
                    <a:pt x="1390" y="308"/>
                  </a:cubicBezTo>
                  <a:cubicBezTo>
                    <a:pt x="1393" y="308"/>
                    <a:pt x="1395" y="306"/>
                    <a:pt x="1396" y="304"/>
                  </a:cubicBezTo>
                  <a:cubicBezTo>
                    <a:pt x="1396" y="304"/>
                    <a:pt x="1400" y="284"/>
                    <a:pt x="1404" y="268"/>
                  </a:cubicBezTo>
                  <a:cubicBezTo>
                    <a:pt x="1405" y="269"/>
                    <a:pt x="1406" y="272"/>
                    <a:pt x="1406" y="272"/>
                  </a:cubicBezTo>
                  <a:cubicBezTo>
                    <a:pt x="1406" y="275"/>
                    <a:pt x="1409" y="276"/>
                    <a:pt x="1411" y="276"/>
                  </a:cubicBezTo>
                  <a:cubicBezTo>
                    <a:pt x="1414" y="276"/>
                    <a:pt x="1416" y="274"/>
                    <a:pt x="1417" y="272"/>
                  </a:cubicBezTo>
                  <a:cubicBezTo>
                    <a:pt x="1417" y="272"/>
                    <a:pt x="1418" y="267"/>
                    <a:pt x="1418" y="262"/>
                  </a:cubicBezTo>
                  <a:cubicBezTo>
                    <a:pt x="1420" y="263"/>
                    <a:pt x="1421" y="264"/>
                    <a:pt x="1423" y="264"/>
                  </a:cubicBezTo>
                  <a:cubicBezTo>
                    <a:pt x="1425" y="263"/>
                    <a:pt x="1427" y="262"/>
                    <a:pt x="1428" y="259"/>
                  </a:cubicBezTo>
                  <a:cubicBezTo>
                    <a:pt x="1428" y="259"/>
                    <a:pt x="1431" y="240"/>
                    <a:pt x="1432" y="234"/>
                  </a:cubicBezTo>
                  <a:cubicBezTo>
                    <a:pt x="1432" y="234"/>
                    <a:pt x="1433" y="234"/>
                    <a:pt x="1433" y="234"/>
                  </a:cubicBezTo>
                  <a:cubicBezTo>
                    <a:pt x="1433" y="234"/>
                    <a:pt x="1433" y="234"/>
                    <a:pt x="1433" y="234"/>
                  </a:cubicBezTo>
                  <a:cubicBezTo>
                    <a:pt x="1435" y="249"/>
                    <a:pt x="1438" y="271"/>
                    <a:pt x="1438" y="271"/>
                  </a:cubicBezTo>
                  <a:cubicBezTo>
                    <a:pt x="1438" y="273"/>
                    <a:pt x="1440" y="275"/>
                    <a:pt x="1442" y="276"/>
                  </a:cubicBezTo>
                  <a:cubicBezTo>
                    <a:pt x="1444" y="276"/>
                    <a:pt x="1446" y="275"/>
                    <a:pt x="1447" y="274"/>
                  </a:cubicBezTo>
                  <a:cubicBezTo>
                    <a:pt x="1447" y="279"/>
                    <a:pt x="1448" y="284"/>
                    <a:pt x="1448" y="284"/>
                  </a:cubicBezTo>
                  <a:cubicBezTo>
                    <a:pt x="1448" y="287"/>
                    <a:pt x="1450" y="289"/>
                    <a:pt x="1453" y="290"/>
                  </a:cubicBezTo>
                  <a:cubicBezTo>
                    <a:pt x="1456" y="290"/>
                    <a:pt x="1458" y="288"/>
                    <a:pt x="1459" y="286"/>
                  </a:cubicBezTo>
                  <a:cubicBezTo>
                    <a:pt x="1459" y="286"/>
                    <a:pt x="1466" y="264"/>
                    <a:pt x="1468" y="259"/>
                  </a:cubicBezTo>
                  <a:cubicBezTo>
                    <a:pt x="1470" y="258"/>
                    <a:pt x="1473" y="257"/>
                    <a:pt x="1473" y="254"/>
                  </a:cubicBezTo>
                  <a:cubicBezTo>
                    <a:pt x="1473" y="254"/>
                    <a:pt x="1479" y="228"/>
                    <a:pt x="1481" y="223"/>
                  </a:cubicBezTo>
                  <a:cubicBezTo>
                    <a:pt x="1483" y="222"/>
                    <a:pt x="1485" y="220"/>
                    <a:pt x="1485" y="218"/>
                  </a:cubicBezTo>
                  <a:cubicBezTo>
                    <a:pt x="1485" y="218"/>
                    <a:pt x="1490" y="178"/>
                    <a:pt x="1492" y="160"/>
                  </a:cubicBezTo>
                  <a:cubicBezTo>
                    <a:pt x="1493" y="160"/>
                    <a:pt x="1493" y="160"/>
                    <a:pt x="1493" y="160"/>
                  </a:cubicBezTo>
                  <a:cubicBezTo>
                    <a:pt x="1496" y="160"/>
                    <a:pt x="1498" y="158"/>
                    <a:pt x="1498" y="155"/>
                  </a:cubicBezTo>
                  <a:cubicBezTo>
                    <a:pt x="1498" y="155"/>
                    <a:pt x="1505" y="109"/>
                    <a:pt x="1511" y="66"/>
                  </a:cubicBezTo>
                  <a:cubicBezTo>
                    <a:pt x="1514" y="146"/>
                    <a:pt x="1523" y="328"/>
                    <a:pt x="1523" y="328"/>
                  </a:cubicBezTo>
                  <a:cubicBezTo>
                    <a:pt x="1523" y="329"/>
                    <a:pt x="1523" y="331"/>
                    <a:pt x="1524" y="332"/>
                  </a:cubicBezTo>
                  <a:cubicBezTo>
                    <a:pt x="1535" y="341"/>
                    <a:pt x="1535" y="341"/>
                    <a:pt x="1535" y="341"/>
                  </a:cubicBezTo>
                  <a:cubicBezTo>
                    <a:pt x="1536" y="342"/>
                    <a:pt x="1539" y="343"/>
                    <a:pt x="1541" y="342"/>
                  </a:cubicBezTo>
                  <a:cubicBezTo>
                    <a:pt x="1543" y="341"/>
                    <a:pt x="1544" y="339"/>
                    <a:pt x="1544" y="337"/>
                  </a:cubicBezTo>
                  <a:cubicBezTo>
                    <a:pt x="1544" y="337"/>
                    <a:pt x="1549" y="284"/>
                    <a:pt x="1552" y="255"/>
                  </a:cubicBezTo>
                  <a:cubicBezTo>
                    <a:pt x="1553" y="256"/>
                    <a:pt x="1554" y="256"/>
                    <a:pt x="1555" y="256"/>
                  </a:cubicBezTo>
                  <a:cubicBezTo>
                    <a:pt x="1557" y="256"/>
                    <a:pt x="1560" y="254"/>
                    <a:pt x="1560" y="251"/>
                  </a:cubicBezTo>
                  <a:cubicBezTo>
                    <a:pt x="1560" y="251"/>
                    <a:pt x="1560" y="244"/>
                    <a:pt x="1561" y="238"/>
                  </a:cubicBezTo>
                  <a:cubicBezTo>
                    <a:pt x="1561" y="238"/>
                    <a:pt x="1562" y="238"/>
                    <a:pt x="1562" y="238"/>
                  </a:cubicBezTo>
                  <a:cubicBezTo>
                    <a:pt x="1564" y="237"/>
                    <a:pt x="1566" y="235"/>
                    <a:pt x="1566" y="233"/>
                  </a:cubicBezTo>
                  <a:cubicBezTo>
                    <a:pt x="1566" y="233"/>
                    <a:pt x="1567" y="227"/>
                    <a:pt x="1568" y="222"/>
                  </a:cubicBezTo>
                  <a:cubicBezTo>
                    <a:pt x="1568" y="222"/>
                    <a:pt x="1569" y="222"/>
                    <a:pt x="1569" y="222"/>
                  </a:cubicBezTo>
                  <a:cubicBezTo>
                    <a:pt x="1572" y="222"/>
                    <a:pt x="1574" y="221"/>
                    <a:pt x="1575" y="218"/>
                  </a:cubicBezTo>
                  <a:cubicBezTo>
                    <a:pt x="1575" y="218"/>
                    <a:pt x="1578" y="207"/>
                    <a:pt x="1578" y="205"/>
                  </a:cubicBezTo>
                  <a:cubicBezTo>
                    <a:pt x="1579" y="210"/>
                    <a:pt x="1579" y="217"/>
                    <a:pt x="1579" y="217"/>
                  </a:cubicBezTo>
                  <a:cubicBezTo>
                    <a:pt x="1580" y="219"/>
                    <a:pt x="1581" y="221"/>
                    <a:pt x="1584" y="222"/>
                  </a:cubicBezTo>
                  <a:cubicBezTo>
                    <a:pt x="1586" y="222"/>
                    <a:pt x="1588" y="221"/>
                    <a:pt x="1590" y="219"/>
                  </a:cubicBezTo>
                  <a:cubicBezTo>
                    <a:pt x="1590" y="219"/>
                    <a:pt x="1591" y="218"/>
                    <a:pt x="1592" y="217"/>
                  </a:cubicBezTo>
                  <a:cubicBezTo>
                    <a:pt x="1592" y="218"/>
                    <a:pt x="1594" y="219"/>
                    <a:pt x="1594" y="219"/>
                  </a:cubicBezTo>
                  <a:cubicBezTo>
                    <a:pt x="1595" y="220"/>
                    <a:pt x="1597" y="221"/>
                    <a:pt x="1599" y="220"/>
                  </a:cubicBezTo>
                  <a:cubicBezTo>
                    <a:pt x="1601" y="220"/>
                    <a:pt x="1603" y="218"/>
                    <a:pt x="1603" y="216"/>
                  </a:cubicBezTo>
                  <a:cubicBezTo>
                    <a:pt x="1603" y="216"/>
                    <a:pt x="1612" y="172"/>
                    <a:pt x="1613" y="168"/>
                  </a:cubicBezTo>
                  <a:cubicBezTo>
                    <a:pt x="1614" y="167"/>
                    <a:pt x="1616" y="166"/>
                    <a:pt x="1616" y="166"/>
                  </a:cubicBezTo>
                  <a:cubicBezTo>
                    <a:pt x="1617" y="165"/>
                    <a:pt x="1618" y="164"/>
                    <a:pt x="1618" y="162"/>
                  </a:cubicBezTo>
                  <a:cubicBezTo>
                    <a:pt x="1618" y="162"/>
                    <a:pt x="1619" y="147"/>
                    <a:pt x="1621" y="132"/>
                  </a:cubicBezTo>
                  <a:cubicBezTo>
                    <a:pt x="1621" y="133"/>
                    <a:pt x="1622" y="138"/>
                    <a:pt x="1622" y="138"/>
                  </a:cubicBezTo>
                  <a:cubicBezTo>
                    <a:pt x="1622" y="140"/>
                    <a:pt x="1624" y="142"/>
                    <a:pt x="1627" y="142"/>
                  </a:cubicBezTo>
                  <a:cubicBezTo>
                    <a:pt x="1627" y="150"/>
                    <a:pt x="1628" y="175"/>
                    <a:pt x="1628" y="175"/>
                  </a:cubicBezTo>
                  <a:cubicBezTo>
                    <a:pt x="1628" y="177"/>
                    <a:pt x="1629" y="179"/>
                    <a:pt x="1632" y="180"/>
                  </a:cubicBezTo>
                  <a:cubicBezTo>
                    <a:pt x="1636" y="181"/>
                    <a:pt x="1636" y="181"/>
                    <a:pt x="1636" y="181"/>
                  </a:cubicBezTo>
                  <a:cubicBezTo>
                    <a:pt x="1637" y="182"/>
                    <a:pt x="1639" y="181"/>
                    <a:pt x="1640" y="181"/>
                  </a:cubicBezTo>
                  <a:cubicBezTo>
                    <a:pt x="1642" y="180"/>
                    <a:pt x="1643" y="178"/>
                    <a:pt x="1643" y="177"/>
                  </a:cubicBezTo>
                  <a:cubicBezTo>
                    <a:pt x="1643" y="177"/>
                    <a:pt x="1650" y="138"/>
                    <a:pt x="1650" y="136"/>
                  </a:cubicBezTo>
                  <a:cubicBezTo>
                    <a:pt x="1651" y="135"/>
                    <a:pt x="1653" y="131"/>
                    <a:pt x="1655" y="127"/>
                  </a:cubicBezTo>
                  <a:cubicBezTo>
                    <a:pt x="1658" y="151"/>
                    <a:pt x="1662" y="188"/>
                    <a:pt x="1662" y="188"/>
                  </a:cubicBezTo>
                  <a:cubicBezTo>
                    <a:pt x="1662" y="191"/>
                    <a:pt x="1665" y="193"/>
                    <a:pt x="1667" y="193"/>
                  </a:cubicBezTo>
                  <a:cubicBezTo>
                    <a:pt x="1670" y="193"/>
                    <a:pt x="1673" y="191"/>
                    <a:pt x="1673" y="188"/>
                  </a:cubicBezTo>
                  <a:cubicBezTo>
                    <a:pt x="1673" y="188"/>
                    <a:pt x="1675" y="172"/>
                    <a:pt x="1676" y="160"/>
                  </a:cubicBezTo>
                  <a:cubicBezTo>
                    <a:pt x="1677" y="163"/>
                    <a:pt x="1679" y="167"/>
                    <a:pt x="1679" y="167"/>
                  </a:cubicBezTo>
                  <a:cubicBezTo>
                    <a:pt x="1679" y="170"/>
                    <a:pt x="1682" y="171"/>
                    <a:pt x="1684" y="171"/>
                  </a:cubicBezTo>
                  <a:cubicBezTo>
                    <a:pt x="1686" y="171"/>
                    <a:pt x="1689" y="169"/>
                    <a:pt x="1689" y="167"/>
                  </a:cubicBezTo>
                  <a:cubicBezTo>
                    <a:pt x="1689" y="167"/>
                    <a:pt x="1692" y="159"/>
                    <a:pt x="1693" y="153"/>
                  </a:cubicBezTo>
                  <a:cubicBezTo>
                    <a:pt x="1694" y="155"/>
                    <a:pt x="1696" y="158"/>
                    <a:pt x="1696" y="158"/>
                  </a:cubicBezTo>
                  <a:cubicBezTo>
                    <a:pt x="1697" y="160"/>
                    <a:pt x="1700" y="161"/>
                    <a:pt x="1703" y="160"/>
                  </a:cubicBezTo>
                  <a:cubicBezTo>
                    <a:pt x="1706" y="159"/>
                    <a:pt x="1707" y="155"/>
                    <a:pt x="1706" y="153"/>
                  </a:cubicBezTo>
                  <a:cubicBezTo>
                    <a:pt x="1700" y="140"/>
                    <a:pt x="1700" y="140"/>
                    <a:pt x="1700" y="140"/>
                  </a:cubicBezTo>
                  <a:cubicBezTo>
                    <a:pt x="1699" y="138"/>
                    <a:pt x="1696" y="136"/>
                    <a:pt x="1693" y="137"/>
                  </a:cubicBezTo>
                  <a:cubicBezTo>
                    <a:pt x="1688" y="139"/>
                    <a:pt x="1688" y="139"/>
                    <a:pt x="1688" y="139"/>
                  </a:cubicBezTo>
                  <a:cubicBezTo>
                    <a:pt x="1686" y="139"/>
                    <a:pt x="1685" y="141"/>
                    <a:pt x="1685" y="143"/>
                  </a:cubicBezTo>
                  <a:cubicBezTo>
                    <a:pt x="1685" y="143"/>
                    <a:pt x="1684" y="146"/>
                    <a:pt x="1683" y="147"/>
                  </a:cubicBezTo>
                  <a:cubicBezTo>
                    <a:pt x="1683" y="146"/>
                    <a:pt x="1682" y="143"/>
                    <a:pt x="1682" y="143"/>
                  </a:cubicBezTo>
                  <a:cubicBezTo>
                    <a:pt x="1681" y="142"/>
                    <a:pt x="1680" y="140"/>
                    <a:pt x="1678" y="140"/>
                  </a:cubicBezTo>
                  <a:cubicBezTo>
                    <a:pt x="1677" y="139"/>
                    <a:pt x="1675" y="139"/>
                    <a:pt x="1674" y="140"/>
                  </a:cubicBezTo>
                  <a:cubicBezTo>
                    <a:pt x="1669" y="143"/>
                    <a:pt x="1669" y="143"/>
                    <a:pt x="1669" y="143"/>
                  </a:cubicBezTo>
                  <a:cubicBezTo>
                    <a:pt x="1669" y="143"/>
                    <a:pt x="1668" y="143"/>
                    <a:pt x="1668" y="143"/>
                  </a:cubicBezTo>
                  <a:cubicBezTo>
                    <a:pt x="1666" y="124"/>
                    <a:pt x="1664" y="104"/>
                    <a:pt x="1664" y="104"/>
                  </a:cubicBezTo>
                  <a:cubicBezTo>
                    <a:pt x="1664" y="102"/>
                    <a:pt x="1662" y="100"/>
                    <a:pt x="1659" y="99"/>
                  </a:cubicBezTo>
                  <a:cubicBezTo>
                    <a:pt x="1656" y="99"/>
                    <a:pt x="1654" y="100"/>
                    <a:pt x="1653" y="103"/>
                  </a:cubicBezTo>
                  <a:cubicBezTo>
                    <a:pt x="1653" y="103"/>
                    <a:pt x="1649" y="115"/>
                    <a:pt x="1648" y="116"/>
                  </a:cubicBezTo>
                  <a:cubicBezTo>
                    <a:pt x="1648" y="116"/>
                    <a:pt x="1640" y="132"/>
                    <a:pt x="1640" y="132"/>
                  </a:cubicBezTo>
                  <a:cubicBezTo>
                    <a:pt x="1639" y="132"/>
                    <a:pt x="1639" y="133"/>
                    <a:pt x="1639" y="133"/>
                  </a:cubicBezTo>
                  <a:cubicBezTo>
                    <a:pt x="1639" y="133"/>
                    <a:pt x="1638" y="138"/>
                    <a:pt x="1638" y="139"/>
                  </a:cubicBezTo>
                  <a:cubicBezTo>
                    <a:pt x="1638" y="139"/>
                    <a:pt x="1638" y="137"/>
                    <a:pt x="1638" y="137"/>
                  </a:cubicBezTo>
                  <a:cubicBezTo>
                    <a:pt x="1638" y="134"/>
                    <a:pt x="1635" y="131"/>
                    <a:pt x="1632" y="131"/>
                  </a:cubicBezTo>
                  <a:cubicBezTo>
                    <a:pt x="1632" y="131"/>
                    <a:pt x="1632" y="131"/>
                    <a:pt x="1632" y="131"/>
                  </a:cubicBezTo>
                  <a:cubicBezTo>
                    <a:pt x="1631" y="123"/>
                    <a:pt x="1625" y="90"/>
                    <a:pt x="1625" y="90"/>
                  </a:cubicBezTo>
                  <a:cubicBezTo>
                    <a:pt x="1625" y="87"/>
                    <a:pt x="1622" y="85"/>
                    <a:pt x="1619" y="85"/>
                  </a:cubicBezTo>
                  <a:cubicBezTo>
                    <a:pt x="1616" y="85"/>
                    <a:pt x="1614" y="87"/>
                    <a:pt x="1614" y="90"/>
                  </a:cubicBezTo>
                  <a:cubicBezTo>
                    <a:pt x="1614" y="90"/>
                    <a:pt x="1607" y="154"/>
                    <a:pt x="1607" y="159"/>
                  </a:cubicBezTo>
                  <a:cubicBezTo>
                    <a:pt x="1606" y="159"/>
                    <a:pt x="1604" y="160"/>
                    <a:pt x="1604" y="160"/>
                  </a:cubicBezTo>
                  <a:cubicBezTo>
                    <a:pt x="1603" y="161"/>
                    <a:pt x="1602" y="162"/>
                    <a:pt x="1602" y="164"/>
                  </a:cubicBezTo>
                  <a:cubicBezTo>
                    <a:pt x="1602" y="164"/>
                    <a:pt x="1597" y="191"/>
                    <a:pt x="1594" y="204"/>
                  </a:cubicBezTo>
                  <a:cubicBezTo>
                    <a:pt x="1593" y="203"/>
                    <a:pt x="1592" y="202"/>
                    <a:pt x="1590" y="202"/>
                  </a:cubicBezTo>
                  <a:cubicBezTo>
                    <a:pt x="1590" y="202"/>
                    <a:pt x="1590" y="202"/>
                    <a:pt x="1590" y="203"/>
                  </a:cubicBezTo>
                  <a:cubicBezTo>
                    <a:pt x="1589" y="192"/>
                    <a:pt x="1587" y="179"/>
                    <a:pt x="1587" y="179"/>
                  </a:cubicBezTo>
                  <a:cubicBezTo>
                    <a:pt x="1587" y="177"/>
                    <a:pt x="1585" y="175"/>
                    <a:pt x="1583" y="174"/>
                  </a:cubicBezTo>
                  <a:cubicBezTo>
                    <a:pt x="1580" y="174"/>
                    <a:pt x="1577" y="175"/>
                    <a:pt x="1576" y="178"/>
                  </a:cubicBezTo>
                  <a:cubicBezTo>
                    <a:pt x="1576" y="178"/>
                    <a:pt x="1570" y="196"/>
                    <a:pt x="1569" y="199"/>
                  </a:cubicBezTo>
                  <a:cubicBezTo>
                    <a:pt x="1567" y="198"/>
                    <a:pt x="1566" y="197"/>
                    <a:pt x="1564" y="197"/>
                  </a:cubicBezTo>
                  <a:cubicBezTo>
                    <a:pt x="1562" y="197"/>
                    <a:pt x="1560" y="199"/>
                    <a:pt x="1559" y="202"/>
                  </a:cubicBezTo>
                  <a:cubicBezTo>
                    <a:pt x="1559" y="202"/>
                    <a:pt x="1557" y="213"/>
                    <a:pt x="1556" y="222"/>
                  </a:cubicBezTo>
                  <a:cubicBezTo>
                    <a:pt x="1556" y="222"/>
                    <a:pt x="1555" y="222"/>
                    <a:pt x="1555" y="222"/>
                  </a:cubicBezTo>
                  <a:cubicBezTo>
                    <a:pt x="1553" y="223"/>
                    <a:pt x="1552" y="224"/>
                    <a:pt x="1551" y="226"/>
                  </a:cubicBezTo>
                  <a:cubicBezTo>
                    <a:pt x="1550" y="226"/>
                    <a:pt x="1549" y="225"/>
                    <a:pt x="1548" y="225"/>
                  </a:cubicBezTo>
                  <a:cubicBezTo>
                    <a:pt x="1545" y="226"/>
                    <a:pt x="1543" y="228"/>
                    <a:pt x="1543" y="231"/>
                  </a:cubicBezTo>
                  <a:cubicBezTo>
                    <a:pt x="1543" y="231"/>
                    <a:pt x="1536" y="307"/>
                    <a:pt x="1534" y="325"/>
                  </a:cubicBezTo>
                  <a:cubicBezTo>
                    <a:pt x="1534" y="325"/>
                    <a:pt x="1534" y="325"/>
                    <a:pt x="1534" y="325"/>
                  </a:cubicBezTo>
                  <a:cubicBezTo>
                    <a:pt x="1534" y="320"/>
                    <a:pt x="1519" y="5"/>
                    <a:pt x="1519" y="5"/>
                  </a:cubicBezTo>
                  <a:cubicBezTo>
                    <a:pt x="1519" y="2"/>
                    <a:pt x="1517" y="0"/>
                    <a:pt x="1514" y="0"/>
                  </a:cubicBezTo>
                  <a:cubicBezTo>
                    <a:pt x="1511" y="0"/>
                    <a:pt x="1508" y="2"/>
                    <a:pt x="1508" y="5"/>
                  </a:cubicBezTo>
                  <a:close/>
                </a:path>
              </a:pathLst>
            </a:custGeom>
            <a:solidFill>
              <a:schemeClr val="accent2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dirty="0"/>
            </a:p>
          </p:txBody>
        </p:sp>
        <p:grpSp>
          <p:nvGrpSpPr>
            <p:cNvPr id="7" name="iṩľíḍe">
              <a:extLst>
                <a:ext uri="{FF2B5EF4-FFF2-40B4-BE49-F238E27FC236}">
                  <a16:creationId xmlns:a16="http://schemas.microsoft.com/office/drawing/2014/main" id="{F74B5AB7-315A-4F68-A49A-0CE52A392BB3}"/>
                </a:ext>
              </a:extLst>
            </p:cNvPr>
            <p:cNvGrpSpPr/>
            <p:nvPr/>
          </p:nvGrpSpPr>
          <p:grpSpPr>
            <a:xfrm>
              <a:off x="950006" y="1130300"/>
              <a:ext cx="1855815" cy="4805690"/>
              <a:chOff x="1034034" y="1130300"/>
              <a:chExt cx="1475628" cy="4805690"/>
            </a:xfrm>
          </p:grpSpPr>
          <p:sp>
            <p:nvSpPr>
              <p:cNvPr id="29" name="ïśḻiḍê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29" idx="2"/>
              </p:cNvCxnSpPr>
              <p:nvPr/>
            </p:nvCxnSpPr>
            <p:spPr>
              <a:xfrm>
                <a:off x="1771849" y="1627057"/>
                <a:ext cx="0" cy="430893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ïṥļîďè">
                <a:extLst>
                  <a:ext uri="{FF2B5EF4-FFF2-40B4-BE49-F238E27FC236}">
                    <a16:creationId xmlns:a16="http://schemas.microsoft.com/office/drawing/2014/main" id="{1513A79B-8EE6-450F-8D9E-290A9548F566}"/>
                  </a:ext>
                </a:extLst>
              </p:cNvPr>
              <p:cNvSpPr/>
              <p:nvPr/>
            </p:nvSpPr>
            <p:spPr bwMode="auto">
              <a:xfrm>
                <a:off x="1034034" y="4987860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0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2" name="îṩḻíḋ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33" name="îslîḓ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4" name="íśḻiďê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062916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5" name="îṥļiḋ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704565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6" name="iṧlïd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4346214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8" name="išlîḋè">
              <a:extLst>
                <a:ext uri="{FF2B5EF4-FFF2-40B4-BE49-F238E27FC236}">
                  <a16:creationId xmlns:a16="http://schemas.microsoft.com/office/drawing/2014/main" id="{85DB920B-79EE-4A75-BC55-A6F85F639399}"/>
                </a:ext>
              </a:extLst>
            </p:cNvPr>
            <p:cNvGrpSpPr/>
            <p:nvPr/>
          </p:nvGrpSpPr>
          <p:grpSpPr>
            <a:xfrm>
              <a:off x="3752804" y="1130300"/>
              <a:ext cx="1855815" cy="4433738"/>
              <a:chOff x="1034034" y="1130300"/>
              <a:chExt cx="1475628" cy="4433738"/>
            </a:xfrm>
          </p:grpSpPr>
          <p:sp>
            <p:nvSpPr>
              <p:cNvPr id="22" name="îš1íḓè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22" idx="2"/>
              </p:cNvCxnSpPr>
              <p:nvPr/>
            </p:nvCxnSpPr>
            <p:spPr>
              <a:xfrm>
                <a:off x="1771848" y="1627057"/>
                <a:ext cx="1" cy="393698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ïṣlíḋ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25" name="ísļîḓ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6" name="išļîd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062916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7" name="ïṣlîḍ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704565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8" name="iŝ1idê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4346214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9" name="iSlíḍe">
              <a:extLst>
                <a:ext uri="{FF2B5EF4-FFF2-40B4-BE49-F238E27FC236}">
                  <a16:creationId xmlns:a16="http://schemas.microsoft.com/office/drawing/2014/main" id="{5522BEBE-8D7F-4CDD-8BDE-47B2BC1F5DD6}"/>
                </a:ext>
              </a:extLst>
            </p:cNvPr>
            <p:cNvGrpSpPr/>
            <p:nvPr/>
          </p:nvGrpSpPr>
          <p:grpSpPr>
            <a:xfrm>
              <a:off x="6555602" y="1130300"/>
              <a:ext cx="1855815" cy="4614892"/>
              <a:chOff x="1034034" y="1130300"/>
              <a:chExt cx="1475628" cy="4614892"/>
            </a:xfrm>
          </p:grpSpPr>
          <p:sp>
            <p:nvSpPr>
              <p:cNvPr id="15" name="isļíḋè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15" idx="2"/>
              </p:cNvCxnSpPr>
              <p:nvPr/>
            </p:nvCxnSpPr>
            <p:spPr>
              <a:xfrm>
                <a:off x="1771848" y="1627057"/>
                <a:ext cx="1" cy="411813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îṡlïḑ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18" name="îṥ1iḓ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9" name="íṧḷîḑ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062916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0" name="islïd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704565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1" name="îś1îḋ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4346214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0" name="íSḷiḑé">
              <a:extLst>
                <a:ext uri="{FF2B5EF4-FFF2-40B4-BE49-F238E27FC236}">
                  <a16:creationId xmlns:a16="http://schemas.microsoft.com/office/drawing/2014/main" id="{ECCA83B1-5274-4EF3-B5C5-9FE5795D9E60}"/>
                </a:ext>
              </a:extLst>
            </p:cNvPr>
            <p:cNvGrpSpPr/>
            <p:nvPr/>
          </p:nvGrpSpPr>
          <p:grpSpPr>
            <a:xfrm>
              <a:off x="9358400" y="1130300"/>
              <a:ext cx="1855815" cy="2036555"/>
              <a:chOff x="1034034" y="1130300"/>
              <a:chExt cx="1475628" cy="2036555"/>
            </a:xfrm>
          </p:grpSpPr>
          <p:sp>
            <p:nvSpPr>
              <p:cNvPr id="11" name="îṣḷídé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11" idx="2"/>
              </p:cNvCxnSpPr>
              <p:nvPr/>
            </p:nvCxnSpPr>
            <p:spPr>
              <a:xfrm>
                <a:off x="1771849" y="1627057"/>
                <a:ext cx="0" cy="153979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iş1iďê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14" name="ís1ïḓ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1640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8F6F48-3D16-4279-B2A0-290E0F7A4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C767F6-6585-412E-8D55-F2F7D8D21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2929A9-0F03-489E-AD77-C940556BA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778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AAC9FF5-3312-4F5F-82EE-CE4A70D671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6" name="iš1íḍe">
              <a:extLst>
                <a:ext uri="{FF2B5EF4-FFF2-40B4-BE49-F238E27FC236}">
                  <a16:creationId xmlns:a16="http://schemas.microsoft.com/office/drawing/2014/main" id="{BD7E351A-760F-4076-97A5-2068C485EB33}"/>
                </a:ext>
              </a:extLst>
            </p:cNvPr>
            <p:cNvSpPr/>
            <p:nvPr/>
          </p:nvSpPr>
          <p:spPr>
            <a:xfrm>
              <a:off x="0" y="5594681"/>
              <a:ext cx="12192000" cy="12633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ṣļîḑê">
              <a:extLst>
                <a:ext uri="{FF2B5EF4-FFF2-40B4-BE49-F238E27FC236}">
                  <a16:creationId xmlns:a16="http://schemas.microsoft.com/office/drawing/2014/main" id="{B07EE7E4-8890-4A79-96F5-C46A6B897AE4}"/>
                </a:ext>
              </a:extLst>
            </p:cNvPr>
            <p:cNvSpPr/>
            <p:nvPr/>
          </p:nvSpPr>
          <p:spPr>
            <a:xfrm>
              <a:off x="3832770" y="2343380"/>
              <a:ext cx="2205931" cy="177299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cubicBezTo>
                    <a:pt x="13791" y="170"/>
                    <a:pt x="6028" y="3892"/>
                    <a:pt x="0" y="11165"/>
                  </a:cubicBezTo>
                  <a:lnTo>
                    <a:pt x="8387" y="21600"/>
                  </a:lnTo>
                  <a:cubicBezTo>
                    <a:pt x="12096" y="17204"/>
                    <a:pt x="16827" y="14923"/>
                    <a:pt x="21600" y="14757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>
                <a:buClr>
                  <a:srgbClr val="252D30"/>
                </a:buClr>
                <a:buSzPts val="800"/>
                <a:buFont typeface="Arial"/>
                <a:buNone/>
              </a:pPr>
              <a:endParaRPr sz="800">
                <a:solidFill>
                  <a:srgbClr val="252D30"/>
                </a:solidFill>
              </a:endParaRPr>
            </a:p>
          </p:txBody>
        </p:sp>
        <p:sp>
          <p:nvSpPr>
            <p:cNvPr id="8" name="iślîḋe">
              <a:extLst>
                <a:ext uri="{FF2B5EF4-FFF2-40B4-BE49-F238E27FC236}">
                  <a16:creationId xmlns:a16="http://schemas.microsoft.com/office/drawing/2014/main" id="{519CA65D-6E76-4F5E-B2D9-B0C0F39A6E3A}"/>
                </a:ext>
              </a:extLst>
            </p:cNvPr>
            <p:cNvSpPr/>
            <p:nvPr/>
          </p:nvSpPr>
          <p:spPr>
            <a:xfrm>
              <a:off x="6152554" y="2343380"/>
              <a:ext cx="2209354" cy="17735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14752"/>
                  </a:lnTo>
                  <a:cubicBezTo>
                    <a:pt x="4770" y="14916"/>
                    <a:pt x="9498" y="17199"/>
                    <a:pt x="13204" y="21600"/>
                  </a:cubicBezTo>
                  <a:lnTo>
                    <a:pt x="21600" y="11192"/>
                  </a:lnTo>
                  <a:cubicBezTo>
                    <a:pt x="15576" y="3898"/>
                    <a:pt x="7810" y="16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9" name="íṩḷîḋê">
              <a:extLst>
                <a:ext uri="{FF2B5EF4-FFF2-40B4-BE49-F238E27FC236}">
                  <a16:creationId xmlns:a16="http://schemas.microsoft.com/office/drawing/2014/main" id="{56F7B6A1-80A9-49F2-9D3A-3C17152C46AF}"/>
                </a:ext>
              </a:extLst>
            </p:cNvPr>
            <p:cNvSpPr/>
            <p:nvPr/>
          </p:nvSpPr>
          <p:spPr>
            <a:xfrm>
              <a:off x="2844551" y="3340529"/>
              <a:ext cx="1764507" cy="225415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1115" y="0"/>
                  </a:moveTo>
                  <a:cubicBezTo>
                    <a:pt x="3704" y="6028"/>
                    <a:pt x="3" y="13814"/>
                    <a:pt x="0" y="21600"/>
                  </a:cubicBezTo>
                  <a:lnTo>
                    <a:pt x="14826" y="21600"/>
                  </a:lnTo>
                  <a:cubicBezTo>
                    <a:pt x="14828" y="16784"/>
                    <a:pt x="17082" y="11968"/>
                    <a:pt x="21600" y="8209"/>
                  </a:cubicBezTo>
                  <a:lnTo>
                    <a:pt x="111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>
                <a:buClr>
                  <a:srgbClr val="252D30"/>
                </a:buClr>
                <a:buSzPts val="800"/>
                <a:buFont typeface="Arial"/>
                <a:buNone/>
              </a:pPr>
              <a:endParaRPr sz="800">
                <a:solidFill>
                  <a:srgbClr val="252D30"/>
                </a:solidFill>
              </a:endParaRPr>
            </a:p>
          </p:txBody>
        </p:sp>
        <p:sp>
          <p:nvSpPr>
            <p:cNvPr id="10" name="îšḷiḑé">
              <a:extLst>
                <a:ext uri="{FF2B5EF4-FFF2-40B4-BE49-F238E27FC236}">
                  <a16:creationId xmlns:a16="http://schemas.microsoft.com/office/drawing/2014/main" id="{7B43C412-7DE5-4C20-BB41-335CC91A6677}"/>
                </a:ext>
              </a:extLst>
            </p:cNvPr>
            <p:cNvSpPr/>
            <p:nvPr/>
          </p:nvSpPr>
          <p:spPr>
            <a:xfrm>
              <a:off x="7583388" y="3343208"/>
              <a:ext cx="1764061" cy="2251473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13" y="0"/>
                  </a:moveTo>
                  <a:lnTo>
                    <a:pt x="0" y="8197"/>
                  </a:lnTo>
                  <a:cubicBezTo>
                    <a:pt x="4515" y="11960"/>
                    <a:pt x="6768" y="16780"/>
                    <a:pt x="6770" y="21600"/>
                  </a:cubicBezTo>
                  <a:lnTo>
                    <a:pt x="21600" y="21600"/>
                  </a:lnTo>
                  <a:cubicBezTo>
                    <a:pt x="21597" y="13816"/>
                    <a:pt x="17905" y="6032"/>
                    <a:pt x="10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>
                <a:buClr>
                  <a:srgbClr val="252D30"/>
                </a:buClr>
                <a:buSzPts val="800"/>
                <a:buFont typeface="Arial"/>
                <a:buNone/>
              </a:pPr>
              <a:endParaRPr sz="800">
                <a:solidFill>
                  <a:srgbClr val="252D30"/>
                </a:solidFill>
              </a:endParaRPr>
            </a:p>
          </p:txBody>
        </p:sp>
        <p:sp>
          <p:nvSpPr>
            <p:cNvPr id="11" name="îşḻïdé">
              <a:extLst>
                <a:ext uri="{FF2B5EF4-FFF2-40B4-BE49-F238E27FC236}">
                  <a16:creationId xmlns:a16="http://schemas.microsoft.com/office/drawing/2014/main" id="{B3736E9B-9401-42E2-831B-3DFD3991CC32}"/>
                </a:ext>
              </a:extLst>
            </p:cNvPr>
            <p:cNvSpPr/>
            <p:nvPr/>
          </p:nvSpPr>
          <p:spPr>
            <a:xfrm>
              <a:off x="4363145" y="3859195"/>
              <a:ext cx="3464966" cy="1735486"/>
            </a:xfrm>
            <a:custGeom>
              <a:avLst/>
              <a:gdLst/>
              <a:ahLst/>
              <a:cxnLst/>
              <a:rect l="l" t="t" r="r" b="b"/>
              <a:pathLst>
                <a:path w="21598" h="21600" extrusionOk="0">
                  <a:moveTo>
                    <a:pt x="11646" y="0"/>
                  </a:moveTo>
                  <a:lnTo>
                    <a:pt x="9990" y="2"/>
                  </a:lnTo>
                  <a:cubicBezTo>
                    <a:pt x="9908" y="12"/>
                    <a:pt x="9832" y="19"/>
                    <a:pt x="9775" y="24"/>
                  </a:cubicBezTo>
                  <a:cubicBezTo>
                    <a:pt x="9718" y="30"/>
                    <a:pt x="9680" y="32"/>
                    <a:pt x="9674" y="35"/>
                  </a:cubicBezTo>
                  <a:cubicBezTo>
                    <a:pt x="9671" y="39"/>
                    <a:pt x="9661" y="104"/>
                    <a:pt x="9645" y="209"/>
                  </a:cubicBezTo>
                  <a:cubicBezTo>
                    <a:pt x="9630" y="314"/>
                    <a:pt x="9612" y="460"/>
                    <a:pt x="9593" y="617"/>
                  </a:cubicBezTo>
                  <a:lnTo>
                    <a:pt x="9388" y="2402"/>
                  </a:lnTo>
                  <a:cubicBezTo>
                    <a:pt x="9368" y="2560"/>
                    <a:pt x="9319" y="2721"/>
                    <a:pt x="9254" y="2849"/>
                  </a:cubicBezTo>
                  <a:cubicBezTo>
                    <a:pt x="9189" y="2977"/>
                    <a:pt x="9109" y="3074"/>
                    <a:pt x="9029" y="3108"/>
                  </a:cubicBezTo>
                  <a:lnTo>
                    <a:pt x="8209" y="3499"/>
                  </a:lnTo>
                  <a:cubicBezTo>
                    <a:pt x="8129" y="3543"/>
                    <a:pt x="8034" y="3533"/>
                    <a:pt x="7946" y="3481"/>
                  </a:cubicBezTo>
                  <a:cubicBezTo>
                    <a:pt x="7858" y="3428"/>
                    <a:pt x="7779" y="3335"/>
                    <a:pt x="7727" y="3210"/>
                  </a:cubicBezTo>
                  <a:lnTo>
                    <a:pt x="7124" y="1819"/>
                  </a:lnTo>
                  <a:cubicBezTo>
                    <a:pt x="7016" y="1567"/>
                    <a:pt x="6921" y="1376"/>
                    <a:pt x="6914" y="1384"/>
                  </a:cubicBezTo>
                  <a:cubicBezTo>
                    <a:pt x="6908" y="1392"/>
                    <a:pt x="6777" y="1509"/>
                    <a:pt x="6627" y="1647"/>
                  </a:cubicBezTo>
                  <a:lnTo>
                    <a:pt x="5173" y="3140"/>
                  </a:lnTo>
                  <a:cubicBezTo>
                    <a:pt x="5031" y="3304"/>
                    <a:pt x="4909" y="3445"/>
                    <a:pt x="4902" y="3453"/>
                  </a:cubicBezTo>
                  <a:cubicBezTo>
                    <a:pt x="4896" y="3461"/>
                    <a:pt x="4924" y="3729"/>
                    <a:pt x="4963" y="4047"/>
                  </a:cubicBezTo>
                  <a:lnTo>
                    <a:pt x="5191" y="5779"/>
                  </a:lnTo>
                  <a:cubicBezTo>
                    <a:pt x="5210" y="5939"/>
                    <a:pt x="5204" y="6124"/>
                    <a:pt x="5176" y="6294"/>
                  </a:cubicBezTo>
                  <a:cubicBezTo>
                    <a:pt x="5148" y="6465"/>
                    <a:pt x="5098" y="6622"/>
                    <a:pt x="5033" y="6724"/>
                  </a:cubicBezTo>
                  <a:lnTo>
                    <a:pt x="4333" y="7919"/>
                  </a:lnTo>
                  <a:cubicBezTo>
                    <a:pt x="4272" y="8028"/>
                    <a:pt x="4187" y="8104"/>
                    <a:pt x="4097" y="8139"/>
                  </a:cubicBezTo>
                  <a:cubicBezTo>
                    <a:pt x="4007" y="8174"/>
                    <a:pt x="3913" y="8167"/>
                    <a:pt x="3837" y="8108"/>
                  </a:cubicBezTo>
                  <a:lnTo>
                    <a:pt x="2987" y="7454"/>
                  </a:lnTo>
                  <a:cubicBezTo>
                    <a:pt x="2834" y="7336"/>
                    <a:pt x="2705" y="7251"/>
                    <a:pt x="2699" y="7259"/>
                  </a:cubicBezTo>
                  <a:cubicBezTo>
                    <a:pt x="2692" y="7267"/>
                    <a:pt x="2605" y="7491"/>
                    <a:pt x="2501" y="7752"/>
                  </a:cubicBezTo>
                  <a:lnTo>
                    <a:pt x="1575" y="10343"/>
                  </a:lnTo>
                  <a:cubicBezTo>
                    <a:pt x="1530" y="10483"/>
                    <a:pt x="1489" y="10614"/>
                    <a:pt x="1459" y="10710"/>
                  </a:cubicBezTo>
                  <a:cubicBezTo>
                    <a:pt x="1428" y="10806"/>
                    <a:pt x="1408" y="10867"/>
                    <a:pt x="1405" y="10871"/>
                  </a:cubicBezTo>
                  <a:cubicBezTo>
                    <a:pt x="1404" y="10882"/>
                    <a:pt x="1425" y="10940"/>
                    <a:pt x="1460" y="11025"/>
                  </a:cubicBezTo>
                  <a:cubicBezTo>
                    <a:pt x="1494" y="11110"/>
                    <a:pt x="1543" y="11223"/>
                    <a:pt x="1598" y="11344"/>
                  </a:cubicBezTo>
                  <a:lnTo>
                    <a:pt x="2187" y="12627"/>
                  </a:lnTo>
                  <a:cubicBezTo>
                    <a:pt x="2242" y="12748"/>
                    <a:pt x="2279" y="12919"/>
                    <a:pt x="2293" y="13096"/>
                  </a:cubicBezTo>
                  <a:cubicBezTo>
                    <a:pt x="2307" y="13273"/>
                    <a:pt x="2298" y="13458"/>
                    <a:pt x="2263" y="13607"/>
                  </a:cubicBezTo>
                  <a:lnTo>
                    <a:pt x="1875" y="15528"/>
                  </a:lnTo>
                  <a:cubicBezTo>
                    <a:pt x="1848" y="15682"/>
                    <a:pt x="1789" y="15832"/>
                    <a:pt x="1717" y="15947"/>
                  </a:cubicBezTo>
                  <a:cubicBezTo>
                    <a:pt x="1644" y="16062"/>
                    <a:pt x="1558" y="16142"/>
                    <a:pt x="1475" y="16158"/>
                  </a:cubicBezTo>
                  <a:lnTo>
                    <a:pt x="601" y="16354"/>
                  </a:lnTo>
                  <a:cubicBezTo>
                    <a:pt x="437" y="16385"/>
                    <a:pt x="303" y="16435"/>
                    <a:pt x="300" y="16456"/>
                  </a:cubicBezTo>
                  <a:cubicBezTo>
                    <a:pt x="297" y="16477"/>
                    <a:pt x="271" y="16750"/>
                    <a:pt x="243" y="17069"/>
                  </a:cubicBezTo>
                  <a:lnTo>
                    <a:pt x="26" y="20127"/>
                  </a:lnTo>
                  <a:cubicBezTo>
                    <a:pt x="20" y="20291"/>
                    <a:pt x="13" y="20443"/>
                    <a:pt x="8" y="20557"/>
                  </a:cubicBezTo>
                  <a:cubicBezTo>
                    <a:pt x="2" y="20671"/>
                    <a:pt x="-1" y="20747"/>
                    <a:pt x="0" y="20759"/>
                  </a:cubicBezTo>
                  <a:cubicBezTo>
                    <a:pt x="-1" y="20770"/>
                    <a:pt x="30" y="20801"/>
                    <a:pt x="81" y="20844"/>
                  </a:cubicBezTo>
                  <a:cubicBezTo>
                    <a:pt x="132" y="20887"/>
                    <a:pt x="203" y="20941"/>
                    <a:pt x="282" y="20996"/>
                  </a:cubicBezTo>
                  <a:lnTo>
                    <a:pt x="1075" y="21567"/>
                  </a:lnTo>
                  <a:cubicBezTo>
                    <a:pt x="1085" y="21574"/>
                    <a:pt x="1094" y="21590"/>
                    <a:pt x="1104" y="21600"/>
                  </a:cubicBezTo>
                  <a:lnTo>
                    <a:pt x="3978" y="21600"/>
                  </a:lnTo>
                  <a:cubicBezTo>
                    <a:pt x="3980" y="17011"/>
                    <a:pt x="5143" y="12534"/>
                    <a:pt x="7249" y="9969"/>
                  </a:cubicBezTo>
                  <a:cubicBezTo>
                    <a:pt x="8858" y="8011"/>
                    <a:pt x="10711" y="7539"/>
                    <a:pt x="12408" y="8360"/>
                  </a:cubicBezTo>
                  <a:cubicBezTo>
                    <a:pt x="14105" y="9181"/>
                    <a:pt x="15644" y="11294"/>
                    <a:pt x="16625" y="14506"/>
                  </a:cubicBezTo>
                  <a:cubicBezTo>
                    <a:pt x="17303" y="16725"/>
                    <a:pt x="17626" y="19178"/>
                    <a:pt x="17624" y="21600"/>
                  </a:cubicBezTo>
                  <a:lnTo>
                    <a:pt x="20404" y="21600"/>
                  </a:lnTo>
                  <a:cubicBezTo>
                    <a:pt x="20434" y="21554"/>
                    <a:pt x="20466" y="21512"/>
                    <a:pt x="20500" y="21487"/>
                  </a:cubicBezTo>
                  <a:lnTo>
                    <a:pt x="21318" y="20885"/>
                  </a:lnTo>
                  <a:cubicBezTo>
                    <a:pt x="21395" y="20828"/>
                    <a:pt x="21465" y="20773"/>
                    <a:pt x="21516" y="20729"/>
                  </a:cubicBezTo>
                  <a:cubicBezTo>
                    <a:pt x="21567" y="20686"/>
                    <a:pt x="21599" y="20654"/>
                    <a:pt x="21598" y="20642"/>
                  </a:cubicBezTo>
                  <a:cubicBezTo>
                    <a:pt x="21599" y="20632"/>
                    <a:pt x="21596" y="20557"/>
                    <a:pt x="21590" y="20444"/>
                  </a:cubicBezTo>
                  <a:cubicBezTo>
                    <a:pt x="21584" y="20332"/>
                    <a:pt x="21576" y="20181"/>
                    <a:pt x="21568" y="20016"/>
                  </a:cubicBezTo>
                  <a:lnTo>
                    <a:pt x="21339" y="16867"/>
                  </a:lnTo>
                  <a:cubicBezTo>
                    <a:pt x="21306" y="16541"/>
                    <a:pt x="21278" y="16270"/>
                    <a:pt x="21275" y="16247"/>
                  </a:cubicBezTo>
                  <a:cubicBezTo>
                    <a:pt x="21272" y="16223"/>
                    <a:pt x="21137" y="16192"/>
                    <a:pt x="20974" y="16158"/>
                  </a:cubicBezTo>
                  <a:lnTo>
                    <a:pt x="20070" y="15962"/>
                  </a:lnTo>
                  <a:cubicBezTo>
                    <a:pt x="19988" y="15944"/>
                    <a:pt x="19902" y="15868"/>
                    <a:pt x="19829" y="15756"/>
                  </a:cubicBezTo>
                  <a:cubicBezTo>
                    <a:pt x="19757" y="15644"/>
                    <a:pt x="19698" y="15498"/>
                    <a:pt x="19673" y="15341"/>
                  </a:cubicBezTo>
                  <a:lnTo>
                    <a:pt x="19324" y="13637"/>
                  </a:lnTo>
                  <a:cubicBezTo>
                    <a:pt x="19289" y="13487"/>
                    <a:pt x="19281" y="13303"/>
                    <a:pt x="19295" y="13126"/>
                  </a:cubicBezTo>
                  <a:cubicBezTo>
                    <a:pt x="19309" y="12948"/>
                    <a:pt x="19345" y="12777"/>
                    <a:pt x="19399" y="12653"/>
                  </a:cubicBezTo>
                  <a:lnTo>
                    <a:pt x="19998" y="11321"/>
                  </a:lnTo>
                  <a:cubicBezTo>
                    <a:pt x="20106" y="11074"/>
                    <a:pt x="20193" y="10862"/>
                    <a:pt x="20189" y="10849"/>
                  </a:cubicBezTo>
                  <a:cubicBezTo>
                    <a:pt x="20185" y="10836"/>
                    <a:pt x="20109" y="10599"/>
                    <a:pt x="20021" y="10323"/>
                  </a:cubicBezTo>
                  <a:lnTo>
                    <a:pt x="19070" y="7667"/>
                  </a:lnTo>
                  <a:cubicBezTo>
                    <a:pt x="18968" y="7407"/>
                    <a:pt x="18879" y="7183"/>
                    <a:pt x="18875" y="7170"/>
                  </a:cubicBezTo>
                  <a:cubicBezTo>
                    <a:pt x="18871" y="7157"/>
                    <a:pt x="18737" y="7248"/>
                    <a:pt x="18589" y="7365"/>
                  </a:cubicBezTo>
                  <a:lnTo>
                    <a:pt x="17734" y="8052"/>
                  </a:lnTo>
                  <a:cubicBezTo>
                    <a:pt x="17657" y="8115"/>
                    <a:pt x="17563" y="8123"/>
                    <a:pt x="17473" y="8089"/>
                  </a:cubicBezTo>
                  <a:cubicBezTo>
                    <a:pt x="17383" y="8055"/>
                    <a:pt x="17298" y="7978"/>
                    <a:pt x="17239" y="7867"/>
                  </a:cubicBezTo>
                  <a:lnTo>
                    <a:pt x="16599" y="6770"/>
                  </a:lnTo>
                  <a:cubicBezTo>
                    <a:pt x="16534" y="6667"/>
                    <a:pt x="16484" y="6509"/>
                    <a:pt x="16456" y="6337"/>
                  </a:cubicBezTo>
                  <a:cubicBezTo>
                    <a:pt x="16427" y="6165"/>
                    <a:pt x="16420" y="5978"/>
                    <a:pt x="16443" y="5816"/>
                  </a:cubicBezTo>
                  <a:lnTo>
                    <a:pt x="16670" y="4042"/>
                  </a:lnTo>
                  <a:cubicBezTo>
                    <a:pt x="16689" y="3885"/>
                    <a:pt x="16707" y="3737"/>
                    <a:pt x="16718" y="3629"/>
                  </a:cubicBezTo>
                  <a:cubicBezTo>
                    <a:pt x="16730" y="3521"/>
                    <a:pt x="16734" y="3452"/>
                    <a:pt x="16729" y="3449"/>
                  </a:cubicBezTo>
                  <a:cubicBezTo>
                    <a:pt x="16727" y="3443"/>
                    <a:pt x="16695" y="3404"/>
                    <a:pt x="16645" y="3347"/>
                  </a:cubicBezTo>
                  <a:cubicBezTo>
                    <a:pt x="16595" y="3290"/>
                    <a:pt x="16527" y="3214"/>
                    <a:pt x="16456" y="3130"/>
                  </a:cubicBezTo>
                  <a:lnTo>
                    <a:pt x="14985" y="1615"/>
                  </a:lnTo>
                  <a:cubicBezTo>
                    <a:pt x="14835" y="1476"/>
                    <a:pt x="14703" y="1370"/>
                    <a:pt x="14698" y="1367"/>
                  </a:cubicBezTo>
                  <a:cubicBezTo>
                    <a:pt x="14687" y="1362"/>
                    <a:pt x="14598" y="1562"/>
                    <a:pt x="14490" y="1810"/>
                  </a:cubicBezTo>
                  <a:lnTo>
                    <a:pt x="13885" y="3216"/>
                  </a:lnTo>
                  <a:cubicBezTo>
                    <a:pt x="13831" y="3339"/>
                    <a:pt x="13749" y="3434"/>
                    <a:pt x="13662" y="3486"/>
                  </a:cubicBezTo>
                  <a:cubicBezTo>
                    <a:pt x="13575" y="3538"/>
                    <a:pt x="13483" y="3548"/>
                    <a:pt x="13405" y="3505"/>
                  </a:cubicBezTo>
                  <a:lnTo>
                    <a:pt x="12618" y="3123"/>
                  </a:lnTo>
                  <a:cubicBezTo>
                    <a:pt x="12538" y="3090"/>
                    <a:pt x="12456" y="2997"/>
                    <a:pt x="12390" y="2871"/>
                  </a:cubicBezTo>
                  <a:cubicBezTo>
                    <a:pt x="12324" y="2745"/>
                    <a:pt x="12274" y="2586"/>
                    <a:pt x="12257" y="2428"/>
                  </a:cubicBezTo>
                  <a:lnTo>
                    <a:pt x="12042" y="626"/>
                  </a:lnTo>
                  <a:cubicBezTo>
                    <a:pt x="12002" y="307"/>
                    <a:pt x="11969" y="46"/>
                    <a:pt x="11958" y="41"/>
                  </a:cubicBezTo>
                  <a:cubicBezTo>
                    <a:pt x="11948" y="36"/>
                    <a:pt x="11809" y="24"/>
                    <a:pt x="1164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12" name="ïŝľidé">
              <a:extLst>
                <a:ext uri="{FF2B5EF4-FFF2-40B4-BE49-F238E27FC236}">
                  <a16:creationId xmlns:a16="http://schemas.microsoft.com/office/drawing/2014/main" id="{05DCC684-14D0-4FC5-9F44-56BFF244A9B6}"/>
                </a:ext>
              </a:extLst>
            </p:cNvPr>
            <p:cNvSpPr/>
            <p:nvPr/>
          </p:nvSpPr>
          <p:spPr>
            <a:xfrm>
              <a:off x="4756249" y="4254929"/>
              <a:ext cx="2679502" cy="1339752"/>
            </a:xfrm>
            <a:custGeom>
              <a:avLst/>
              <a:gdLst/>
              <a:ahLst/>
              <a:cxnLst/>
              <a:rect l="l" t="t" r="r" b="b"/>
              <a:pathLst>
                <a:path w="21599" h="21600" extrusionOk="0">
                  <a:moveTo>
                    <a:pt x="10800" y="0"/>
                  </a:moveTo>
                  <a:cubicBezTo>
                    <a:pt x="8036" y="0"/>
                    <a:pt x="5273" y="2107"/>
                    <a:pt x="3164" y="6325"/>
                  </a:cubicBezTo>
                  <a:cubicBezTo>
                    <a:pt x="1055" y="10543"/>
                    <a:pt x="0" y="16071"/>
                    <a:pt x="0" y="21600"/>
                  </a:cubicBezTo>
                  <a:lnTo>
                    <a:pt x="907" y="21600"/>
                  </a:lnTo>
                  <a:cubicBezTo>
                    <a:pt x="907" y="16536"/>
                    <a:pt x="1873" y="11472"/>
                    <a:pt x="3805" y="7609"/>
                  </a:cubicBezTo>
                  <a:cubicBezTo>
                    <a:pt x="5736" y="3745"/>
                    <a:pt x="8268" y="1812"/>
                    <a:pt x="10800" y="1812"/>
                  </a:cubicBezTo>
                  <a:cubicBezTo>
                    <a:pt x="13332" y="1812"/>
                    <a:pt x="15864" y="3745"/>
                    <a:pt x="17795" y="7609"/>
                  </a:cubicBezTo>
                  <a:cubicBezTo>
                    <a:pt x="19727" y="11472"/>
                    <a:pt x="20693" y="16536"/>
                    <a:pt x="20693" y="21600"/>
                  </a:cubicBezTo>
                  <a:lnTo>
                    <a:pt x="21600" y="21600"/>
                  </a:lnTo>
                  <a:cubicBezTo>
                    <a:pt x="21600" y="16071"/>
                    <a:pt x="20545" y="10543"/>
                    <a:pt x="18436" y="6325"/>
                  </a:cubicBezTo>
                  <a:cubicBezTo>
                    <a:pt x="16327" y="2107"/>
                    <a:pt x="13564" y="0"/>
                    <a:pt x="10800" y="0"/>
                  </a:cubicBezTo>
                  <a:close/>
                </a:path>
              </a:pathLst>
            </a:custGeom>
            <a:solidFill>
              <a:schemeClr val="tx1">
                <a:alpha val="9411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13" name="ïśľíḋe">
              <a:extLst>
                <a:ext uri="{FF2B5EF4-FFF2-40B4-BE49-F238E27FC236}">
                  <a16:creationId xmlns:a16="http://schemas.microsoft.com/office/drawing/2014/main" id="{8995EDD9-F43B-49ED-88A1-76C818D4023F}"/>
                </a:ext>
              </a:extLst>
            </p:cNvPr>
            <p:cNvSpPr/>
            <p:nvPr/>
          </p:nvSpPr>
          <p:spPr>
            <a:xfrm>
              <a:off x="4549675" y="3357346"/>
              <a:ext cx="1489026" cy="75902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cubicBezTo>
                    <a:pt x="13796" y="389"/>
                    <a:pt x="6056" y="6264"/>
                    <a:pt x="0" y="17627"/>
                  </a:cubicBezTo>
                  <a:lnTo>
                    <a:pt x="2025" y="21600"/>
                  </a:lnTo>
                  <a:cubicBezTo>
                    <a:pt x="7521" y="11332"/>
                    <a:pt x="14530" y="6003"/>
                    <a:pt x="21600" y="5616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14" name="ïṧḷîḓe">
              <a:extLst>
                <a:ext uri="{FF2B5EF4-FFF2-40B4-BE49-F238E27FC236}">
                  <a16:creationId xmlns:a16="http://schemas.microsoft.com/office/drawing/2014/main" id="{646BEE01-7BFE-4696-8BC2-726625C12DC8}"/>
                </a:ext>
              </a:extLst>
            </p:cNvPr>
            <p:cNvSpPr/>
            <p:nvPr/>
          </p:nvSpPr>
          <p:spPr>
            <a:xfrm>
              <a:off x="6152554" y="3357346"/>
              <a:ext cx="1490663" cy="75961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5612"/>
                  </a:lnTo>
                  <a:cubicBezTo>
                    <a:pt x="7070" y="5994"/>
                    <a:pt x="14077" y="11325"/>
                    <a:pt x="19571" y="21600"/>
                  </a:cubicBezTo>
                  <a:lnTo>
                    <a:pt x="21600" y="17639"/>
                  </a:lnTo>
                  <a:cubicBezTo>
                    <a:pt x="15546" y="6263"/>
                    <a:pt x="7805" y="384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15" name="ïṩḷiḑé">
              <a:extLst>
                <a:ext uri="{FF2B5EF4-FFF2-40B4-BE49-F238E27FC236}">
                  <a16:creationId xmlns:a16="http://schemas.microsoft.com/office/drawing/2014/main" id="{B94FBECC-D2CB-47B9-A126-5D3B40F3EC62}"/>
                </a:ext>
              </a:extLst>
            </p:cNvPr>
            <p:cNvSpPr/>
            <p:nvPr/>
          </p:nvSpPr>
          <p:spPr>
            <a:xfrm>
              <a:off x="3858219" y="4057583"/>
              <a:ext cx="750838" cy="153709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7584" y="0"/>
                  </a:moveTo>
                  <a:cubicBezTo>
                    <a:pt x="5860" y="6056"/>
                    <a:pt x="6" y="13828"/>
                    <a:pt x="0" y="21600"/>
                  </a:cubicBezTo>
                  <a:lnTo>
                    <a:pt x="5682" y="21600"/>
                  </a:lnTo>
                  <a:cubicBezTo>
                    <a:pt x="5686" y="14538"/>
                    <a:pt x="10983" y="7475"/>
                    <a:pt x="21600" y="1962"/>
                  </a:cubicBezTo>
                  <a:lnTo>
                    <a:pt x="17584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16" name="íṥ1ïdé">
              <a:extLst>
                <a:ext uri="{FF2B5EF4-FFF2-40B4-BE49-F238E27FC236}">
                  <a16:creationId xmlns:a16="http://schemas.microsoft.com/office/drawing/2014/main" id="{8A251CAA-A330-45C4-9FA5-115AC6F31765}"/>
                </a:ext>
              </a:extLst>
            </p:cNvPr>
            <p:cNvSpPr/>
            <p:nvPr/>
          </p:nvSpPr>
          <p:spPr>
            <a:xfrm>
              <a:off x="7583388" y="4058327"/>
              <a:ext cx="750392" cy="153635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4027" y="0"/>
                  </a:moveTo>
                  <a:lnTo>
                    <a:pt x="0" y="1959"/>
                  </a:lnTo>
                  <a:cubicBezTo>
                    <a:pt x="10615" y="7473"/>
                    <a:pt x="15910" y="14537"/>
                    <a:pt x="15915" y="21600"/>
                  </a:cubicBezTo>
                  <a:lnTo>
                    <a:pt x="21600" y="21600"/>
                  </a:lnTo>
                  <a:cubicBezTo>
                    <a:pt x="21595" y="13828"/>
                    <a:pt x="15745" y="6057"/>
                    <a:pt x="4027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17" name="ïślîḓé">
              <a:extLst>
                <a:ext uri="{FF2B5EF4-FFF2-40B4-BE49-F238E27FC236}">
                  <a16:creationId xmlns:a16="http://schemas.microsoft.com/office/drawing/2014/main" id="{0103FB33-965D-4C2E-9D73-0AA6E24D39F1}"/>
                </a:ext>
              </a:extLst>
            </p:cNvPr>
            <p:cNvSpPr/>
            <p:nvPr/>
          </p:nvSpPr>
          <p:spPr bwMode="auto">
            <a:xfrm>
              <a:off x="3448876" y="4306847"/>
              <a:ext cx="412417" cy="321517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ïśliďê">
              <a:extLst>
                <a:ext uri="{FF2B5EF4-FFF2-40B4-BE49-F238E27FC236}">
                  <a16:creationId xmlns:a16="http://schemas.microsoft.com/office/drawing/2014/main" id="{DD6E74AC-3505-4A40-9393-6155AB10F9C0}"/>
                </a:ext>
              </a:extLst>
            </p:cNvPr>
            <p:cNvSpPr/>
            <p:nvPr/>
          </p:nvSpPr>
          <p:spPr bwMode="auto">
            <a:xfrm>
              <a:off x="4729527" y="2997397"/>
              <a:ext cx="412417" cy="321517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îśļîdê">
              <a:extLst>
                <a:ext uri="{FF2B5EF4-FFF2-40B4-BE49-F238E27FC236}">
                  <a16:creationId xmlns:a16="http://schemas.microsoft.com/office/drawing/2014/main" id="{396A8B7A-716A-4B0E-A6B7-EC3679CC7195}"/>
                </a:ext>
              </a:extLst>
            </p:cNvPr>
            <p:cNvSpPr/>
            <p:nvPr/>
          </p:nvSpPr>
          <p:spPr bwMode="auto">
            <a:xfrm>
              <a:off x="7051023" y="2997695"/>
              <a:ext cx="412417" cy="321517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iSlîdé">
              <a:extLst>
                <a:ext uri="{FF2B5EF4-FFF2-40B4-BE49-F238E27FC236}">
                  <a16:creationId xmlns:a16="http://schemas.microsoft.com/office/drawing/2014/main" id="{9D988FCD-D455-428E-B5FF-10C32A8E88FA}"/>
                </a:ext>
              </a:extLst>
            </p:cNvPr>
            <p:cNvSpPr/>
            <p:nvPr/>
          </p:nvSpPr>
          <p:spPr bwMode="auto">
            <a:xfrm>
              <a:off x="8330929" y="4308186"/>
              <a:ext cx="412417" cy="321517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ïṧ1ïďé">
              <a:extLst>
                <a:ext uri="{FF2B5EF4-FFF2-40B4-BE49-F238E27FC236}">
                  <a16:creationId xmlns:a16="http://schemas.microsoft.com/office/drawing/2014/main" id="{5AE7FB3C-8C9A-402B-BE44-4B09E7CC3F20}"/>
                </a:ext>
              </a:extLst>
            </p:cNvPr>
            <p:cNvSpPr/>
            <p:nvPr/>
          </p:nvSpPr>
          <p:spPr>
            <a:xfrm>
              <a:off x="5593338" y="5091423"/>
              <a:ext cx="1005324" cy="1005324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ïṩľiḓê">
              <a:extLst>
                <a:ext uri="{FF2B5EF4-FFF2-40B4-BE49-F238E27FC236}">
                  <a16:creationId xmlns:a16="http://schemas.microsoft.com/office/drawing/2014/main" id="{1868F2A1-16F6-4308-BDBF-EA8552777764}"/>
                </a:ext>
              </a:extLst>
            </p:cNvPr>
            <p:cNvGrpSpPr/>
            <p:nvPr/>
          </p:nvGrpSpPr>
          <p:grpSpPr>
            <a:xfrm>
              <a:off x="1642190" y="1913443"/>
              <a:ext cx="2072886" cy="1033438"/>
              <a:chOff x="8888360" y="2442627"/>
              <a:chExt cx="2630540" cy="1033438"/>
            </a:xfrm>
          </p:grpSpPr>
          <p:sp>
            <p:nvSpPr>
              <p:cNvPr id="37" name="îSlîḍe">
                <a:extLst>
                  <a:ext uri="{FF2B5EF4-FFF2-40B4-BE49-F238E27FC236}">
                    <a16:creationId xmlns:a16="http://schemas.microsoft.com/office/drawing/2014/main" id="{73B1E6C3-3421-48D1-BD4C-C708B7431A57}"/>
                  </a:ext>
                </a:extLst>
              </p:cNvPr>
              <p:cNvSpPr txBox="1"/>
              <p:nvPr/>
            </p:nvSpPr>
            <p:spPr>
              <a:xfrm>
                <a:off x="8888360" y="2442627"/>
                <a:ext cx="263054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8" name="ï$1iḓè">
                <a:extLst>
                  <a:ext uri="{FF2B5EF4-FFF2-40B4-BE49-F238E27FC236}">
                    <a16:creationId xmlns:a16="http://schemas.microsoft.com/office/drawing/2014/main" id="{41B5B4F1-382F-4286-93AA-CD86A9FF5055}"/>
                  </a:ext>
                </a:extLst>
              </p:cNvPr>
              <p:cNvSpPr txBox="1"/>
              <p:nvPr/>
            </p:nvSpPr>
            <p:spPr>
              <a:xfrm>
                <a:off x="8888360" y="2835138"/>
                <a:ext cx="2630540" cy="6409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/>
                  <a:t>……</a:t>
                </a:r>
              </a:p>
            </p:txBody>
          </p:sp>
        </p:grpSp>
        <p:grpSp>
          <p:nvGrpSpPr>
            <p:cNvPr id="23" name="isḻîḋê">
              <a:extLst>
                <a:ext uri="{FF2B5EF4-FFF2-40B4-BE49-F238E27FC236}">
                  <a16:creationId xmlns:a16="http://schemas.microsoft.com/office/drawing/2014/main" id="{1868F2A1-16F6-4308-BDBF-EA8552777764}"/>
                </a:ext>
              </a:extLst>
            </p:cNvPr>
            <p:cNvGrpSpPr/>
            <p:nvPr/>
          </p:nvGrpSpPr>
          <p:grpSpPr>
            <a:xfrm>
              <a:off x="676275" y="3665396"/>
              <a:ext cx="2072886" cy="1033438"/>
              <a:chOff x="8888360" y="2442627"/>
              <a:chExt cx="2630540" cy="1033438"/>
            </a:xfrm>
          </p:grpSpPr>
          <p:sp>
            <p:nvSpPr>
              <p:cNvPr id="35" name="ïṣļïḑè">
                <a:extLst>
                  <a:ext uri="{FF2B5EF4-FFF2-40B4-BE49-F238E27FC236}">
                    <a16:creationId xmlns:a16="http://schemas.microsoft.com/office/drawing/2014/main" id="{73B1E6C3-3421-48D1-BD4C-C708B7431A57}"/>
                  </a:ext>
                </a:extLst>
              </p:cNvPr>
              <p:cNvSpPr txBox="1"/>
              <p:nvPr/>
            </p:nvSpPr>
            <p:spPr>
              <a:xfrm>
                <a:off x="8888360" y="2442627"/>
                <a:ext cx="263054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6" name="ïŝľíḓe">
                <a:extLst>
                  <a:ext uri="{FF2B5EF4-FFF2-40B4-BE49-F238E27FC236}">
                    <a16:creationId xmlns:a16="http://schemas.microsoft.com/office/drawing/2014/main" id="{41B5B4F1-382F-4286-93AA-CD86A9FF5055}"/>
                  </a:ext>
                </a:extLst>
              </p:cNvPr>
              <p:cNvSpPr txBox="1"/>
              <p:nvPr/>
            </p:nvSpPr>
            <p:spPr>
              <a:xfrm>
                <a:off x="8888360" y="2835138"/>
                <a:ext cx="2630540" cy="6409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/>
                  <a:t>……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B246842-A10C-4F7D-915F-7F5D6B229082}"/>
                </a:ext>
              </a:extLst>
            </p:cNvPr>
            <p:cNvCxnSpPr/>
            <p:nvPr/>
          </p:nvCxnSpPr>
          <p:spPr>
            <a:xfrm>
              <a:off x="673100" y="3306138"/>
              <a:ext cx="305687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íś1íḓê">
              <a:extLst>
                <a:ext uri="{FF2B5EF4-FFF2-40B4-BE49-F238E27FC236}">
                  <a16:creationId xmlns:a16="http://schemas.microsoft.com/office/drawing/2014/main" id="{1868F2A1-16F6-4308-BDBF-EA8552777764}"/>
                </a:ext>
              </a:extLst>
            </p:cNvPr>
            <p:cNvGrpSpPr/>
            <p:nvPr/>
          </p:nvGrpSpPr>
          <p:grpSpPr>
            <a:xfrm>
              <a:off x="8476924" y="1913443"/>
              <a:ext cx="2072886" cy="1033438"/>
              <a:chOff x="8888360" y="2442627"/>
              <a:chExt cx="2630540" cy="1033438"/>
            </a:xfrm>
          </p:grpSpPr>
          <p:sp>
            <p:nvSpPr>
              <p:cNvPr id="33" name="íślíḓê">
                <a:extLst>
                  <a:ext uri="{FF2B5EF4-FFF2-40B4-BE49-F238E27FC236}">
                    <a16:creationId xmlns:a16="http://schemas.microsoft.com/office/drawing/2014/main" id="{73B1E6C3-3421-48D1-BD4C-C708B7431A57}"/>
                  </a:ext>
                </a:extLst>
              </p:cNvPr>
              <p:cNvSpPr txBox="1"/>
              <p:nvPr/>
            </p:nvSpPr>
            <p:spPr>
              <a:xfrm>
                <a:off x="8888360" y="2442627"/>
                <a:ext cx="263054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4" name="íšľîḓê">
                <a:extLst>
                  <a:ext uri="{FF2B5EF4-FFF2-40B4-BE49-F238E27FC236}">
                    <a16:creationId xmlns:a16="http://schemas.microsoft.com/office/drawing/2014/main" id="{41B5B4F1-382F-4286-93AA-CD86A9FF5055}"/>
                  </a:ext>
                </a:extLst>
              </p:cNvPr>
              <p:cNvSpPr txBox="1"/>
              <p:nvPr/>
            </p:nvSpPr>
            <p:spPr>
              <a:xfrm>
                <a:off x="8888360" y="2835138"/>
                <a:ext cx="2630540" cy="6409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/>
                  <a:t>Supporting </a:t>
                </a:r>
                <a:r>
                  <a:rPr lang="en-US" altLang="zh-CN" sz="1050"/>
                  <a:t>text here.</a:t>
                </a:r>
                <a:endParaRPr lang="en-US" altLang="zh-CN" sz="105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/>
                  <a:t>……</a:t>
                </a:r>
                <a:endParaRPr lang="en-US" altLang="zh-CN" sz="1050" dirty="0"/>
              </a:p>
            </p:txBody>
          </p:sp>
        </p:grpSp>
        <p:grpSp>
          <p:nvGrpSpPr>
            <p:cNvPr id="26" name="ïṣľïḋé">
              <a:extLst>
                <a:ext uri="{FF2B5EF4-FFF2-40B4-BE49-F238E27FC236}">
                  <a16:creationId xmlns:a16="http://schemas.microsoft.com/office/drawing/2014/main" id="{1868F2A1-16F6-4308-BDBF-EA8552777764}"/>
                </a:ext>
              </a:extLst>
            </p:cNvPr>
            <p:cNvGrpSpPr/>
            <p:nvPr/>
          </p:nvGrpSpPr>
          <p:grpSpPr>
            <a:xfrm>
              <a:off x="9442839" y="3665396"/>
              <a:ext cx="2072886" cy="1033438"/>
              <a:chOff x="8888360" y="2442627"/>
              <a:chExt cx="2630540" cy="1033438"/>
            </a:xfrm>
          </p:grpSpPr>
          <p:sp>
            <p:nvSpPr>
              <p:cNvPr id="31" name="îšḻîḑê">
                <a:extLst>
                  <a:ext uri="{FF2B5EF4-FFF2-40B4-BE49-F238E27FC236}">
                    <a16:creationId xmlns:a16="http://schemas.microsoft.com/office/drawing/2014/main" id="{73B1E6C3-3421-48D1-BD4C-C708B7431A57}"/>
                  </a:ext>
                </a:extLst>
              </p:cNvPr>
              <p:cNvSpPr txBox="1"/>
              <p:nvPr/>
            </p:nvSpPr>
            <p:spPr>
              <a:xfrm>
                <a:off x="8888360" y="2442627"/>
                <a:ext cx="263054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2" name="îšlïďè">
                <a:extLst>
                  <a:ext uri="{FF2B5EF4-FFF2-40B4-BE49-F238E27FC236}">
                    <a16:creationId xmlns:a16="http://schemas.microsoft.com/office/drawing/2014/main" id="{41B5B4F1-382F-4286-93AA-CD86A9FF5055}"/>
                  </a:ext>
                </a:extLst>
              </p:cNvPr>
              <p:cNvSpPr txBox="1"/>
              <p:nvPr/>
            </p:nvSpPr>
            <p:spPr>
              <a:xfrm>
                <a:off x="8888360" y="2835138"/>
                <a:ext cx="2630540" cy="6409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/>
                  <a:t>……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1C85945-610E-492F-B2EC-041E29D42EB3}"/>
                </a:ext>
              </a:extLst>
            </p:cNvPr>
            <p:cNvCxnSpPr/>
            <p:nvPr/>
          </p:nvCxnSpPr>
          <p:spPr>
            <a:xfrm>
              <a:off x="8462021" y="3306138"/>
              <a:ext cx="305687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ïŝḻiḍè">
              <a:extLst>
                <a:ext uri="{FF2B5EF4-FFF2-40B4-BE49-F238E27FC236}">
                  <a16:creationId xmlns:a16="http://schemas.microsoft.com/office/drawing/2014/main" id="{1868F2A1-16F6-4308-BDBF-EA8552777764}"/>
                </a:ext>
              </a:extLst>
            </p:cNvPr>
            <p:cNvGrpSpPr/>
            <p:nvPr/>
          </p:nvGrpSpPr>
          <p:grpSpPr>
            <a:xfrm>
              <a:off x="5059557" y="1130300"/>
              <a:ext cx="2072886" cy="1033438"/>
              <a:chOff x="8888360" y="2442627"/>
              <a:chExt cx="2630540" cy="1033438"/>
            </a:xfrm>
          </p:grpSpPr>
          <p:sp>
            <p:nvSpPr>
              <p:cNvPr id="29" name="iS1îďe">
                <a:extLst>
                  <a:ext uri="{FF2B5EF4-FFF2-40B4-BE49-F238E27FC236}">
                    <a16:creationId xmlns:a16="http://schemas.microsoft.com/office/drawing/2014/main" id="{73B1E6C3-3421-48D1-BD4C-C708B7431A57}"/>
                  </a:ext>
                </a:extLst>
              </p:cNvPr>
              <p:cNvSpPr txBox="1"/>
              <p:nvPr/>
            </p:nvSpPr>
            <p:spPr>
              <a:xfrm>
                <a:off x="8888360" y="2442627"/>
                <a:ext cx="263054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0" name="í$liḋe">
                <a:extLst>
                  <a:ext uri="{FF2B5EF4-FFF2-40B4-BE49-F238E27FC236}">
                    <a16:creationId xmlns:a16="http://schemas.microsoft.com/office/drawing/2014/main" id="{41B5B4F1-382F-4286-93AA-CD86A9FF5055}"/>
                  </a:ext>
                </a:extLst>
              </p:cNvPr>
              <p:cNvSpPr txBox="1"/>
              <p:nvPr/>
            </p:nvSpPr>
            <p:spPr>
              <a:xfrm>
                <a:off x="8888360" y="2835138"/>
                <a:ext cx="2630540" cy="6409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5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54710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9AEEED-10C6-48D5-A9B7-71BA93EDB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3CEDE6B-B7EB-430B-B5A7-2B2F6CB9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A4FEA0-0E2D-4FAD-8ED7-62635DA9C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778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1AFE94A-4657-4460-86F3-3EDD2BA41A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5003619"/>
            <a:chOff x="669925" y="1130300"/>
            <a:chExt cx="10850563" cy="500361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AF08101-A7B3-4EE2-BA1E-DAF12E70CF47}"/>
                </a:ext>
              </a:extLst>
            </p:cNvPr>
            <p:cNvCxnSpPr>
              <a:stCxn id="54" idx="4"/>
              <a:endCxn id="50" idx="0"/>
            </p:cNvCxnSpPr>
            <p:nvPr/>
          </p:nvCxnSpPr>
          <p:spPr>
            <a:xfrm>
              <a:off x="8980862" y="1728722"/>
              <a:ext cx="0" cy="2941131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EB57264-DDE9-4CAF-8FD0-D3AB50FC60FC}"/>
                </a:ext>
              </a:extLst>
            </p:cNvPr>
            <p:cNvCxnSpPr>
              <a:stCxn id="66" idx="4"/>
              <a:endCxn id="62" idx="0"/>
            </p:cNvCxnSpPr>
            <p:nvPr/>
          </p:nvCxnSpPr>
          <p:spPr>
            <a:xfrm>
              <a:off x="943349" y="1728722"/>
              <a:ext cx="0" cy="2941131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ṩļïďe">
              <a:extLst>
                <a:ext uri="{FF2B5EF4-FFF2-40B4-BE49-F238E27FC236}">
                  <a16:creationId xmlns:a16="http://schemas.microsoft.com/office/drawing/2014/main" id="{8373F9EB-4E8F-438E-8FDA-DCECE277F7B8}"/>
                </a:ext>
              </a:extLst>
            </p:cNvPr>
            <p:cNvSpPr/>
            <p:nvPr/>
          </p:nvSpPr>
          <p:spPr bwMode="auto">
            <a:xfrm>
              <a:off x="5287957" y="2002295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9" name="íṩ1íḓê">
              <a:extLst>
                <a:ext uri="{FF2B5EF4-FFF2-40B4-BE49-F238E27FC236}">
                  <a16:creationId xmlns:a16="http://schemas.microsoft.com/office/drawing/2014/main" id="{DC2C23C9-DAF2-4515-B395-D5763426FFD9}"/>
                </a:ext>
              </a:extLst>
            </p:cNvPr>
            <p:cNvSpPr/>
            <p:nvPr/>
          </p:nvSpPr>
          <p:spPr bwMode="auto">
            <a:xfrm>
              <a:off x="5287957" y="3746284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0" name="íṣḻíḋé">
              <a:extLst>
                <a:ext uri="{FF2B5EF4-FFF2-40B4-BE49-F238E27FC236}">
                  <a16:creationId xmlns:a16="http://schemas.microsoft.com/office/drawing/2014/main" id="{894EB0C8-BA8D-4DC8-9482-1FA2E1939DDB}"/>
                </a:ext>
              </a:extLst>
            </p:cNvPr>
            <p:cNvSpPr/>
            <p:nvPr/>
          </p:nvSpPr>
          <p:spPr bwMode="auto">
            <a:xfrm>
              <a:off x="5287957" y="5483923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1" name="iṧļíḍé">
              <a:extLst>
                <a:ext uri="{FF2B5EF4-FFF2-40B4-BE49-F238E27FC236}">
                  <a16:creationId xmlns:a16="http://schemas.microsoft.com/office/drawing/2014/main" id="{3ED242F7-254D-42A1-95FB-CDE9AE022919}"/>
                </a:ext>
              </a:extLst>
            </p:cNvPr>
            <p:cNvSpPr/>
            <p:nvPr/>
          </p:nvSpPr>
          <p:spPr bwMode="auto">
            <a:xfrm>
              <a:off x="1269995" y="1130300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2" name="ïşlïḍê">
              <a:extLst>
                <a:ext uri="{FF2B5EF4-FFF2-40B4-BE49-F238E27FC236}">
                  <a16:creationId xmlns:a16="http://schemas.microsoft.com/office/drawing/2014/main" id="{84E5987F-6F65-4061-B809-1D5C7909FE87}"/>
                </a:ext>
              </a:extLst>
            </p:cNvPr>
            <p:cNvSpPr/>
            <p:nvPr/>
          </p:nvSpPr>
          <p:spPr bwMode="auto">
            <a:xfrm>
              <a:off x="1269995" y="2874290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3" name="ïšļîdê">
              <a:extLst>
                <a:ext uri="{FF2B5EF4-FFF2-40B4-BE49-F238E27FC236}">
                  <a16:creationId xmlns:a16="http://schemas.microsoft.com/office/drawing/2014/main" id="{491C72B0-99A6-4260-81D2-AE6BE99F492C}"/>
                </a:ext>
              </a:extLst>
            </p:cNvPr>
            <p:cNvSpPr/>
            <p:nvPr/>
          </p:nvSpPr>
          <p:spPr bwMode="auto">
            <a:xfrm>
              <a:off x="1269995" y="4618278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grpSp>
          <p:nvGrpSpPr>
            <p:cNvPr id="14" name="îśľïḋè">
              <a:extLst>
                <a:ext uri="{FF2B5EF4-FFF2-40B4-BE49-F238E27FC236}">
                  <a16:creationId xmlns:a16="http://schemas.microsoft.com/office/drawing/2014/main" id="{67EB4437-3E25-47F0-9786-7C3460F80EC8}"/>
                </a:ext>
              </a:extLst>
            </p:cNvPr>
            <p:cNvGrpSpPr/>
            <p:nvPr/>
          </p:nvGrpSpPr>
          <p:grpSpPr>
            <a:xfrm>
              <a:off x="669925" y="1181875"/>
              <a:ext cx="546847" cy="546847"/>
              <a:chOff x="669925" y="1181875"/>
              <a:chExt cx="546847" cy="546847"/>
            </a:xfrm>
          </p:grpSpPr>
          <p:sp>
            <p:nvSpPr>
              <p:cNvPr id="66" name="iŝľïďe">
                <a:extLst>
                  <a:ext uri="{FF2B5EF4-FFF2-40B4-BE49-F238E27FC236}">
                    <a16:creationId xmlns:a16="http://schemas.microsoft.com/office/drawing/2014/main" id="{854816C7-F062-49D2-A00A-8F23CD044710}"/>
                  </a:ext>
                </a:extLst>
              </p:cNvPr>
              <p:cNvSpPr/>
              <p:nvPr/>
            </p:nvSpPr>
            <p:spPr>
              <a:xfrm>
                <a:off x="669925" y="1181875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îṡḻîḍé">
                <a:extLst>
                  <a:ext uri="{FF2B5EF4-FFF2-40B4-BE49-F238E27FC236}">
                    <a16:creationId xmlns:a16="http://schemas.microsoft.com/office/drawing/2014/main" id="{2F172616-5C84-48A7-83B1-B1EFD44591FA}"/>
                  </a:ext>
                </a:extLst>
              </p:cNvPr>
              <p:cNvSpPr/>
              <p:nvPr/>
            </p:nvSpPr>
            <p:spPr bwMode="auto">
              <a:xfrm>
                <a:off x="800847" y="1324564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5" name="îSļiḑe">
              <a:extLst>
                <a:ext uri="{FF2B5EF4-FFF2-40B4-BE49-F238E27FC236}">
                  <a16:creationId xmlns:a16="http://schemas.microsoft.com/office/drawing/2014/main" id="{93DAFB26-82AF-4313-9014-1CD9B8AD9CB6}"/>
                </a:ext>
              </a:extLst>
            </p:cNvPr>
            <p:cNvGrpSpPr/>
            <p:nvPr/>
          </p:nvGrpSpPr>
          <p:grpSpPr>
            <a:xfrm>
              <a:off x="669925" y="2925865"/>
              <a:ext cx="546847" cy="546847"/>
              <a:chOff x="669925" y="2925865"/>
              <a:chExt cx="546847" cy="546847"/>
            </a:xfrm>
          </p:grpSpPr>
          <p:sp>
            <p:nvSpPr>
              <p:cNvPr id="64" name="ïṩľídé">
                <a:extLst>
                  <a:ext uri="{FF2B5EF4-FFF2-40B4-BE49-F238E27FC236}">
                    <a16:creationId xmlns:a16="http://schemas.microsoft.com/office/drawing/2014/main" id="{90EA8BA2-D12A-45FF-BBAB-F057281997EF}"/>
                  </a:ext>
                </a:extLst>
              </p:cNvPr>
              <p:cNvSpPr/>
              <p:nvPr/>
            </p:nvSpPr>
            <p:spPr>
              <a:xfrm>
                <a:off x="669925" y="2925865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ï$ḻidê">
                <a:extLst>
                  <a:ext uri="{FF2B5EF4-FFF2-40B4-BE49-F238E27FC236}">
                    <a16:creationId xmlns:a16="http://schemas.microsoft.com/office/drawing/2014/main" id="{2558D1BA-3CF3-46D2-9F99-E42A19AF97C0}"/>
                  </a:ext>
                </a:extLst>
              </p:cNvPr>
              <p:cNvSpPr/>
              <p:nvPr/>
            </p:nvSpPr>
            <p:spPr bwMode="auto">
              <a:xfrm>
                <a:off x="800847" y="3068553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16" name="ïṣ1iḑê">
              <a:extLst>
                <a:ext uri="{FF2B5EF4-FFF2-40B4-BE49-F238E27FC236}">
                  <a16:creationId xmlns:a16="http://schemas.microsoft.com/office/drawing/2014/main" id="{89CC1164-F6B3-4A5E-A41E-1CA77B92D81C}"/>
                </a:ext>
              </a:extLst>
            </p:cNvPr>
            <p:cNvSpPr/>
            <p:nvPr/>
          </p:nvSpPr>
          <p:spPr bwMode="auto">
            <a:xfrm>
              <a:off x="9307508" y="1130300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7" name="išļiḋé">
              <a:extLst>
                <a:ext uri="{FF2B5EF4-FFF2-40B4-BE49-F238E27FC236}">
                  <a16:creationId xmlns:a16="http://schemas.microsoft.com/office/drawing/2014/main" id="{02B85CC2-D32E-4486-9B38-D1270072D8F5}"/>
                </a:ext>
              </a:extLst>
            </p:cNvPr>
            <p:cNvSpPr/>
            <p:nvPr/>
          </p:nvSpPr>
          <p:spPr bwMode="auto">
            <a:xfrm>
              <a:off x="9307508" y="2874290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8" name="i$ḻíḑe">
              <a:extLst>
                <a:ext uri="{FF2B5EF4-FFF2-40B4-BE49-F238E27FC236}">
                  <a16:creationId xmlns:a16="http://schemas.microsoft.com/office/drawing/2014/main" id="{DCBC56F7-9ADB-4762-AA63-6F1F5743856B}"/>
                </a:ext>
              </a:extLst>
            </p:cNvPr>
            <p:cNvSpPr/>
            <p:nvPr/>
          </p:nvSpPr>
          <p:spPr bwMode="auto">
            <a:xfrm>
              <a:off x="9307508" y="4618278"/>
              <a:ext cx="2212980" cy="64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100"/>
                <a:t>Supporting text here.</a:t>
              </a:r>
            </a:p>
            <a:p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cxnSp>
          <p:nvCxnSpPr>
            <p:cNvPr id="19" name="肘形连接符 92">
              <a:extLst>
                <a:ext uri="{FF2B5EF4-FFF2-40B4-BE49-F238E27FC236}">
                  <a16:creationId xmlns:a16="http://schemas.microsoft.com/office/drawing/2014/main" id="{1CB2E1AF-7168-4B76-8739-06D01770605F}"/>
                </a:ext>
              </a:extLst>
            </p:cNvPr>
            <p:cNvCxnSpPr>
              <a:stCxn id="62" idx="4"/>
              <a:endCxn id="58" idx="2"/>
            </p:cNvCxnSpPr>
            <p:nvPr/>
          </p:nvCxnSpPr>
          <p:spPr>
            <a:xfrm rot="16200000" flipH="1">
              <a:off x="2519507" y="3640542"/>
              <a:ext cx="592222" cy="3744538"/>
            </a:xfrm>
            <a:prstGeom prst="bentConnector2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ïśľîḍè">
              <a:extLst>
                <a:ext uri="{FF2B5EF4-FFF2-40B4-BE49-F238E27FC236}">
                  <a16:creationId xmlns:a16="http://schemas.microsoft.com/office/drawing/2014/main" id="{A6A7A5E2-02B5-4736-ACC1-3C7778379DED}"/>
                </a:ext>
              </a:extLst>
            </p:cNvPr>
            <p:cNvGrpSpPr/>
            <p:nvPr/>
          </p:nvGrpSpPr>
          <p:grpSpPr>
            <a:xfrm>
              <a:off x="669925" y="4669853"/>
              <a:ext cx="546847" cy="546847"/>
              <a:chOff x="669925" y="4669853"/>
              <a:chExt cx="546847" cy="546847"/>
            </a:xfrm>
          </p:grpSpPr>
          <p:sp>
            <p:nvSpPr>
              <p:cNvPr id="62" name="î$ļîdê">
                <a:extLst>
                  <a:ext uri="{FF2B5EF4-FFF2-40B4-BE49-F238E27FC236}">
                    <a16:creationId xmlns:a16="http://schemas.microsoft.com/office/drawing/2014/main" id="{29FE732B-9D9C-4F66-8467-F06891A0D647}"/>
                  </a:ext>
                </a:extLst>
              </p:cNvPr>
              <p:cNvSpPr/>
              <p:nvPr/>
            </p:nvSpPr>
            <p:spPr>
              <a:xfrm>
                <a:off x="669925" y="4669853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íṣḷiḑê">
                <a:extLst>
                  <a:ext uri="{FF2B5EF4-FFF2-40B4-BE49-F238E27FC236}">
                    <a16:creationId xmlns:a16="http://schemas.microsoft.com/office/drawing/2014/main" id="{3630537E-2F3D-4105-A501-DAB8BD998FF4}"/>
                  </a:ext>
                </a:extLst>
              </p:cNvPr>
              <p:cNvSpPr/>
              <p:nvPr/>
            </p:nvSpPr>
            <p:spPr bwMode="auto">
              <a:xfrm>
                <a:off x="800847" y="4812542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FF1F635-8963-40C4-A911-F16B8D027EBA}"/>
                </a:ext>
              </a:extLst>
            </p:cNvPr>
            <p:cNvCxnSpPr>
              <a:stCxn id="58" idx="0"/>
              <a:endCxn id="56" idx="4"/>
            </p:cNvCxnSpPr>
            <p:nvPr/>
          </p:nvCxnSpPr>
          <p:spPr>
            <a:xfrm flipV="1">
              <a:off x="4961311" y="2600717"/>
              <a:ext cx="0" cy="2934781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iŝḷïḑê">
              <a:extLst>
                <a:ext uri="{FF2B5EF4-FFF2-40B4-BE49-F238E27FC236}">
                  <a16:creationId xmlns:a16="http://schemas.microsoft.com/office/drawing/2014/main" id="{AD882122-D5C0-4086-AB56-D57FBA064D56}"/>
                </a:ext>
              </a:extLst>
            </p:cNvPr>
            <p:cNvGrpSpPr/>
            <p:nvPr/>
          </p:nvGrpSpPr>
          <p:grpSpPr>
            <a:xfrm>
              <a:off x="4687887" y="3797859"/>
              <a:ext cx="546847" cy="546847"/>
              <a:chOff x="4687887" y="3797859"/>
              <a:chExt cx="546847" cy="546847"/>
            </a:xfrm>
          </p:grpSpPr>
          <p:sp>
            <p:nvSpPr>
              <p:cNvPr id="60" name="ï$ļîďè">
                <a:extLst>
                  <a:ext uri="{FF2B5EF4-FFF2-40B4-BE49-F238E27FC236}">
                    <a16:creationId xmlns:a16="http://schemas.microsoft.com/office/drawing/2014/main" id="{56D3FD5A-C072-4622-9371-F8CF75BEE594}"/>
                  </a:ext>
                </a:extLst>
              </p:cNvPr>
              <p:cNvSpPr/>
              <p:nvPr/>
            </p:nvSpPr>
            <p:spPr>
              <a:xfrm>
                <a:off x="4687887" y="3797859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iṥḷiḍé">
                <a:extLst>
                  <a:ext uri="{FF2B5EF4-FFF2-40B4-BE49-F238E27FC236}">
                    <a16:creationId xmlns:a16="http://schemas.microsoft.com/office/drawing/2014/main" id="{67FF401C-F73A-453C-B6F7-3E509E6720C5}"/>
                  </a:ext>
                </a:extLst>
              </p:cNvPr>
              <p:cNvSpPr/>
              <p:nvPr/>
            </p:nvSpPr>
            <p:spPr bwMode="auto">
              <a:xfrm>
                <a:off x="4818808" y="3940547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23" name="í$1iḓé">
              <a:extLst>
                <a:ext uri="{FF2B5EF4-FFF2-40B4-BE49-F238E27FC236}">
                  <a16:creationId xmlns:a16="http://schemas.microsoft.com/office/drawing/2014/main" id="{7BF6EE69-9D09-4CEB-B7AA-C2B992640DF9}"/>
                </a:ext>
              </a:extLst>
            </p:cNvPr>
            <p:cNvGrpSpPr/>
            <p:nvPr/>
          </p:nvGrpSpPr>
          <p:grpSpPr>
            <a:xfrm>
              <a:off x="4687887" y="5535498"/>
              <a:ext cx="546847" cy="546847"/>
              <a:chOff x="4687887" y="5535498"/>
              <a:chExt cx="546847" cy="546847"/>
            </a:xfrm>
          </p:grpSpPr>
          <p:sp>
            <p:nvSpPr>
              <p:cNvPr id="58" name="iṣlïdê">
                <a:extLst>
                  <a:ext uri="{FF2B5EF4-FFF2-40B4-BE49-F238E27FC236}">
                    <a16:creationId xmlns:a16="http://schemas.microsoft.com/office/drawing/2014/main" id="{8DE1F59D-EB9D-436D-9573-22A0DC88101B}"/>
                  </a:ext>
                </a:extLst>
              </p:cNvPr>
              <p:cNvSpPr/>
              <p:nvPr/>
            </p:nvSpPr>
            <p:spPr>
              <a:xfrm>
                <a:off x="4687887" y="5535498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ïŝļïḍê">
                <a:extLst>
                  <a:ext uri="{FF2B5EF4-FFF2-40B4-BE49-F238E27FC236}">
                    <a16:creationId xmlns:a16="http://schemas.microsoft.com/office/drawing/2014/main" id="{2A2181F2-682D-4766-962D-C921FF9A8EEB}"/>
                  </a:ext>
                </a:extLst>
              </p:cNvPr>
              <p:cNvSpPr/>
              <p:nvPr/>
            </p:nvSpPr>
            <p:spPr bwMode="auto">
              <a:xfrm>
                <a:off x="4818808" y="5678186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cxnSp>
          <p:nvCxnSpPr>
            <p:cNvPr id="24" name="肘形连接符 96">
              <a:extLst>
                <a:ext uri="{FF2B5EF4-FFF2-40B4-BE49-F238E27FC236}">
                  <a16:creationId xmlns:a16="http://schemas.microsoft.com/office/drawing/2014/main" id="{B6D70505-D395-4F39-819E-3CE98E0A6FEF}"/>
                </a:ext>
              </a:extLst>
            </p:cNvPr>
            <p:cNvCxnSpPr>
              <a:stCxn id="56" idx="0"/>
              <a:endCxn id="54" idx="2"/>
            </p:cNvCxnSpPr>
            <p:nvPr/>
          </p:nvCxnSpPr>
          <p:spPr>
            <a:xfrm rot="5400000" flipH="1" flipV="1">
              <a:off x="6535089" y="-118478"/>
              <a:ext cx="598571" cy="3746127"/>
            </a:xfrm>
            <a:prstGeom prst="bentConnector2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íşḷïḓê">
              <a:extLst>
                <a:ext uri="{FF2B5EF4-FFF2-40B4-BE49-F238E27FC236}">
                  <a16:creationId xmlns:a16="http://schemas.microsoft.com/office/drawing/2014/main" id="{5E41ADE0-053F-4678-9124-6FB1FDF4278C}"/>
                </a:ext>
              </a:extLst>
            </p:cNvPr>
            <p:cNvGrpSpPr/>
            <p:nvPr/>
          </p:nvGrpSpPr>
          <p:grpSpPr>
            <a:xfrm>
              <a:off x="4687887" y="2053870"/>
              <a:ext cx="546847" cy="546847"/>
              <a:chOff x="4687887" y="2053870"/>
              <a:chExt cx="546847" cy="546847"/>
            </a:xfrm>
          </p:grpSpPr>
          <p:sp>
            <p:nvSpPr>
              <p:cNvPr id="56" name="íṡļiḓê">
                <a:extLst>
                  <a:ext uri="{FF2B5EF4-FFF2-40B4-BE49-F238E27FC236}">
                    <a16:creationId xmlns:a16="http://schemas.microsoft.com/office/drawing/2014/main" id="{E8BE6D71-0DF0-4000-AFDF-353427DB45F3}"/>
                  </a:ext>
                </a:extLst>
              </p:cNvPr>
              <p:cNvSpPr/>
              <p:nvPr/>
            </p:nvSpPr>
            <p:spPr>
              <a:xfrm>
                <a:off x="4687887" y="2053870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islïḍe">
                <a:extLst>
                  <a:ext uri="{FF2B5EF4-FFF2-40B4-BE49-F238E27FC236}">
                    <a16:creationId xmlns:a16="http://schemas.microsoft.com/office/drawing/2014/main" id="{EFC535E5-091C-4AC4-BE20-C8FB3C179000}"/>
                  </a:ext>
                </a:extLst>
              </p:cNvPr>
              <p:cNvSpPr/>
              <p:nvPr/>
            </p:nvSpPr>
            <p:spPr bwMode="auto">
              <a:xfrm>
                <a:off x="4818808" y="2196558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26" name="îṡḻîḋe">
              <a:extLst>
                <a:ext uri="{FF2B5EF4-FFF2-40B4-BE49-F238E27FC236}">
                  <a16:creationId xmlns:a16="http://schemas.microsoft.com/office/drawing/2014/main" id="{6513B647-7513-4A58-861D-F24C883CE634}"/>
                </a:ext>
              </a:extLst>
            </p:cNvPr>
            <p:cNvGrpSpPr/>
            <p:nvPr/>
          </p:nvGrpSpPr>
          <p:grpSpPr>
            <a:xfrm>
              <a:off x="8707438" y="1181875"/>
              <a:ext cx="546847" cy="546847"/>
              <a:chOff x="8707438" y="1181875"/>
              <a:chExt cx="546847" cy="546847"/>
            </a:xfrm>
          </p:grpSpPr>
          <p:sp>
            <p:nvSpPr>
              <p:cNvPr id="54" name="ïṣlîde">
                <a:extLst>
                  <a:ext uri="{FF2B5EF4-FFF2-40B4-BE49-F238E27FC236}">
                    <a16:creationId xmlns:a16="http://schemas.microsoft.com/office/drawing/2014/main" id="{AADF4864-AFE3-4EAC-96D6-A441B1221AD2}"/>
                  </a:ext>
                </a:extLst>
              </p:cNvPr>
              <p:cNvSpPr/>
              <p:nvPr/>
            </p:nvSpPr>
            <p:spPr>
              <a:xfrm>
                <a:off x="8707438" y="1181875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íṥḷïḑè">
                <a:extLst>
                  <a:ext uri="{FF2B5EF4-FFF2-40B4-BE49-F238E27FC236}">
                    <a16:creationId xmlns:a16="http://schemas.microsoft.com/office/drawing/2014/main" id="{944FF19F-DF50-4A7E-9E78-B09E93FFB172}"/>
                  </a:ext>
                </a:extLst>
              </p:cNvPr>
              <p:cNvSpPr/>
              <p:nvPr/>
            </p:nvSpPr>
            <p:spPr bwMode="auto">
              <a:xfrm>
                <a:off x="8838360" y="1324564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27" name="í$ḷíḓé">
              <a:extLst>
                <a:ext uri="{FF2B5EF4-FFF2-40B4-BE49-F238E27FC236}">
                  <a16:creationId xmlns:a16="http://schemas.microsoft.com/office/drawing/2014/main" id="{46763EE2-F7A6-45A4-A305-016FA72074EE}"/>
                </a:ext>
              </a:extLst>
            </p:cNvPr>
            <p:cNvGrpSpPr/>
            <p:nvPr/>
          </p:nvGrpSpPr>
          <p:grpSpPr>
            <a:xfrm>
              <a:off x="8707438" y="2925865"/>
              <a:ext cx="546847" cy="546847"/>
              <a:chOff x="8707438" y="2925865"/>
              <a:chExt cx="546847" cy="546847"/>
            </a:xfrm>
          </p:grpSpPr>
          <p:sp>
            <p:nvSpPr>
              <p:cNvPr id="52" name="îṣļïḋê">
                <a:extLst>
                  <a:ext uri="{FF2B5EF4-FFF2-40B4-BE49-F238E27FC236}">
                    <a16:creationId xmlns:a16="http://schemas.microsoft.com/office/drawing/2014/main" id="{358FF9CA-D0DE-48CC-9E77-5EF0071CD331}"/>
                  </a:ext>
                </a:extLst>
              </p:cNvPr>
              <p:cNvSpPr/>
              <p:nvPr/>
            </p:nvSpPr>
            <p:spPr>
              <a:xfrm>
                <a:off x="8707438" y="2925865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išḷïḋé">
                <a:extLst>
                  <a:ext uri="{FF2B5EF4-FFF2-40B4-BE49-F238E27FC236}">
                    <a16:creationId xmlns:a16="http://schemas.microsoft.com/office/drawing/2014/main" id="{90F94201-CC41-4CF4-A945-943932DC9301}"/>
                  </a:ext>
                </a:extLst>
              </p:cNvPr>
              <p:cNvSpPr/>
              <p:nvPr/>
            </p:nvSpPr>
            <p:spPr bwMode="auto">
              <a:xfrm>
                <a:off x="8838360" y="3068553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28" name="ïs1îḍe">
              <a:extLst>
                <a:ext uri="{FF2B5EF4-FFF2-40B4-BE49-F238E27FC236}">
                  <a16:creationId xmlns:a16="http://schemas.microsoft.com/office/drawing/2014/main" id="{2129A29F-6155-4A40-A26F-9EE85DB7E2BE}"/>
                </a:ext>
              </a:extLst>
            </p:cNvPr>
            <p:cNvGrpSpPr/>
            <p:nvPr/>
          </p:nvGrpSpPr>
          <p:grpSpPr>
            <a:xfrm>
              <a:off x="8707438" y="4669853"/>
              <a:ext cx="546847" cy="546847"/>
              <a:chOff x="8707438" y="4669853"/>
              <a:chExt cx="546847" cy="546847"/>
            </a:xfrm>
          </p:grpSpPr>
          <p:sp>
            <p:nvSpPr>
              <p:cNvPr id="50" name="îşḻïdè">
                <a:extLst>
                  <a:ext uri="{FF2B5EF4-FFF2-40B4-BE49-F238E27FC236}">
                    <a16:creationId xmlns:a16="http://schemas.microsoft.com/office/drawing/2014/main" id="{7BDFF96D-E9B0-4CC3-8362-A09AE4E565B2}"/>
                  </a:ext>
                </a:extLst>
              </p:cNvPr>
              <p:cNvSpPr/>
              <p:nvPr/>
            </p:nvSpPr>
            <p:spPr>
              <a:xfrm>
                <a:off x="8707438" y="4669853"/>
                <a:ext cx="546847" cy="5468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í$liďè">
                <a:extLst>
                  <a:ext uri="{FF2B5EF4-FFF2-40B4-BE49-F238E27FC236}">
                    <a16:creationId xmlns:a16="http://schemas.microsoft.com/office/drawing/2014/main" id="{8F25F8E1-7CDA-4084-BBBD-AA9504C3D70C}"/>
                  </a:ext>
                </a:extLst>
              </p:cNvPr>
              <p:cNvSpPr/>
              <p:nvPr/>
            </p:nvSpPr>
            <p:spPr bwMode="auto">
              <a:xfrm>
                <a:off x="8838360" y="4812542"/>
                <a:ext cx="285004" cy="261470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29" name="išļîḑe">
              <a:extLst>
                <a:ext uri="{FF2B5EF4-FFF2-40B4-BE49-F238E27FC236}">
                  <a16:creationId xmlns:a16="http://schemas.microsoft.com/office/drawing/2014/main" id="{2975EF43-2D1E-43CE-B4A6-285D25E3636D}"/>
                </a:ext>
              </a:extLst>
            </p:cNvPr>
            <p:cNvGrpSpPr/>
            <p:nvPr/>
          </p:nvGrpSpPr>
          <p:grpSpPr>
            <a:xfrm rot="5400000">
              <a:off x="819523" y="2203467"/>
              <a:ext cx="247650" cy="247650"/>
              <a:chOff x="4124325" y="3629025"/>
              <a:chExt cx="247650" cy="247650"/>
            </a:xfrm>
          </p:grpSpPr>
          <p:sp>
            <p:nvSpPr>
              <p:cNvPr id="48" name="î$ļíḑê">
                <a:extLst>
                  <a:ext uri="{FF2B5EF4-FFF2-40B4-BE49-F238E27FC236}">
                    <a16:creationId xmlns:a16="http://schemas.microsoft.com/office/drawing/2014/main" id="{4D3136D3-EBE9-41A4-A1D9-08B03C7DEA00}"/>
                  </a:ext>
                </a:extLst>
              </p:cNvPr>
              <p:cNvSpPr/>
              <p:nvPr/>
            </p:nvSpPr>
            <p:spPr>
              <a:xfrm>
                <a:off x="4124325" y="3629025"/>
                <a:ext cx="247650" cy="247650"/>
              </a:xfrm>
              <a:prstGeom prst="flowChartConnector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iṩḷiḍe">
                <a:extLst>
                  <a:ext uri="{FF2B5EF4-FFF2-40B4-BE49-F238E27FC236}">
                    <a16:creationId xmlns:a16="http://schemas.microsoft.com/office/drawing/2014/main" id="{971545B3-0450-4A5F-8CA3-3D3B681FA880}"/>
                  </a:ext>
                </a:extLst>
              </p:cNvPr>
              <p:cNvSpPr/>
              <p:nvPr/>
            </p:nvSpPr>
            <p:spPr>
              <a:xfrm rot="5400000">
                <a:off x="4191000" y="3703583"/>
                <a:ext cx="114300" cy="98534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íṩlïḑé">
              <a:extLst>
                <a:ext uri="{FF2B5EF4-FFF2-40B4-BE49-F238E27FC236}">
                  <a16:creationId xmlns:a16="http://schemas.microsoft.com/office/drawing/2014/main" id="{13EB0F84-6F14-4A94-933C-B792D5211D77}"/>
                </a:ext>
              </a:extLst>
            </p:cNvPr>
            <p:cNvGrpSpPr/>
            <p:nvPr/>
          </p:nvGrpSpPr>
          <p:grpSpPr>
            <a:xfrm rot="5400000">
              <a:off x="819523" y="3947457"/>
              <a:ext cx="247650" cy="247650"/>
              <a:chOff x="4124325" y="3629025"/>
              <a:chExt cx="247650" cy="247650"/>
            </a:xfrm>
          </p:grpSpPr>
          <p:sp>
            <p:nvSpPr>
              <p:cNvPr id="46" name="ísḷíḑè">
                <a:extLst>
                  <a:ext uri="{FF2B5EF4-FFF2-40B4-BE49-F238E27FC236}">
                    <a16:creationId xmlns:a16="http://schemas.microsoft.com/office/drawing/2014/main" id="{F8E3D774-2010-4328-B31A-E4E76235BF71}"/>
                  </a:ext>
                </a:extLst>
              </p:cNvPr>
              <p:cNvSpPr/>
              <p:nvPr/>
            </p:nvSpPr>
            <p:spPr>
              <a:xfrm>
                <a:off x="4124325" y="3629025"/>
                <a:ext cx="247650" cy="247650"/>
              </a:xfrm>
              <a:prstGeom prst="flowChartConnector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isľîḓe">
                <a:extLst>
                  <a:ext uri="{FF2B5EF4-FFF2-40B4-BE49-F238E27FC236}">
                    <a16:creationId xmlns:a16="http://schemas.microsoft.com/office/drawing/2014/main" id="{6216E0D1-A6F4-4BC1-97D6-7153BCAC8EF1}"/>
                  </a:ext>
                </a:extLst>
              </p:cNvPr>
              <p:cNvSpPr/>
              <p:nvPr/>
            </p:nvSpPr>
            <p:spPr>
              <a:xfrm rot="5400000">
                <a:off x="4191000" y="3703583"/>
                <a:ext cx="114300" cy="98534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íSľîďe">
              <a:extLst>
                <a:ext uri="{FF2B5EF4-FFF2-40B4-BE49-F238E27FC236}">
                  <a16:creationId xmlns:a16="http://schemas.microsoft.com/office/drawing/2014/main" id="{B2797CAD-FF8D-44E9-92D5-BF299053DF59}"/>
                </a:ext>
              </a:extLst>
            </p:cNvPr>
            <p:cNvGrpSpPr/>
            <p:nvPr/>
          </p:nvGrpSpPr>
          <p:grpSpPr>
            <a:xfrm>
              <a:off x="2691793" y="5691445"/>
              <a:ext cx="247650" cy="247650"/>
              <a:chOff x="4124325" y="3629025"/>
              <a:chExt cx="247650" cy="247650"/>
            </a:xfrm>
          </p:grpSpPr>
          <p:sp>
            <p:nvSpPr>
              <p:cNvPr id="44" name="íṡľíḓè">
                <a:extLst>
                  <a:ext uri="{FF2B5EF4-FFF2-40B4-BE49-F238E27FC236}">
                    <a16:creationId xmlns:a16="http://schemas.microsoft.com/office/drawing/2014/main" id="{F65E0D33-889F-4131-B02F-59D80B96F502}"/>
                  </a:ext>
                </a:extLst>
              </p:cNvPr>
              <p:cNvSpPr/>
              <p:nvPr/>
            </p:nvSpPr>
            <p:spPr>
              <a:xfrm>
                <a:off x="4124325" y="3629025"/>
                <a:ext cx="247650" cy="247650"/>
              </a:xfrm>
              <a:prstGeom prst="flowChartConnector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iṩḷiḋe">
                <a:extLst>
                  <a:ext uri="{FF2B5EF4-FFF2-40B4-BE49-F238E27FC236}">
                    <a16:creationId xmlns:a16="http://schemas.microsoft.com/office/drawing/2014/main" id="{847F55CD-8990-47E9-91A8-24804F882856}"/>
                  </a:ext>
                </a:extLst>
              </p:cNvPr>
              <p:cNvSpPr/>
              <p:nvPr/>
            </p:nvSpPr>
            <p:spPr>
              <a:xfrm rot="5400000">
                <a:off x="4191000" y="3703583"/>
                <a:ext cx="114300" cy="98534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íṥļîḑè">
              <a:extLst>
                <a:ext uri="{FF2B5EF4-FFF2-40B4-BE49-F238E27FC236}">
                  <a16:creationId xmlns:a16="http://schemas.microsoft.com/office/drawing/2014/main" id="{FF9F20E6-408D-4B89-B74E-147426A98D54}"/>
                </a:ext>
              </a:extLst>
            </p:cNvPr>
            <p:cNvGrpSpPr/>
            <p:nvPr/>
          </p:nvGrpSpPr>
          <p:grpSpPr>
            <a:xfrm rot="16200000" flipV="1">
              <a:off x="8855446" y="2203467"/>
              <a:ext cx="247650" cy="247650"/>
              <a:chOff x="4124325" y="3629025"/>
              <a:chExt cx="247650" cy="247650"/>
            </a:xfrm>
          </p:grpSpPr>
          <p:sp>
            <p:nvSpPr>
              <p:cNvPr id="42" name="íŝlïḓê">
                <a:extLst>
                  <a:ext uri="{FF2B5EF4-FFF2-40B4-BE49-F238E27FC236}">
                    <a16:creationId xmlns:a16="http://schemas.microsoft.com/office/drawing/2014/main" id="{C3DD4D91-813A-4477-9B46-C19C64E654F0}"/>
                  </a:ext>
                </a:extLst>
              </p:cNvPr>
              <p:cNvSpPr/>
              <p:nvPr/>
            </p:nvSpPr>
            <p:spPr>
              <a:xfrm>
                <a:off x="4124325" y="3629025"/>
                <a:ext cx="247650" cy="247650"/>
              </a:xfrm>
              <a:prstGeom prst="flowChartConnector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ïṥļïḑê">
                <a:extLst>
                  <a:ext uri="{FF2B5EF4-FFF2-40B4-BE49-F238E27FC236}">
                    <a16:creationId xmlns:a16="http://schemas.microsoft.com/office/drawing/2014/main" id="{3BEC5814-A80B-4E9D-B862-03DFBA134EE9}"/>
                  </a:ext>
                </a:extLst>
              </p:cNvPr>
              <p:cNvSpPr/>
              <p:nvPr/>
            </p:nvSpPr>
            <p:spPr>
              <a:xfrm rot="5400000">
                <a:off x="4191000" y="3703583"/>
                <a:ext cx="114300" cy="98534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iSľíḋé">
              <a:extLst>
                <a:ext uri="{FF2B5EF4-FFF2-40B4-BE49-F238E27FC236}">
                  <a16:creationId xmlns:a16="http://schemas.microsoft.com/office/drawing/2014/main" id="{1EBD9EF0-ECD6-4340-9C84-CDB18544D07B}"/>
                </a:ext>
              </a:extLst>
            </p:cNvPr>
            <p:cNvGrpSpPr/>
            <p:nvPr/>
          </p:nvGrpSpPr>
          <p:grpSpPr>
            <a:xfrm rot="16200000" flipV="1">
              <a:off x="8855446" y="3947457"/>
              <a:ext cx="247650" cy="247650"/>
              <a:chOff x="4124325" y="3629025"/>
              <a:chExt cx="247650" cy="247650"/>
            </a:xfrm>
          </p:grpSpPr>
          <p:sp>
            <p:nvSpPr>
              <p:cNvPr id="40" name="îṧļïdê">
                <a:extLst>
                  <a:ext uri="{FF2B5EF4-FFF2-40B4-BE49-F238E27FC236}">
                    <a16:creationId xmlns:a16="http://schemas.microsoft.com/office/drawing/2014/main" id="{8FFD53D5-80E5-43CE-AF03-4CECEE1A8DA6}"/>
                  </a:ext>
                </a:extLst>
              </p:cNvPr>
              <p:cNvSpPr/>
              <p:nvPr/>
            </p:nvSpPr>
            <p:spPr>
              <a:xfrm>
                <a:off x="4124325" y="3629025"/>
                <a:ext cx="247650" cy="247650"/>
              </a:xfrm>
              <a:prstGeom prst="flowChartConnector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ïşľíḋe">
                <a:extLst>
                  <a:ext uri="{FF2B5EF4-FFF2-40B4-BE49-F238E27FC236}">
                    <a16:creationId xmlns:a16="http://schemas.microsoft.com/office/drawing/2014/main" id="{E90D9FC4-341C-450A-BBF4-D6E0FFAA189F}"/>
                  </a:ext>
                </a:extLst>
              </p:cNvPr>
              <p:cNvSpPr/>
              <p:nvPr/>
            </p:nvSpPr>
            <p:spPr>
              <a:xfrm rot="5400000">
                <a:off x="4191000" y="3703583"/>
                <a:ext cx="114300" cy="98534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îšļîḓê">
              <a:extLst>
                <a:ext uri="{FF2B5EF4-FFF2-40B4-BE49-F238E27FC236}">
                  <a16:creationId xmlns:a16="http://schemas.microsoft.com/office/drawing/2014/main" id="{4E99C42A-893C-4C6C-B9D2-C4CAD2398C81}"/>
                </a:ext>
              </a:extLst>
            </p:cNvPr>
            <p:cNvGrpSpPr/>
            <p:nvPr/>
          </p:nvGrpSpPr>
          <p:grpSpPr>
            <a:xfrm rot="16200000" flipV="1">
              <a:off x="4839073" y="3075463"/>
              <a:ext cx="247650" cy="247650"/>
              <a:chOff x="4124325" y="3629025"/>
              <a:chExt cx="247650" cy="247650"/>
            </a:xfrm>
          </p:grpSpPr>
          <p:sp>
            <p:nvSpPr>
              <p:cNvPr id="38" name="íṣḷíde">
                <a:extLst>
                  <a:ext uri="{FF2B5EF4-FFF2-40B4-BE49-F238E27FC236}">
                    <a16:creationId xmlns:a16="http://schemas.microsoft.com/office/drawing/2014/main" id="{74BC985A-EF5F-441A-AD27-9CFCC2875890}"/>
                  </a:ext>
                </a:extLst>
              </p:cNvPr>
              <p:cNvSpPr/>
              <p:nvPr/>
            </p:nvSpPr>
            <p:spPr>
              <a:xfrm>
                <a:off x="4124325" y="3629025"/>
                <a:ext cx="247650" cy="247650"/>
              </a:xfrm>
              <a:prstGeom prst="flowChartConnector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í$ḻïdê">
                <a:extLst>
                  <a:ext uri="{FF2B5EF4-FFF2-40B4-BE49-F238E27FC236}">
                    <a16:creationId xmlns:a16="http://schemas.microsoft.com/office/drawing/2014/main" id="{7F1956B2-781A-4F28-8226-5516DB3D3C93}"/>
                  </a:ext>
                </a:extLst>
              </p:cNvPr>
              <p:cNvSpPr/>
              <p:nvPr/>
            </p:nvSpPr>
            <p:spPr>
              <a:xfrm rot="5400000">
                <a:off x="4191000" y="3703583"/>
                <a:ext cx="114300" cy="98534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işḷïḋê">
              <a:extLst>
                <a:ext uri="{FF2B5EF4-FFF2-40B4-BE49-F238E27FC236}">
                  <a16:creationId xmlns:a16="http://schemas.microsoft.com/office/drawing/2014/main" id="{9C4B36D7-3ECC-4B74-A819-FC2A4B375E53}"/>
                </a:ext>
              </a:extLst>
            </p:cNvPr>
            <p:cNvGrpSpPr/>
            <p:nvPr/>
          </p:nvGrpSpPr>
          <p:grpSpPr>
            <a:xfrm rot="16200000" flipV="1">
              <a:off x="4839073" y="4816277"/>
              <a:ext cx="247650" cy="247650"/>
              <a:chOff x="4124325" y="3629025"/>
              <a:chExt cx="247650" cy="247650"/>
            </a:xfrm>
          </p:grpSpPr>
          <p:sp>
            <p:nvSpPr>
              <p:cNvPr id="36" name="i$ľîďè">
                <a:extLst>
                  <a:ext uri="{FF2B5EF4-FFF2-40B4-BE49-F238E27FC236}">
                    <a16:creationId xmlns:a16="http://schemas.microsoft.com/office/drawing/2014/main" id="{027F9F91-0E6B-48A7-9B2B-5BC065E54B8E}"/>
                  </a:ext>
                </a:extLst>
              </p:cNvPr>
              <p:cNvSpPr/>
              <p:nvPr/>
            </p:nvSpPr>
            <p:spPr>
              <a:xfrm>
                <a:off x="4124325" y="3629025"/>
                <a:ext cx="247650" cy="247650"/>
              </a:xfrm>
              <a:prstGeom prst="flowChartConnector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îṩḻíďê">
                <a:extLst>
                  <a:ext uri="{FF2B5EF4-FFF2-40B4-BE49-F238E27FC236}">
                    <a16:creationId xmlns:a16="http://schemas.microsoft.com/office/drawing/2014/main" id="{5B280356-94EC-484A-90DE-C213C1E18889}"/>
                  </a:ext>
                </a:extLst>
              </p:cNvPr>
              <p:cNvSpPr/>
              <p:nvPr/>
            </p:nvSpPr>
            <p:spPr>
              <a:xfrm rot="5400000">
                <a:off x="4191000" y="3703583"/>
                <a:ext cx="114300" cy="98534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63924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1502D2-16C9-4AF8-A427-B45E50EB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E87F59-5443-4D45-AC02-D723296C0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A97E861-B162-46FF-A2C6-4744EC8DF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77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A6595E1-8D8B-4227-BDF2-201F307EB1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7125"/>
            <a:ext cx="10845800" cy="5016500"/>
            <a:chOff x="673100" y="1127125"/>
            <a:chExt cx="10845800" cy="5016500"/>
          </a:xfrm>
        </p:grpSpPr>
        <p:sp>
          <p:nvSpPr>
            <p:cNvPr id="6" name="îṩļiďé">
              <a:extLst>
                <a:ext uri="{FF2B5EF4-FFF2-40B4-BE49-F238E27FC236}">
                  <a16:creationId xmlns:a16="http://schemas.microsoft.com/office/drawing/2014/main" id="{F9A09C2F-6B79-455D-BE4B-F31B4AD0D870}"/>
                </a:ext>
              </a:extLst>
            </p:cNvPr>
            <p:cNvSpPr/>
            <p:nvPr/>
          </p:nvSpPr>
          <p:spPr bwMode="auto">
            <a:xfrm>
              <a:off x="673384" y="5251572"/>
              <a:ext cx="10844263" cy="8604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7" name="iṡliḋê">
              <a:extLst>
                <a:ext uri="{FF2B5EF4-FFF2-40B4-BE49-F238E27FC236}">
                  <a16:creationId xmlns:a16="http://schemas.microsoft.com/office/drawing/2014/main" id="{5DE40405-66CB-4CA2-8602-1748F31CC116}"/>
                </a:ext>
              </a:extLst>
            </p:cNvPr>
            <p:cNvSpPr/>
            <p:nvPr/>
          </p:nvSpPr>
          <p:spPr bwMode="auto">
            <a:xfrm>
              <a:off x="6095778" y="4351702"/>
              <a:ext cx="1822816" cy="1791923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58" y="0"/>
                  </a:moveTo>
                  <a:lnTo>
                    <a:pt x="0" y="8486"/>
                  </a:lnTo>
                  <a:lnTo>
                    <a:pt x="0" y="21599"/>
                  </a:lnTo>
                  <a:lnTo>
                    <a:pt x="21599" y="10727"/>
                  </a:lnTo>
                  <a:lnTo>
                    <a:pt x="1685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8" name="îṡľíḑé">
              <a:extLst>
                <a:ext uri="{FF2B5EF4-FFF2-40B4-BE49-F238E27FC236}">
                  <a16:creationId xmlns:a16="http://schemas.microsoft.com/office/drawing/2014/main" id="{B8187615-8619-440E-B926-DDC5F640A9E0}"/>
                </a:ext>
              </a:extLst>
            </p:cNvPr>
            <p:cNvSpPr/>
            <p:nvPr/>
          </p:nvSpPr>
          <p:spPr bwMode="auto">
            <a:xfrm>
              <a:off x="4677830" y="3787783"/>
              <a:ext cx="2843202" cy="1284714"/>
            </a:xfrm>
            <a:custGeom>
              <a:avLst/>
              <a:gdLst>
                <a:gd name="T0" fmla="*/ 3112106 w 21600"/>
                <a:gd name="T1" fmla="*/ 1081025 h 21600"/>
                <a:gd name="T2" fmla="*/ 3112106 w 21600"/>
                <a:gd name="T3" fmla="*/ 1081025 h 21600"/>
                <a:gd name="T4" fmla="*/ 3112106 w 21600"/>
                <a:gd name="T5" fmla="*/ 1081025 h 21600"/>
                <a:gd name="T6" fmla="*/ 3112106 w 21600"/>
                <a:gd name="T7" fmla="*/ 10810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îš1îḋé">
              <a:extLst>
                <a:ext uri="{FF2B5EF4-FFF2-40B4-BE49-F238E27FC236}">
                  <a16:creationId xmlns:a16="http://schemas.microsoft.com/office/drawing/2014/main" id="{616AE5D1-EB1B-4B00-A886-33B2BBAFB183}"/>
                </a:ext>
              </a:extLst>
            </p:cNvPr>
            <p:cNvSpPr/>
            <p:nvPr/>
          </p:nvSpPr>
          <p:spPr bwMode="auto">
            <a:xfrm>
              <a:off x="4273688" y="4361182"/>
              <a:ext cx="1822816" cy="1782443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741" y="0"/>
                  </a:moveTo>
                  <a:lnTo>
                    <a:pt x="0" y="10727"/>
                  </a:lnTo>
                  <a:lnTo>
                    <a:pt x="21599" y="21599"/>
                  </a:lnTo>
                  <a:lnTo>
                    <a:pt x="21599" y="8486"/>
                  </a:lnTo>
                  <a:lnTo>
                    <a:pt x="474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ïšlîḋê">
              <a:extLst>
                <a:ext uri="{FF2B5EF4-FFF2-40B4-BE49-F238E27FC236}">
                  <a16:creationId xmlns:a16="http://schemas.microsoft.com/office/drawing/2014/main" id="{BEAB7B25-9E09-4167-BE2E-E537651B147B}"/>
                </a:ext>
              </a:extLst>
            </p:cNvPr>
            <p:cNvSpPr/>
            <p:nvPr/>
          </p:nvSpPr>
          <p:spPr bwMode="auto">
            <a:xfrm>
              <a:off x="5132769" y="2852549"/>
              <a:ext cx="1926750" cy="870749"/>
            </a:xfrm>
            <a:custGeom>
              <a:avLst/>
              <a:gdLst>
                <a:gd name="T0" fmla="*/ 2104537 w 21600"/>
                <a:gd name="T1" fmla="*/ 731139 h 21600"/>
                <a:gd name="T2" fmla="*/ 2104537 w 21600"/>
                <a:gd name="T3" fmla="*/ 731139 h 21600"/>
                <a:gd name="T4" fmla="*/ 2104537 w 21600"/>
                <a:gd name="T5" fmla="*/ 731139 h 21600"/>
                <a:gd name="T6" fmla="*/ 2104537 w 21600"/>
                <a:gd name="T7" fmla="*/ 73113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íṡlïďe">
              <a:extLst>
                <a:ext uri="{FF2B5EF4-FFF2-40B4-BE49-F238E27FC236}">
                  <a16:creationId xmlns:a16="http://schemas.microsoft.com/office/drawing/2014/main" id="{60380B20-5803-4301-A358-9E1C4FD1EEC9}"/>
                </a:ext>
              </a:extLst>
            </p:cNvPr>
            <p:cNvSpPr/>
            <p:nvPr/>
          </p:nvSpPr>
          <p:spPr bwMode="auto">
            <a:xfrm>
              <a:off x="6095780" y="3243015"/>
              <a:ext cx="1339495" cy="1571320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151" y="0"/>
                  </a:moveTo>
                  <a:lnTo>
                    <a:pt x="0" y="6467"/>
                  </a:lnTo>
                  <a:lnTo>
                    <a:pt x="0" y="21599"/>
                  </a:lnTo>
                  <a:lnTo>
                    <a:pt x="21599" y="12378"/>
                  </a:lnTo>
                  <a:lnTo>
                    <a:pt x="1515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ïš1ïḋê">
              <a:extLst>
                <a:ext uri="{FF2B5EF4-FFF2-40B4-BE49-F238E27FC236}">
                  <a16:creationId xmlns:a16="http://schemas.microsoft.com/office/drawing/2014/main" id="{2A77C79F-9E15-41A0-9161-37A4A1383C30}"/>
                </a:ext>
              </a:extLst>
            </p:cNvPr>
            <p:cNvSpPr/>
            <p:nvPr/>
          </p:nvSpPr>
          <p:spPr bwMode="auto">
            <a:xfrm>
              <a:off x="4757013" y="3243015"/>
              <a:ext cx="1339495" cy="1571320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448" y="0"/>
                  </a:moveTo>
                  <a:lnTo>
                    <a:pt x="0" y="12378"/>
                  </a:lnTo>
                  <a:lnTo>
                    <a:pt x="21599" y="21599"/>
                  </a:lnTo>
                  <a:lnTo>
                    <a:pt x="21599" y="6467"/>
                  </a:lnTo>
                  <a:lnTo>
                    <a:pt x="644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" name="íṣḷïďè">
              <a:extLst>
                <a:ext uri="{FF2B5EF4-FFF2-40B4-BE49-F238E27FC236}">
                  <a16:creationId xmlns:a16="http://schemas.microsoft.com/office/drawing/2014/main" id="{829D4C6E-4FA8-44D7-B190-9F3CC05CA9A5}"/>
                </a:ext>
              </a:extLst>
            </p:cNvPr>
            <p:cNvSpPr/>
            <p:nvPr/>
          </p:nvSpPr>
          <p:spPr bwMode="auto">
            <a:xfrm>
              <a:off x="5608095" y="1995036"/>
              <a:ext cx="976094" cy="440575"/>
            </a:xfrm>
            <a:custGeom>
              <a:avLst/>
              <a:gdLst>
                <a:gd name="T0" fmla="*/ 1065832 w 21600"/>
                <a:gd name="T1" fmla="*/ 370019 h 21600"/>
                <a:gd name="T2" fmla="*/ 1065832 w 21600"/>
                <a:gd name="T3" fmla="*/ 370019 h 21600"/>
                <a:gd name="T4" fmla="*/ 1065832 w 21600"/>
                <a:gd name="T5" fmla="*/ 370019 h 21600"/>
                <a:gd name="T6" fmla="*/ 1065832 w 21600"/>
                <a:gd name="T7" fmla="*/ 3700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" name="îšľiḍè">
              <a:extLst>
                <a:ext uri="{FF2B5EF4-FFF2-40B4-BE49-F238E27FC236}">
                  <a16:creationId xmlns:a16="http://schemas.microsoft.com/office/drawing/2014/main" id="{9ECC7CB3-11C5-4C0C-97DB-A6708B9CFC7D}"/>
                </a:ext>
              </a:extLst>
            </p:cNvPr>
            <p:cNvSpPr/>
            <p:nvPr/>
          </p:nvSpPr>
          <p:spPr bwMode="auto">
            <a:xfrm>
              <a:off x="6096505" y="2184124"/>
              <a:ext cx="869254" cy="1335905"/>
            </a:xfrm>
            <a:custGeom>
              <a:avLst/>
              <a:gdLst>
                <a:gd name="T0" fmla="*/ 949170 w 21600"/>
                <a:gd name="T1" fmla="*/ 1121967 h 21600"/>
                <a:gd name="T2" fmla="*/ 949170 w 21600"/>
                <a:gd name="T3" fmla="*/ 1121967 h 21600"/>
                <a:gd name="T4" fmla="*/ 949170 w 21600"/>
                <a:gd name="T5" fmla="*/ 1121967 h 21600"/>
                <a:gd name="T6" fmla="*/ 949170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1" y="0"/>
                  </a:moveTo>
                  <a:lnTo>
                    <a:pt x="0" y="3801"/>
                  </a:lnTo>
                  <a:lnTo>
                    <a:pt x="0" y="21600"/>
                  </a:lnTo>
                  <a:lnTo>
                    <a:pt x="21600" y="14559"/>
                  </a:lnTo>
                  <a:lnTo>
                    <a:pt x="1166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îSlïḋe">
              <a:extLst>
                <a:ext uri="{FF2B5EF4-FFF2-40B4-BE49-F238E27FC236}">
                  <a16:creationId xmlns:a16="http://schemas.microsoft.com/office/drawing/2014/main" id="{929F0ADB-F155-4567-985A-984099BBA381}"/>
                </a:ext>
              </a:extLst>
            </p:cNvPr>
            <p:cNvSpPr/>
            <p:nvPr/>
          </p:nvSpPr>
          <p:spPr bwMode="auto">
            <a:xfrm>
              <a:off x="5226526" y="2184124"/>
              <a:ext cx="869979" cy="1335905"/>
            </a:xfrm>
            <a:custGeom>
              <a:avLst/>
              <a:gdLst>
                <a:gd name="T0" fmla="*/ 949963 w 21600"/>
                <a:gd name="T1" fmla="*/ 1121967 h 21600"/>
                <a:gd name="T2" fmla="*/ 949963 w 21600"/>
                <a:gd name="T3" fmla="*/ 1121967 h 21600"/>
                <a:gd name="T4" fmla="*/ 949963 w 21600"/>
                <a:gd name="T5" fmla="*/ 1121967 h 21600"/>
                <a:gd name="T6" fmla="*/ 949963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38" y="0"/>
                  </a:moveTo>
                  <a:lnTo>
                    <a:pt x="0" y="14559"/>
                  </a:lnTo>
                  <a:lnTo>
                    <a:pt x="21600" y="21600"/>
                  </a:lnTo>
                  <a:lnTo>
                    <a:pt x="21600" y="3801"/>
                  </a:lnTo>
                  <a:lnTo>
                    <a:pt x="993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6" name="íṥ1iḓê">
              <a:extLst>
                <a:ext uri="{FF2B5EF4-FFF2-40B4-BE49-F238E27FC236}">
                  <a16:creationId xmlns:a16="http://schemas.microsoft.com/office/drawing/2014/main" id="{4BA0D068-0C87-42E7-BEBE-5ACA41582FD4}"/>
                </a:ext>
              </a:extLst>
            </p:cNvPr>
            <p:cNvSpPr/>
            <p:nvPr/>
          </p:nvSpPr>
          <p:spPr bwMode="auto">
            <a:xfrm>
              <a:off x="6095777" y="1127125"/>
              <a:ext cx="396106" cy="1088199"/>
            </a:xfrm>
            <a:custGeom>
              <a:avLst/>
              <a:gdLst>
                <a:gd name="T0" fmla="*/ 432267 w 21600"/>
                <a:gd name="T1" fmla="*/ 913958 h 21600"/>
                <a:gd name="T2" fmla="*/ 432267 w 21600"/>
                <a:gd name="T3" fmla="*/ 913958 h 21600"/>
                <a:gd name="T4" fmla="*/ 432267 w 21600"/>
                <a:gd name="T5" fmla="*/ 913958 h 21600"/>
                <a:gd name="T6" fmla="*/ 432267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17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7" name="îšľíḑé">
              <a:extLst>
                <a:ext uri="{FF2B5EF4-FFF2-40B4-BE49-F238E27FC236}">
                  <a16:creationId xmlns:a16="http://schemas.microsoft.com/office/drawing/2014/main" id="{990BCC25-0521-41C0-92CB-5549C41A57B2}"/>
                </a:ext>
              </a:extLst>
            </p:cNvPr>
            <p:cNvSpPr/>
            <p:nvPr/>
          </p:nvSpPr>
          <p:spPr bwMode="auto">
            <a:xfrm>
              <a:off x="5700397" y="1127125"/>
              <a:ext cx="395381" cy="1088199"/>
            </a:xfrm>
            <a:custGeom>
              <a:avLst/>
              <a:gdLst>
                <a:gd name="T0" fmla="*/ 431474 w 21600"/>
                <a:gd name="T1" fmla="*/ 913958 h 21600"/>
                <a:gd name="T2" fmla="*/ 431474 w 21600"/>
                <a:gd name="T3" fmla="*/ 913958 h 21600"/>
                <a:gd name="T4" fmla="*/ 431474 w 21600"/>
                <a:gd name="T5" fmla="*/ 913958 h 21600"/>
                <a:gd name="T6" fmla="*/ 431474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7667"/>
                  </a:lnTo>
                  <a:lnTo>
                    <a:pt x="21599" y="21600"/>
                  </a:lnTo>
                  <a:lnTo>
                    <a:pt x="215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8" name="íŝļiḋé">
              <a:extLst>
                <a:ext uri="{FF2B5EF4-FFF2-40B4-BE49-F238E27FC236}">
                  <a16:creationId xmlns:a16="http://schemas.microsoft.com/office/drawing/2014/main" id="{9FC780C7-6F49-48FC-AD14-52F6C69E8588}"/>
                </a:ext>
              </a:extLst>
            </p:cNvPr>
            <p:cNvSpPr/>
            <p:nvPr/>
          </p:nvSpPr>
          <p:spPr>
            <a:xfrm>
              <a:off x="5865965" y="1527561"/>
              <a:ext cx="446400" cy="44521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Q4</a:t>
              </a:r>
              <a:endParaRPr lang="zh-CN" altLang="en-US" sz="1600" dirty="0"/>
            </a:p>
          </p:txBody>
        </p:sp>
        <p:sp>
          <p:nvSpPr>
            <p:cNvPr id="19" name="is1ïdè">
              <a:extLst>
                <a:ext uri="{FF2B5EF4-FFF2-40B4-BE49-F238E27FC236}">
                  <a16:creationId xmlns:a16="http://schemas.microsoft.com/office/drawing/2014/main" id="{67B9BAFF-4FF1-40AD-8B9E-77BCB2E6C1C7}"/>
                </a:ext>
              </a:extLst>
            </p:cNvPr>
            <p:cNvSpPr/>
            <p:nvPr/>
          </p:nvSpPr>
          <p:spPr>
            <a:xfrm>
              <a:off x="5865965" y="2595680"/>
              <a:ext cx="446400" cy="4452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Q3</a:t>
              </a:r>
              <a:endParaRPr lang="zh-CN" altLang="en-US" sz="1600" dirty="0"/>
            </a:p>
          </p:txBody>
        </p:sp>
        <p:sp>
          <p:nvSpPr>
            <p:cNvPr id="20" name="íSḻïdê">
              <a:extLst>
                <a:ext uri="{FF2B5EF4-FFF2-40B4-BE49-F238E27FC236}">
                  <a16:creationId xmlns:a16="http://schemas.microsoft.com/office/drawing/2014/main" id="{0C4BE1EF-1928-4BB8-A33C-88DBBEE18D5F}"/>
                </a:ext>
              </a:extLst>
            </p:cNvPr>
            <p:cNvSpPr/>
            <p:nvPr/>
          </p:nvSpPr>
          <p:spPr>
            <a:xfrm>
              <a:off x="5865965" y="3980167"/>
              <a:ext cx="446400" cy="4452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Q2</a:t>
              </a:r>
              <a:endParaRPr lang="zh-CN" altLang="en-US" sz="1600" dirty="0"/>
            </a:p>
          </p:txBody>
        </p:sp>
        <p:sp>
          <p:nvSpPr>
            <p:cNvPr id="21" name="îšḷiḍé">
              <a:extLst>
                <a:ext uri="{FF2B5EF4-FFF2-40B4-BE49-F238E27FC236}">
                  <a16:creationId xmlns:a16="http://schemas.microsoft.com/office/drawing/2014/main" id="{8F9B1D1F-B975-4388-B02B-23BFFDDB020F}"/>
                </a:ext>
              </a:extLst>
            </p:cNvPr>
            <p:cNvSpPr/>
            <p:nvPr/>
          </p:nvSpPr>
          <p:spPr>
            <a:xfrm>
              <a:off x="5865965" y="5329659"/>
              <a:ext cx="446400" cy="4452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Q1</a:t>
              </a:r>
              <a:endParaRPr lang="zh-CN" altLang="en-US" sz="1600" dirty="0"/>
            </a:p>
          </p:txBody>
        </p:sp>
        <p:sp>
          <p:nvSpPr>
            <p:cNvPr id="22" name="ï$ḻïḋê">
              <a:extLst>
                <a:ext uri="{FF2B5EF4-FFF2-40B4-BE49-F238E27FC236}">
                  <a16:creationId xmlns:a16="http://schemas.microsoft.com/office/drawing/2014/main" id="{2FD71C5E-428B-45C1-95E6-88A670611A15}"/>
                </a:ext>
              </a:extLst>
            </p:cNvPr>
            <p:cNvSpPr/>
            <p:nvPr/>
          </p:nvSpPr>
          <p:spPr bwMode="auto">
            <a:xfrm>
              <a:off x="673383" y="5429182"/>
              <a:ext cx="3600304" cy="495273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2017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i$ľïḓé">
              <a:extLst>
                <a:ext uri="{FF2B5EF4-FFF2-40B4-BE49-F238E27FC236}">
                  <a16:creationId xmlns:a16="http://schemas.microsoft.com/office/drawing/2014/main" id="{49146CDA-6988-480B-803B-E6A4CA73FDB7}"/>
                </a:ext>
              </a:extLst>
            </p:cNvPr>
            <p:cNvSpPr/>
            <p:nvPr/>
          </p:nvSpPr>
          <p:spPr bwMode="auto">
            <a:xfrm>
              <a:off x="7909770" y="5429182"/>
              <a:ext cx="3605292" cy="495273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2018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ïṩḷîďe">
              <a:extLst>
                <a:ext uri="{FF2B5EF4-FFF2-40B4-BE49-F238E27FC236}">
                  <a16:creationId xmlns:a16="http://schemas.microsoft.com/office/drawing/2014/main" id="{771C6C62-D775-4275-B048-61E8A9DCCF44}"/>
                </a:ext>
              </a:extLst>
            </p:cNvPr>
            <p:cNvSpPr/>
            <p:nvPr/>
          </p:nvSpPr>
          <p:spPr>
            <a:xfrm>
              <a:off x="673384" y="1311050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5" name="iṣļîḓé">
              <a:extLst>
                <a:ext uri="{FF2B5EF4-FFF2-40B4-BE49-F238E27FC236}">
                  <a16:creationId xmlns:a16="http://schemas.microsoft.com/office/drawing/2014/main" id="{FE418773-D248-4B39-84B5-785A7C335B05}"/>
                </a:ext>
              </a:extLst>
            </p:cNvPr>
            <p:cNvSpPr/>
            <p:nvPr/>
          </p:nvSpPr>
          <p:spPr>
            <a:xfrm>
              <a:off x="7909770" y="1311050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6" name="ïṣḷíḑé">
              <a:extLst>
                <a:ext uri="{FF2B5EF4-FFF2-40B4-BE49-F238E27FC236}">
                  <a16:creationId xmlns:a16="http://schemas.microsoft.com/office/drawing/2014/main" id="{EDA0584F-8D6B-4B97-9984-27A03DD87486}"/>
                </a:ext>
              </a:extLst>
            </p:cNvPr>
            <p:cNvSpPr/>
            <p:nvPr/>
          </p:nvSpPr>
          <p:spPr>
            <a:xfrm>
              <a:off x="673384" y="2327795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7" name="ïślïḋe">
              <a:extLst>
                <a:ext uri="{FF2B5EF4-FFF2-40B4-BE49-F238E27FC236}">
                  <a16:creationId xmlns:a16="http://schemas.microsoft.com/office/drawing/2014/main" id="{935CBEFD-2016-4E34-9CFB-FA725BF242AA}"/>
                </a:ext>
              </a:extLst>
            </p:cNvPr>
            <p:cNvSpPr/>
            <p:nvPr/>
          </p:nvSpPr>
          <p:spPr>
            <a:xfrm>
              <a:off x="7909770" y="2327795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8" name="îsḷiḑê">
              <a:extLst>
                <a:ext uri="{FF2B5EF4-FFF2-40B4-BE49-F238E27FC236}">
                  <a16:creationId xmlns:a16="http://schemas.microsoft.com/office/drawing/2014/main" id="{9D8E374F-35CC-4EB8-818A-47A394C7640F}"/>
                </a:ext>
              </a:extLst>
            </p:cNvPr>
            <p:cNvSpPr/>
            <p:nvPr/>
          </p:nvSpPr>
          <p:spPr>
            <a:xfrm>
              <a:off x="673384" y="3344541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9" name="iṣlídé">
              <a:extLst>
                <a:ext uri="{FF2B5EF4-FFF2-40B4-BE49-F238E27FC236}">
                  <a16:creationId xmlns:a16="http://schemas.microsoft.com/office/drawing/2014/main" id="{844CD6B8-D0AE-4579-BBFD-A96BB8FE533C}"/>
                </a:ext>
              </a:extLst>
            </p:cNvPr>
            <p:cNvSpPr/>
            <p:nvPr/>
          </p:nvSpPr>
          <p:spPr>
            <a:xfrm>
              <a:off x="7909770" y="3344541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30" name="iş1îdê">
              <a:extLst>
                <a:ext uri="{FF2B5EF4-FFF2-40B4-BE49-F238E27FC236}">
                  <a16:creationId xmlns:a16="http://schemas.microsoft.com/office/drawing/2014/main" id="{2DA1C8DC-2E8C-418D-A2B7-A039972A3D3A}"/>
                </a:ext>
              </a:extLst>
            </p:cNvPr>
            <p:cNvSpPr/>
            <p:nvPr/>
          </p:nvSpPr>
          <p:spPr>
            <a:xfrm>
              <a:off x="673384" y="4361286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31" name="iśľidé">
              <a:extLst>
                <a:ext uri="{FF2B5EF4-FFF2-40B4-BE49-F238E27FC236}">
                  <a16:creationId xmlns:a16="http://schemas.microsoft.com/office/drawing/2014/main" id="{4D67A2F4-5909-49CC-B39D-7E7D63596C23}"/>
                </a:ext>
              </a:extLst>
            </p:cNvPr>
            <p:cNvSpPr/>
            <p:nvPr/>
          </p:nvSpPr>
          <p:spPr>
            <a:xfrm>
              <a:off x="7909770" y="4361286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38251B4-BFB1-43BA-81E2-64A15FE03F41}"/>
                </a:ext>
              </a:extLst>
            </p:cNvPr>
            <p:cNvCxnSpPr/>
            <p:nvPr/>
          </p:nvCxnSpPr>
          <p:spPr>
            <a:xfrm>
              <a:off x="673100" y="2148617"/>
              <a:ext cx="49349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60BCECF-EC94-4673-8CB6-C190AC41EA53}"/>
                </a:ext>
              </a:extLst>
            </p:cNvPr>
            <p:cNvCxnSpPr/>
            <p:nvPr/>
          </p:nvCxnSpPr>
          <p:spPr>
            <a:xfrm>
              <a:off x="6580066" y="2148617"/>
              <a:ext cx="49349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2B489FC5-14E4-4F8C-A47A-47B9E68F87F7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3243015"/>
              <a:ext cx="445966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62DEC33-0D84-44F2-9D05-3ABCB4F45862}"/>
                </a:ext>
              </a:extLst>
            </p:cNvPr>
            <p:cNvCxnSpPr>
              <a:cxnSpLocks/>
            </p:cNvCxnSpPr>
            <p:nvPr/>
          </p:nvCxnSpPr>
          <p:spPr>
            <a:xfrm>
              <a:off x="7055393" y="3243015"/>
              <a:ext cx="445966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AA10416-1AF1-4723-9C33-59F731B486AB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4361183"/>
              <a:ext cx="38912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AEE51D7-3ABB-405F-B5C6-11871B7086CF}"/>
                </a:ext>
              </a:extLst>
            </p:cNvPr>
            <p:cNvCxnSpPr>
              <a:cxnSpLocks/>
            </p:cNvCxnSpPr>
            <p:nvPr/>
          </p:nvCxnSpPr>
          <p:spPr>
            <a:xfrm>
              <a:off x="7627894" y="4361183"/>
              <a:ext cx="388716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00844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1D270C-3DE9-4188-BA2D-F96282F88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353413-D717-4DD4-B36B-2A0C13E10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EDA6E7-42B8-4B07-8CF7-1264614A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778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976E4C1-0C51-42B8-ABCE-7FBF6FB53A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7368" y="1062038"/>
            <a:ext cx="11215682" cy="5040312"/>
            <a:chOff x="487368" y="1062038"/>
            <a:chExt cx="11215682" cy="5040312"/>
          </a:xfrm>
        </p:grpSpPr>
        <p:sp>
          <p:nvSpPr>
            <p:cNvPr id="6" name="íŝļîďé">
              <a:extLst>
                <a:ext uri="{FF2B5EF4-FFF2-40B4-BE49-F238E27FC236}">
                  <a16:creationId xmlns:a16="http://schemas.microsoft.com/office/drawing/2014/main" id="{C2D21654-C38D-4467-9170-9AA17B805413}"/>
                </a:ext>
              </a:extLst>
            </p:cNvPr>
            <p:cNvSpPr/>
            <p:nvPr/>
          </p:nvSpPr>
          <p:spPr>
            <a:xfrm>
              <a:off x="2221275" y="1062038"/>
              <a:ext cx="1733907" cy="1680104"/>
            </a:xfrm>
            <a:custGeom>
              <a:avLst/>
              <a:gdLst>
                <a:gd name="connsiteX0" fmla="*/ 0 w 2032000"/>
                <a:gd name="connsiteY0" fmla="*/ 1354666 h 1354666"/>
                <a:gd name="connsiteX1" fmla="*/ 1016000 w 2032000"/>
                <a:gd name="connsiteY1" fmla="*/ 0 h 1354666"/>
                <a:gd name="connsiteX2" fmla="*/ 1016001 w 2032000"/>
                <a:gd name="connsiteY2" fmla="*/ 0 h 1354666"/>
                <a:gd name="connsiteX3" fmla="*/ 2032000 w 2032000"/>
                <a:gd name="connsiteY3" fmla="*/ 1354666 h 1354666"/>
                <a:gd name="connsiteX4" fmla="*/ 0 w 2032000"/>
                <a:gd name="connsiteY4" fmla="*/ 1354666 h 135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354666">
                  <a:moveTo>
                    <a:pt x="0" y="1354666"/>
                  </a:moveTo>
                  <a:lnTo>
                    <a:pt x="1016000" y="0"/>
                  </a:lnTo>
                  <a:lnTo>
                    <a:pt x="1016001" y="0"/>
                  </a:lnTo>
                  <a:lnTo>
                    <a:pt x="2032000" y="1354666"/>
                  </a:lnTo>
                  <a:lnTo>
                    <a:pt x="0" y="13546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b" anchorCtr="0">
              <a:noAutofit/>
            </a:bodyPr>
            <a:lstStyle/>
            <a:p>
              <a:pPr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0" dirty="0">
                  <a:solidFill>
                    <a:schemeClr val="tx1"/>
                  </a:solidFill>
                </a:rPr>
                <a:t>Text Here</a:t>
              </a:r>
              <a:endParaRPr lang="zh-CN" altLang="en-US" sz="1600" b="1" kern="0" dirty="0">
                <a:solidFill>
                  <a:schemeClr val="tx1"/>
                </a:solidFill>
              </a:endParaRPr>
            </a:p>
          </p:txBody>
        </p:sp>
        <p:sp>
          <p:nvSpPr>
            <p:cNvPr id="7" name="íšlîďê">
              <a:extLst>
                <a:ext uri="{FF2B5EF4-FFF2-40B4-BE49-F238E27FC236}">
                  <a16:creationId xmlns:a16="http://schemas.microsoft.com/office/drawing/2014/main" id="{32A2D192-CF78-4123-BDF5-0BB0257DC9D1}"/>
                </a:ext>
              </a:extLst>
            </p:cNvPr>
            <p:cNvSpPr/>
            <p:nvPr/>
          </p:nvSpPr>
          <p:spPr>
            <a:xfrm>
              <a:off x="1354323" y="2742142"/>
              <a:ext cx="3467814" cy="1680104"/>
            </a:xfrm>
            <a:custGeom>
              <a:avLst/>
              <a:gdLst>
                <a:gd name="connsiteX0" fmla="*/ 0 w 4064000"/>
                <a:gd name="connsiteY0" fmla="*/ 1354666 h 1354666"/>
                <a:gd name="connsiteX1" fmla="*/ 1016000 w 4064000"/>
                <a:gd name="connsiteY1" fmla="*/ 0 h 1354666"/>
                <a:gd name="connsiteX2" fmla="*/ 3048001 w 4064000"/>
                <a:gd name="connsiteY2" fmla="*/ 0 h 1354666"/>
                <a:gd name="connsiteX3" fmla="*/ 4064000 w 4064000"/>
                <a:gd name="connsiteY3" fmla="*/ 1354666 h 1354666"/>
                <a:gd name="connsiteX4" fmla="*/ 0 w 4064000"/>
                <a:gd name="connsiteY4" fmla="*/ 1354666 h 135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1354666">
                  <a:moveTo>
                    <a:pt x="0" y="1354666"/>
                  </a:moveTo>
                  <a:lnTo>
                    <a:pt x="1016000" y="0"/>
                  </a:lnTo>
                  <a:lnTo>
                    <a:pt x="3048001" y="0"/>
                  </a:lnTo>
                  <a:lnTo>
                    <a:pt x="4064000" y="1354666"/>
                  </a:lnTo>
                  <a:lnTo>
                    <a:pt x="0" y="13546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b" anchorCtr="0">
              <a:noAutofit/>
            </a:bodyPr>
            <a:lstStyle/>
            <a:p>
              <a:pPr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0" dirty="0">
                  <a:solidFill>
                    <a:schemeClr val="tx1"/>
                  </a:solidFill>
                </a:rPr>
                <a:t>Text Here</a:t>
              </a:r>
              <a:endParaRPr lang="zh-CN" altLang="en-US" sz="1600" b="1" kern="0" dirty="0">
                <a:solidFill>
                  <a:schemeClr val="tx1"/>
                </a:solidFill>
              </a:endParaRPr>
            </a:p>
          </p:txBody>
        </p:sp>
        <p:sp>
          <p:nvSpPr>
            <p:cNvPr id="8" name="íşḻîḑe">
              <a:extLst>
                <a:ext uri="{FF2B5EF4-FFF2-40B4-BE49-F238E27FC236}">
                  <a16:creationId xmlns:a16="http://schemas.microsoft.com/office/drawing/2014/main" id="{6B9FD205-77F1-410E-A072-65887BD80E41}"/>
                </a:ext>
              </a:extLst>
            </p:cNvPr>
            <p:cNvSpPr/>
            <p:nvPr/>
          </p:nvSpPr>
          <p:spPr>
            <a:xfrm>
              <a:off x="487368" y="4422246"/>
              <a:ext cx="5201721" cy="1680104"/>
            </a:xfrm>
            <a:custGeom>
              <a:avLst/>
              <a:gdLst>
                <a:gd name="connsiteX0" fmla="*/ 0 w 6096000"/>
                <a:gd name="connsiteY0" fmla="*/ 1354666 h 1354666"/>
                <a:gd name="connsiteX1" fmla="*/ 1016000 w 6096000"/>
                <a:gd name="connsiteY1" fmla="*/ 0 h 1354666"/>
                <a:gd name="connsiteX2" fmla="*/ 5080001 w 6096000"/>
                <a:gd name="connsiteY2" fmla="*/ 0 h 1354666"/>
                <a:gd name="connsiteX3" fmla="*/ 6096000 w 6096000"/>
                <a:gd name="connsiteY3" fmla="*/ 1354666 h 1354666"/>
                <a:gd name="connsiteX4" fmla="*/ 0 w 6096000"/>
                <a:gd name="connsiteY4" fmla="*/ 1354666 h 135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0" h="1354666">
                  <a:moveTo>
                    <a:pt x="0" y="1354666"/>
                  </a:moveTo>
                  <a:lnTo>
                    <a:pt x="1016000" y="0"/>
                  </a:lnTo>
                  <a:lnTo>
                    <a:pt x="5080001" y="0"/>
                  </a:lnTo>
                  <a:lnTo>
                    <a:pt x="6096000" y="1354666"/>
                  </a:lnTo>
                  <a:lnTo>
                    <a:pt x="0" y="13546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b" anchorCtr="0">
              <a:noAutofit/>
            </a:bodyPr>
            <a:lstStyle/>
            <a:p>
              <a:pPr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0" dirty="0">
                  <a:solidFill>
                    <a:schemeClr val="tx1"/>
                  </a:solidFill>
                </a:rPr>
                <a:t>Text Here</a:t>
              </a:r>
              <a:endParaRPr lang="zh-CN" altLang="en-US" sz="1600" b="1" kern="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174358F-3724-4308-8867-8EB10E7E1593}"/>
                </a:ext>
              </a:extLst>
            </p:cNvPr>
            <p:cNvCxnSpPr>
              <a:cxnSpLocks/>
            </p:cNvCxnSpPr>
            <p:nvPr/>
          </p:nvCxnSpPr>
          <p:spPr>
            <a:xfrm>
              <a:off x="4151784" y="2742142"/>
              <a:ext cx="755126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C865DDA-A850-42B4-BCFC-4CE304525923}"/>
                </a:ext>
              </a:extLst>
            </p:cNvPr>
            <p:cNvCxnSpPr>
              <a:cxnSpLocks/>
            </p:cNvCxnSpPr>
            <p:nvPr/>
          </p:nvCxnSpPr>
          <p:spPr>
            <a:xfrm>
              <a:off x="4871864" y="4385163"/>
              <a:ext cx="68311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ṩľiḋé">
              <a:extLst>
                <a:ext uri="{FF2B5EF4-FFF2-40B4-BE49-F238E27FC236}">
                  <a16:creationId xmlns:a16="http://schemas.microsoft.com/office/drawing/2014/main" id="{27358D2C-CF47-43D0-A432-1CEFE472D449}"/>
                </a:ext>
              </a:extLst>
            </p:cNvPr>
            <p:cNvSpPr/>
            <p:nvPr/>
          </p:nvSpPr>
          <p:spPr>
            <a:xfrm>
              <a:off x="5492564" y="188295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2" name="îṡ1íḓê">
              <a:extLst>
                <a:ext uri="{FF2B5EF4-FFF2-40B4-BE49-F238E27FC236}">
                  <a16:creationId xmlns:a16="http://schemas.microsoft.com/office/drawing/2014/main" id="{F1DD1D75-42BF-4302-AAA8-E7A4DA37234F}"/>
                </a:ext>
              </a:extLst>
            </p:cNvPr>
            <p:cNvSpPr/>
            <p:nvPr/>
          </p:nvSpPr>
          <p:spPr>
            <a:xfrm>
              <a:off x="5492564" y="352597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3" name="îṣḻiḓê">
              <a:extLst>
                <a:ext uri="{FF2B5EF4-FFF2-40B4-BE49-F238E27FC236}">
                  <a16:creationId xmlns:a16="http://schemas.microsoft.com/office/drawing/2014/main" id="{84EF663E-739D-4F65-A6E5-B71D898E2DD3}"/>
                </a:ext>
              </a:extLst>
            </p:cNvPr>
            <p:cNvSpPr/>
            <p:nvPr/>
          </p:nvSpPr>
          <p:spPr>
            <a:xfrm>
              <a:off x="5492564" y="5246685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4" name="íṡḷîďè">
              <a:extLst>
                <a:ext uri="{FF2B5EF4-FFF2-40B4-BE49-F238E27FC236}">
                  <a16:creationId xmlns:a16="http://schemas.microsoft.com/office/drawing/2014/main" id="{6C0389B5-A131-46B7-92B1-052BCE4DA676}"/>
                </a:ext>
              </a:extLst>
            </p:cNvPr>
            <p:cNvSpPr/>
            <p:nvPr/>
          </p:nvSpPr>
          <p:spPr>
            <a:xfrm>
              <a:off x="9182893" y="188295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5" name="îṩ1iḋe">
              <a:extLst>
                <a:ext uri="{FF2B5EF4-FFF2-40B4-BE49-F238E27FC236}">
                  <a16:creationId xmlns:a16="http://schemas.microsoft.com/office/drawing/2014/main" id="{8EAEFDE1-929F-48E7-9DA0-4F430D444437}"/>
                </a:ext>
              </a:extLst>
            </p:cNvPr>
            <p:cNvSpPr/>
            <p:nvPr/>
          </p:nvSpPr>
          <p:spPr>
            <a:xfrm>
              <a:off x="9182893" y="352597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6" name="ïṡḷíḑé">
              <a:extLst>
                <a:ext uri="{FF2B5EF4-FFF2-40B4-BE49-F238E27FC236}">
                  <a16:creationId xmlns:a16="http://schemas.microsoft.com/office/drawing/2014/main" id="{D7B0F4AA-EA76-4B25-B77A-E3D84F509E28}"/>
                </a:ext>
              </a:extLst>
            </p:cNvPr>
            <p:cNvSpPr/>
            <p:nvPr/>
          </p:nvSpPr>
          <p:spPr>
            <a:xfrm>
              <a:off x="9182893" y="5246685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7" name="iśļïdè">
              <a:extLst>
                <a:ext uri="{FF2B5EF4-FFF2-40B4-BE49-F238E27FC236}">
                  <a16:creationId xmlns:a16="http://schemas.microsoft.com/office/drawing/2014/main" id="{0B7C686F-2E5E-4919-B3EE-A6799324A725}"/>
                </a:ext>
              </a:extLst>
            </p:cNvPr>
            <p:cNvSpPr/>
            <p:nvPr/>
          </p:nvSpPr>
          <p:spPr bwMode="auto">
            <a:xfrm>
              <a:off x="2873125" y="1953169"/>
              <a:ext cx="430206" cy="430024"/>
            </a:xfrm>
            <a:custGeom>
              <a:avLst/>
              <a:gdLst>
                <a:gd name="T0" fmla="*/ 3068 w 4740"/>
                <a:gd name="T1" fmla="*/ 1025 h 4737"/>
                <a:gd name="T2" fmla="*/ 2844 w 4740"/>
                <a:gd name="T3" fmla="*/ 1224 h 4737"/>
                <a:gd name="T4" fmla="*/ 2777 w 4740"/>
                <a:gd name="T5" fmla="*/ 1503 h 4737"/>
                <a:gd name="T6" fmla="*/ 2877 w 4740"/>
                <a:gd name="T7" fmla="*/ 1774 h 4737"/>
                <a:gd name="T8" fmla="*/ 3123 w 4740"/>
                <a:gd name="T9" fmla="*/ 1943 h 4737"/>
                <a:gd name="T10" fmla="*/ 3408 w 4740"/>
                <a:gd name="T11" fmla="*/ 1943 h 4737"/>
                <a:gd name="T12" fmla="*/ 3653 w 4740"/>
                <a:gd name="T13" fmla="*/ 1774 h 4737"/>
                <a:gd name="T14" fmla="*/ 3754 w 4740"/>
                <a:gd name="T15" fmla="*/ 1503 h 4737"/>
                <a:gd name="T16" fmla="*/ 3686 w 4740"/>
                <a:gd name="T17" fmla="*/ 1224 h 4737"/>
                <a:gd name="T18" fmla="*/ 3463 w 4740"/>
                <a:gd name="T19" fmla="*/ 1025 h 4737"/>
                <a:gd name="T20" fmla="*/ 4675 w 4740"/>
                <a:gd name="T21" fmla="*/ 2 h 4737"/>
                <a:gd name="T22" fmla="*/ 4740 w 4740"/>
                <a:gd name="T23" fmla="*/ 89 h 4737"/>
                <a:gd name="T24" fmla="*/ 4731 w 4740"/>
                <a:gd name="T25" fmla="*/ 240 h 4737"/>
                <a:gd name="T26" fmla="*/ 4679 w 4740"/>
                <a:gd name="T27" fmla="*/ 584 h 4737"/>
                <a:gd name="T28" fmla="*/ 4551 w 4740"/>
                <a:gd name="T29" fmla="*/ 1047 h 4737"/>
                <a:gd name="T30" fmla="*/ 4310 w 4740"/>
                <a:gd name="T31" fmla="*/ 1547 h 4737"/>
                <a:gd name="T32" fmla="*/ 3124 w 4740"/>
                <a:gd name="T33" fmla="*/ 2811 h 4737"/>
                <a:gd name="T34" fmla="*/ 3163 w 4740"/>
                <a:gd name="T35" fmla="*/ 2968 h 4737"/>
                <a:gd name="T36" fmla="*/ 3173 w 4740"/>
                <a:gd name="T37" fmla="*/ 3212 h 4737"/>
                <a:gd name="T38" fmla="*/ 3114 w 4740"/>
                <a:gd name="T39" fmla="*/ 3537 h 4737"/>
                <a:gd name="T40" fmla="*/ 2945 w 4740"/>
                <a:gd name="T41" fmla="*/ 3935 h 4737"/>
                <a:gd name="T42" fmla="*/ 2627 w 4740"/>
                <a:gd name="T43" fmla="*/ 4399 h 4737"/>
                <a:gd name="T44" fmla="*/ 2324 w 4740"/>
                <a:gd name="T45" fmla="*/ 4726 h 4737"/>
                <a:gd name="T46" fmla="*/ 2220 w 4740"/>
                <a:gd name="T47" fmla="*/ 4713 h 4737"/>
                <a:gd name="T48" fmla="*/ 2196 w 4740"/>
                <a:gd name="T49" fmla="*/ 4632 h 4737"/>
                <a:gd name="T50" fmla="*/ 2230 w 4740"/>
                <a:gd name="T51" fmla="*/ 4551 h 4737"/>
                <a:gd name="T52" fmla="*/ 2302 w 4740"/>
                <a:gd name="T53" fmla="*/ 4353 h 4737"/>
                <a:gd name="T54" fmla="*/ 2364 w 4740"/>
                <a:gd name="T55" fmla="*/ 4076 h 4737"/>
                <a:gd name="T56" fmla="*/ 2357 w 4740"/>
                <a:gd name="T57" fmla="*/ 3789 h 4737"/>
                <a:gd name="T58" fmla="*/ 2069 w 4740"/>
                <a:gd name="T59" fmla="*/ 3866 h 4737"/>
                <a:gd name="T60" fmla="*/ 2011 w 4740"/>
                <a:gd name="T61" fmla="*/ 3893 h 4737"/>
                <a:gd name="T62" fmla="*/ 1855 w 4740"/>
                <a:gd name="T63" fmla="*/ 3922 h 4737"/>
                <a:gd name="T64" fmla="*/ 1610 w 4740"/>
                <a:gd name="T65" fmla="*/ 3887 h 4737"/>
                <a:gd name="T66" fmla="*/ 1293 w 4740"/>
                <a:gd name="T67" fmla="*/ 3712 h 4737"/>
                <a:gd name="T68" fmla="*/ 976 w 4740"/>
                <a:gd name="T69" fmla="*/ 3376 h 4737"/>
                <a:gd name="T70" fmla="*/ 833 w 4740"/>
                <a:gd name="T71" fmla="*/ 3072 h 4737"/>
                <a:gd name="T72" fmla="*/ 817 w 4740"/>
                <a:gd name="T73" fmla="*/ 2843 h 4737"/>
                <a:gd name="T74" fmla="*/ 852 w 4740"/>
                <a:gd name="T75" fmla="*/ 2708 h 4737"/>
                <a:gd name="T76" fmla="*/ 879 w 4740"/>
                <a:gd name="T77" fmla="*/ 2661 h 4737"/>
                <a:gd name="T78" fmla="*/ 892 w 4740"/>
                <a:gd name="T79" fmla="*/ 2371 h 4737"/>
                <a:gd name="T80" fmla="*/ 601 w 4740"/>
                <a:gd name="T81" fmla="*/ 2383 h 4737"/>
                <a:gd name="T82" fmla="*/ 336 w 4740"/>
                <a:gd name="T83" fmla="*/ 2451 h 4737"/>
                <a:gd name="T84" fmla="*/ 160 w 4740"/>
                <a:gd name="T85" fmla="*/ 2519 h 4737"/>
                <a:gd name="T86" fmla="*/ 82 w 4740"/>
                <a:gd name="T87" fmla="*/ 2545 h 4737"/>
                <a:gd name="T88" fmla="*/ 16 w 4740"/>
                <a:gd name="T89" fmla="*/ 2507 h 4737"/>
                <a:gd name="T90" fmla="*/ 25 w 4740"/>
                <a:gd name="T91" fmla="*/ 2395 h 4737"/>
                <a:gd name="T92" fmla="*/ 528 w 4740"/>
                <a:gd name="T93" fmla="*/ 1966 h 4737"/>
                <a:gd name="T94" fmla="*/ 967 w 4740"/>
                <a:gd name="T95" fmla="*/ 1711 h 4737"/>
                <a:gd name="T96" fmla="*/ 1338 w 4740"/>
                <a:gd name="T97" fmla="*/ 1591 h 4737"/>
                <a:gd name="T98" fmla="*/ 1632 w 4740"/>
                <a:gd name="T99" fmla="*/ 1564 h 4737"/>
                <a:gd name="T100" fmla="*/ 1844 w 4740"/>
                <a:gd name="T101" fmla="*/ 1590 h 4737"/>
                <a:gd name="T102" fmla="*/ 2905 w 4740"/>
                <a:gd name="T103" fmla="*/ 642 h 4737"/>
                <a:gd name="T104" fmla="*/ 3392 w 4740"/>
                <a:gd name="T105" fmla="*/ 318 h 4737"/>
                <a:gd name="T106" fmla="*/ 3887 w 4740"/>
                <a:gd name="T107" fmla="*/ 126 h 4737"/>
                <a:gd name="T108" fmla="*/ 4312 w 4740"/>
                <a:gd name="T109" fmla="*/ 33 h 4737"/>
                <a:gd name="T110" fmla="*/ 4589 w 4740"/>
                <a:gd name="T111" fmla="*/ 2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40" h="4737">
                  <a:moveTo>
                    <a:pt x="3294" y="985"/>
                  </a:moveTo>
                  <a:lnTo>
                    <a:pt x="3236" y="985"/>
                  </a:lnTo>
                  <a:lnTo>
                    <a:pt x="3179" y="992"/>
                  </a:lnTo>
                  <a:lnTo>
                    <a:pt x="3123" y="1005"/>
                  </a:lnTo>
                  <a:lnTo>
                    <a:pt x="3068" y="1025"/>
                  </a:lnTo>
                  <a:lnTo>
                    <a:pt x="3014" y="1053"/>
                  </a:lnTo>
                  <a:lnTo>
                    <a:pt x="2965" y="1087"/>
                  </a:lnTo>
                  <a:lnTo>
                    <a:pt x="2919" y="1127"/>
                  </a:lnTo>
                  <a:lnTo>
                    <a:pt x="2877" y="1174"/>
                  </a:lnTo>
                  <a:lnTo>
                    <a:pt x="2844" y="1224"/>
                  </a:lnTo>
                  <a:lnTo>
                    <a:pt x="2817" y="1276"/>
                  </a:lnTo>
                  <a:lnTo>
                    <a:pt x="2797" y="1331"/>
                  </a:lnTo>
                  <a:lnTo>
                    <a:pt x="2782" y="1388"/>
                  </a:lnTo>
                  <a:lnTo>
                    <a:pt x="2777" y="1444"/>
                  </a:lnTo>
                  <a:lnTo>
                    <a:pt x="2777" y="1503"/>
                  </a:lnTo>
                  <a:lnTo>
                    <a:pt x="2782" y="1561"/>
                  </a:lnTo>
                  <a:lnTo>
                    <a:pt x="2797" y="1617"/>
                  </a:lnTo>
                  <a:lnTo>
                    <a:pt x="2817" y="1672"/>
                  </a:lnTo>
                  <a:lnTo>
                    <a:pt x="2844" y="1724"/>
                  </a:lnTo>
                  <a:lnTo>
                    <a:pt x="2877" y="1774"/>
                  </a:lnTo>
                  <a:lnTo>
                    <a:pt x="2919" y="1820"/>
                  </a:lnTo>
                  <a:lnTo>
                    <a:pt x="2965" y="1861"/>
                  </a:lnTo>
                  <a:lnTo>
                    <a:pt x="3014" y="1895"/>
                  </a:lnTo>
                  <a:lnTo>
                    <a:pt x="3068" y="1923"/>
                  </a:lnTo>
                  <a:lnTo>
                    <a:pt x="3123" y="1943"/>
                  </a:lnTo>
                  <a:lnTo>
                    <a:pt x="3179" y="1956"/>
                  </a:lnTo>
                  <a:lnTo>
                    <a:pt x="3236" y="1963"/>
                  </a:lnTo>
                  <a:lnTo>
                    <a:pt x="3294" y="1963"/>
                  </a:lnTo>
                  <a:lnTo>
                    <a:pt x="3352" y="1956"/>
                  </a:lnTo>
                  <a:lnTo>
                    <a:pt x="3408" y="1943"/>
                  </a:lnTo>
                  <a:lnTo>
                    <a:pt x="3463" y="1923"/>
                  </a:lnTo>
                  <a:lnTo>
                    <a:pt x="3516" y="1895"/>
                  </a:lnTo>
                  <a:lnTo>
                    <a:pt x="3565" y="1861"/>
                  </a:lnTo>
                  <a:lnTo>
                    <a:pt x="3611" y="1820"/>
                  </a:lnTo>
                  <a:lnTo>
                    <a:pt x="3653" y="1774"/>
                  </a:lnTo>
                  <a:lnTo>
                    <a:pt x="3686" y="1724"/>
                  </a:lnTo>
                  <a:lnTo>
                    <a:pt x="3714" y="1672"/>
                  </a:lnTo>
                  <a:lnTo>
                    <a:pt x="3734" y="1617"/>
                  </a:lnTo>
                  <a:lnTo>
                    <a:pt x="3748" y="1560"/>
                  </a:lnTo>
                  <a:lnTo>
                    <a:pt x="3754" y="1503"/>
                  </a:lnTo>
                  <a:lnTo>
                    <a:pt x="3754" y="1444"/>
                  </a:lnTo>
                  <a:lnTo>
                    <a:pt x="3748" y="1388"/>
                  </a:lnTo>
                  <a:lnTo>
                    <a:pt x="3734" y="1331"/>
                  </a:lnTo>
                  <a:lnTo>
                    <a:pt x="3714" y="1276"/>
                  </a:lnTo>
                  <a:lnTo>
                    <a:pt x="3686" y="1224"/>
                  </a:lnTo>
                  <a:lnTo>
                    <a:pt x="3653" y="1174"/>
                  </a:lnTo>
                  <a:lnTo>
                    <a:pt x="3611" y="1127"/>
                  </a:lnTo>
                  <a:lnTo>
                    <a:pt x="3565" y="1087"/>
                  </a:lnTo>
                  <a:lnTo>
                    <a:pt x="3516" y="1053"/>
                  </a:lnTo>
                  <a:lnTo>
                    <a:pt x="3463" y="1025"/>
                  </a:lnTo>
                  <a:lnTo>
                    <a:pt x="3408" y="1005"/>
                  </a:lnTo>
                  <a:lnTo>
                    <a:pt x="3352" y="992"/>
                  </a:lnTo>
                  <a:lnTo>
                    <a:pt x="3294" y="985"/>
                  </a:lnTo>
                  <a:close/>
                  <a:moveTo>
                    <a:pt x="4652" y="0"/>
                  </a:moveTo>
                  <a:lnTo>
                    <a:pt x="4675" y="2"/>
                  </a:lnTo>
                  <a:lnTo>
                    <a:pt x="4697" y="11"/>
                  </a:lnTo>
                  <a:lnTo>
                    <a:pt x="4715" y="25"/>
                  </a:lnTo>
                  <a:lnTo>
                    <a:pt x="4728" y="44"/>
                  </a:lnTo>
                  <a:lnTo>
                    <a:pt x="4737" y="64"/>
                  </a:lnTo>
                  <a:lnTo>
                    <a:pt x="4740" y="89"/>
                  </a:lnTo>
                  <a:lnTo>
                    <a:pt x="4740" y="99"/>
                  </a:lnTo>
                  <a:lnTo>
                    <a:pt x="4740" y="121"/>
                  </a:lnTo>
                  <a:lnTo>
                    <a:pt x="4737" y="151"/>
                  </a:lnTo>
                  <a:lnTo>
                    <a:pt x="4736" y="191"/>
                  </a:lnTo>
                  <a:lnTo>
                    <a:pt x="4731" y="240"/>
                  </a:lnTo>
                  <a:lnTo>
                    <a:pt x="4726" y="296"/>
                  </a:lnTo>
                  <a:lnTo>
                    <a:pt x="4717" y="358"/>
                  </a:lnTo>
                  <a:lnTo>
                    <a:pt x="4707" y="429"/>
                  </a:lnTo>
                  <a:lnTo>
                    <a:pt x="4695" y="504"/>
                  </a:lnTo>
                  <a:lnTo>
                    <a:pt x="4679" y="584"/>
                  </a:lnTo>
                  <a:lnTo>
                    <a:pt x="4661" y="671"/>
                  </a:lnTo>
                  <a:lnTo>
                    <a:pt x="4639" y="760"/>
                  </a:lnTo>
                  <a:lnTo>
                    <a:pt x="4615" y="852"/>
                  </a:lnTo>
                  <a:lnTo>
                    <a:pt x="4584" y="949"/>
                  </a:lnTo>
                  <a:lnTo>
                    <a:pt x="4551" y="1047"/>
                  </a:lnTo>
                  <a:lnTo>
                    <a:pt x="4514" y="1146"/>
                  </a:lnTo>
                  <a:lnTo>
                    <a:pt x="4470" y="1247"/>
                  </a:lnTo>
                  <a:lnTo>
                    <a:pt x="4423" y="1346"/>
                  </a:lnTo>
                  <a:lnTo>
                    <a:pt x="4370" y="1447"/>
                  </a:lnTo>
                  <a:lnTo>
                    <a:pt x="4310" y="1547"/>
                  </a:lnTo>
                  <a:lnTo>
                    <a:pt x="4246" y="1645"/>
                  </a:lnTo>
                  <a:lnTo>
                    <a:pt x="4175" y="1741"/>
                  </a:lnTo>
                  <a:lnTo>
                    <a:pt x="4097" y="1833"/>
                  </a:lnTo>
                  <a:lnTo>
                    <a:pt x="4013" y="1923"/>
                  </a:lnTo>
                  <a:lnTo>
                    <a:pt x="3124" y="2811"/>
                  </a:lnTo>
                  <a:lnTo>
                    <a:pt x="3133" y="2834"/>
                  </a:lnTo>
                  <a:lnTo>
                    <a:pt x="3140" y="2863"/>
                  </a:lnTo>
                  <a:lnTo>
                    <a:pt x="3148" y="2893"/>
                  </a:lnTo>
                  <a:lnTo>
                    <a:pt x="3156" y="2929"/>
                  </a:lnTo>
                  <a:lnTo>
                    <a:pt x="3163" y="2968"/>
                  </a:lnTo>
                  <a:lnTo>
                    <a:pt x="3169" y="3010"/>
                  </a:lnTo>
                  <a:lnTo>
                    <a:pt x="3172" y="3055"/>
                  </a:lnTo>
                  <a:lnTo>
                    <a:pt x="3174" y="3104"/>
                  </a:lnTo>
                  <a:lnTo>
                    <a:pt x="3174" y="3157"/>
                  </a:lnTo>
                  <a:lnTo>
                    <a:pt x="3173" y="3212"/>
                  </a:lnTo>
                  <a:lnTo>
                    <a:pt x="3167" y="3271"/>
                  </a:lnTo>
                  <a:lnTo>
                    <a:pt x="3160" y="3333"/>
                  </a:lnTo>
                  <a:lnTo>
                    <a:pt x="3148" y="3398"/>
                  </a:lnTo>
                  <a:lnTo>
                    <a:pt x="3133" y="3465"/>
                  </a:lnTo>
                  <a:lnTo>
                    <a:pt x="3114" y="3537"/>
                  </a:lnTo>
                  <a:lnTo>
                    <a:pt x="3089" y="3611"/>
                  </a:lnTo>
                  <a:lnTo>
                    <a:pt x="3062" y="3687"/>
                  </a:lnTo>
                  <a:lnTo>
                    <a:pt x="3029" y="3768"/>
                  </a:lnTo>
                  <a:lnTo>
                    <a:pt x="2990" y="3850"/>
                  </a:lnTo>
                  <a:lnTo>
                    <a:pt x="2945" y="3935"/>
                  </a:lnTo>
                  <a:lnTo>
                    <a:pt x="2895" y="4023"/>
                  </a:lnTo>
                  <a:lnTo>
                    <a:pt x="2839" y="4113"/>
                  </a:lnTo>
                  <a:lnTo>
                    <a:pt x="2775" y="4206"/>
                  </a:lnTo>
                  <a:lnTo>
                    <a:pt x="2704" y="4301"/>
                  </a:lnTo>
                  <a:lnTo>
                    <a:pt x="2627" y="4399"/>
                  </a:lnTo>
                  <a:lnTo>
                    <a:pt x="2542" y="4499"/>
                  </a:lnTo>
                  <a:lnTo>
                    <a:pt x="2449" y="4602"/>
                  </a:lnTo>
                  <a:lnTo>
                    <a:pt x="2347" y="4707"/>
                  </a:lnTo>
                  <a:lnTo>
                    <a:pt x="2343" y="4711"/>
                  </a:lnTo>
                  <a:lnTo>
                    <a:pt x="2324" y="4726"/>
                  </a:lnTo>
                  <a:lnTo>
                    <a:pt x="2304" y="4734"/>
                  </a:lnTo>
                  <a:lnTo>
                    <a:pt x="2282" y="4737"/>
                  </a:lnTo>
                  <a:lnTo>
                    <a:pt x="2260" y="4734"/>
                  </a:lnTo>
                  <a:lnTo>
                    <a:pt x="2239" y="4727"/>
                  </a:lnTo>
                  <a:lnTo>
                    <a:pt x="2220" y="4713"/>
                  </a:lnTo>
                  <a:lnTo>
                    <a:pt x="2219" y="4711"/>
                  </a:lnTo>
                  <a:lnTo>
                    <a:pt x="2206" y="4694"/>
                  </a:lnTo>
                  <a:lnTo>
                    <a:pt x="2197" y="4675"/>
                  </a:lnTo>
                  <a:lnTo>
                    <a:pt x="2194" y="4654"/>
                  </a:lnTo>
                  <a:lnTo>
                    <a:pt x="2196" y="4632"/>
                  </a:lnTo>
                  <a:lnTo>
                    <a:pt x="2203" y="4612"/>
                  </a:lnTo>
                  <a:lnTo>
                    <a:pt x="2204" y="4606"/>
                  </a:lnTo>
                  <a:lnTo>
                    <a:pt x="2210" y="4595"/>
                  </a:lnTo>
                  <a:lnTo>
                    <a:pt x="2219" y="4576"/>
                  </a:lnTo>
                  <a:lnTo>
                    <a:pt x="2230" y="4551"/>
                  </a:lnTo>
                  <a:lnTo>
                    <a:pt x="2242" y="4521"/>
                  </a:lnTo>
                  <a:lnTo>
                    <a:pt x="2256" y="4485"/>
                  </a:lnTo>
                  <a:lnTo>
                    <a:pt x="2271" y="4445"/>
                  </a:lnTo>
                  <a:lnTo>
                    <a:pt x="2286" y="4400"/>
                  </a:lnTo>
                  <a:lnTo>
                    <a:pt x="2302" y="4353"/>
                  </a:lnTo>
                  <a:lnTo>
                    <a:pt x="2317" y="4301"/>
                  </a:lnTo>
                  <a:lnTo>
                    <a:pt x="2331" y="4247"/>
                  </a:lnTo>
                  <a:lnTo>
                    <a:pt x="2344" y="4193"/>
                  </a:lnTo>
                  <a:lnTo>
                    <a:pt x="2356" y="4135"/>
                  </a:lnTo>
                  <a:lnTo>
                    <a:pt x="2364" y="4076"/>
                  </a:lnTo>
                  <a:lnTo>
                    <a:pt x="2370" y="4018"/>
                  </a:lnTo>
                  <a:lnTo>
                    <a:pt x="2373" y="3959"/>
                  </a:lnTo>
                  <a:lnTo>
                    <a:pt x="2371" y="3902"/>
                  </a:lnTo>
                  <a:lnTo>
                    <a:pt x="2367" y="3844"/>
                  </a:lnTo>
                  <a:lnTo>
                    <a:pt x="2357" y="3789"/>
                  </a:lnTo>
                  <a:lnTo>
                    <a:pt x="2343" y="3736"/>
                  </a:lnTo>
                  <a:lnTo>
                    <a:pt x="2322" y="3686"/>
                  </a:lnTo>
                  <a:lnTo>
                    <a:pt x="2296" y="3638"/>
                  </a:lnTo>
                  <a:lnTo>
                    <a:pt x="2077" y="3857"/>
                  </a:lnTo>
                  <a:lnTo>
                    <a:pt x="2069" y="3866"/>
                  </a:lnTo>
                  <a:lnTo>
                    <a:pt x="2059" y="3871"/>
                  </a:lnTo>
                  <a:lnTo>
                    <a:pt x="2054" y="3874"/>
                  </a:lnTo>
                  <a:lnTo>
                    <a:pt x="2044" y="3879"/>
                  </a:lnTo>
                  <a:lnTo>
                    <a:pt x="2030" y="3884"/>
                  </a:lnTo>
                  <a:lnTo>
                    <a:pt x="2011" y="3893"/>
                  </a:lnTo>
                  <a:lnTo>
                    <a:pt x="1988" y="3900"/>
                  </a:lnTo>
                  <a:lnTo>
                    <a:pt x="1961" y="3907"/>
                  </a:lnTo>
                  <a:lnTo>
                    <a:pt x="1930" y="3915"/>
                  </a:lnTo>
                  <a:lnTo>
                    <a:pt x="1894" y="3919"/>
                  </a:lnTo>
                  <a:lnTo>
                    <a:pt x="1855" y="3922"/>
                  </a:lnTo>
                  <a:lnTo>
                    <a:pt x="1812" y="3923"/>
                  </a:lnTo>
                  <a:lnTo>
                    <a:pt x="1767" y="3920"/>
                  </a:lnTo>
                  <a:lnTo>
                    <a:pt x="1717" y="3915"/>
                  </a:lnTo>
                  <a:lnTo>
                    <a:pt x="1665" y="3903"/>
                  </a:lnTo>
                  <a:lnTo>
                    <a:pt x="1610" y="3887"/>
                  </a:lnTo>
                  <a:lnTo>
                    <a:pt x="1551" y="3866"/>
                  </a:lnTo>
                  <a:lnTo>
                    <a:pt x="1491" y="3838"/>
                  </a:lnTo>
                  <a:lnTo>
                    <a:pt x="1427" y="3804"/>
                  </a:lnTo>
                  <a:lnTo>
                    <a:pt x="1361" y="3762"/>
                  </a:lnTo>
                  <a:lnTo>
                    <a:pt x="1293" y="3712"/>
                  </a:lnTo>
                  <a:lnTo>
                    <a:pt x="1224" y="3653"/>
                  </a:lnTo>
                  <a:lnTo>
                    <a:pt x="1152" y="3585"/>
                  </a:lnTo>
                  <a:lnTo>
                    <a:pt x="1084" y="3513"/>
                  </a:lnTo>
                  <a:lnTo>
                    <a:pt x="1025" y="3444"/>
                  </a:lnTo>
                  <a:lnTo>
                    <a:pt x="976" y="3376"/>
                  </a:lnTo>
                  <a:lnTo>
                    <a:pt x="934" y="3310"/>
                  </a:lnTo>
                  <a:lnTo>
                    <a:pt x="900" y="3246"/>
                  </a:lnTo>
                  <a:lnTo>
                    <a:pt x="871" y="3186"/>
                  </a:lnTo>
                  <a:lnTo>
                    <a:pt x="849" y="3128"/>
                  </a:lnTo>
                  <a:lnTo>
                    <a:pt x="833" y="3072"/>
                  </a:lnTo>
                  <a:lnTo>
                    <a:pt x="823" y="3020"/>
                  </a:lnTo>
                  <a:lnTo>
                    <a:pt x="816" y="2971"/>
                  </a:lnTo>
                  <a:lnTo>
                    <a:pt x="813" y="2925"/>
                  </a:lnTo>
                  <a:lnTo>
                    <a:pt x="815" y="2882"/>
                  </a:lnTo>
                  <a:lnTo>
                    <a:pt x="817" y="2843"/>
                  </a:lnTo>
                  <a:lnTo>
                    <a:pt x="823" y="2808"/>
                  </a:lnTo>
                  <a:lnTo>
                    <a:pt x="829" y="2777"/>
                  </a:lnTo>
                  <a:lnTo>
                    <a:pt x="836" y="2749"/>
                  </a:lnTo>
                  <a:lnTo>
                    <a:pt x="845" y="2726"/>
                  </a:lnTo>
                  <a:lnTo>
                    <a:pt x="852" y="2708"/>
                  </a:lnTo>
                  <a:lnTo>
                    <a:pt x="858" y="2693"/>
                  </a:lnTo>
                  <a:lnTo>
                    <a:pt x="864" y="2683"/>
                  </a:lnTo>
                  <a:lnTo>
                    <a:pt x="865" y="2679"/>
                  </a:lnTo>
                  <a:lnTo>
                    <a:pt x="872" y="2670"/>
                  </a:lnTo>
                  <a:lnTo>
                    <a:pt x="879" y="2661"/>
                  </a:lnTo>
                  <a:lnTo>
                    <a:pt x="1100" y="2441"/>
                  </a:lnTo>
                  <a:lnTo>
                    <a:pt x="1052" y="2415"/>
                  </a:lnTo>
                  <a:lnTo>
                    <a:pt x="1000" y="2395"/>
                  </a:lnTo>
                  <a:lnTo>
                    <a:pt x="947" y="2381"/>
                  </a:lnTo>
                  <a:lnTo>
                    <a:pt x="892" y="2371"/>
                  </a:lnTo>
                  <a:lnTo>
                    <a:pt x="836" y="2366"/>
                  </a:lnTo>
                  <a:lnTo>
                    <a:pt x="777" y="2365"/>
                  </a:lnTo>
                  <a:lnTo>
                    <a:pt x="719" y="2368"/>
                  </a:lnTo>
                  <a:lnTo>
                    <a:pt x="660" y="2373"/>
                  </a:lnTo>
                  <a:lnTo>
                    <a:pt x="601" y="2383"/>
                  </a:lnTo>
                  <a:lnTo>
                    <a:pt x="545" y="2394"/>
                  </a:lnTo>
                  <a:lnTo>
                    <a:pt x="489" y="2407"/>
                  </a:lnTo>
                  <a:lnTo>
                    <a:pt x="435" y="2421"/>
                  </a:lnTo>
                  <a:lnTo>
                    <a:pt x="385" y="2435"/>
                  </a:lnTo>
                  <a:lnTo>
                    <a:pt x="336" y="2451"/>
                  </a:lnTo>
                  <a:lnTo>
                    <a:pt x="291" y="2467"/>
                  </a:lnTo>
                  <a:lnTo>
                    <a:pt x="251" y="2481"/>
                  </a:lnTo>
                  <a:lnTo>
                    <a:pt x="216" y="2496"/>
                  </a:lnTo>
                  <a:lnTo>
                    <a:pt x="186" y="2509"/>
                  </a:lnTo>
                  <a:lnTo>
                    <a:pt x="160" y="2519"/>
                  </a:lnTo>
                  <a:lnTo>
                    <a:pt x="141" y="2528"/>
                  </a:lnTo>
                  <a:lnTo>
                    <a:pt x="130" y="2533"/>
                  </a:lnTo>
                  <a:lnTo>
                    <a:pt x="125" y="2535"/>
                  </a:lnTo>
                  <a:lnTo>
                    <a:pt x="104" y="2542"/>
                  </a:lnTo>
                  <a:lnTo>
                    <a:pt x="82" y="2545"/>
                  </a:lnTo>
                  <a:lnTo>
                    <a:pt x="62" y="2540"/>
                  </a:lnTo>
                  <a:lnTo>
                    <a:pt x="42" y="2532"/>
                  </a:lnTo>
                  <a:lnTo>
                    <a:pt x="25" y="2519"/>
                  </a:lnTo>
                  <a:lnTo>
                    <a:pt x="20" y="2513"/>
                  </a:lnTo>
                  <a:lnTo>
                    <a:pt x="16" y="2507"/>
                  </a:lnTo>
                  <a:lnTo>
                    <a:pt x="4" y="2486"/>
                  </a:lnTo>
                  <a:lnTo>
                    <a:pt x="0" y="2461"/>
                  </a:lnTo>
                  <a:lnTo>
                    <a:pt x="1" y="2438"/>
                  </a:lnTo>
                  <a:lnTo>
                    <a:pt x="10" y="2415"/>
                  </a:lnTo>
                  <a:lnTo>
                    <a:pt x="25" y="2395"/>
                  </a:lnTo>
                  <a:lnTo>
                    <a:pt x="130" y="2294"/>
                  </a:lnTo>
                  <a:lnTo>
                    <a:pt x="232" y="2201"/>
                  </a:lnTo>
                  <a:lnTo>
                    <a:pt x="333" y="2114"/>
                  </a:lnTo>
                  <a:lnTo>
                    <a:pt x="431" y="2036"/>
                  </a:lnTo>
                  <a:lnTo>
                    <a:pt x="528" y="1966"/>
                  </a:lnTo>
                  <a:lnTo>
                    <a:pt x="620" y="1902"/>
                  </a:lnTo>
                  <a:lnTo>
                    <a:pt x="711" y="1845"/>
                  </a:lnTo>
                  <a:lnTo>
                    <a:pt x="799" y="1794"/>
                  </a:lnTo>
                  <a:lnTo>
                    <a:pt x="885" y="1750"/>
                  </a:lnTo>
                  <a:lnTo>
                    <a:pt x="967" y="1711"/>
                  </a:lnTo>
                  <a:lnTo>
                    <a:pt x="1047" y="1678"/>
                  </a:lnTo>
                  <a:lnTo>
                    <a:pt x="1124" y="1649"/>
                  </a:lnTo>
                  <a:lnTo>
                    <a:pt x="1198" y="1626"/>
                  </a:lnTo>
                  <a:lnTo>
                    <a:pt x="1270" y="1606"/>
                  </a:lnTo>
                  <a:lnTo>
                    <a:pt x="1338" y="1591"/>
                  </a:lnTo>
                  <a:lnTo>
                    <a:pt x="1404" y="1580"/>
                  </a:lnTo>
                  <a:lnTo>
                    <a:pt x="1466" y="1571"/>
                  </a:lnTo>
                  <a:lnTo>
                    <a:pt x="1524" y="1567"/>
                  </a:lnTo>
                  <a:lnTo>
                    <a:pt x="1580" y="1564"/>
                  </a:lnTo>
                  <a:lnTo>
                    <a:pt x="1632" y="1564"/>
                  </a:lnTo>
                  <a:lnTo>
                    <a:pt x="1682" y="1567"/>
                  </a:lnTo>
                  <a:lnTo>
                    <a:pt x="1727" y="1571"/>
                  </a:lnTo>
                  <a:lnTo>
                    <a:pt x="1769" y="1577"/>
                  </a:lnTo>
                  <a:lnTo>
                    <a:pt x="1808" y="1583"/>
                  </a:lnTo>
                  <a:lnTo>
                    <a:pt x="1844" y="1590"/>
                  </a:lnTo>
                  <a:lnTo>
                    <a:pt x="1874" y="1598"/>
                  </a:lnTo>
                  <a:lnTo>
                    <a:pt x="1903" y="1607"/>
                  </a:lnTo>
                  <a:lnTo>
                    <a:pt x="1926" y="1614"/>
                  </a:lnTo>
                  <a:lnTo>
                    <a:pt x="2815" y="726"/>
                  </a:lnTo>
                  <a:lnTo>
                    <a:pt x="2905" y="642"/>
                  </a:lnTo>
                  <a:lnTo>
                    <a:pt x="2999" y="564"/>
                  </a:lnTo>
                  <a:lnTo>
                    <a:pt x="3094" y="494"/>
                  </a:lnTo>
                  <a:lnTo>
                    <a:pt x="3192" y="429"/>
                  </a:lnTo>
                  <a:lnTo>
                    <a:pt x="3291" y="370"/>
                  </a:lnTo>
                  <a:lnTo>
                    <a:pt x="3392" y="318"/>
                  </a:lnTo>
                  <a:lnTo>
                    <a:pt x="3493" y="269"/>
                  </a:lnTo>
                  <a:lnTo>
                    <a:pt x="3592" y="227"/>
                  </a:lnTo>
                  <a:lnTo>
                    <a:pt x="3692" y="188"/>
                  </a:lnTo>
                  <a:lnTo>
                    <a:pt x="3790" y="155"/>
                  </a:lnTo>
                  <a:lnTo>
                    <a:pt x="3887" y="126"/>
                  </a:lnTo>
                  <a:lnTo>
                    <a:pt x="3979" y="100"/>
                  </a:lnTo>
                  <a:lnTo>
                    <a:pt x="4070" y="79"/>
                  </a:lnTo>
                  <a:lnTo>
                    <a:pt x="4155" y="60"/>
                  </a:lnTo>
                  <a:lnTo>
                    <a:pt x="4235" y="46"/>
                  </a:lnTo>
                  <a:lnTo>
                    <a:pt x="4312" y="33"/>
                  </a:lnTo>
                  <a:lnTo>
                    <a:pt x="4381" y="23"/>
                  </a:lnTo>
                  <a:lnTo>
                    <a:pt x="4444" y="15"/>
                  </a:lnTo>
                  <a:lnTo>
                    <a:pt x="4501" y="10"/>
                  </a:lnTo>
                  <a:lnTo>
                    <a:pt x="4548" y="5"/>
                  </a:lnTo>
                  <a:lnTo>
                    <a:pt x="4589" y="2"/>
                  </a:lnTo>
                  <a:lnTo>
                    <a:pt x="4619" y="1"/>
                  </a:lnTo>
                  <a:lnTo>
                    <a:pt x="4641" y="0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8" name="íš1idè">
              <a:extLst>
                <a:ext uri="{FF2B5EF4-FFF2-40B4-BE49-F238E27FC236}">
                  <a16:creationId xmlns:a16="http://schemas.microsoft.com/office/drawing/2014/main" id="{519CA408-9479-4053-A2A0-4B0C3B21E411}"/>
                </a:ext>
              </a:extLst>
            </p:cNvPr>
            <p:cNvSpPr/>
            <p:nvPr/>
          </p:nvSpPr>
          <p:spPr bwMode="auto">
            <a:xfrm>
              <a:off x="2873125" y="3591653"/>
              <a:ext cx="430206" cy="430024"/>
            </a:xfrm>
            <a:custGeom>
              <a:avLst/>
              <a:gdLst>
                <a:gd name="T0" fmla="*/ 3068 w 4740"/>
                <a:gd name="T1" fmla="*/ 1025 h 4737"/>
                <a:gd name="T2" fmla="*/ 2844 w 4740"/>
                <a:gd name="T3" fmla="*/ 1224 h 4737"/>
                <a:gd name="T4" fmla="*/ 2777 w 4740"/>
                <a:gd name="T5" fmla="*/ 1503 h 4737"/>
                <a:gd name="T6" fmla="*/ 2877 w 4740"/>
                <a:gd name="T7" fmla="*/ 1774 h 4737"/>
                <a:gd name="T8" fmla="*/ 3123 w 4740"/>
                <a:gd name="T9" fmla="*/ 1943 h 4737"/>
                <a:gd name="T10" fmla="*/ 3408 w 4740"/>
                <a:gd name="T11" fmla="*/ 1943 h 4737"/>
                <a:gd name="T12" fmla="*/ 3653 w 4740"/>
                <a:gd name="T13" fmla="*/ 1774 h 4737"/>
                <a:gd name="T14" fmla="*/ 3754 w 4740"/>
                <a:gd name="T15" fmla="*/ 1503 h 4737"/>
                <a:gd name="T16" fmla="*/ 3686 w 4740"/>
                <a:gd name="T17" fmla="*/ 1224 h 4737"/>
                <a:gd name="T18" fmla="*/ 3463 w 4740"/>
                <a:gd name="T19" fmla="*/ 1025 h 4737"/>
                <a:gd name="T20" fmla="*/ 4675 w 4740"/>
                <a:gd name="T21" fmla="*/ 2 h 4737"/>
                <a:gd name="T22" fmla="*/ 4740 w 4740"/>
                <a:gd name="T23" fmla="*/ 89 h 4737"/>
                <a:gd name="T24" fmla="*/ 4731 w 4740"/>
                <a:gd name="T25" fmla="*/ 240 h 4737"/>
                <a:gd name="T26" fmla="*/ 4679 w 4740"/>
                <a:gd name="T27" fmla="*/ 584 h 4737"/>
                <a:gd name="T28" fmla="*/ 4551 w 4740"/>
                <a:gd name="T29" fmla="*/ 1047 h 4737"/>
                <a:gd name="T30" fmla="*/ 4310 w 4740"/>
                <a:gd name="T31" fmla="*/ 1547 h 4737"/>
                <a:gd name="T32" fmla="*/ 3124 w 4740"/>
                <a:gd name="T33" fmla="*/ 2811 h 4737"/>
                <a:gd name="T34" fmla="*/ 3163 w 4740"/>
                <a:gd name="T35" fmla="*/ 2968 h 4737"/>
                <a:gd name="T36" fmla="*/ 3173 w 4740"/>
                <a:gd name="T37" fmla="*/ 3212 h 4737"/>
                <a:gd name="T38" fmla="*/ 3114 w 4740"/>
                <a:gd name="T39" fmla="*/ 3537 h 4737"/>
                <a:gd name="T40" fmla="*/ 2945 w 4740"/>
                <a:gd name="T41" fmla="*/ 3935 h 4737"/>
                <a:gd name="T42" fmla="*/ 2627 w 4740"/>
                <a:gd name="T43" fmla="*/ 4399 h 4737"/>
                <a:gd name="T44" fmla="*/ 2324 w 4740"/>
                <a:gd name="T45" fmla="*/ 4726 h 4737"/>
                <a:gd name="T46" fmla="*/ 2220 w 4740"/>
                <a:gd name="T47" fmla="*/ 4713 h 4737"/>
                <a:gd name="T48" fmla="*/ 2196 w 4740"/>
                <a:gd name="T49" fmla="*/ 4632 h 4737"/>
                <a:gd name="T50" fmla="*/ 2230 w 4740"/>
                <a:gd name="T51" fmla="*/ 4551 h 4737"/>
                <a:gd name="T52" fmla="*/ 2302 w 4740"/>
                <a:gd name="T53" fmla="*/ 4353 h 4737"/>
                <a:gd name="T54" fmla="*/ 2364 w 4740"/>
                <a:gd name="T55" fmla="*/ 4076 h 4737"/>
                <a:gd name="T56" fmla="*/ 2357 w 4740"/>
                <a:gd name="T57" fmla="*/ 3789 h 4737"/>
                <a:gd name="T58" fmla="*/ 2069 w 4740"/>
                <a:gd name="T59" fmla="*/ 3866 h 4737"/>
                <a:gd name="T60" fmla="*/ 2011 w 4740"/>
                <a:gd name="T61" fmla="*/ 3893 h 4737"/>
                <a:gd name="T62" fmla="*/ 1855 w 4740"/>
                <a:gd name="T63" fmla="*/ 3922 h 4737"/>
                <a:gd name="T64" fmla="*/ 1610 w 4740"/>
                <a:gd name="T65" fmla="*/ 3887 h 4737"/>
                <a:gd name="T66" fmla="*/ 1293 w 4740"/>
                <a:gd name="T67" fmla="*/ 3712 h 4737"/>
                <a:gd name="T68" fmla="*/ 976 w 4740"/>
                <a:gd name="T69" fmla="*/ 3376 h 4737"/>
                <a:gd name="T70" fmla="*/ 833 w 4740"/>
                <a:gd name="T71" fmla="*/ 3072 h 4737"/>
                <a:gd name="T72" fmla="*/ 817 w 4740"/>
                <a:gd name="T73" fmla="*/ 2843 h 4737"/>
                <a:gd name="T74" fmla="*/ 852 w 4740"/>
                <a:gd name="T75" fmla="*/ 2708 h 4737"/>
                <a:gd name="T76" fmla="*/ 879 w 4740"/>
                <a:gd name="T77" fmla="*/ 2661 h 4737"/>
                <a:gd name="T78" fmla="*/ 892 w 4740"/>
                <a:gd name="T79" fmla="*/ 2371 h 4737"/>
                <a:gd name="T80" fmla="*/ 601 w 4740"/>
                <a:gd name="T81" fmla="*/ 2383 h 4737"/>
                <a:gd name="T82" fmla="*/ 336 w 4740"/>
                <a:gd name="T83" fmla="*/ 2451 h 4737"/>
                <a:gd name="T84" fmla="*/ 160 w 4740"/>
                <a:gd name="T85" fmla="*/ 2519 h 4737"/>
                <a:gd name="T86" fmla="*/ 82 w 4740"/>
                <a:gd name="T87" fmla="*/ 2545 h 4737"/>
                <a:gd name="T88" fmla="*/ 16 w 4740"/>
                <a:gd name="T89" fmla="*/ 2507 h 4737"/>
                <a:gd name="T90" fmla="*/ 25 w 4740"/>
                <a:gd name="T91" fmla="*/ 2395 h 4737"/>
                <a:gd name="T92" fmla="*/ 528 w 4740"/>
                <a:gd name="T93" fmla="*/ 1966 h 4737"/>
                <a:gd name="T94" fmla="*/ 967 w 4740"/>
                <a:gd name="T95" fmla="*/ 1711 h 4737"/>
                <a:gd name="T96" fmla="*/ 1338 w 4740"/>
                <a:gd name="T97" fmla="*/ 1591 h 4737"/>
                <a:gd name="T98" fmla="*/ 1632 w 4740"/>
                <a:gd name="T99" fmla="*/ 1564 h 4737"/>
                <a:gd name="T100" fmla="*/ 1844 w 4740"/>
                <a:gd name="T101" fmla="*/ 1590 h 4737"/>
                <a:gd name="T102" fmla="*/ 2905 w 4740"/>
                <a:gd name="T103" fmla="*/ 642 h 4737"/>
                <a:gd name="T104" fmla="*/ 3392 w 4740"/>
                <a:gd name="T105" fmla="*/ 318 h 4737"/>
                <a:gd name="T106" fmla="*/ 3887 w 4740"/>
                <a:gd name="T107" fmla="*/ 126 h 4737"/>
                <a:gd name="T108" fmla="*/ 4312 w 4740"/>
                <a:gd name="T109" fmla="*/ 33 h 4737"/>
                <a:gd name="T110" fmla="*/ 4589 w 4740"/>
                <a:gd name="T111" fmla="*/ 2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40" h="4737">
                  <a:moveTo>
                    <a:pt x="3294" y="985"/>
                  </a:moveTo>
                  <a:lnTo>
                    <a:pt x="3236" y="985"/>
                  </a:lnTo>
                  <a:lnTo>
                    <a:pt x="3179" y="992"/>
                  </a:lnTo>
                  <a:lnTo>
                    <a:pt x="3123" y="1005"/>
                  </a:lnTo>
                  <a:lnTo>
                    <a:pt x="3068" y="1025"/>
                  </a:lnTo>
                  <a:lnTo>
                    <a:pt x="3014" y="1053"/>
                  </a:lnTo>
                  <a:lnTo>
                    <a:pt x="2965" y="1087"/>
                  </a:lnTo>
                  <a:lnTo>
                    <a:pt x="2919" y="1127"/>
                  </a:lnTo>
                  <a:lnTo>
                    <a:pt x="2877" y="1174"/>
                  </a:lnTo>
                  <a:lnTo>
                    <a:pt x="2844" y="1224"/>
                  </a:lnTo>
                  <a:lnTo>
                    <a:pt x="2817" y="1276"/>
                  </a:lnTo>
                  <a:lnTo>
                    <a:pt x="2797" y="1331"/>
                  </a:lnTo>
                  <a:lnTo>
                    <a:pt x="2782" y="1388"/>
                  </a:lnTo>
                  <a:lnTo>
                    <a:pt x="2777" y="1444"/>
                  </a:lnTo>
                  <a:lnTo>
                    <a:pt x="2777" y="1503"/>
                  </a:lnTo>
                  <a:lnTo>
                    <a:pt x="2782" y="1561"/>
                  </a:lnTo>
                  <a:lnTo>
                    <a:pt x="2797" y="1617"/>
                  </a:lnTo>
                  <a:lnTo>
                    <a:pt x="2817" y="1672"/>
                  </a:lnTo>
                  <a:lnTo>
                    <a:pt x="2844" y="1724"/>
                  </a:lnTo>
                  <a:lnTo>
                    <a:pt x="2877" y="1774"/>
                  </a:lnTo>
                  <a:lnTo>
                    <a:pt x="2919" y="1820"/>
                  </a:lnTo>
                  <a:lnTo>
                    <a:pt x="2965" y="1861"/>
                  </a:lnTo>
                  <a:lnTo>
                    <a:pt x="3014" y="1895"/>
                  </a:lnTo>
                  <a:lnTo>
                    <a:pt x="3068" y="1923"/>
                  </a:lnTo>
                  <a:lnTo>
                    <a:pt x="3123" y="1943"/>
                  </a:lnTo>
                  <a:lnTo>
                    <a:pt x="3179" y="1956"/>
                  </a:lnTo>
                  <a:lnTo>
                    <a:pt x="3236" y="1963"/>
                  </a:lnTo>
                  <a:lnTo>
                    <a:pt x="3294" y="1963"/>
                  </a:lnTo>
                  <a:lnTo>
                    <a:pt x="3352" y="1956"/>
                  </a:lnTo>
                  <a:lnTo>
                    <a:pt x="3408" y="1943"/>
                  </a:lnTo>
                  <a:lnTo>
                    <a:pt x="3463" y="1923"/>
                  </a:lnTo>
                  <a:lnTo>
                    <a:pt x="3516" y="1895"/>
                  </a:lnTo>
                  <a:lnTo>
                    <a:pt x="3565" y="1861"/>
                  </a:lnTo>
                  <a:lnTo>
                    <a:pt x="3611" y="1820"/>
                  </a:lnTo>
                  <a:lnTo>
                    <a:pt x="3653" y="1774"/>
                  </a:lnTo>
                  <a:lnTo>
                    <a:pt x="3686" y="1724"/>
                  </a:lnTo>
                  <a:lnTo>
                    <a:pt x="3714" y="1672"/>
                  </a:lnTo>
                  <a:lnTo>
                    <a:pt x="3734" y="1617"/>
                  </a:lnTo>
                  <a:lnTo>
                    <a:pt x="3748" y="1560"/>
                  </a:lnTo>
                  <a:lnTo>
                    <a:pt x="3754" y="1503"/>
                  </a:lnTo>
                  <a:lnTo>
                    <a:pt x="3754" y="1444"/>
                  </a:lnTo>
                  <a:lnTo>
                    <a:pt x="3748" y="1388"/>
                  </a:lnTo>
                  <a:lnTo>
                    <a:pt x="3734" y="1331"/>
                  </a:lnTo>
                  <a:lnTo>
                    <a:pt x="3714" y="1276"/>
                  </a:lnTo>
                  <a:lnTo>
                    <a:pt x="3686" y="1224"/>
                  </a:lnTo>
                  <a:lnTo>
                    <a:pt x="3653" y="1174"/>
                  </a:lnTo>
                  <a:lnTo>
                    <a:pt x="3611" y="1127"/>
                  </a:lnTo>
                  <a:lnTo>
                    <a:pt x="3565" y="1087"/>
                  </a:lnTo>
                  <a:lnTo>
                    <a:pt x="3516" y="1053"/>
                  </a:lnTo>
                  <a:lnTo>
                    <a:pt x="3463" y="1025"/>
                  </a:lnTo>
                  <a:lnTo>
                    <a:pt x="3408" y="1005"/>
                  </a:lnTo>
                  <a:lnTo>
                    <a:pt x="3352" y="992"/>
                  </a:lnTo>
                  <a:lnTo>
                    <a:pt x="3294" y="985"/>
                  </a:lnTo>
                  <a:close/>
                  <a:moveTo>
                    <a:pt x="4652" y="0"/>
                  </a:moveTo>
                  <a:lnTo>
                    <a:pt x="4675" y="2"/>
                  </a:lnTo>
                  <a:lnTo>
                    <a:pt x="4697" y="11"/>
                  </a:lnTo>
                  <a:lnTo>
                    <a:pt x="4715" y="25"/>
                  </a:lnTo>
                  <a:lnTo>
                    <a:pt x="4728" y="44"/>
                  </a:lnTo>
                  <a:lnTo>
                    <a:pt x="4737" y="64"/>
                  </a:lnTo>
                  <a:lnTo>
                    <a:pt x="4740" y="89"/>
                  </a:lnTo>
                  <a:lnTo>
                    <a:pt x="4740" y="99"/>
                  </a:lnTo>
                  <a:lnTo>
                    <a:pt x="4740" y="121"/>
                  </a:lnTo>
                  <a:lnTo>
                    <a:pt x="4737" y="151"/>
                  </a:lnTo>
                  <a:lnTo>
                    <a:pt x="4736" y="191"/>
                  </a:lnTo>
                  <a:lnTo>
                    <a:pt x="4731" y="240"/>
                  </a:lnTo>
                  <a:lnTo>
                    <a:pt x="4726" y="296"/>
                  </a:lnTo>
                  <a:lnTo>
                    <a:pt x="4717" y="358"/>
                  </a:lnTo>
                  <a:lnTo>
                    <a:pt x="4707" y="429"/>
                  </a:lnTo>
                  <a:lnTo>
                    <a:pt x="4695" y="504"/>
                  </a:lnTo>
                  <a:lnTo>
                    <a:pt x="4679" y="584"/>
                  </a:lnTo>
                  <a:lnTo>
                    <a:pt x="4661" y="671"/>
                  </a:lnTo>
                  <a:lnTo>
                    <a:pt x="4639" y="760"/>
                  </a:lnTo>
                  <a:lnTo>
                    <a:pt x="4615" y="852"/>
                  </a:lnTo>
                  <a:lnTo>
                    <a:pt x="4584" y="949"/>
                  </a:lnTo>
                  <a:lnTo>
                    <a:pt x="4551" y="1047"/>
                  </a:lnTo>
                  <a:lnTo>
                    <a:pt x="4514" y="1146"/>
                  </a:lnTo>
                  <a:lnTo>
                    <a:pt x="4470" y="1247"/>
                  </a:lnTo>
                  <a:lnTo>
                    <a:pt x="4423" y="1346"/>
                  </a:lnTo>
                  <a:lnTo>
                    <a:pt x="4370" y="1447"/>
                  </a:lnTo>
                  <a:lnTo>
                    <a:pt x="4310" y="1547"/>
                  </a:lnTo>
                  <a:lnTo>
                    <a:pt x="4246" y="1645"/>
                  </a:lnTo>
                  <a:lnTo>
                    <a:pt x="4175" y="1741"/>
                  </a:lnTo>
                  <a:lnTo>
                    <a:pt x="4097" y="1833"/>
                  </a:lnTo>
                  <a:lnTo>
                    <a:pt x="4013" y="1923"/>
                  </a:lnTo>
                  <a:lnTo>
                    <a:pt x="3124" y="2811"/>
                  </a:lnTo>
                  <a:lnTo>
                    <a:pt x="3133" y="2834"/>
                  </a:lnTo>
                  <a:lnTo>
                    <a:pt x="3140" y="2863"/>
                  </a:lnTo>
                  <a:lnTo>
                    <a:pt x="3148" y="2893"/>
                  </a:lnTo>
                  <a:lnTo>
                    <a:pt x="3156" y="2929"/>
                  </a:lnTo>
                  <a:lnTo>
                    <a:pt x="3163" y="2968"/>
                  </a:lnTo>
                  <a:lnTo>
                    <a:pt x="3169" y="3010"/>
                  </a:lnTo>
                  <a:lnTo>
                    <a:pt x="3172" y="3055"/>
                  </a:lnTo>
                  <a:lnTo>
                    <a:pt x="3174" y="3104"/>
                  </a:lnTo>
                  <a:lnTo>
                    <a:pt x="3174" y="3157"/>
                  </a:lnTo>
                  <a:lnTo>
                    <a:pt x="3173" y="3212"/>
                  </a:lnTo>
                  <a:lnTo>
                    <a:pt x="3167" y="3271"/>
                  </a:lnTo>
                  <a:lnTo>
                    <a:pt x="3160" y="3333"/>
                  </a:lnTo>
                  <a:lnTo>
                    <a:pt x="3148" y="3398"/>
                  </a:lnTo>
                  <a:lnTo>
                    <a:pt x="3133" y="3465"/>
                  </a:lnTo>
                  <a:lnTo>
                    <a:pt x="3114" y="3537"/>
                  </a:lnTo>
                  <a:lnTo>
                    <a:pt x="3089" y="3611"/>
                  </a:lnTo>
                  <a:lnTo>
                    <a:pt x="3062" y="3687"/>
                  </a:lnTo>
                  <a:lnTo>
                    <a:pt x="3029" y="3768"/>
                  </a:lnTo>
                  <a:lnTo>
                    <a:pt x="2990" y="3850"/>
                  </a:lnTo>
                  <a:lnTo>
                    <a:pt x="2945" y="3935"/>
                  </a:lnTo>
                  <a:lnTo>
                    <a:pt x="2895" y="4023"/>
                  </a:lnTo>
                  <a:lnTo>
                    <a:pt x="2839" y="4113"/>
                  </a:lnTo>
                  <a:lnTo>
                    <a:pt x="2775" y="4206"/>
                  </a:lnTo>
                  <a:lnTo>
                    <a:pt x="2704" y="4301"/>
                  </a:lnTo>
                  <a:lnTo>
                    <a:pt x="2627" y="4399"/>
                  </a:lnTo>
                  <a:lnTo>
                    <a:pt x="2542" y="4499"/>
                  </a:lnTo>
                  <a:lnTo>
                    <a:pt x="2449" y="4602"/>
                  </a:lnTo>
                  <a:lnTo>
                    <a:pt x="2347" y="4707"/>
                  </a:lnTo>
                  <a:lnTo>
                    <a:pt x="2343" y="4711"/>
                  </a:lnTo>
                  <a:lnTo>
                    <a:pt x="2324" y="4726"/>
                  </a:lnTo>
                  <a:lnTo>
                    <a:pt x="2304" y="4734"/>
                  </a:lnTo>
                  <a:lnTo>
                    <a:pt x="2282" y="4737"/>
                  </a:lnTo>
                  <a:lnTo>
                    <a:pt x="2260" y="4734"/>
                  </a:lnTo>
                  <a:lnTo>
                    <a:pt x="2239" y="4727"/>
                  </a:lnTo>
                  <a:lnTo>
                    <a:pt x="2220" y="4713"/>
                  </a:lnTo>
                  <a:lnTo>
                    <a:pt x="2219" y="4711"/>
                  </a:lnTo>
                  <a:lnTo>
                    <a:pt x="2206" y="4694"/>
                  </a:lnTo>
                  <a:lnTo>
                    <a:pt x="2197" y="4675"/>
                  </a:lnTo>
                  <a:lnTo>
                    <a:pt x="2194" y="4654"/>
                  </a:lnTo>
                  <a:lnTo>
                    <a:pt x="2196" y="4632"/>
                  </a:lnTo>
                  <a:lnTo>
                    <a:pt x="2203" y="4612"/>
                  </a:lnTo>
                  <a:lnTo>
                    <a:pt x="2204" y="4606"/>
                  </a:lnTo>
                  <a:lnTo>
                    <a:pt x="2210" y="4595"/>
                  </a:lnTo>
                  <a:lnTo>
                    <a:pt x="2219" y="4576"/>
                  </a:lnTo>
                  <a:lnTo>
                    <a:pt x="2230" y="4551"/>
                  </a:lnTo>
                  <a:lnTo>
                    <a:pt x="2242" y="4521"/>
                  </a:lnTo>
                  <a:lnTo>
                    <a:pt x="2256" y="4485"/>
                  </a:lnTo>
                  <a:lnTo>
                    <a:pt x="2271" y="4445"/>
                  </a:lnTo>
                  <a:lnTo>
                    <a:pt x="2286" y="4400"/>
                  </a:lnTo>
                  <a:lnTo>
                    <a:pt x="2302" y="4353"/>
                  </a:lnTo>
                  <a:lnTo>
                    <a:pt x="2317" y="4301"/>
                  </a:lnTo>
                  <a:lnTo>
                    <a:pt x="2331" y="4247"/>
                  </a:lnTo>
                  <a:lnTo>
                    <a:pt x="2344" y="4193"/>
                  </a:lnTo>
                  <a:lnTo>
                    <a:pt x="2356" y="4135"/>
                  </a:lnTo>
                  <a:lnTo>
                    <a:pt x="2364" y="4076"/>
                  </a:lnTo>
                  <a:lnTo>
                    <a:pt x="2370" y="4018"/>
                  </a:lnTo>
                  <a:lnTo>
                    <a:pt x="2373" y="3959"/>
                  </a:lnTo>
                  <a:lnTo>
                    <a:pt x="2371" y="3902"/>
                  </a:lnTo>
                  <a:lnTo>
                    <a:pt x="2367" y="3844"/>
                  </a:lnTo>
                  <a:lnTo>
                    <a:pt x="2357" y="3789"/>
                  </a:lnTo>
                  <a:lnTo>
                    <a:pt x="2343" y="3736"/>
                  </a:lnTo>
                  <a:lnTo>
                    <a:pt x="2322" y="3686"/>
                  </a:lnTo>
                  <a:lnTo>
                    <a:pt x="2296" y="3638"/>
                  </a:lnTo>
                  <a:lnTo>
                    <a:pt x="2077" y="3857"/>
                  </a:lnTo>
                  <a:lnTo>
                    <a:pt x="2069" y="3866"/>
                  </a:lnTo>
                  <a:lnTo>
                    <a:pt x="2059" y="3871"/>
                  </a:lnTo>
                  <a:lnTo>
                    <a:pt x="2054" y="3874"/>
                  </a:lnTo>
                  <a:lnTo>
                    <a:pt x="2044" y="3879"/>
                  </a:lnTo>
                  <a:lnTo>
                    <a:pt x="2030" y="3884"/>
                  </a:lnTo>
                  <a:lnTo>
                    <a:pt x="2011" y="3893"/>
                  </a:lnTo>
                  <a:lnTo>
                    <a:pt x="1988" y="3900"/>
                  </a:lnTo>
                  <a:lnTo>
                    <a:pt x="1961" y="3907"/>
                  </a:lnTo>
                  <a:lnTo>
                    <a:pt x="1930" y="3915"/>
                  </a:lnTo>
                  <a:lnTo>
                    <a:pt x="1894" y="3919"/>
                  </a:lnTo>
                  <a:lnTo>
                    <a:pt x="1855" y="3922"/>
                  </a:lnTo>
                  <a:lnTo>
                    <a:pt x="1812" y="3923"/>
                  </a:lnTo>
                  <a:lnTo>
                    <a:pt x="1767" y="3920"/>
                  </a:lnTo>
                  <a:lnTo>
                    <a:pt x="1717" y="3915"/>
                  </a:lnTo>
                  <a:lnTo>
                    <a:pt x="1665" y="3903"/>
                  </a:lnTo>
                  <a:lnTo>
                    <a:pt x="1610" y="3887"/>
                  </a:lnTo>
                  <a:lnTo>
                    <a:pt x="1551" y="3866"/>
                  </a:lnTo>
                  <a:lnTo>
                    <a:pt x="1491" y="3838"/>
                  </a:lnTo>
                  <a:lnTo>
                    <a:pt x="1427" y="3804"/>
                  </a:lnTo>
                  <a:lnTo>
                    <a:pt x="1361" y="3762"/>
                  </a:lnTo>
                  <a:lnTo>
                    <a:pt x="1293" y="3712"/>
                  </a:lnTo>
                  <a:lnTo>
                    <a:pt x="1224" y="3653"/>
                  </a:lnTo>
                  <a:lnTo>
                    <a:pt x="1152" y="3585"/>
                  </a:lnTo>
                  <a:lnTo>
                    <a:pt x="1084" y="3513"/>
                  </a:lnTo>
                  <a:lnTo>
                    <a:pt x="1025" y="3444"/>
                  </a:lnTo>
                  <a:lnTo>
                    <a:pt x="976" y="3376"/>
                  </a:lnTo>
                  <a:lnTo>
                    <a:pt x="934" y="3310"/>
                  </a:lnTo>
                  <a:lnTo>
                    <a:pt x="900" y="3246"/>
                  </a:lnTo>
                  <a:lnTo>
                    <a:pt x="871" y="3186"/>
                  </a:lnTo>
                  <a:lnTo>
                    <a:pt x="849" y="3128"/>
                  </a:lnTo>
                  <a:lnTo>
                    <a:pt x="833" y="3072"/>
                  </a:lnTo>
                  <a:lnTo>
                    <a:pt x="823" y="3020"/>
                  </a:lnTo>
                  <a:lnTo>
                    <a:pt x="816" y="2971"/>
                  </a:lnTo>
                  <a:lnTo>
                    <a:pt x="813" y="2925"/>
                  </a:lnTo>
                  <a:lnTo>
                    <a:pt x="815" y="2882"/>
                  </a:lnTo>
                  <a:lnTo>
                    <a:pt x="817" y="2843"/>
                  </a:lnTo>
                  <a:lnTo>
                    <a:pt x="823" y="2808"/>
                  </a:lnTo>
                  <a:lnTo>
                    <a:pt x="829" y="2777"/>
                  </a:lnTo>
                  <a:lnTo>
                    <a:pt x="836" y="2749"/>
                  </a:lnTo>
                  <a:lnTo>
                    <a:pt x="845" y="2726"/>
                  </a:lnTo>
                  <a:lnTo>
                    <a:pt x="852" y="2708"/>
                  </a:lnTo>
                  <a:lnTo>
                    <a:pt x="858" y="2693"/>
                  </a:lnTo>
                  <a:lnTo>
                    <a:pt x="864" y="2683"/>
                  </a:lnTo>
                  <a:lnTo>
                    <a:pt x="865" y="2679"/>
                  </a:lnTo>
                  <a:lnTo>
                    <a:pt x="872" y="2670"/>
                  </a:lnTo>
                  <a:lnTo>
                    <a:pt x="879" y="2661"/>
                  </a:lnTo>
                  <a:lnTo>
                    <a:pt x="1100" y="2441"/>
                  </a:lnTo>
                  <a:lnTo>
                    <a:pt x="1052" y="2415"/>
                  </a:lnTo>
                  <a:lnTo>
                    <a:pt x="1000" y="2395"/>
                  </a:lnTo>
                  <a:lnTo>
                    <a:pt x="947" y="2381"/>
                  </a:lnTo>
                  <a:lnTo>
                    <a:pt x="892" y="2371"/>
                  </a:lnTo>
                  <a:lnTo>
                    <a:pt x="836" y="2366"/>
                  </a:lnTo>
                  <a:lnTo>
                    <a:pt x="777" y="2365"/>
                  </a:lnTo>
                  <a:lnTo>
                    <a:pt x="719" y="2368"/>
                  </a:lnTo>
                  <a:lnTo>
                    <a:pt x="660" y="2373"/>
                  </a:lnTo>
                  <a:lnTo>
                    <a:pt x="601" y="2383"/>
                  </a:lnTo>
                  <a:lnTo>
                    <a:pt x="545" y="2394"/>
                  </a:lnTo>
                  <a:lnTo>
                    <a:pt x="489" y="2407"/>
                  </a:lnTo>
                  <a:lnTo>
                    <a:pt x="435" y="2421"/>
                  </a:lnTo>
                  <a:lnTo>
                    <a:pt x="385" y="2435"/>
                  </a:lnTo>
                  <a:lnTo>
                    <a:pt x="336" y="2451"/>
                  </a:lnTo>
                  <a:lnTo>
                    <a:pt x="291" y="2467"/>
                  </a:lnTo>
                  <a:lnTo>
                    <a:pt x="251" y="2481"/>
                  </a:lnTo>
                  <a:lnTo>
                    <a:pt x="216" y="2496"/>
                  </a:lnTo>
                  <a:lnTo>
                    <a:pt x="186" y="2509"/>
                  </a:lnTo>
                  <a:lnTo>
                    <a:pt x="160" y="2519"/>
                  </a:lnTo>
                  <a:lnTo>
                    <a:pt x="141" y="2528"/>
                  </a:lnTo>
                  <a:lnTo>
                    <a:pt x="130" y="2533"/>
                  </a:lnTo>
                  <a:lnTo>
                    <a:pt x="125" y="2535"/>
                  </a:lnTo>
                  <a:lnTo>
                    <a:pt x="104" y="2542"/>
                  </a:lnTo>
                  <a:lnTo>
                    <a:pt x="82" y="2545"/>
                  </a:lnTo>
                  <a:lnTo>
                    <a:pt x="62" y="2540"/>
                  </a:lnTo>
                  <a:lnTo>
                    <a:pt x="42" y="2532"/>
                  </a:lnTo>
                  <a:lnTo>
                    <a:pt x="25" y="2519"/>
                  </a:lnTo>
                  <a:lnTo>
                    <a:pt x="20" y="2513"/>
                  </a:lnTo>
                  <a:lnTo>
                    <a:pt x="16" y="2507"/>
                  </a:lnTo>
                  <a:lnTo>
                    <a:pt x="4" y="2486"/>
                  </a:lnTo>
                  <a:lnTo>
                    <a:pt x="0" y="2461"/>
                  </a:lnTo>
                  <a:lnTo>
                    <a:pt x="1" y="2438"/>
                  </a:lnTo>
                  <a:lnTo>
                    <a:pt x="10" y="2415"/>
                  </a:lnTo>
                  <a:lnTo>
                    <a:pt x="25" y="2395"/>
                  </a:lnTo>
                  <a:lnTo>
                    <a:pt x="130" y="2294"/>
                  </a:lnTo>
                  <a:lnTo>
                    <a:pt x="232" y="2201"/>
                  </a:lnTo>
                  <a:lnTo>
                    <a:pt x="333" y="2114"/>
                  </a:lnTo>
                  <a:lnTo>
                    <a:pt x="431" y="2036"/>
                  </a:lnTo>
                  <a:lnTo>
                    <a:pt x="528" y="1966"/>
                  </a:lnTo>
                  <a:lnTo>
                    <a:pt x="620" y="1902"/>
                  </a:lnTo>
                  <a:lnTo>
                    <a:pt x="711" y="1845"/>
                  </a:lnTo>
                  <a:lnTo>
                    <a:pt x="799" y="1794"/>
                  </a:lnTo>
                  <a:lnTo>
                    <a:pt x="885" y="1750"/>
                  </a:lnTo>
                  <a:lnTo>
                    <a:pt x="967" y="1711"/>
                  </a:lnTo>
                  <a:lnTo>
                    <a:pt x="1047" y="1678"/>
                  </a:lnTo>
                  <a:lnTo>
                    <a:pt x="1124" y="1649"/>
                  </a:lnTo>
                  <a:lnTo>
                    <a:pt x="1198" y="1626"/>
                  </a:lnTo>
                  <a:lnTo>
                    <a:pt x="1270" y="1606"/>
                  </a:lnTo>
                  <a:lnTo>
                    <a:pt x="1338" y="1591"/>
                  </a:lnTo>
                  <a:lnTo>
                    <a:pt x="1404" y="1580"/>
                  </a:lnTo>
                  <a:lnTo>
                    <a:pt x="1466" y="1571"/>
                  </a:lnTo>
                  <a:lnTo>
                    <a:pt x="1524" y="1567"/>
                  </a:lnTo>
                  <a:lnTo>
                    <a:pt x="1580" y="1564"/>
                  </a:lnTo>
                  <a:lnTo>
                    <a:pt x="1632" y="1564"/>
                  </a:lnTo>
                  <a:lnTo>
                    <a:pt x="1682" y="1567"/>
                  </a:lnTo>
                  <a:lnTo>
                    <a:pt x="1727" y="1571"/>
                  </a:lnTo>
                  <a:lnTo>
                    <a:pt x="1769" y="1577"/>
                  </a:lnTo>
                  <a:lnTo>
                    <a:pt x="1808" y="1583"/>
                  </a:lnTo>
                  <a:lnTo>
                    <a:pt x="1844" y="1590"/>
                  </a:lnTo>
                  <a:lnTo>
                    <a:pt x="1874" y="1598"/>
                  </a:lnTo>
                  <a:lnTo>
                    <a:pt x="1903" y="1607"/>
                  </a:lnTo>
                  <a:lnTo>
                    <a:pt x="1926" y="1614"/>
                  </a:lnTo>
                  <a:lnTo>
                    <a:pt x="2815" y="726"/>
                  </a:lnTo>
                  <a:lnTo>
                    <a:pt x="2905" y="642"/>
                  </a:lnTo>
                  <a:lnTo>
                    <a:pt x="2999" y="564"/>
                  </a:lnTo>
                  <a:lnTo>
                    <a:pt x="3094" y="494"/>
                  </a:lnTo>
                  <a:lnTo>
                    <a:pt x="3192" y="429"/>
                  </a:lnTo>
                  <a:lnTo>
                    <a:pt x="3291" y="370"/>
                  </a:lnTo>
                  <a:lnTo>
                    <a:pt x="3392" y="318"/>
                  </a:lnTo>
                  <a:lnTo>
                    <a:pt x="3493" y="269"/>
                  </a:lnTo>
                  <a:lnTo>
                    <a:pt x="3592" y="227"/>
                  </a:lnTo>
                  <a:lnTo>
                    <a:pt x="3692" y="188"/>
                  </a:lnTo>
                  <a:lnTo>
                    <a:pt x="3790" y="155"/>
                  </a:lnTo>
                  <a:lnTo>
                    <a:pt x="3887" y="126"/>
                  </a:lnTo>
                  <a:lnTo>
                    <a:pt x="3979" y="100"/>
                  </a:lnTo>
                  <a:lnTo>
                    <a:pt x="4070" y="79"/>
                  </a:lnTo>
                  <a:lnTo>
                    <a:pt x="4155" y="60"/>
                  </a:lnTo>
                  <a:lnTo>
                    <a:pt x="4235" y="46"/>
                  </a:lnTo>
                  <a:lnTo>
                    <a:pt x="4312" y="33"/>
                  </a:lnTo>
                  <a:lnTo>
                    <a:pt x="4381" y="23"/>
                  </a:lnTo>
                  <a:lnTo>
                    <a:pt x="4444" y="15"/>
                  </a:lnTo>
                  <a:lnTo>
                    <a:pt x="4501" y="10"/>
                  </a:lnTo>
                  <a:lnTo>
                    <a:pt x="4548" y="5"/>
                  </a:lnTo>
                  <a:lnTo>
                    <a:pt x="4589" y="2"/>
                  </a:lnTo>
                  <a:lnTo>
                    <a:pt x="4619" y="1"/>
                  </a:lnTo>
                  <a:lnTo>
                    <a:pt x="4641" y="0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9" name="ï$liḍe">
              <a:extLst>
                <a:ext uri="{FF2B5EF4-FFF2-40B4-BE49-F238E27FC236}">
                  <a16:creationId xmlns:a16="http://schemas.microsoft.com/office/drawing/2014/main" id="{3F7039B3-EBB4-403A-A601-5EAE7FD4ADE6}"/>
                </a:ext>
              </a:extLst>
            </p:cNvPr>
            <p:cNvSpPr/>
            <p:nvPr/>
          </p:nvSpPr>
          <p:spPr bwMode="auto">
            <a:xfrm>
              <a:off x="2873125" y="5316895"/>
              <a:ext cx="430206" cy="430024"/>
            </a:xfrm>
            <a:custGeom>
              <a:avLst/>
              <a:gdLst>
                <a:gd name="T0" fmla="*/ 3068 w 4740"/>
                <a:gd name="T1" fmla="*/ 1025 h 4737"/>
                <a:gd name="T2" fmla="*/ 2844 w 4740"/>
                <a:gd name="T3" fmla="*/ 1224 h 4737"/>
                <a:gd name="T4" fmla="*/ 2777 w 4740"/>
                <a:gd name="T5" fmla="*/ 1503 h 4737"/>
                <a:gd name="T6" fmla="*/ 2877 w 4740"/>
                <a:gd name="T7" fmla="*/ 1774 h 4737"/>
                <a:gd name="T8" fmla="*/ 3123 w 4740"/>
                <a:gd name="T9" fmla="*/ 1943 h 4737"/>
                <a:gd name="T10" fmla="*/ 3408 w 4740"/>
                <a:gd name="T11" fmla="*/ 1943 h 4737"/>
                <a:gd name="T12" fmla="*/ 3653 w 4740"/>
                <a:gd name="T13" fmla="*/ 1774 h 4737"/>
                <a:gd name="T14" fmla="*/ 3754 w 4740"/>
                <a:gd name="T15" fmla="*/ 1503 h 4737"/>
                <a:gd name="T16" fmla="*/ 3686 w 4740"/>
                <a:gd name="T17" fmla="*/ 1224 h 4737"/>
                <a:gd name="T18" fmla="*/ 3463 w 4740"/>
                <a:gd name="T19" fmla="*/ 1025 h 4737"/>
                <a:gd name="T20" fmla="*/ 4675 w 4740"/>
                <a:gd name="T21" fmla="*/ 2 h 4737"/>
                <a:gd name="T22" fmla="*/ 4740 w 4740"/>
                <a:gd name="T23" fmla="*/ 89 h 4737"/>
                <a:gd name="T24" fmla="*/ 4731 w 4740"/>
                <a:gd name="T25" fmla="*/ 240 h 4737"/>
                <a:gd name="T26" fmla="*/ 4679 w 4740"/>
                <a:gd name="T27" fmla="*/ 584 h 4737"/>
                <a:gd name="T28" fmla="*/ 4551 w 4740"/>
                <a:gd name="T29" fmla="*/ 1047 h 4737"/>
                <a:gd name="T30" fmla="*/ 4310 w 4740"/>
                <a:gd name="T31" fmla="*/ 1547 h 4737"/>
                <a:gd name="T32" fmla="*/ 3124 w 4740"/>
                <a:gd name="T33" fmla="*/ 2811 h 4737"/>
                <a:gd name="T34" fmla="*/ 3163 w 4740"/>
                <a:gd name="T35" fmla="*/ 2968 h 4737"/>
                <a:gd name="T36" fmla="*/ 3173 w 4740"/>
                <a:gd name="T37" fmla="*/ 3212 h 4737"/>
                <a:gd name="T38" fmla="*/ 3114 w 4740"/>
                <a:gd name="T39" fmla="*/ 3537 h 4737"/>
                <a:gd name="T40" fmla="*/ 2945 w 4740"/>
                <a:gd name="T41" fmla="*/ 3935 h 4737"/>
                <a:gd name="T42" fmla="*/ 2627 w 4740"/>
                <a:gd name="T43" fmla="*/ 4399 h 4737"/>
                <a:gd name="T44" fmla="*/ 2324 w 4740"/>
                <a:gd name="T45" fmla="*/ 4726 h 4737"/>
                <a:gd name="T46" fmla="*/ 2220 w 4740"/>
                <a:gd name="T47" fmla="*/ 4713 h 4737"/>
                <a:gd name="T48" fmla="*/ 2196 w 4740"/>
                <a:gd name="T49" fmla="*/ 4632 h 4737"/>
                <a:gd name="T50" fmla="*/ 2230 w 4740"/>
                <a:gd name="T51" fmla="*/ 4551 h 4737"/>
                <a:gd name="T52" fmla="*/ 2302 w 4740"/>
                <a:gd name="T53" fmla="*/ 4353 h 4737"/>
                <a:gd name="T54" fmla="*/ 2364 w 4740"/>
                <a:gd name="T55" fmla="*/ 4076 h 4737"/>
                <a:gd name="T56" fmla="*/ 2357 w 4740"/>
                <a:gd name="T57" fmla="*/ 3789 h 4737"/>
                <a:gd name="T58" fmla="*/ 2069 w 4740"/>
                <a:gd name="T59" fmla="*/ 3866 h 4737"/>
                <a:gd name="T60" fmla="*/ 2011 w 4740"/>
                <a:gd name="T61" fmla="*/ 3893 h 4737"/>
                <a:gd name="T62" fmla="*/ 1855 w 4740"/>
                <a:gd name="T63" fmla="*/ 3922 h 4737"/>
                <a:gd name="T64" fmla="*/ 1610 w 4740"/>
                <a:gd name="T65" fmla="*/ 3887 h 4737"/>
                <a:gd name="T66" fmla="*/ 1293 w 4740"/>
                <a:gd name="T67" fmla="*/ 3712 h 4737"/>
                <a:gd name="T68" fmla="*/ 976 w 4740"/>
                <a:gd name="T69" fmla="*/ 3376 h 4737"/>
                <a:gd name="T70" fmla="*/ 833 w 4740"/>
                <a:gd name="T71" fmla="*/ 3072 h 4737"/>
                <a:gd name="T72" fmla="*/ 817 w 4740"/>
                <a:gd name="T73" fmla="*/ 2843 h 4737"/>
                <a:gd name="T74" fmla="*/ 852 w 4740"/>
                <a:gd name="T75" fmla="*/ 2708 h 4737"/>
                <a:gd name="T76" fmla="*/ 879 w 4740"/>
                <a:gd name="T77" fmla="*/ 2661 h 4737"/>
                <a:gd name="T78" fmla="*/ 892 w 4740"/>
                <a:gd name="T79" fmla="*/ 2371 h 4737"/>
                <a:gd name="T80" fmla="*/ 601 w 4740"/>
                <a:gd name="T81" fmla="*/ 2383 h 4737"/>
                <a:gd name="T82" fmla="*/ 336 w 4740"/>
                <a:gd name="T83" fmla="*/ 2451 h 4737"/>
                <a:gd name="T84" fmla="*/ 160 w 4740"/>
                <a:gd name="T85" fmla="*/ 2519 h 4737"/>
                <a:gd name="T86" fmla="*/ 82 w 4740"/>
                <a:gd name="T87" fmla="*/ 2545 h 4737"/>
                <a:gd name="T88" fmla="*/ 16 w 4740"/>
                <a:gd name="T89" fmla="*/ 2507 h 4737"/>
                <a:gd name="T90" fmla="*/ 25 w 4740"/>
                <a:gd name="T91" fmla="*/ 2395 h 4737"/>
                <a:gd name="T92" fmla="*/ 528 w 4740"/>
                <a:gd name="T93" fmla="*/ 1966 h 4737"/>
                <a:gd name="T94" fmla="*/ 967 w 4740"/>
                <a:gd name="T95" fmla="*/ 1711 h 4737"/>
                <a:gd name="T96" fmla="*/ 1338 w 4740"/>
                <a:gd name="T97" fmla="*/ 1591 h 4737"/>
                <a:gd name="T98" fmla="*/ 1632 w 4740"/>
                <a:gd name="T99" fmla="*/ 1564 h 4737"/>
                <a:gd name="T100" fmla="*/ 1844 w 4740"/>
                <a:gd name="T101" fmla="*/ 1590 h 4737"/>
                <a:gd name="T102" fmla="*/ 2905 w 4740"/>
                <a:gd name="T103" fmla="*/ 642 h 4737"/>
                <a:gd name="T104" fmla="*/ 3392 w 4740"/>
                <a:gd name="T105" fmla="*/ 318 h 4737"/>
                <a:gd name="T106" fmla="*/ 3887 w 4740"/>
                <a:gd name="T107" fmla="*/ 126 h 4737"/>
                <a:gd name="T108" fmla="*/ 4312 w 4740"/>
                <a:gd name="T109" fmla="*/ 33 h 4737"/>
                <a:gd name="T110" fmla="*/ 4589 w 4740"/>
                <a:gd name="T111" fmla="*/ 2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40" h="4737">
                  <a:moveTo>
                    <a:pt x="3294" y="985"/>
                  </a:moveTo>
                  <a:lnTo>
                    <a:pt x="3236" y="985"/>
                  </a:lnTo>
                  <a:lnTo>
                    <a:pt x="3179" y="992"/>
                  </a:lnTo>
                  <a:lnTo>
                    <a:pt x="3123" y="1005"/>
                  </a:lnTo>
                  <a:lnTo>
                    <a:pt x="3068" y="1025"/>
                  </a:lnTo>
                  <a:lnTo>
                    <a:pt x="3014" y="1053"/>
                  </a:lnTo>
                  <a:lnTo>
                    <a:pt x="2965" y="1087"/>
                  </a:lnTo>
                  <a:lnTo>
                    <a:pt x="2919" y="1127"/>
                  </a:lnTo>
                  <a:lnTo>
                    <a:pt x="2877" y="1174"/>
                  </a:lnTo>
                  <a:lnTo>
                    <a:pt x="2844" y="1224"/>
                  </a:lnTo>
                  <a:lnTo>
                    <a:pt x="2817" y="1276"/>
                  </a:lnTo>
                  <a:lnTo>
                    <a:pt x="2797" y="1331"/>
                  </a:lnTo>
                  <a:lnTo>
                    <a:pt x="2782" y="1388"/>
                  </a:lnTo>
                  <a:lnTo>
                    <a:pt x="2777" y="1444"/>
                  </a:lnTo>
                  <a:lnTo>
                    <a:pt x="2777" y="1503"/>
                  </a:lnTo>
                  <a:lnTo>
                    <a:pt x="2782" y="1561"/>
                  </a:lnTo>
                  <a:lnTo>
                    <a:pt x="2797" y="1617"/>
                  </a:lnTo>
                  <a:lnTo>
                    <a:pt x="2817" y="1672"/>
                  </a:lnTo>
                  <a:lnTo>
                    <a:pt x="2844" y="1724"/>
                  </a:lnTo>
                  <a:lnTo>
                    <a:pt x="2877" y="1774"/>
                  </a:lnTo>
                  <a:lnTo>
                    <a:pt x="2919" y="1820"/>
                  </a:lnTo>
                  <a:lnTo>
                    <a:pt x="2965" y="1861"/>
                  </a:lnTo>
                  <a:lnTo>
                    <a:pt x="3014" y="1895"/>
                  </a:lnTo>
                  <a:lnTo>
                    <a:pt x="3068" y="1923"/>
                  </a:lnTo>
                  <a:lnTo>
                    <a:pt x="3123" y="1943"/>
                  </a:lnTo>
                  <a:lnTo>
                    <a:pt x="3179" y="1956"/>
                  </a:lnTo>
                  <a:lnTo>
                    <a:pt x="3236" y="1963"/>
                  </a:lnTo>
                  <a:lnTo>
                    <a:pt x="3294" y="1963"/>
                  </a:lnTo>
                  <a:lnTo>
                    <a:pt x="3352" y="1956"/>
                  </a:lnTo>
                  <a:lnTo>
                    <a:pt x="3408" y="1943"/>
                  </a:lnTo>
                  <a:lnTo>
                    <a:pt x="3463" y="1923"/>
                  </a:lnTo>
                  <a:lnTo>
                    <a:pt x="3516" y="1895"/>
                  </a:lnTo>
                  <a:lnTo>
                    <a:pt x="3565" y="1861"/>
                  </a:lnTo>
                  <a:lnTo>
                    <a:pt x="3611" y="1820"/>
                  </a:lnTo>
                  <a:lnTo>
                    <a:pt x="3653" y="1774"/>
                  </a:lnTo>
                  <a:lnTo>
                    <a:pt x="3686" y="1724"/>
                  </a:lnTo>
                  <a:lnTo>
                    <a:pt x="3714" y="1672"/>
                  </a:lnTo>
                  <a:lnTo>
                    <a:pt x="3734" y="1617"/>
                  </a:lnTo>
                  <a:lnTo>
                    <a:pt x="3748" y="1560"/>
                  </a:lnTo>
                  <a:lnTo>
                    <a:pt x="3754" y="1503"/>
                  </a:lnTo>
                  <a:lnTo>
                    <a:pt x="3754" y="1444"/>
                  </a:lnTo>
                  <a:lnTo>
                    <a:pt x="3748" y="1388"/>
                  </a:lnTo>
                  <a:lnTo>
                    <a:pt x="3734" y="1331"/>
                  </a:lnTo>
                  <a:lnTo>
                    <a:pt x="3714" y="1276"/>
                  </a:lnTo>
                  <a:lnTo>
                    <a:pt x="3686" y="1224"/>
                  </a:lnTo>
                  <a:lnTo>
                    <a:pt x="3653" y="1174"/>
                  </a:lnTo>
                  <a:lnTo>
                    <a:pt x="3611" y="1127"/>
                  </a:lnTo>
                  <a:lnTo>
                    <a:pt x="3565" y="1087"/>
                  </a:lnTo>
                  <a:lnTo>
                    <a:pt x="3516" y="1053"/>
                  </a:lnTo>
                  <a:lnTo>
                    <a:pt x="3463" y="1025"/>
                  </a:lnTo>
                  <a:lnTo>
                    <a:pt x="3408" y="1005"/>
                  </a:lnTo>
                  <a:lnTo>
                    <a:pt x="3352" y="992"/>
                  </a:lnTo>
                  <a:lnTo>
                    <a:pt x="3294" y="985"/>
                  </a:lnTo>
                  <a:close/>
                  <a:moveTo>
                    <a:pt x="4652" y="0"/>
                  </a:moveTo>
                  <a:lnTo>
                    <a:pt x="4675" y="2"/>
                  </a:lnTo>
                  <a:lnTo>
                    <a:pt x="4697" y="11"/>
                  </a:lnTo>
                  <a:lnTo>
                    <a:pt x="4715" y="25"/>
                  </a:lnTo>
                  <a:lnTo>
                    <a:pt x="4728" y="44"/>
                  </a:lnTo>
                  <a:lnTo>
                    <a:pt x="4737" y="64"/>
                  </a:lnTo>
                  <a:lnTo>
                    <a:pt x="4740" y="89"/>
                  </a:lnTo>
                  <a:lnTo>
                    <a:pt x="4740" y="99"/>
                  </a:lnTo>
                  <a:lnTo>
                    <a:pt x="4740" y="121"/>
                  </a:lnTo>
                  <a:lnTo>
                    <a:pt x="4737" y="151"/>
                  </a:lnTo>
                  <a:lnTo>
                    <a:pt x="4736" y="191"/>
                  </a:lnTo>
                  <a:lnTo>
                    <a:pt x="4731" y="240"/>
                  </a:lnTo>
                  <a:lnTo>
                    <a:pt x="4726" y="296"/>
                  </a:lnTo>
                  <a:lnTo>
                    <a:pt x="4717" y="358"/>
                  </a:lnTo>
                  <a:lnTo>
                    <a:pt x="4707" y="429"/>
                  </a:lnTo>
                  <a:lnTo>
                    <a:pt x="4695" y="504"/>
                  </a:lnTo>
                  <a:lnTo>
                    <a:pt x="4679" y="584"/>
                  </a:lnTo>
                  <a:lnTo>
                    <a:pt x="4661" y="671"/>
                  </a:lnTo>
                  <a:lnTo>
                    <a:pt x="4639" y="760"/>
                  </a:lnTo>
                  <a:lnTo>
                    <a:pt x="4615" y="852"/>
                  </a:lnTo>
                  <a:lnTo>
                    <a:pt x="4584" y="949"/>
                  </a:lnTo>
                  <a:lnTo>
                    <a:pt x="4551" y="1047"/>
                  </a:lnTo>
                  <a:lnTo>
                    <a:pt x="4514" y="1146"/>
                  </a:lnTo>
                  <a:lnTo>
                    <a:pt x="4470" y="1247"/>
                  </a:lnTo>
                  <a:lnTo>
                    <a:pt x="4423" y="1346"/>
                  </a:lnTo>
                  <a:lnTo>
                    <a:pt x="4370" y="1447"/>
                  </a:lnTo>
                  <a:lnTo>
                    <a:pt x="4310" y="1547"/>
                  </a:lnTo>
                  <a:lnTo>
                    <a:pt x="4246" y="1645"/>
                  </a:lnTo>
                  <a:lnTo>
                    <a:pt x="4175" y="1741"/>
                  </a:lnTo>
                  <a:lnTo>
                    <a:pt x="4097" y="1833"/>
                  </a:lnTo>
                  <a:lnTo>
                    <a:pt x="4013" y="1923"/>
                  </a:lnTo>
                  <a:lnTo>
                    <a:pt x="3124" y="2811"/>
                  </a:lnTo>
                  <a:lnTo>
                    <a:pt x="3133" y="2834"/>
                  </a:lnTo>
                  <a:lnTo>
                    <a:pt x="3140" y="2863"/>
                  </a:lnTo>
                  <a:lnTo>
                    <a:pt x="3148" y="2893"/>
                  </a:lnTo>
                  <a:lnTo>
                    <a:pt x="3156" y="2929"/>
                  </a:lnTo>
                  <a:lnTo>
                    <a:pt x="3163" y="2968"/>
                  </a:lnTo>
                  <a:lnTo>
                    <a:pt x="3169" y="3010"/>
                  </a:lnTo>
                  <a:lnTo>
                    <a:pt x="3172" y="3055"/>
                  </a:lnTo>
                  <a:lnTo>
                    <a:pt x="3174" y="3104"/>
                  </a:lnTo>
                  <a:lnTo>
                    <a:pt x="3174" y="3157"/>
                  </a:lnTo>
                  <a:lnTo>
                    <a:pt x="3173" y="3212"/>
                  </a:lnTo>
                  <a:lnTo>
                    <a:pt x="3167" y="3271"/>
                  </a:lnTo>
                  <a:lnTo>
                    <a:pt x="3160" y="3333"/>
                  </a:lnTo>
                  <a:lnTo>
                    <a:pt x="3148" y="3398"/>
                  </a:lnTo>
                  <a:lnTo>
                    <a:pt x="3133" y="3465"/>
                  </a:lnTo>
                  <a:lnTo>
                    <a:pt x="3114" y="3537"/>
                  </a:lnTo>
                  <a:lnTo>
                    <a:pt x="3089" y="3611"/>
                  </a:lnTo>
                  <a:lnTo>
                    <a:pt x="3062" y="3687"/>
                  </a:lnTo>
                  <a:lnTo>
                    <a:pt x="3029" y="3768"/>
                  </a:lnTo>
                  <a:lnTo>
                    <a:pt x="2990" y="3850"/>
                  </a:lnTo>
                  <a:lnTo>
                    <a:pt x="2945" y="3935"/>
                  </a:lnTo>
                  <a:lnTo>
                    <a:pt x="2895" y="4023"/>
                  </a:lnTo>
                  <a:lnTo>
                    <a:pt x="2839" y="4113"/>
                  </a:lnTo>
                  <a:lnTo>
                    <a:pt x="2775" y="4206"/>
                  </a:lnTo>
                  <a:lnTo>
                    <a:pt x="2704" y="4301"/>
                  </a:lnTo>
                  <a:lnTo>
                    <a:pt x="2627" y="4399"/>
                  </a:lnTo>
                  <a:lnTo>
                    <a:pt x="2542" y="4499"/>
                  </a:lnTo>
                  <a:lnTo>
                    <a:pt x="2449" y="4602"/>
                  </a:lnTo>
                  <a:lnTo>
                    <a:pt x="2347" y="4707"/>
                  </a:lnTo>
                  <a:lnTo>
                    <a:pt x="2343" y="4711"/>
                  </a:lnTo>
                  <a:lnTo>
                    <a:pt x="2324" y="4726"/>
                  </a:lnTo>
                  <a:lnTo>
                    <a:pt x="2304" y="4734"/>
                  </a:lnTo>
                  <a:lnTo>
                    <a:pt x="2282" y="4737"/>
                  </a:lnTo>
                  <a:lnTo>
                    <a:pt x="2260" y="4734"/>
                  </a:lnTo>
                  <a:lnTo>
                    <a:pt x="2239" y="4727"/>
                  </a:lnTo>
                  <a:lnTo>
                    <a:pt x="2220" y="4713"/>
                  </a:lnTo>
                  <a:lnTo>
                    <a:pt x="2219" y="4711"/>
                  </a:lnTo>
                  <a:lnTo>
                    <a:pt x="2206" y="4694"/>
                  </a:lnTo>
                  <a:lnTo>
                    <a:pt x="2197" y="4675"/>
                  </a:lnTo>
                  <a:lnTo>
                    <a:pt x="2194" y="4654"/>
                  </a:lnTo>
                  <a:lnTo>
                    <a:pt x="2196" y="4632"/>
                  </a:lnTo>
                  <a:lnTo>
                    <a:pt x="2203" y="4612"/>
                  </a:lnTo>
                  <a:lnTo>
                    <a:pt x="2204" y="4606"/>
                  </a:lnTo>
                  <a:lnTo>
                    <a:pt x="2210" y="4595"/>
                  </a:lnTo>
                  <a:lnTo>
                    <a:pt x="2219" y="4576"/>
                  </a:lnTo>
                  <a:lnTo>
                    <a:pt x="2230" y="4551"/>
                  </a:lnTo>
                  <a:lnTo>
                    <a:pt x="2242" y="4521"/>
                  </a:lnTo>
                  <a:lnTo>
                    <a:pt x="2256" y="4485"/>
                  </a:lnTo>
                  <a:lnTo>
                    <a:pt x="2271" y="4445"/>
                  </a:lnTo>
                  <a:lnTo>
                    <a:pt x="2286" y="4400"/>
                  </a:lnTo>
                  <a:lnTo>
                    <a:pt x="2302" y="4353"/>
                  </a:lnTo>
                  <a:lnTo>
                    <a:pt x="2317" y="4301"/>
                  </a:lnTo>
                  <a:lnTo>
                    <a:pt x="2331" y="4247"/>
                  </a:lnTo>
                  <a:lnTo>
                    <a:pt x="2344" y="4193"/>
                  </a:lnTo>
                  <a:lnTo>
                    <a:pt x="2356" y="4135"/>
                  </a:lnTo>
                  <a:lnTo>
                    <a:pt x="2364" y="4076"/>
                  </a:lnTo>
                  <a:lnTo>
                    <a:pt x="2370" y="4018"/>
                  </a:lnTo>
                  <a:lnTo>
                    <a:pt x="2373" y="3959"/>
                  </a:lnTo>
                  <a:lnTo>
                    <a:pt x="2371" y="3902"/>
                  </a:lnTo>
                  <a:lnTo>
                    <a:pt x="2367" y="3844"/>
                  </a:lnTo>
                  <a:lnTo>
                    <a:pt x="2357" y="3789"/>
                  </a:lnTo>
                  <a:lnTo>
                    <a:pt x="2343" y="3736"/>
                  </a:lnTo>
                  <a:lnTo>
                    <a:pt x="2322" y="3686"/>
                  </a:lnTo>
                  <a:lnTo>
                    <a:pt x="2296" y="3638"/>
                  </a:lnTo>
                  <a:lnTo>
                    <a:pt x="2077" y="3857"/>
                  </a:lnTo>
                  <a:lnTo>
                    <a:pt x="2069" y="3866"/>
                  </a:lnTo>
                  <a:lnTo>
                    <a:pt x="2059" y="3871"/>
                  </a:lnTo>
                  <a:lnTo>
                    <a:pt x="2054" y="3874"/>
                  </a:lnTo>
                  <a:lnTo>
                    <a:pt x="2044" y="3879"/>
                  </a:lnTo>
                  <a:lnTo>
                    <a:pt x="2030" y="3884"/>
                  </a:lnTo>
                  <a:lnTo>
                    <a:pt x="2011" y="3893"/>
                  </a:lnTo>
                  <a:lnTo>
                    <a:pt x="1988" y="3900"/>
                  </a:lnTo>
                  <a:lnTo>
                    <a:pt x="1961" y="3907"/>
                  </a:lnTo>
                  <a:lnTo>
                    <a:pt x="1930" y="3915"/>
                  </a:lnTo>
                  <a:lnTo>
                    <a:pt x="1894" y="3919"/>
                  </a:lnTo>
                  <a:lnTo>
                    <a:pt x="1855" y="3922"/>
                  </a:lnTo>
                  <a:lnTo>
                    <a:pt x="1812" y="3923"/>
                  </a:lnTo>
                  <a:lnTo>
                    <a:pt x="1767" y="3920"/>
                  </a:lnTo>
                  <a:lnTo>
                    <a:pt x="1717" y="3915"/>
                  </a:lnTo>
                  <a:lnTo>
                    <a:pt x="1665" y="3903"/>
                  </a:lnTo>
                  <a:lnTo>
                    <a:pt x="1610" y="3887"/>
                  </a:lnTo>
                  <a:lnTo>
                    <a:pt x="1551" y="3866"/>
                  </a:lnTo>
                  <a:lnTo>
                    <a:pt x="1491" y="3838"/>
                  </a:lnTo>
                  <a:lnTo>
                    <a:pt x="1427" y="3804"/>
                  </a:lnTo>
                  <a:lnTo>
                    <a:pt x="1361" y="3762"/>
                  </a:lnTo>
                  <a:lnTo>
                    <a:pt x="1293" y="3712"/>
                  </a:lnTo>
                  <a:lnTo>
                    <a:pt x="1224" y="3653"/>
                  </a:lnTo>
                  <a:lnTo>
                    <a:pt x="1152" y="3585"/>
                  </a:lnTo>
                  <a:lnTo>
                    <a:pt x="1084" y="3513"/>
                  </a:lnTo>
                  <a:lnTo>
                    <a:pt x="1025" y="3444"/>
                  </a:lnTo>
                  <a:lnTo>
                    <a:pt x="976" y="3376"/>
                  </a:lnTo>
                  <a:lnTo>
                    <a:pt x="934" y="3310"/>
                  </a:lnTo>
                  <a:lnTo>
                    <a:pt x="900" y="3246"/>
                  </a:lnTo>
                  <a:lnTo>
                    <a:pt x="871" y="3186"/>
                  </a:lnTo>
                  <a:lnTo>
                    <a:pt x="849" y="3128"/>
                  </a:lnTo>
                  <a:lnTo>
                    <a:pt x="833" y="3072"/>
                  </a:lnTo>
                  <a:lnTo>
                    <a:pt x="823" y="3020"/>
                  </a:lnTo>
                  <a:lnTo>
                    <a:pt x="816" y="2971"/>
                  </a:lnTo>
                  <a:lnTo>
                    <a:pt x="813" y="2925"/>
                  </a:lnTo>
                  <a:lnTo>
                    <a:pt x="815" y="2882"/>
                  </a:lnTo>
                  <a:lnTo>
                    <a:pt x="817" y="2843"/>
                  </a:lnTo>
                  <a:lnTo>
                    <a:pt x="823" y="2808"/>
                  </a:lnTo>
                  <a:lnTo>
                    <a:pt x="829" y="2777"/>
                  </a:lnTo>
                  <a:lnTo>
                    <a:pt x="836" y="2749"/>
                  </a:lnTo>
                  <a:lnTo>
                    <a:pt x="845" y="2726"/>
                  </a:lnTo>
                  <a:lnTo>
                    <a:pt x="852" y="2708"/>
                  </a:lnTo>
                  <a:lnTo>
                    <a:pt x="858" y="2693"/>
                  </a:lnTo>
                  <a:lnTo>
                    <a:pt x="864" y="2683"/>
                  </a:lnTo>
                  <a:lnTo>
                    <a:pt x="865" y="2679"/>
                  </a:lnTo>
                  <a:lnTo>
                    <a:pt x="872" y="2670"/>
                  </a:lnTo>
                  <a:lnTo>
                    <a:pt x="879" y="2661"/>
                  </a:lnTo>
                  <a:lnTo>
                    <a:pt x="1100" y="2441"/>
                  </a:lnTo>
                  <a:lnTo>
                    <a:pt x="1052" y="2415"/>
                  </a:lnTo>
                  <a:lnTo>
                    <a:pt x="1000" y="2395"/>
                  </a:lnTo>
                  <a:lnTo>
                    <a:pt x="947" y="2381"/>
                  </a:lnTo>
                  <a:lnTo>
                    <a:pt x="892" y="2371"/>
                  </a:lnTo>
                  <a:lnTo>
                    <a:pt x="836" y="2366"/>
                  </a:lnTo>
                  <a:lnTo>
                    <a:pt x="777" y="2365"/>
                  </a:lnTo>
                  <a:lnTo>
                    <a:pt x="719" y="2368"/>
                  </a:lnTo>
                  <a:lnTo>
                    <a:pt x="660" y="2373"/>
                  </a:lnTo>
                  <a:lnTo>
                    <a:pt x="601" y="2383"/>
                  </a:lnTo>
                  <a:lnTo>
                    <a:pt x="545" y="2394"/>
                  </a:lnTo>
                  <a:lnTo>
                    <a:pt x="489" y="2407"/>
                  </a:lnTo>
                  <a:lnTo>
                    <a:pt x="435" y="2421"/>
                  </a:lnTo>
                  <a:lnTo>
                    <a:pt x="385" y="2435"/>
                  </a:lnTo>
                  <a:lnTo>
                    <a:pt x="336" y="2451"/>
                  </a:lnTo>
                  <a:lnTo>
                    <a:pt x="291" y="2467"/>
                  </a:lnTo>
                  <a:lnTo>
                    <a:pt x="251" y="2481"/>
                  </a:lnTo>
                  <a:lnTo>
                    <a:pt x="216" y="2496"/>
                  </a:lnTo>
                  <a:lnTo>
                    <a:pt x="186" y="2509"/>
                  </a:lnTo>
                  <a:lnTo>
                    <a:pt x="160" y="2519"/>
                  </a:lnTo>
                  <a:lnTo>
                    <a:pt x="141" y="2528"/>
                  </a:lnTo>
                  <a:lnTo>
                    <a:pt x="130" y="2533"/>
                  </a:lnTo>
                  <a:lnTo>
                    <a:pt x="125" y="2535"/>
                  </a:lnTo>
                  <a:lnTo>
                    <a:pt x="104" y="2542"/>
                  </a:lnTo>
                  <a:lnTo>
                    <a:pt x="82" y="2545"/>
                  </a:lnTo>
                  <a:lnTo>
                    <a:pt x="62" y="2540"/>
                  </a:lnTo>
                  <a:lnTo>
                    <a:pt x="42" y="2532"/>
                  </a:lnTo>
                  <a:lnTo>
                    <a:pt x="25" y="2519"/>
                  </a:lnTo>
                  <a:lnTo>
                    <a:pt x="20" y="2513"/>
                  </a:lnTo>
                  <a:lnTo>
                    <a:pt x="16" y="2507"/>
                  </a:lnTo>
                  <a:lnTo>
                    <a:pt x="4" y="2486"/>
                  </a:lnTo>
                  <a:lnTo>
                    <a:pt x="0" y="2461"/>
                  </a:lnTo>
                  <a:lnTo>
                    <a:pt x="1" y="2438"/>
                  </a:lnTo>
                  <a:lnTo>
                    <a:pt x="10" y="2415"/>
                  </a:lnTo>
                  <a:lnTo>
                    <a:pt x="25" y="2395"/>
                  </a:lnTo>
                  <a:lnTo>
                    <a:pt x="130" y="2294"/>
                  </a:lnTo>
                  <a:lnTo>
                    <a:pt x="232" y="2201"/>
                  </a:lnTo>
                  <a:lnTo>
                    <a:pt x="333" y="2114"/>
                  </a:lnTo>
                  <a:lnTo>
                    <a:pt x="431" y="2036"/>
                  </a:lnTo>
                  <a:lnTo>
                    <a:pt x="528" y="1966"/>
                  </a:lnTo>
                  <a:lnTo>
                    <a:pt x="620" y="1902"/>
                  </a:lnTo>
                  <a:lnTo>
                    <a:pt x="711" y="1845"/>
                  </a:lnTo>
                  <a:lnTo>
                    <a:pt x="799" y="1794"/>
                  </a:lnTo>
                  <a:lnTo>
                    <a:pt x="885" y="1750"/>
                  </a:lnTo>
                  <a:lnTo>
                    <a:pt x="967" y="1711"/>
                  </a:lnTo>
                  <a:lnTo>
                    <a:pt x="1047" y="1678"/>
                  </a:lnTo>
                  <a:lnTo>
                    <a:pt x="1124" y="1649"/>
                  </a:lnTo>
                  <a:lnTo>
                    <a:pt x="1198" y="1626"/>
                  </a:lnTo>
                  <a:lnTo>
                    <a:pt x="1270" y="1606"/>
                  </a:lnTo>
                  <a:lnTo>
                    <a:pt x="1338" y="1591"/>
                  </a:lnTo>
                  <a:lnTo>
                    <a:pt x="1404" y="1580"/>
                  </a:lnTo>
                  <a:lnTo>
                    <a:pt x="1466" y="1571"/>
                  </a:lnTo>
                  <a:lnTo>
                    <a:pt x="1524" y="1567"/>
                  </a:lnTo>
                  <a:lnTo>
                    <a:pt x="1580" y="1564"/>
                  </a:lnTo>
                  <a:lnTo>
                    <a:pt x="1632" y="1564"/>
                  </a:lnTo>
                  <a:lnTo>
                    <a:pt x="1682" y="1567"/>
                  </a:lnTo>
                  <a:lnTo>
                    <a:pt x="1727" y="1571"/>
                  </a:lnTo>
                  <a:lnTo>
                    <a:pt x="1769" y="1577"/>
                  </a:lnTo>
                  <a:lnTo>
                    <a:pt x="1808" y="1583"/>
                  </a:lnTo>
                  <a:lnTo>
                    <a:pt x="1844" y="1590"/>
                  </a:lnTo>
                  <a:lnTo>
                    <a:pt x="1874" y="1598"/>
                  </a:lnTo>
                  <a:lnTo>
                    <a:pt x="1903" y="1607"/>
                  </a:lnTo>
                  <a:lnTo>
                    <a:pt x="1926" y="1614"/>
                  </a:lnTo>
                  <a:lnTo>
                    <a:pt x="2815" y="726"/>
                  </a:lnTo>
                  <a:lnTo>
                    <a:pt x="2905" y="642"/>
                  </a:lnTo>
                  <a:lnTo>
                    <a:pt x="2999" y="564"/>
                  </a:lnTo>
                  <a:lnTo>
                    <a:pt x="3094" y="494"/>
                  </a:lnTo>
                  <a:lnTo>
                    <a:pt x="3192" y="429"/>
                  </a:lnTo>
                  <a:lnTo>
                    <a:pt x="3291" y="370"/>
                  </a:lnTo>
                  <a:lnTo>
                    <a:pt x="3392" y="318"/>
                  </a:lnTo>
                  <a:lnTo>
                    <a:pt x="3493" y="269"/>
                  </a:lnTo>
                  <a:lnTo>
                    <a:pt x="3592" y="227"/>
                  </a:lnTo>
                  <a:lnTo>
                    <a:pt x="3692" y="188"/>
                  </a:lnTo>
                  <a:lnTo>
                    <a:pt x="3790" y="155"/>
                  </a:lnTo>
                  <a:lnTo>
                    <a:pt x="3887" y="126"/>
                  </a:lnTo>
                  <a:lnTo>
                    <a:pt x="3979" y="100"/>
                  </a:lnTo>
                  <a:lnTo>
                    <a:pt x="4070" y="79"/>
                  </a:lnTo>
                  <a:lnTo>
                    <a:pt x="4155" y="60"/>
                  </a:lnTo>
                  <a:lnTo>
                    <a:pt x="4235" y="46"/>
                  </a:lnTo>
                  <a:lnTo>
                    <a:pt x="4312" y="33"/>
                  </a:lnTo>
                  <a:lnTo>
                    <a:pt x="4381" y="23"/>
                  </a:lnTo>
                  <a:lnTo>
                    <a:pt x="4444" y="15"/>
                  </a:lnTo>
                  <a:lnTo>
                    <a:pt x="4501" y="10"/>
                  </a:lnTo>
                  <a:lnTo>
                    <a:pt x="4548" y="5"/>
                  </a:lnTo>
                  <a:lnTo>
                    <a:pt x="4589" y="2"/>
                  </a:lnTo>
                  <a:lnTo>
                    <a:pt x="4619" y="1"/>
                  </a:lnTo>
                  <a:lnTo>
                    <a:pt x="4641" y="0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03953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DF14A2-3DDD-49BA-BD7F-E5B9FE605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7AB6DC1-B144-4E00-AA4C-0B4496845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A00AD9-325B-4892-BD0F-E31F8EB4B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778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E95500D-1CC3-4027-B0E9-3D94B9482D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83274"/>
            <a:ext cx="10845799" cy="5021047"/>
            <a:chOff x="673101" y="1183665"/>
            <a:chExt cx="10845799" cy="5021047"/>
          </a:xfrm>
        </p:grpSpPr>
        <p:grpSp>
          <p:nvGrpSpPr>
            <p:cNvPr id="6" name="íṧlîď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B23397FB-429A-4D59-9627-B936E86561D9}"/>
                </a:ext>
              </a:extLst>
            </p:cNvPr>
            <p:cNvGrpSpPr/>
            <p:nvPr/>
          </p:nvGrpSpPr>
          <p:grpSpPr>
            <a:xfrm>
              <a:off x="4208069" y="2517313"/>
              <a:ext cx="3777619" cy="3687399"/>
              <a:chOff x="3968750" y="1352550"/>
              <a:chExt cx="4254500" cy="4152900"/>
            </a:xfrm>
          </p:grpSpPr>
          <p:sp>
            <p:nvSpPr>
              <p:cNvPr id="23" name="íṧļiḑê">
                <a:extLst>
                  <a:ext uri="{FF2B5EF4-FFF2-40B4-BE49-F238E27FC236}">
                    <a16:creationId xmlns:a16="http://schemas.microsoft.com/office/drawing/2014/main" id="{DB3FCE04-DE8D-4E90-B319-DD7EB7CB394D}"/>
                  </a:ext>
                </a:extLst>
              </p:cNvPr>
              <p:cNvSpPr/>
              <p:nvPr/>
            </p:nvSpPr>
            <p:spPr bwMode="auto">
              <a:xfrm>
                <a:off x="7169150" y="4281488"/>
                <a:ext cx="1588" cy="1588"/>
              </a:xfrm>
              <a:prstGeom prst="rect">
                <a:avLst/>
              </a:pr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ṩ1ïḓè">
                <a:extLst>
                  <a:ext uri="{FF2B5EF4-FFF2-40B4-BE49-F238E27FC236}">
                    <a16:creationId xmlns:a16="http://schemas.microsoft.com/office/drawing/2014/main" id="{FC9D472B-0C95-467D-83D2-2F569050EAFE}"/>
                  </a:ext>
                </a:extLst>
              </p:cNvPr>
              <p:cNvSpPr/>
              <p:nvPr/>
            </p:nvSpPr>
            <p:spPr bwMode="auto">
              <a:xfrm>
                <a:off x="7250113" y="22907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ś1iďè">
                <a:extLst>
                  <a:ext uri="{FF2B5EF4-FFF2-40B4-BE49-F238E27FC236}">
                    <a16:creationId xmlns:a16="http://schemas.microsoft.com/office/drawing/2014/main" id="{BFDCACAC-A452-416B-B238-83DA8F1205B6}"/>
                  </a:ext>
                </a:extLst>
              </p:cNvPr>
              <p:cNvSpPr/>
              <p:nvPr/>
            </p:nvSpPr>
            <p:spPr bwMode="auto">
              <a:xfrm>
                <a:off x="5702300" y="4440238"/>
                <a:ext cx="6350" cy="0"/>
              </a:xfrm>
              <a:custGeom>
                <a:avLst/>
                <a:gdLst>
                  <a:gd name="T0" fmla="*/ 4 w 4"/>
                  <a:gd name="T1" fmla="*/ 4 w 4"/>
                  <a:gd name="T2" fmla="*/ 4 w 4"/>
                  <a:gd name="T3" fmla="*/ 0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ṡlíḋe">
                <a:extLst>
                  <a:ext uri="{FF2B5EF4-FFF2-40B4-BE49-F238E27FC236}">
                    <a16:creationId xmlns:a16="http://schemas.microsoft.com/office/drawing/2014/main" id="{9B76C868-5188-4752-B616-1CB625A4C91D}"/>
                  </a:ext>
                </a:extLst>
              </p:cNvPr>
              <p:cNvSpPr/>
              <p:nvPr/>
            </p:nvSpPr>
            <p:spPr bwMode="auto">
              <a:xfrm>
                <a:off x="5702300" y="4440238"/>
                <a:ext cx="6350" cy="0"/>
              </a:xfrm>
              <a:custGeom>
                <a:avLst/>
                <a:gdLst>
                  <a:gd name="T0" fmla="*/ 4 w 4"/>
                  <a:gd name="T1" fmla="*/ 4 w 4"/>
                  <a:gd name="T2" fmla="*/ 4 w 4"/>
                  <a:gd name="T3" fmla="*/ 0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śľîḍe">
                <a:extLst>
                  <a:ext uri="{FF2B5EF4-FFF2-40B4-BE49-F238E27FC236}">
                    <a16:creationId xmlns:a16="http://schemas.microsoft.com/office/drawing/2014/main" id="{CC5D3B46-2D0D-4FD3-A862-599513151187}"/>
                  </a:ext>
                </a:extLst>
              </p:cNvPr>
              <p:cNvSpPr/>
              <p:nvPr/>
            </p:nvSpPr>
            <p:spPr bwMode="auto">
              <a:xfrm>
                <a:off x="4389438" y="3395663"/>
                <a:ext cx="6350" cy="6350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4 h 4"/>
                  <a:gd name="T6" fmla="*/ 4 w 4"/>
                  <a:gd name="T7" fmla="*/ 0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ṧḻîdê">
                <a:extLst>
                  <a:ext uri="{FF2B5EF4-FFF2-40B4-BE49-F238E27FC236}">
                    <a16:creationId xmlns:a16="http://schemas.microsoft.com/office/drawing/2014/main" id="{755BCE54-860C-489C-AE94-33E66D71D659}"/>
                  </a:ext>
                </a:extLst>
              </p:cNvPr>
              <p:cNvSpPr/>
              <p:nvPr/>
            </p:nvSpPr>
            <p:spPr bwMode="auto">
              <a:xfrm>
                <a:off x="3968750" y="1352550"/>
                <a:ext cx="4254500" cy="4152900"/>
              </a:xfrm>
              <a:custGeom>
                <a:avLst/>
                <a:gdLst>
                  <a:gd name="T0" fmla="*/ 218 w 638"/>
                  <a:gd name="T1" fmla="*/ 95 h 624"/>
                  <a:gd name="T2" fmla="*/ 57 w 638"/>
                  <a:gd name="T3" fmla="*/ 380 h 624"/>
                  <a:gd name="T4" fmla="*/ 92 w 638"/>
                  <a:gd name="T5" fmla="*/ 259 h 624"/>
                  <a:gd name="T6" fmla="*/ 251 w 638"/>
                  <a:gd name="T7" fmla="*/ 331 h 624"/>
                  <a:gd name="T8" fmla="*/ 335 w 638"/>
                  <a:gd name="T9" fmla="*/ 580 h 624"/>
                  <a:gd name="T10" fmla="*/ 256 w 638"/>
                  <a:gd name="T11" fmla="*/ 353 h 624"/>
                  <a:gd name="T12" fmla="*/ 433 w 638"/>
                  <a:gd name="T13" fmla="*/ 172 h 624"/>
                  <a:gd name="T14" fmla="*/ 523 w 638"/>
                  <a:gd name="T15" fmla="*/ 469 h 624"/>
                  <a:gd name="T16" fmla="*/ 108 w 638"/>
                  <a:gd name="T17" fmla="*/ 443 h 624"/>
                  <a:gd name="T18" fmla="*/ 118 w 638"/>
                  <a:gd name="T19" fmla="*/ 474 h 624"/>
                  <a:gd name="T20" fmla="*/ 140 w 638"/>
                  <a:gd name="T21" fmla="*/ 489 h 624"/>
                  <a:gd name="T22" fmla="*/ 130 w 638"/>
                  <a:gd name="T23" fmla="*/ 503 h 624"/>
                  <a:gd name="T24" fmla="*/ 80 w 638"/>
                  <a:gd name="T25" fmla="*/ 496 h 624"/>
                  <a:gd name="T26" fmla="*/ 100 w 638"/>
                  <a:gd name="T27" fmla="*/ 477 h 624"/>
                  <a:gd name="T28" fmla="*/ 17 w 638"/>
                  <a:gd name="T29" fmla="*/ 362 h 624"/>
                  <a:gd name="T30" fmla="*/ 42 w 638"/>
                  <a:gd name="T31" fmla="*/ 332 h 624"/>
                  <a:gd name="T32" fmla="*/ 35 w 638"/>
                  <a:gd name="T33" fmla="*/ 302 h 624"/>
                  <a:gd name="T34" fmla="*/ 64 w 638"/>
                  <a:gd name="T35" fmla="*/ 317 h 624"/>
                  <a:gd name="T36" fmla="*/ 79 w 638"/>
                  <a:gd name="T37" fmla="*/ 343 h 624"/>
                  <a:gd name="T38" fmla="*/ 98 w 638"/>
                  <a:gd name="T39" fmla="*/ 171 h 624"/>
                  <a:gd name="T40" fmla="*/ 134 w 638"/>
                  <a:gd name="T41" fmla="*/ 151 h 624"/>
                  <a:gd name="T42" fmla="*/ 131 w 638"/>
                  <a:gd name="T43" fmla="*/ 185 h 624"/>
                  <a:gd name="T44" fmla="*/ 374 w 638"/>
                  <a:gd name="T45" fmla="*/ 578 h 624"/>
                  <a:gd name="T46" fmla="*/ 387 w 638"/>
                  <a:gd name="T47" fmla="*/ 553 h 624"/>
                  <a:gd name="T48" fmla="*/ 390 w 638"/>
                  <a:gd name="T49" fmla="*/ 579 h 624"/>
                  <a:gd name="T50" fmla="*/ 354 w 638"/>
                  <a:gd name="T51" fmla="*/ 589 h 624"/>
                  <a:gd name="T52" fmla="*/ 265 w 638"/>
                  <a:gd name="T53" fmla="*/ 488 h 624"/>
                  <a:gd name="T54" fmla="*/ 262 w 638"/>
                  <a:gd name="T55" fmla="*/ 455 h 624"/>
                  <a:gd name="T56" fmla="*/ 284 w 638"/>
                  <a:gd name="T57" fmla="*/ 489 h 624"/>
                  <a:gd name="T58" fmla="*/ 305 w 638"/>
                  <a:gd name="T59" fmla="*/ 500 h 624"/>
                  <a:gd name="T60" fmla="*/ 173 w 638"/>
                  <a:gd name="T61" fmla="*/ 386 h 624"/>
                  <a:gd name="T62" fmla="*/ 184 w 638"/>
                  <a:gd name="T63" fmla="*/ 341 h 624"/>
                  <a:gd name="T64" fmla="*/ 212 w 638"/>
                  <a:gd name="T65" fmla="*/ 325 h 624"/>
                  <a:gd name="T66" fmla="*/ 210 w 638"/>
                  <a:gd name="T67" fmla="*/ 352 h 624"/>
                  <a:gd name="T68" fmla="*/ 390 w 638"/>
                  <a:gd name="T69" fmla="*/ 275 h 624"/>
                  <a:gd name="T70" fmla="*/ 393 w 638"/>
                  <a:gd name="T71" fmla="*/ 306 h 624"/>
                  <a:gd name="T72" fmla="*/ 363 w 638"/>
                  <a:gd name="T73" fmla="*/ 303 h 624"/>
                  <a:gd name="T74" fmla="*/ 260 w 638"/>
                  <a:gd name="T75" fmla="*/ 151 h 624"/>
                  <a:gd name="T76" fmla="*/ 270 w 638"/>
                  <a:gd name="T77" fmla="*/ 106 h 624"/>
                  <a:gd name="T78" fmla="*/ 296 w 638"/>
                  <a:gd name="T79" fmla="*/ 82 h 624"/>
                  <a:gd name="T80" fmla="*/ 292 w 638"/>
                  <a:gd name="T81" fmla="*/ 35 h 624"/>
                  <a:gd name="T82" fmla="*/ 339 w 638"/>
                  <a:gd name="T83" fmla="*/ 66 h 624"/>
                  <a:gd name="T84" fmla="*/ 331 w 638"/>
                  <a:gd name="T85" fmla="*/ 89 h 624"/>
                  <a:gd name="T86" fmla="*/ 469 w 638"/>
                  <a:gd name="T87" fmla="*/ 213 h 624"/>
                  <a:gd name="T88" fmla="*/ 498 w 638"/>
                  <a:gd name="T89" fmla="*/ 170 h 624"/>
                  <a:gd name="T90" fmla="*/ 498 w 638"/>
                  <a:gd name="T91" fmla="*/ 129 h 624"/>
                  <a:gd name="T92" fmla="*/ 520 w 638"/>
                  <a:gd name="T93" fmla="*/ 170 h 624"/>
                  <a:gd name="T94" fmla="*/ 544 w 638"/>
                  <a:gd name="T95" fmla="*/ 183 h 624"/>
                  <a:gd name="T96" fmla="*/ 432 w 638"/>
                  <a:gd name="T97" fmla="*/ 478 h 624"/>
                  <a:gd name="T98" fmla="*/ 452 w 638"/>
                  <a:gd name="T99" fmla="*/ 470 h 624"/>
                  <a:gd name="T100" fmla="*/ 449 w 638"/>
                  <a:gd name="T101" fmla="*/ 440 h 624"/>
                  <a:gd name="T102" fmla="*/ 480 w 638"/>
                  <a:gd name="T103" fmla="*/ 451 h 624"/>
                  <a:gd name="T104" fmla="*/ 497 w 638"/>
                  <a:gd name="T105" fmla="*/ 477 h 624"/>
                  <a:gd name="T106" fmla="*/ 532 w 638"/>
                  <a:gd name="T107" fmla="*/ 388 h 624"/>
                  <a:gd name="T108" fmla="*/ 535 w 638"/>
                  <a:gd name="T109" fmla="*/ 367 h 624"/>
                  <a:gd name="T110" fmla="*/ 556 w 638"/>
                  <a:gd name="T111" fmla="*/ 332 h 624"/>
                  <a:gd name="T112" fmla="*/ 588 w 638"/>
                  <a:gd name="T113" fmla="*/ 325 h 624"/>
                  <a:gd name="T114" fmla="*/ 587 w 638"/>
                  <a:gd name="T115" fmla="*/ 354 h 624"/>
                  <a:gd name="T116" fmla="*/ 614 w 638"/>
                  <a:gd name="T117" fmla="*/ 379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8" h="624">
                    <a:moveTo>
                      <a:pt x="573" y="290"/>
                    </a:moveTo>
                    <a:cubicBezTo>
                      <a:pt x="568" y="290"/>
                      <a:pt x="562" y="291"/>
                      <a:pt x="557" y="292"/>
                    </a:cubicBezTo>
                    <a:cubicBezTo>
                      <a:pt x="537" y="241"/>
                      <a:pt x="537" y="241"/>
                      <a:pt x="537" y="241"/>
                    </a:cubicBezTo>
                    <a:cubicBezTo>
                      <a:pt x="563" y="229"/>
                      <a:pt x="582" y="203"/>
                      <a:pt x="582" y="172"/>
                    </a:cubicBezTo>
                    <a:cubicBezTo>
                      <a:pt x="582" y="131"/>
                      <a:pt x="548" y="98"/>
                      <a:pt x="507" y="98"/>
                    </a:cubicBezTo>
                    <a:cubicBezTo>
                      <a:pt x="478" y="98"/>
                      <a:pt x="454" y="114"/>
                      <a:pt x="441" y="138"/>
                    </a:cubicBezTo>
                    <a:cubicBezTo>
                      <a:pt x="406" y="122"/>
                      <a:pt x="406" y="122"/>
                      <a:pt x="406" y="122"/>
                    </a:cubicBezTo>
                    <a:cubicBezTo>
                      <a:pt x="408" y="113"/>
                      <a:pt x="409" y="105"/>
                      <a:pt x="409" y="95"/>
                    </a:cubicBezTo>
                    <a:cubicBezTo>
                      <a:pt x="409" y="43"/>
                      <a:pt x="366" y="0"/>
                      <a:pt x="314" y="0"/>
                    </a:cubicBezTo>
                    <a:cubicBezTo>
                      <a:pt x="261" y="0"/>
                      <a:pt x="218" y="43"/>
                      <a:pt x="218" y="95"/>
                    </a:cubicBezTo>
                    <a:cubicBezTo>
                      <a:pt x="218" y="105"/>
                      <a:pt x="219" y="115"/>
                      <a:pt x="222" y="124"/>
                    </a:cubicBezTo>
                    <a:cubicBezTo>
                      <a:pt x="177" y="147"/>
                      <a:pt x="177" y="147"/>
                      <a:pt x="177" y="147"/>
                    </a:cubicBezTo>
                    <a:cubicBezTo>
                      <a:pt x="164" y="126"/>
                      <a:pt x="140" y="111"/>
                      <a:pt x="113" y="111"/>
                    </a:cubicBezTo>
                    <a:cubicBezTo>
                      <a:pt x="71" y="111"/>
                      <a:pt x="38" y="145"/>
                      <a:pt x="38" y="186"/>
                    </a:cubicBezTo>
                    <a:cubicBezTo>
                      <a:pt x="38" y="218"/>
                      <a:pt x="57" y="245"/>
                      <a:pt x="85" y="256"/>
                    </a:cubicBezTo>
                    <a:cubicBezTo>
                      <a:pt x="72" y="284"/>
                      <a:pt x="72" y="284"/>
                      <a:pt x="72" y="284"/>
                    </a:cubicBezTo>
                    <a:cubicBezTo>
                      <a:pt x="66" y="281"/>
                      <a:pt x="58" y="279"/>
                      <a:pt x="50" y="279"/>
                    </a:cubicBezTo>
                    <a:cubicBezTo>
                      <a:pt x="22" y="279"/>
                      <a:pt x="0" y="302"/>
                      <a:pt x="0" y="330"/>
                    </a:cubicBezTo>
                    <a:cubicBezTo>
                      <a:pt x="0" y="358"/>
                      <a:pt x="22" y="380"/>
                      <a:pt x="50" y="380"/>
                    </a:cubicBezTo>
                    <a:cubicBezTo>
                      <a:pt x="53" y="380"/>
                      <a:pt x="55" y="380"/>
                      <a:pt x="57" y="380"/>
                    </a:cubicBezTo>
                    <a:cubicBezTo>
                      <a:pt x="84" y="436"/>
                      <a:pt x="84" y="436"/>
                      <a:pt x="84" y="436"/>
                    </a:cubicBezTo>
                    <a:cubicBezTo>
                      <a:pt x="71" y="445"/>
                      <a:pt x="62" y="460"/>
                      <a:pt x="62" y="478"/>
                    </a:cubicBezTo>
                    <a:cubicBezTo>
                      <a:pt x="62" y="505"/>
                      <a:pt x="84" y="526"/>
                      <a:pt x="111" y="526"/>
                    </a:cubicBezTo>
                    <a:cubicBezTo>
                      <a:pt x="138" y="526"/>
                      <a:pt x="159" y="505"/>
                      <a:pt x="159" y="478"/>
                    </a:cubicBezTo>
                    <a:cubicBezTo>
                      <a:pt x="159" y="451"/>
                      <a:pt x="138" y="429"/>
                      <a:pt x="111" y="429"/>
                    </a:cubicBezTo>
                    <a:cubicBezTo>
                      <a:pt x="104" y="429"/>
                      <a:pt x="97" y="430"/>
                      <a:pt x="91" y="433"/>
                    </a:cubicBezTo>
                    <a:cubicBezTo>
                      <a:pt x="65" y="378"/>
                      <a:pt x="65" y="378"/>
                      <a:pt x="65" y="378"/>
                    </a:cubicBezTo>
                    <a:cubicBezTo>
                      <a:pt x="86" y="372"/>
                      <a:pt x="101" y="352"/>
                      <a:pt x="101" y="330"/>
                    </a:cubicBezTo>
                    <a:cubicBezTo>
                      <a:pt x="101" y="313"/>
                      <a:pt x="92" y="298"/>
                      <a:pt x="79" y="288"/>
                    </a:cubicBezTo>
                    <a:cubicBezTo>
                      <a:pt x="92" y="259"/>
                      <a:pt x="92" y="259"/>
                      <a:pt x="92" y="259"/>
                    </a:cubicBezTo>
                    <a:cubicBezTo>
                      <a:pt x="99" y="260"/>
                      <a:pt x="106" y="262"/>
                      <a:pt x="113" y="262"/>
                    </a:cubicBezTo>
                    <a:cubicBezTo>
                      <a:pt x="154" y="262"/>
                      <a:pt x="188" y="228"/>
                      <a:pt x="188" y="186"/>
                    </a:cubicBezTo>
                    <a:cubicBezTo>
                      <a:pt x="188" y="175"/>
                      <a:pt x="185" y="164"/>
                      <a:pt x="181" y="154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39" y="167"/>
                      <a:pt x="273" y="191"/>
                      <a:pt x="314" y="191"/>
                    </a:cubicBezTo>
                    <a:cubicBezTo>
                      <a:pt x="320" y="191"/>
                      <a:pt x="326" y="191"/>
                      <a:pt x="332" y="189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15" y="240"/>
                      <a:pt x="291" y="271"/>
                      <a:pt x="291" y="307"/>
                    </a:cubicBezTo>
                    <a:cubicBezTo>
                      <a:pt x="291" y="311"/>
                      <a:pt x="291" y="314"/>
                      <a:pt x="291" y="318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43" y="309"/>
                      <a:pt x="221" y="293"/>
                      <a:pt x="196" y="293"/>
                    </a:cubicBezTo>
                    <a:cubicBezTo>
                      <a:pt x="163" y="293"/>
                      <a:pt x="136" y="320"/>
                      <a:pt x="136" y="353"/>
                    </a:cubicBezTo>
                    <a:cubicBezTo>
                      <a:pt x="136" y="386"/>
                      <a:pt x="163" y="413"/>
                      <a:pt x="196" y="413"/>
                    </a:cubicBezTo>
                    <a:cubicBezTo>
                      <a:pt x="201" y="413"/>
                      <a:pt x="206" y="412"/>
                      <a:pt x="211" y="411"/>
                    </a:cubicBezTo>
                    <a:cubicBezTo>
                      <a:pt x="229" y="444"/>
                      <a:pt x="229" y="444"/>
                      <a:pt x="229" y="444"/>
                    </a:cubicBezTo>
                    <a:cubicBezTo>
                      <a:pt x="217" y="456"/>
                      <a:pt x="209" y="473"/>
                      <a:pt x="209" y="491"/>
                    </a:cubicBezTo>
                    <a:cubicBezTo>
                      <a:pt x="209" y="527"/>
                      <a:pt x="238" y="556"/>
                      <a:pt x="274" y="556"/>
                    </a:cubicBezTo>
                    <a:cubicBezTo>
                      <a:pt x="291" y="556"/>
                      <a:pt x="306" y="549"/>
                      <a:pt x="318" y="538"/>
                    </a:cubicBezTo>
                    <a:cubicBezTo>
                      <a:pt x="341" y="558"/>
                      <a:pt x="341" y="558"/>
                      <a:pt x="341" y="558"/>
                    </a:cubicBezTo>
                    <a:cubicBezTo>
                      <a:pt x="337" y="564"/>
                      <a:pt x="335" y="572"/>
                      <a:pt x="335" y="580"/>
                    </a:cubicBezTo>
                    <a:cubicBezTo>
                      <a:pt x="335" y="605"/>
                      <a:pt x="355" y="624"/>
                      <a:pt x="379" y="624"/>
                    </a:cubicBezTo>
                    <a:cubicBezTo>
                      <a:pt x="404" y="624"/>
                      <a:pt x="423" y="605"/>
                      <a:pt x="423" y="580"/>
                    </a:cubicBezTo>
                    <a:cubicBezTo>
                      <a:pt x="423" y="556"/>
                      <a:pt x="404" y="536"/>
                      <a:pt x="379" y="536"/>
                    </a:cubicBezTo>
                    <a:cubicBezTo>
                      <a:pt x="366" y="536"/>
                      <a:pt x="354" y="542"/>
                      <a:pt x="346" y="551"/>
                    </a:cubicBezTo>
                    <a:cubicBezTo>
                      <a:pt x="324" y="532"/>
                      <a:pt x="324" y="532"/>
                      <a:pt x="324" y="532"/>
                    </a:cubicBezTo>
                    <a:cubicBezTo>
                      <a:pt x="333" y="521"/>
                      <a:pt x="338" y="506"/>
                      <a:pt x="338" y="491"/>
                    </a:cubicBezTo>
                    <a:cubicBezTo>
                      <a:pt x="338" y="455"/>
                      <a:pt x="309" y="426"/>
                      <a:pt x="274" y="426"/>
                    </a:cubicBezTo>
                    <a:cubicBezTo>
                      <a:pt x="259" y="426"/>
                      <a:pt x="246" y="431"/>
                      <a:pt x="235" y="439"/>
                    </a:cubicBezTo>
                    <a:cubicBezTo>
                      <a:pt x="219" y="408"/>
                      <a:pt x="219" y="408"/>
                      <a:pt x="219" y="408"/>
                    </a:cubicBezTo>
                    <a:cubicBezTo>
                      <a:pt x="240" y="399"/>
                      <a:pt x="256" y="378"/>
                      <a:pt x="256" y="353"/>
                    </a:cubicBezTo>
                    <a:cubicBezTo>
                      <a:pt x="256" y="348"/>
                      <a:pt x="255" y="343"/>
                      <a:pt x="254" y="338"/>
                    </a:cubicBezTo>
                    <a:cubicBezTo>
                      <a:pt x="293" y="326"/>
                      <a:pt x="293" y="326"/>
                      <a:pt x="293" y="326"/>
                    </a:cubicBezTo>
                    <a:cubicBezTo>
                      <a:pt x="301" y="362"/>
                      <a:pt x="333" y="388"/>
                      <a:pt x="371" y="388"/>
                    </a:cubicBezTo>
                    <a:cubicBezTo>
                      <a:pt x="416" y="388"/>
                      <a:pt x="452" y="352"/>
                      <a:pt x="452" y="307"/>
                    </a:cubicBezTo>
                    <a:cubicBezTo>
                      <a:pt x="452" y="263"/>
                      <a:pt x="416" y="226"/>
                      <a:pt x="371" y="226"/>
                    </a:cubicBezTo>
                    <a:cubicBezTo>
                      <a:pt x="366" y="226"/>
                      <a:pt x="361" y="227"/>
                      <a:pt x="356" y="228"/>
                    </a:cubicBezTo>
                    <a:cubicBezTo>
                      <a:pt x="340" y="187"/>
                      <a:pt x="340" y="187"/>
                      <a:pt x="340" y="187"/>
                    </a:cubicBezTo>
                    <a:cubicBezTo>
                      <a:pt x="369" y="179"/>
                      <a:pt x="392" y="157"/>
                      <a:pt x="403" y="130"/>
                    </a:cubicBezTo>
                    <a:cubicBezTo>
                      <a:pt x="438" y="145"/>
                      <a:pt x="438" y="145"/>
                      <a:pt x="438" y="145"/>
                    </a:cubicBezTo>
                    <a:cubicBezTo>
                      <a:pt x="435" y="154"/>
                      <a:pt x="433" y="163"/>
                      <a:pt x="433" y="172"/>
                    </a:cubicBezTo>
                    <a:cubicBezTo>
                      <a:pt x="433" y="214"/>
                      <a:pt x="466" y="247"/>
                      <a:pt x="507" y="247"/>
                    </a:cubicBezTo>
                    <a:cubicBezTo>
                      <a:pt x="515" y="247"/>
                      <a:pt x="522" y="246"/>
                      <a:pt x="529" y="243"/>
                    </a:cubicBezTo>
                    <a:cubicBezTo>
                      <a:pt x="549" y="295"/>
                      <a:pt x="549" y="295"/>
                      <a:pt x="549" y="295"/>
                    </a:cubicBezTo>
                    <a:cubicBezTo>
                      <a:pt x="526" y="304"/>
                      <a:pt x="509" y="327"/>
                      <a:pt x="509" y="355"/>
                    </a:cubicBezTo>
                    <a:cubicBezTo>
                      <a:pt x="509" y="374"/>
                      <a:pt x="517" y="390"/>
                      <a:pt x="530" y="402"/>
                    </a:cubicBezTo>
                    <a:cubicBezTo>
                      <a:pt x="506" y="427"/>
                      <a:pt x="506" y="427"/>
                      <a:pt x="506" y="427"/>
                    </a:cubicBezTo>
                    <a:cubicBezTo>
                      <a:pt x="495" y="416"/>
                      <a:pt x="480" y="409"/>
                      <a:pt x="464" y="409"/>
                    </a:cubicBezTo>
                    <a:cubicBezTo>
                      <a:pt x="431" y="409"/>
                      <a:pt x="404" y="436"/>
                      <a:pt x="404" y="469"/>
                    </a:cubicBezTo>
                    <a:cubicBezTo>
                      <a:pt x="404" y="502"/>
                      <a:pt x="431" y="529"/>
                      <a:pt x="464" y="529"/>
                    </a:cubicBezTo>
                    <a:cubicBezTo>
                      <a:pt x="497" y="529"/>
                      <a:pt x="523" y="502"/>
                      <a:pt x="523" y="469"/>
                    </a:cubicBezTo>
                    <a:cubicBezTo>
                      <a:pt x="523" y="456"/>
                      <a:pt x="519" y="444"/>
                      <a:pt x="512" y="434"/>
                    </a:cubicBezTo>
                    <a:cubicBezTo>
                      <a:pt x="536" y="407"/>
                      <a:pt x="536" y="407"/>
                      <a:pt x="536" y="407"/>
                    </a:cubicBezTo>
                    <a:cubicBezTo>
                      <a:pt x="547" y="415"/>
                      <a:pt x="559" y="419"/>
                      <a:pt x="573" y="419"/>
                    </a:cubicBezTo>
                    <a:cubicBezTo>
                      <a:pt x="609" y="419"/>
                      <a:pt x="638" y="390"/>
                      <a:pt x="638" y="355"/>
                    </a:cubicBezTo>
                    <a:cubicBezTo>
                      <a:pt x="638" y="319"/>
                      <a:pt x="609" y="290"/>
                      <a:pt x="573" y="290"/>
                    </a:cubicBezTo>
                    <a:moveTo>
                      <a:pt x="99" y="458"/>
                    </a:moveTo>
                    <a:cubicBezTo>
                      <a:pt x="99" y="455"/>
                      <a:pt x="99" y="455"/>
                      <a:pt x="99" y="455"/>
                    </a:cubicBezTo>
                    <a:cubicBezTo>
                      <a:pt x="99" y="454"/>
                      <a:pt x="100" y="453"/>
                      <a:pt x="100" y="453"/>
                    </a:cubicBezTo>
                    <a:cubicBezTo>
                      <a:pt x="99" y="452"/>
                      <a:pt x="99" y="451"/>
                      <a:pt x="100" y="449"/>
                    </a:cubicBezTo>
                    <a:cubicBezTo>
                      <a:pt x="101" y="446"/>
                      <a:pt x="104" y="444"/>
                      <a:pt x="108" y="443"/>
                    </a:cubicBezTo>
                    <a:cubicBezTo>
                      <a:pt x="109" y="443"/>
                      <a:pt x="110" y="443"/>
                      <a:pt x="110" y="443"/>
                    </a:cubicBezTo>
                    <a:cubicBezTo>
                      <a:pt x="113" y="443"/>
                      <a:pt x="117" y="444"/>
                      <a:pt x="118" y="447"/>
                    </a:cubicBezTo>
                    <a:cubicBezTo>
                      <a:pt x="121" y="448"/>
                      <a:pt x="122" y="451"/>
                      <a:pt x="122" y="454"/>
                    </a:cubicBezTo>
                    <a:cubicBezTo>
                      <a:pt x="122" y="454"/>
                      <a:pt x="122" y="454"/>
                      <a:pt x="122" y="454"/>
                    </a:cubicBezTo>
                    <a:cubicBezTo>
                      <a:pt x="122" y="455"/>
                      <a:pt x="122" y="455"/>
                      <a:pt x="122" y="455"/>
                    </a:cubicBezTo>
                    <a:cubicBezTo>
                      <a:pt x="122" y="458"/>
                      <a:pt x="122" y="458"/>
                      <a:pt x="122" y="458"/>
                    </a:cubicBezTo>
                    <a:cubicBezTo>
                      <a:pt x="123" y="458"/>
                      <a:pt x="124" y="459"/>
                      <a:pt x="124" y="461"/>
                    </a:cubicBezTo>
                    <a:cubicBezTo>
                      <a:pt x="123" y="464"/>
                      <a:pt x="123" y="464"/>
                      <a:pt x="123" y="464"/>
                    </a:cubicBezTo>
                    <a:cubicBezTo>
                      <a:pt x="123" y="465"/>
                      <a:pt x="122" y="466"/>
                      <a:pt x="121" y="466"/>
                    </a:cubicBezTo>
                    <a:cubicBezTo>
                      <a:pt x="121" y="469"/>
                      <a:pt x="120" y="472"/>
                      <a:pt x="118" y="474"/>
                    </a:cubicBezTo>
                    <a:cubicBezTo>
                      <a:pt x="118" y="474"/>
                      <a:pt x="118" y="474"/>
                      <a:pt x="118" y="474"/>
                    </a:cubicBezTo>
                    <a:cubicBezTo>
                      <a:pt x="118" y="474"/>
                      <a:pt x="118" y="474"/>
                      <a:pt x="118" y="474"/>
                    </a:cubicBezTo>
                    <a:cubicBezTo>
                      <a:pt x="121" y="477"/>
                      <a:pt x="121" y="477"/>
                      <a:pt x="121" y="477"/>
                    </a:cubicBezTo>
                    <a:cubicBezTo>
                      <a:pt x="121" y="477"/>
                      <a:pt x="121" y="477"/>
                      <a:pt x="121" y="477"/>
                    </a:cubicBezTo>
                    <a:cubicBezTo>
                      <a:pt x="121" y="477"/>
                      <a:pt x="121" y="477"/>
                      <a:pt x="121" y="477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33" y="478"/>
                      <a:pt x="136" y="480"/>
                      <a:pt x="138" y="484"/>
                    </a:cubicBezTo>
                    <a:cubicBezTo>
                      <a:pt x="138" y="484"/>
                      <a:pt x="138" y="484"/>
                      <a:pt x="138" y="484"/>
                    </a:cubicBezTo>
                    <a:cubicBezTo>
                      <a:pt x="139" y="485"/>
                      <a:pt x="140" y="487"/>
                      <a:pt x="140" y="489"/>
                    </a:cubicBezTo>
                    <a:cubicBezTo>
                      <a:pt x="140" y="489"/>
                      <a:pt x="140" y="489"/>
                      <a:pt x="140" y="489"/>
                    </a:cubicBezTo>
                    <a:cubicBezTo>
                      <a:pt x="140" y="490"/>
                      <a:pt x="140" y="490"/>
                      <a:pt x="140" y="490"/>
                    </a:cubicBezTo>
                    <a:cubicBezTo>
                      <a:pt x="141" y="491"/>
                      <a:pt x="141" y="491"/>
                      <a:pt x="141" y="491"/>
                    </a:cubicBezTo>
                    <a:cubicBezTo>
                      <a:pt x="141" y="494"/>
                      <a:pt x="141" y="494"/>
                      <a:pt x="141" y="494"/>
                    </a:cubicBezTo>
                    <a:cubicBezTo>
                      <a:pt x="141" y="496"/>
                      <a:pt x="141" y="496"/>
                      <a:pt x="141" y="496"/>
                    </a:cubicBezTo>
                    <a:cubicBezTo>
                      <a:pt x="142" y="497"/>
                      <a:pt x="142" y="497"/>
                      <a:pt x="142" y="497"/>
                    </a:cubicBezTo>
                    <a:cubicBezTo>
                      <a:pt x="142" y="500"/>
                      <a:pt x="142" y="500"/>
                      <a:pt x="142" y="500"/>
                    </a:cubicBezTo>
                    <a:cubicBezTo>
                      <a:pt x="142" y="503"/>
                      <a:pt x="142" y="503"/>
                      <a:pt x="142" y="503"/>
                    </a:cubicBezTo>
                    <a:cubicBezTo>
                      <a:pt x="142" y="503"/>
                      <a:pt x="142" y="503"/>
                      <a:pt x="142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79" y="503"/>
                      <a:pt x="79" y="503"/>
                      <a:pt x="79" y="503"/>
                    </a:cubicBezTo>
                    <a:cubicBezTo>
                      <a:pt x="79" y="503"/>
                      <a:pt x="79" y="503"/>
                      <a:pt x="79" y="503"/>
                    </a:cubicBezTo>
                    <a:cubicBezTo>
                      <a:pt x="79" y="500"/>
                      <a:pt x="79" y="500"/>
                      <a:pt x="79" y="500"/>
                    </a:cubicBezTo>
                    <a:cubicBezTo>
                      <a:pt x="80" y="497"/>
                      <a:pt x="80" y="497"/>
                      <a:pt x="80" y="497"/>
                    </a:cubicBezTo>
                    <a:cubicBezTo>
                      <a:pt x="80" y="496"/>
                      <a:pt x="80" y="496"/>
                      <a:pt x="80" y="496"/>
                    </a:cubicBezTo>
                    <a:cubicBezTo>
                      <a:pt x="80" y="494"/>
                      <a:pt x="80" y="494"/>
                      <a:pt x="80" y="494"/>
                    </a:cubicBezTo>
                    <a:cubicBezTo>
                      <a:pt x="81" y="491"/>
                      <a:pt x="81" y="491"/>
                      <a:pt x="81" y="491"/>
                    </a:cubicBezTo>
                    <a:cubicBezTo>
                      <a:pt x="81" y="490"/>
                      <a:pt x="81" y="490"/>
                      <a:pt x="81" y="490"/>
                    </a:cubicBezTo>
                    <a:cubicBezTo>
                      <a:pt x="81" y="489"/>
                      <a:pt x="81" y="489"/>
                      <a:pt x="81" y="489"/>
                    </a:cubicBezTo>
                    <a:cubicBezTo>
                      <a:pt x="81" y="488"/>
                      <a:pt x="81" y="488"/>
                      <a:pt x="81" y="488"/>
                    </a:cubicBezTo>
                    <a:cubicBezTo>
                      <a:pt x="81" y="488"/>
                      <a:pt x="81" y="488"/>
                      <a:pt x="82" y="487"/>
                    </a:cubicBezTo>
                    <a:cubicBezTo>
                      <a:pt x="83" y="482"/>
                      <a:pt x="88" y="478"/>
                      <a:pt x="91" y="478"/>
                    </a:cubicBezTo>
                    <a:cubicBezTo>
                      <a:pt x="100" y="477"/>
                      <a:pt x="100" y="477"/>
                      <a:pt x="100" y="477"/>
                    </a:cubicBezTo>
                    <a:cubicBezTo>
                      <a:pt x="100" y="477"/>
                      <a:pt x="100" y="477"/>
                      <a:pt x="100" y="477"/>
                    </a:cubicBezTo>
                    <a:cubicBezTo>
                      <a:pt x="100" y="477"/>
                      <a:pt x="100" y="477"/>
                      <a:pt x="100" y="477"/>
                    </a:cubicBezTo>
                    <a:cubicBezTo>
                      <a:pt x="103" y="474"/>
                      <a:pt x="103" y="474"/>
                      <a:pt x="103" y="474"/>
                    </a:cubicBezTo>
                    <a:cubicBezTo>
                      <a:pt x="103" y="475"/>
                      <a:pt x="103" y="475"/>
                      <a:pt x="103" y="475"/>
                    </a:cubicBezTo>
                    <a:cubicBezTo>
                      <a:pt x="104" y="474"/>
                      <a:pt x="104" y="474"/>
                      <a:pt x="104" y="474"/>
                    </a:cubicBezTo>
                    <a:cubicBezTo>
                      <a:pt x="101" y="472"/>
                      <a:pt x="101" y="469"/>
                      <a:pt x="100" y="466"/>
                    </a:cubicBezTo>
                    <a:cubicBezTo>
                      <a:pt x="99" y="466"/>
                      <a:pt x="98" y="465"/>
                      <a:pt x="98" y="464"/>
                    </a:cubicBezTo>
                    <a:cubicBezTo>
                      <a:pt x="98" y="460"/>
                      <a:pt x="98" y="460"/>
                      <a:pt x="98" y="460"/>
                    </a:cubicBezTo>
                    <a:cubicBezTo>
                      <a:pt x="98" y="459"/>
                      <a:pt x="98" y="458"/>
                      <a:pt x="99" y="458"/>
                    </a:cubicBezTo>
                    <a:moveTo>
                      <a:pt x="84" y="350"/>
                    </a:moveTo>
                    <a:cubicBezTo>
                      <a:pt x="84" y="362"/>
                      <a:pt x="84" y="362"/>
                      <a:pt x="84" y="362"/>
                    </a:cubicBezTo>
                    <a:cubicBezTo>
                      <a:pt x="17" y="362"/>
                      <a:pt x="17" y="362"/>
                      <a:pt x="17" y="362"/>
                    </a:cubicBezTo>
                    <a:cubicBezTo>
                      <a:pt x="17" y="350"/>
                      <a:pt x="17" y="350"/>
                      <a:pt x="17" y="350"/>
                    </a:cubicBezTo>
                    <a:cubicBezTo>
                      <a:pt x="17" y="347"/>
                      <a:pt x="19" y="344"/>
                      <a:pt x="21" y="343"/>
                    </a:cubicBezTo>
                    <a:cubicBezTo>
                      <a:pt x="23" y="342"/>
                      <a:pt x="23" y="342"/>
                      <a:pt x="23" y="342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9" y="340"/>
                      <a:pt x="29" y="340"/>
                      <a:pt x="29" y="340"/>
                    </a:cubicBezTo>
                    <a:cubicBezTo>
                      <a:pt x="40" y="335"/>
                      <a:pt x="40" y="335"/>
                      <a:pt x="40" y="335"/>
                    </a:cubicBezTo>
                    <a:cubicBezTo>
                      <a:pt x="42" y="332"/>
                      <a:pt x="42" y="332"/>
                      <a:pt x="42" y="332"/>
                    </a:cubicBezTo>
                    <a:cubicBezTo>
                      <a:pt x="43" y="332"/>
                      <a:pt x="43" y="332"/>
                      <a:pt x="43" y="332"/>
                    </a:cubicBezTo>
                    <a:cubicBezTo>
                      <a:pt x="43" y="327"/>
                      <a:pt x="43" y="327"/>
                      <a:pt x="43" y="327"/>
                    </a:cubicBezTo>
                    <a:cubicBezTo>
                      <a:pt x="40" y="325"/>
                      <a:pt x="38" y="321"/>
                      <a:pt x="37" y="317"/>
                    </a:cubicBezTo>
                    <a:cubicBezTo>
                      <a:pt x="36" y="317"/>
                      <a:pt x="36" y="317"/>
                      <a:pt x="36" y="317"/>
                    </a:cubicBezTo>
                    <a:cubicBezTo>
                      <a:pt x="35" y="316"/>
                      <a:pt x="35" y="315"/>
                      <a:pt x="34" y="313"/>
                    </a:cubicBezTo>
                    <a:cubicBezTo>
                      <a:pt x="34" y="310"/>
                      <a:pt x="35" y="308"/>
                      <a:pt x="36" y="307"/>
                    </a:cubicBezTo>
                    <a:cubicBezTo>
                      <a:pt x="36" y="307"/>
                      <a:pt x="36" y="307"/>
                      <a:pt x="36" y="307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5"/>
                      <a:pt x="36" y="305"/>
                      <a:pt x="36" y="305"/>
                    </a:cubicBezTo>
                    <a:cubicBezTo>
                      <a:pt x="36" y="304"/>
                      <a:pt x="35" y="303"/>
                      <a:pt x="35" y="302"/>
                    </a:cubicBezTo>
                    <a:cubicBezTo>
                      <a:pt x="35" y="301"/>
                      <a:pt x="35" y="300"/>
                      <a:pt x="36" y="299"/>
                    </a:cubicBezTo>
                    <a:cubicBezTo>
                      <a:pt x="39" y="294"/>
                      <a:pt x="44" y="291"/>
                      <a:pt x="49" y="291"/>
                    </a:cubicBezTo>
                    <a:cubicBezTo>
                      <a:pt x="54" y="291"/>
                      <a:pt x="60" y="293"/>
                      <a:pt x="59" y="299"/>
                    </a:cubicBezTo>
                    <a:cubicBezTo>
                      <a:pt x="60" y="298"/>
                      <a:pt x="62" y="298"/>
                      <a:pt x="63" y="299"/>
                    </a:cubicBezTo>
                    <a:cubicBezTo>
                      <a:pt x="64" y="300"/>
                      <a:pt x="64" y="301"/>
                      <a:pt x="65" y="302"/>
                    </a:cubicBezTo>
                    <a:cubicBezTo>
                      <a:pt x="65" y="304"/>
                      <a:pt x="65" y="306"/>
                      <a:pt x="64" y="307"/>
                    </a:cubicBezTo>
                    <a:cubicBezTo>
                      <a:pt x="64" y="307"/>
                      <a:pt x="64" y="307"/>
                      <a:pt x="64" y="307"/>
                    </a:cubicBezTo>
                    <a:cubicBezTo>
                      <a:pt x="64" y="307"/>
                      <a:pt x="64" y="307"/>
                      <a:pt x="64" y="307"/>
                    </a:cubicBezTo>
                    <a:cubicBezTo>
                      <a:pt x="66" y="308"/>
                      <a:pt x="67" y="310"/>
                      <a:pt x="66" y="313"/>
                    </a:cubicBezTo>
                    <a:cubicBezTo>
                      <a:pt x="66" y="315"/>
                      <a:pt x="65" y="317"/>
                      <a:pt x="64" y="317"/>
                    </a:cubicBezTo>
                    <a:cubicBezTo>
                      <a:pt x="63" y="317"/>
                      <a:pt x="63" y="317"/>
                      <a:pt x="63" y="317"/>
                    </a:cubicBezTo>
                    <a:cubicBezTo>
                      <a:pt x="62" y="321"/>
                      <a:pt x="60" y="325"/>
                      <a:pt x="58" y="327"/>
                    </a:cubicBezTo>
                    <a:cubicBezTo>
                      <a:pt x="58" y="332"/>
                      <a:pt x="58" y="332"/>
                      <a:pt x="58" y="332"/>
                    </a:cubicBezTo>
                    <a:cubicBezTo>
                      <a:pt x="58" y="332"/>
                      <a:pt x="58" y="332"/>
                      <a:pt x="58" y="332"/>
                    </a:cubicBezTo>
                    <a:cubicBezTo>
                      <a:pt x="60" y="335"/>
                      <a:pt x="60" y="335"/>
                      <a:pt x="60" y="335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40"/>
                      <a:pt x="74" y="340"/>
                      <a:pt x="74" y="340"/>
                    </a:cubicBezTo>
                    <a:cubicBezTo>
                      <a:pt x="74" y="340"/>
                      <a:pt x="74" y="340"/>
                      <a:pt x="74" y="340"/>
                    </a:cubicBezTo>
                    <a:cubicBezTo>
                      <a:pt x="78" y="342"/>
                      <a:pt x="78" y="342"/>
                      <a:pt x="78" y="342"/>
                    </a:cubicBezTo>
                    <a:cubicBezTo>
                      <a:pt x="79" y="343"/>
                      <a:pt x="79" y="343"/>
                      <a:pt x="79" y="343"/>
                    </a:cubicBezTo>
                    <a:cubicBezTo>
                      <a:pt x="82" y="344"/>
                      <a:pt x="84" y="347"/>
                      <a:pt x="84" y="350"/>
                    </a:cubicBezTo>
                    <a:moveTo>
                      <a:pt x="66" y="229"/>
                    </a:moveTo>
                    <a:cubicBezTo>
                      <a:pt x="70" y="202"/>
                      <a:pt x="70" y="202"/>
                      <a:pt x="70" y="202"/>
                    </a:cubicBezTo>
                    <a:cubicBezTo>
                      <a:pt x="70" y="202"/>
                      <a:pt x="73" y="189"/>
                      <a:pt x="95" y="187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3" y="185"/>
                      <a:pt x="103" y="185"/>
                      <a:pt x="103" y="185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100" y="180"/>
                      <a:pt x="99" y="176"/>
                      <a:pt x="98" y="171"/>
                    </a:cubicBezTo>
                    <a:cubicBezTo>
                      <a:pt x="97" y="170"/>
                      <a:pt x="95" y="169"/>
                      <a:pt x="95" y="167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0"/>
                      <a:pt x="96" y="158"/>
                      <a:pt x="97" y="157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52"/>
                      <a:pt x="97" y="151"/>
                      <a:pt x="98" y="149"/>
                    </a:cubicBezTo>
                    <a:cubicBezTo>
                      <a:pt x="96" y="149"/>
                      <a:pt x="96" y="147"/>
                      <a:pt x="97" y="144"/>
                    </a:cubicBezTo>
                    <a:cubicBezTo>
                      <a:pt x="99" y="139"/>
                      <a:pt x="105" y="135"/>
                      <a:pt x="112" y="134"/>
                    </a:cubicBezTo>
                    <a:cubicBezTo>
                      <a:pt x="117" y="133"/>
                      <a:pt x="124" y="135"/>
                      <a:pt x="127" y="140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132" y="141"/>
                      <a:pt x="134" y="146"/>
                      <a:pt x="134" y="151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3" y="152"/>
                      <a:pt x="133" y="153"/>
                      <a:pt x="133" y="153"/>
                    </a:cubicBezTo>
                    <a:cubicBezTo>
                      <a:pt x="133" y="158"/>
                      <a:pt x="133" y="158"/>
                      <a:pt x="133" y="158"/>
                    </a:cubicBezTo>
                    <a:cubicBezTo>
                      <a:pt x="135" y="158"/>
                      <a:pt x="136" y="160"/>
                      <a:pt x="136" y="162"/>
                    </a:cubicBezTo>
                    <a:cubicBezTo>
                      <a:pt x="135" y="167"/>
                      <a:pt x="135" y="167"/>
                      <a:pt x="135" y="167"/>
                    </a:cubicBezTo>
                    <a:cubicBezTo>
                      <a:pt x="135" y="169"/>
                      <a:pt x="134" y="171"/>
                      <a:pt x="132" y="171"/>
                    </a:cubicBezTo>
                    <a:cubicBezTo>
                      <a:pt x="131" y="176"/>
                      <a:pt x="130" y="180"/>
                      <a:pt x="127" y="183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31" y="185"/>
                      <a:pt x="131" y="185"/>
                      <a:pt x="131" y="185"/>
                    </a:cubicBezTo>
                    <a:cubicBezTo>
                      <a:pt x="131" y="185"/>
                      <a:pt x="131" y="185"/>
                      <a:pt x="131" y="185"/>
                    </a:cubicBezTo>
                    <a:cubicBezTo>
                      <a:pt x="136" y="186"/>
                      <a:pt x="136" y="186"/>
                      <a:pt x="136" y="186"/>
                    </a:cubicBezTo>
                    <a:cubicBezTo>
                      <a:pt x="136" y="187"/>
                      <a:pt x="136" y="187"/>
                      <a:pt x="136" y="187"/>
                    </a:cubicBezTo>
                    <a:cubicBezTo>
                      <a:pt x="158" y="189"/>
                      <a:pt x="161" y="202"/>
                      <a:pt x="161" y="202"/>
                    </a:cubicBezTo>
                    <a:cubicBezTo>
                      <a:pt x="165" y="229"/>
                      <a:pt x="165" y="229"/>
                      <a:pt x="165" y="229"/>
                    </a:cubicBezTo>
                    <a:cubicBezTo>
                      <a:pt x="66" y="229"/>
                      <a:pt x="66" y="229"/>
                      <a:pt x="66" y="229"/>
                    </a:cubicBezTo>
                    <a:moveTo>
                      <a:pt x="368" y="580"/>
                    </a:moveTo>
                    <a:cubicBezTo>
                      <a:pt x="371" y="579"/>
                      <a:pt x="371" y="579"/>
                      <a:pt x="371" y="579"/>
                    </a:cubicBezTo>
                    <a:cubicBezTo>
                      <a:pt x="371" y="579"/>
                      <a:pt x="371" y="579"/>
                      <a:pt x="371" y="579"/>
                    </a:cubicBezTo>
                    <a:cubicBezTo>
                      <a:pt x="374" y="579"/>
                      <a:pt x="374" y="579"/>
                      <a:pt x="374" y="579"/>
                    </a:cubicBezTo>
                    <a:cubicBezTo>
                      <a:pt x="374" y="578"/>
                      <a:pt x="374" y="578"/>
                      <a:pt x="374" y="578"/>
                    </a:cubicBezTo>
                    <a:cubicBezTo>
                      <a:pt x="372" y="577"/>
                      <a:pt x="371" y="574"/>
                      <a:pt x="371" y="571"/>
                    </a:cubicBezTo>
                    <a:cubicBezTo>
                      <a:pt x="370" y="571"/>
                      <a:pt x="369" y="570"/>
                      <a:pt x="369" y="569"/>
                    </a:cubicBezTo>
                    <a:cubicBezTo>
                      <a:pt x="369" y="566"/>
                      <a:pt x="369" y="566"/>
                      <a:pt x="369" y="566"/>
                    </a:cubicBezTo>
                    <a:cubicBezTo>
                      <a:pt x="368" y="565"/>
                      <a:pt x="369" y="564"/>
                      <a:pt x="370" y="563"/>
                    </a:cubicBezTo>
                    <a:cubicBezTo>
                      <a:pt x="370" y="561"/>
                      <a:pt x="370" y="561"/>
                      <a:pt x="370" y="561"/>
                    </a:cubicBezTo>
                    <a:cubicBezTo>
                      <a:pt x="370" y="560"/>
                      <a:pt x="370" y="559"/>
                      <a:pt x="370" y="558"/>
                    </a:cubicBezTo>
                    <a:cubicBezTo>
                      <a:pt x="370" y="558"/>
                      <a:pt x="369" y="557"/>
                      <a:pt x="370" y="555"/>
                    </a:cubicBezTo>
                    <a:cubicBezTo>
                      <a:pt x="371" y="552"/>
                      <a:pt x="375" y="550"/>
                      <a:pt x="378" y="549"/>
                    </a:cubicBezTo>
                    <a:cubicBezTo>
                      <a:pt x="382" y="549"/>
                      <a:pt x="386" y="550"/>
                      <a:pt x="387" y="553"/>
                    </a:cubicBezTo>
                    <a:cubicBezTo>
                      <a:pt x="387" y="553"/>
                      <a:pt x="387" y="553"/>
                      <a:pt x="387" y="553"/>
                    </a:cubicBezTo>
                    <a:cubicBezTo>
                      <a:pt x="390" y="554"/>
                      <a:pt x="391" y="556"/>
                      <a:pt x="391" y="559"/>
                    </a:cubicBezTo>
                    <a:cubicBezTo>
                      <a:pt x="391" y="560"/>
                      <a:pt x="391" y="560"/>
                      <a:pt x="391" y="560"/>
                    </a:cubicBezTo>
                    <a:cubicBezTo>
                      <a:pt x="391" y="561"/>
                      <a:pt x="391" y="561"/>
                      <a:pt x="391" y="561"/>
                    </a:cubicBezTo>
                    <a:cubicBezTo>
                      <a:pt x="391" y="563"/>
                      <a:pt x="391" y="563"/>
                      <a:pt x="391" y="563"/>
                    </a:cubicBezTo>
                    <a:cubicBezTo>
                      <a:pt x="392" y="564"/>
                      <a:pt x="393" y="565"/>
                      <a:pt x="393" y="566"/>
                    </a:cubicBezTo>
                    <a:cubicBezTo>
                      <a:pt x="392" y="569"/>
                      <a:pt x="392" y="569"/>
                      <a:pt x="392" y="569"/>
                    </a:cubicBezTo>
                    <a:cubicBezTo>
                      <a:pt x="392" y="570"/>
                      <a:pt x="391" y="571"/>
                      <a:pt x="390" y="571"/>
                    </a:cubicBezTo>
                    <a:cubicBezTo>
                      <a:pt x="390" y="574"/>
                      <a:pt x="390" y="576"/>
                      <a:pt x="387" y="578"/>
                    </a:cubicBezTo>
                    <a:cubicBezTo>
                      <a:pt x="388" y="579"/>
                      <a:pt x="388" y="579"/>
                      <a:pt x="388" y="579"/>
                    </a:cubicBezTo>
                    <a:cubicBezTo>
                      <a:pt x="390" y="579"/>
                      <a:pt x="390" y="579"/>
                      <a:pt x="390" y="579"/>
                    </a:cubicBezTo>
                    <a:cubicBezTo>
                      <a:pt x="390" y="579"/>
                      <a:pt x="390" y="579"/>
                      <a:pt x="390" y="579"/>
                    </a:cubicBezTo>
                    <a:cubicBezTo>
                      <a:pt x="393" y="580"/>
                      <a:pt x="393" y="580"/>
                      <a:pt x="393" y="580"/>
                    </a:cubicBezTo>
                    <a:cubicBezTo>
                      <a:pt x="393" y="580"/>
                      <a:pt x="393" y="580"/>
                      <a:pt x="393" y="580"/>
                    </a:cubicBezTo>
                    <a:cubicBezTo>
                      <a:pt x="406" y="582"/>
                      <a:pt x="408" y="589"/>
                      <a:pt x="408" y="589"/>
                    </a:cubicBezTo>
                    <a:cubicBezTo>
                      <a:pt x="410" y="605"/>
                      <a:pt x="410" y="605"/>
                      <a:pt x="410" y="605"/>
                    </a:cubicBezTo>
                    <a:cubicBezTo>
                      <a:pt x="362" y="605"/>
                      <a:pt x="362" y="605"/>
                      <a:pt x="362" y="605"/>
                    </a:cubicBezTo>
                    <a:cubicBezTo>
                      <a:pt x="362" y="605"/>
                      <a:pt x="362" y="605"/>
                      <a:pt x="362" y="605"/>
                    </a:cubicBezTo>
                    <a:cubicBezTo>
                      <a:pt x="362" y="605"/>
                      <a:pt x="362" y="605"/>
                      <a:pt x="362" y="605"/>
                    </a:cubicBezTo>
                    <a:cubicBezTo>
                      <a:pt x="351" y="605"/>
                      <a:pt x="351" y="605"/>
                      <a:pt x="351" y="605"/>
                    </a:cubicBezTo>
                    <a:cubicBezTo>
                      <a:pt x="354" y="589"/>
                      <a:pt x="354" y="589"/>
                      <a:pt x="354" y="589"/>
                    </a:cubicBezTo>
                    <a:cubicBezTo>
                      <a:pt x="354" y="589"/>
                      <a:pt x="356" y="582"/>
                      <a:pt x="368" y="580"/>
                    </a:cubicBezTo>
                    <a:cubicBezTo>
                      <a:pt x="368" y="580"/>
                      <a:pt x="368" y="580"/>
                      <a:pt x="368" y="580"/>
                    </a:cubicBezTo>
                    <a:moveTo>
                      <a:pt x="241" y="505"/>
                    </a:moveTo>
                    <a:cubicBezTo>
                      <a:pt x="241" y="503"/>
                      <a:pt x="242" y="501"/>
                      <a:pt x="244" y="500"/>
                    </a:cubicBezTo>
                    <a:cubicBezTo>
                      <a:pt x="244" y="500"/>
                      <a:pt x="244" y="500"/>
                      <a:pt x="244" y="500"/>
                    </a:cubicBezTo>
                    <a:cubicBezTo>
                      <a:pt x="244" y="500"/>
                      <a:pt x="244" y="500"/>
                      <a:pt x="244" y="500"/>
                    </a:cubicBezTo>
                    <a:cubicBezTo>
                      <a:pt x="245" y="500"/>
                      <a:pt x="246" y="499"/>
                      <a:pt x="247" y="499"/>
                    </a:cubicBezTo>
                    <a:cubicBezTo>
                      <a:pt x="263" y="493"/>
                      <a:pt x="263" y="493"/>
                      <a:pt x="263" y="493"/>
                    </a:cubicBezTo>
                    <a:cubicBezTo>
                      <a:pt x="263" y="493"/>
                      <a:pt x="263" y="493"/>
                      <a:pt x="263" y="493"/>
                    </a:cubicBezTo>
                    <a:cubicBezTo>
                      <a:pt x="265" y="488"/>
                      <a:pt x="265" y="488"/>
                      <a:pt x="265" y="488"/>
                    </a:cubicBezTo>
                    <a:cubicBezTo>
                      <a:pt x="266" y="488"/>
                      <a:pt x="266" y="488"/>
                      <a:pt x="266" y="488"/>
                    </a:cubicBezTo>
                    <a:cubicBezTo>
                      <a:pt x="266" y="489"/>
                      <a:pt x="266" y="489"/>
                      <a:pt x="266" y="489"/>
                    </a:cubicBezTo>
                    <a:cubicBezTo>
                      <a:pt x="266" y="485"/>
                      <a:pt x="266" y="485"/>
                      <a:pt x="266" y="485"/>
                    </a:cubicBezTo>
                    <a:cubicBezTo>
                      <a:pt x="264" y="482"/>
                      <a:pt x="262" y="478"/>
                      <a:pt x="261" y="474"/>
                    </a:cubicBezTo>
                    <a:cubicBezTo>
                      <a:pt x="261" y="474"/>
                      <a:pt x="261" y="474"/>
                      <a:pt x="261" y="474"/>
                    </a:cubicBezTo>
                    <a:cubicBezTo>
                      <a:pt x="259" y="474"/>
                      <a:pt x="258" y="472"/>
                      <a:pt x="258" y="470"/>
                    </a:cubicBezTo>
                    <a:cubicBezTo>
                      <a:pt x="257" y="467"/>
                      <a:pt x="258" y="464"/>
                      <a:pt x="260" y="464"/>
                    </a:cubicBezTo>
                    <a:cubicBezTo>
                      <a:pt x="260" y="464"/>
                      <a:pt x="260" y="464"/>
                      <a:pt x="260" y="464"/>
                    </a:cubicBezTo>
                    <a:cubicBezTo>
                      <a:pt x="260" y="463"/>
                      <a:pt x="260" y="462"/>
                      <a:pt x="260" y="462"/>
                    </a:cubicBezTo>
                    <a:cubicBezTo>
                      <a:pt x="260" y="459"/>
                      <a:pt x="260" y="457"/>
                      <a:pt x="262" y="455"/>
                    </a:cubicBezTo>
                    <a:cubicBezTo>
                      <a:pt x="263" y="454"/>
                      <a:pt x="264" y="453"/>
                      <a:pt x="265" y="453"/>
                    </a:cubicBezTo>
                    <a:cubicBezTo>
                      <a:pt x="265" y="449"/>
                      <a:pt x="272" y="447"/>
                      <a:pt x="276" y="447"/>
                    </a:cubicBezTo>
                    <a:cubicBezTo>
                      <a:pt x="282" y="447"/>
                      <a:pt x="287" y="450"/>
                      <a:pt x="290" y="455"/>
                    </a:cubicBezTo>
                    <a:cubicBezTo>
                      <a:pt x="291" y="457"/>
                      <a:pt x="291" y="459"/>
                      <a:pt x="291" y="460"/>
                    </a:cubicBezTo>
                    <a:cubicBezTo>
                      <a:pt x="291" y="462"/>
                      <a:pt x="291" y="464"/>
                      <a:pt x="291" y="464"/>
                    </a:cubicBezTo>
                    <a:cubicBezTo>
                      <a:pt x="292" y="464"/>
                      <a:pt x="293" y="467"/>
                      <a:pt x="293" y="470"/>
                    </a:cubicBezTo>
                    <a:cubicBezTo>
                      <a:pt x="292" y="472"/>
                      <a:pt x="292" y="473"/>
                      <a:pt x="291" y="474"/>
                    </a:cubicBezTo>
                    <a:cubicBezTo>
                      <a:pt x="291" y="474"/>
                      <a:pt x="291" y="474"/>
                      <a:pt x="291" y="474"/>
                    </a:cubicBezTo>
                    <a:cubicBezTo>
                      <a:pt x="290" y="479"/>
                      <a:pt x="287" y="483"/>
                      <a:pt x="284" y="486"/>
                    </a:cubicBezTo>
                    <a:cubicBezTo>
                      <a:pt x="284" y="489"/>
                      <a:pt x="284" y="489"/>
                      <a:pt x="284" y="489"/>
                    </a:cubicBezTo>
                    <a:cubicBezTo>
                      <a:pt x="285" y="488"/>
                      <a:pt x="285" y="488"/>
                      <a:pt x="285" y="488"/>
                    </a:cubicBezTo>
                    <a:cubicBezTo>
                      <a:pt x="286" y="488"/>
                      <a:pt x="286" y="488"/>
                      <a:pt x="286" y="488"/>
                    </a:cubicBezTo>
                    <a:cubicBezTo>
                      <a:pt x="288" y="493"/>
                      <a:pt x="288" y="493"/>
                      <a:pt x="288" y="493"/>
                    </a:cubicBezTo>
                    <a:cubicBezTo>
                      <a:pt x="288" y="493"/>
                      <a:pt x="288" y="493"/>
                      <a:pt x="288" y="493"/>
                    </a:cubicBezTo>
                    <a:cubicBezTo>
                      <a:pt x="288" y="493"/>
                      <a:pt x="288" y="493"/>
                      <a:pt x="288" y="493"/>
                    </a:cubicBezTo>
                    <a:cubicBezTo>
                      <a:pt x="303" y="499"/>
                      <a:pt x="303" y="499"/>
                      <a:pt x="303" y="499"/>
                    </a:cubicBezTo>
                    <a:cubicBezTo>
                      <a:pt x="303" y="499"/>
                      <a:pt x="303" y="499"/>
                      <a:pt x="303" y="499"/>
                    </a:cubicBezTo>
                    <a:cubicBezTo>
                      <a:pt x="303" y="499"/>
                      <a:pt x="305" y="500"/>
                      <a:pt x="305" y="500"/>
                    </a:cubicBezTo>
                    <a:cubicBezTo>
                      <a:pt x="305" y="500"/>
                      <a:pt x="305" y="500"/>
                      <a:pt x="305" y="500"/>
                    </a:cubicBezTo>
                    <a:cubicBezTo>
                      <a:pt x="305" y="500"/>
                      <a:pt x="305" y="500"/>
                      <a:pt x="305" y="500"/>
                    </a:cubicBezTo>
                    <a:cubicBezTo>
                      <a:pt x="306" y="500"/>
                      <a:pt x="306" y="500"/>
                      <a:pt x="306" y="500"/>
                    </a:cubicBezTo>
                    <a:cubicBezTo>
                      <a:pt x="306" y="500"/>
                      <a:pt x="306" y="500"/>
                      <a:pt x="306" y="500"/>
                    </a:cubicBezTo>
                    <a:cubicBezTo>
                      <a:pt x="306" y="500"/>
                      <a:pt x="306" y="500"/>
                      <a:pt x="306" y="500"/>
                    </a:cubicBezTo>
                    <a:cubicBezTo>
                      <a:pt x="307" y="500"/>
                      <a:pt x="307" y="501"/>
                      <a:pt x="308" y="501"/>
                    </a:cubicBezTo>
                    <a:cubicBezTo>
                      <a:pt x="309" y="502"/>
                      <a:pt x="310" y="504"/>
                      <a:pt x="310" y="505"/>
                    </a:cubicBezTo>
                    <a:cubicBezTo>
                      <a:pt x="310" y="526"/>
                      <a:pt x="310" y="526"/>
                      <a:pt x="310" y="526"/>
                    </a:cubicBezTo>
                    <a:cubicBezTo>
                      <a:pt x="241" y="526"/>
                      <a:pt x="241" y="526"/>
                      <a:pt x="241" y="526"/>
                    </a:cubicBezTo>
                    <a:cubicBezTo>
                      <a:pt x="241" y="505"/>
                      <a:pt x="241" y="505"/>
                      <a:pt x="241" y="505"/>
                    </a:cubicBezTo>
                    <a:moveTo>
                      <a:pt x="173" y="387"/>
                    </a:moveTo>
                    <a:cubicBezTo>
                      <a:pt x="173" y="386"/>
                      <a:pt x="173" y="386"/>
                      <a:pt x="173" y="386"/>
                    </a:cubicBezTo>
                    <a:cubicBezTo>
                      <a:pt x="173" y="387"/>
                      <a:pt x="173" y="387"/>
                      <a:pt x="173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62" y="365"/>
                      <a:pt x="162" y="365"/>
                      <a:pt x="162" y="365"/>
                    </a:cubicBezTo>
                    <a:cubicBezTo>
                      <a:pt x="162" y="365"/>
                      <a:pt x="164" y="355"/>
                      <a:pt x="182" y="353"/>
                    </a:cubicBezTo>
                    <a:cubicBezTo>
                      <a:pt x="182" y="353"/>
                      <a:pt x="182" y="353"/>
                      <a:pt x="182" y="353"/>
                    </a:cubicBezTo>
                    <a:cubicBezTo>
                      <a:pt x="186" y="352"/>
                      <a:pt x="186" y="352"/>
                      <a:pt x="186" y="352"/>
                    </a:cubicBezTo>
                    <a:cubicBezTo>
                      <a:pt x="186" y="352"/>
                      <a:pt x="186" y="352"/>
                      <a:pt x="186" y="352"/>
                    </a:cubicBezTo>
                    <a:cubicBezTo>
                      <a:pt x="188" y="352"/>
                      <a:pt x="188" y="352"/>
                      <a:pt x="188" y="352"/>
                    </a:cubicBezTo>
                    <a:cubicBezTo>
                      <a:pt x="188" y="351"/>
                      <a:pt x="188" y="351"/>
                      <a:pt x="188" y="351"/>
                    </a:cubicBezTo>
                    <a:cubicBezTo>
                      <a:pt x="186" y="348"/>
                      <a:pt x="185" y="345"/>
                      <a:pt x="184" y="341"/>
                    </a:cubicBezTo>
                    <a:cubicBezTo>
                      <a:pt x="183" y="340"/>
                      <a:pt x="182" y="339"/>
                      <a:pt x="182" y="338"/>
                    </a:cubicBezTo>
                    <a:cubicBezTo>
                      <a:pt x="182" y="334"/>
                      <a:pt x="182" y="334"/>
                      <a:pt x="182" y="334"/>
                    </a:cubicBezTo>
                    <a:cubicBezTo>
                      <a:pt x="182" y="332"/>
                      <a:pt x="182" y="331"/>
                      <a:pt x="184" y="330"/>
                    </a:cubicBezTo>
                    <a:cubicBezTo>
                      <a:pt x="184" y="326"/>
                      <a:pt x="184" y="326"/>
                      <a:pt x="184" y="326"/>
                    </a:cubicBezTo>
                    <a:cubicBezTo>
                      <a:pt x="184" y="325"/>
                      <a:pt x="184" y="325"/>
                      <a:pt x="184" y="324"/>
                    </a:cubicBezTo>
                    <a:cubicBezTo>
                      <a:pt x="183" y="323"/>
                      <a:pt x="183" y="322"/>
                      <a:pt x="184" y="320"/>
                    </a:cubicBezTo>
                    <a:cubicBezTo>
                      <a:pt x="185" y="316"/>
                      <a:pt x="190" y="312"/>
                      <a:pt x="195" y="311"/>
                    </a:cubicBezTo>
                    <a:cubicBezTo>
                      <a:pt x="196" y="311"/>
                      <a:pt x="197" y="311"/>
                      <a:pt x="197" y="311"/>
                    </a:cubicBezTo>
                    <a:cubicBezTo>
                      <a:pt x="201" y="311"/>
                      <a:pt x="206" y="313"/>
                      <a:pt x="207" y="316"/>
                    </a:cubicBezTo>
                    <a:cubicBezTo>
                      <a:pt x="211" y="317"/>
                      <a:pt x="213" y="321"/>
                      <a:pt x="212" y="325"/>
                    </a:cubicBezTo>
                    <a:cubicBezTo>
                      <a:pt x="212" y="326"/>
                      <a:pt x="212" y="326"/>
                      <a:pt x="212" y="326"/>
                    </a:cubicBezTo>
                    <a:cubicBezTo>
                      <a:pt x="212" y="327"/>
                      <a:pt x="212" y="327"/>
                      <a:pt x="212" y="327"/>
                    </a:cubicBezTo>
                    <a:cubicBezTo>
                      <a:pt x="212" y="330"/>
                      <a:pt x="212" y="330"/>
                      <a:pt x="212" y="330"/>
                    </a:cubicBezTo>
                    <a:cubicBezTo>
                      <a:pt x="213" y="331"/>
                      <a:pt x="214" y="332"/>
                      <a:pt x="214" y="334"/>
                    </a:cubicBezTo>
                    <a:cubicBezTo>
                      <a:pt x="214" y="338"/>
                      <a:pt x="214" y="338"/>
                      <a:pt x="214" y="338"/>
                    </a:cubicBezTo>
                    <a:cubicBezTo>
                      <a:pt x="214" y="339"/>
                      <a:pt x="213" y="341"/>
                      <a:pt x="211" y="341"/>
                    </a:cubicBezTo>
                    <a:cubicBezTo>
                      <a:pt x="211" y="345"/>
                      <a:pt x="210" y="348"/>
                      <a:pt x="207" y="350"/>
                    </a:cubicBezTo>
                    <a:cubicBezTo>
                      <a:pt x="207" y="352"/>
                      <a:pt x="207" y="352"/>
                      <a:pt x="207" y="352"/>
                    </a:cubicBezTo>
                    <a:cubicBezTo>
                      <a:pt x="210" y="352"/>
                      <a:pt x="210" y="352"/>
                      <a:pt x="210" y="352"/>
                    </a:cubicBezTo>
                    <a:cubicBezTo>
                      <a:pt x="210" y="352"/>
                      <a:pt x="210" y="352"/>
                      <a:pt x="210" y="352"/>
                    </a:cubicBezTo>
                    <a:cubicBezTo>
                      <a:pt x="214" y="353"/>
                      <a:pt x="214" y="353"/>
                      <a:pt x="214" y="353"/>
                    </a:cubicBezTo>
                    <a:cubicBezTo>
                      <a:pt x="214" y="353"/>
                      <a:pt x="214" y="353"/>
                      <a:pt x="214" y="353"/>
                    </a:cubicBezTo>
                    <a:cubicBezTo>
                      <a:pt x="232" y="355"/>
                      <a:pt x="234" y="365"/>
                      <a:pt x="234" y="365"/>
                    </a:cubicBezTo>
                    <a:cubicBezTo>
                      <a:pt x="238" y="387"/>
                      <a:pt x="238" y="387"/>
                      <a:pt x="238" y="387"/>
                    </a:cubicBezTo>
                    <a:cubicBezTo>
                      <a:pt x="173" y="387"/>
                      <a:pt x="173" y="387"/>
                      <a:pt x="173" y="387"/>
                    </a:cubicBezTo>
                    <a:moveTo>
                      <a:pt x="384" y="263"/>
                    </a:moveTo>
                    <a:cubicBezTo>
                      <a:pt x="384" y="263"/>
                      <a:pt x="384" y="263"/>
                      <a:pt x="384" y="263"/>
                    </a:cubicBezTo>
                    <a:cubicBezTo>
                      <a:pt x="389" y="264"/>
                      <a:pt x="391" y="268"/>
                      <a:pt x="390" y="273"/>
                    </a:cubicBezTo>
                    <a:cubicBezTo>
                      <a:pt x="390" y="274"/>
                      <a:pt x="390" y="274"/>
                      <a:pt x="390" y="274"/>
                    </a:cubicBezTo>
                    <a:cubicBezTo>
                      <a:pt x="390" y="275"/>
                      <a:pt x="390" y="275"/>
                      <a:pt x="390" y="275"/>
                    </a:cubicBezTo>
                    <a:cubicBezTo>
                      <a:pt x="390" y="279"/>
                      <a:pt x="390" y="279"/>
                      <a:pt x="390" y="279"/>
                    </a:cubicBezTo>
                    <a:cubicBezTo>
                      <a:pt x="392" y="280"/>
                      <a:pt x="393" y="281"/>
                      <a:pt x="392" y="283"/>
                    </a:cubicBezTo>
                    <a:cubicBezTo>
                      <a:pt x="392" y="288"/>
                      <a:pt x="392" y="288"/>
                      <a:pt x="392" y="288"/>
                    </a:cubicBezTo>
                    <a:cubicBezTo>
                      <a:pt x="392" y="290"/>
                      <a:pt x="391" y="291"/>
                      <a:pt x="389" y="291"/>
                    </a:cubicBezTo>
                    <a:cubicBezTo>
                      <a:pt x="388" y="296"/>
                      <a:pt x="388" y="300"/>
                      <a:pt x="384" y="302"/>
                    </a:cubicBezTo>
                    <a:cubicBezTo>
                      <a:pt x="385" y="304"/>
                      <a:pt x="385" y="304"/>
                      <a:pt x="385" y="304"/>
                    </a:cubicBezTo>
                    <a:cubicBezTo>
                      <a:pt x="388" y="304"/>
                      <a:pt x="388" y="304"/>
                      <a:pt x="388" y="304"/>
                    </a:cubicBezTo>
                    <a:cubicBezTo>
                      <a:pt x="388" y="304"/>
                      <a:pt x="388" y="304"/>
                      <a:pt x="388" y="304"/>
                    </a:cubicBezTo>
                    <a:cubicBezTo>
                      <a:pt x="393" y="305"/>
                      <a:pt x="393" y="305"/>
                      <a:pt x="393" y="305"/>
                    </a:cubicBezTo>
                    <a:cubicBezTo>
                      <a:pt x="393" y="306"/>
                      <a:pt x="393" y="306"/>
                      <a:pt x="393" y="306"/>
                    </a:cubicBezTo>
                    <a:cubicBezTo>
                      <a:pt x="413" y="308"/>
                      <a:pt x="416" y="320"/>
                      <a:pt x="416" y="320"/>
                    </a:cubicBezTo>
                    <a:cubicBezTo>
                      <a:pt x="420" y="344"/>
                      <a:pt x="420" y="344"/>
                      <a:pt x="420" y="344"/>
                    </a:cubicBezTo>
                    <a:cubicBezTo>
                      <a:pt x="328" y="344"/>
                      <a:pt x="328" y="344"/>
                      <a:pt x="328" y="344"/>
                    </a:cubicBezTo>
                    <a:cubicBezTo>
                      <a:pt x="332" y="320"/>
                      <a:pt x="332" y="320"/>
                      <a:pt x="332" y="320"/>
                    </a:cubicBezTo>
                    <a:cubicBezTo>
                      <a:pt x="332" y="320"/>
                      <a:pt x="335" y="308"/>
                      <a:pt x="355" y="306"/>
                    </a:cubicBezTo>
                    <a:cubicBezTo>
                      <a:pt x="355" y="305"/>
                      <a:pt x="355" y="305"/>
                      <a:pt x="355" y="305"/>
                    </a:cubicBezTo>
                    <a:cubicBezTo>
                      <a:pt x="359" y="304"/>
                      <a:pt x="359" y="304"/>
                      <a:pt x="359" y="304"/>
                    </a:cubicBezTo>
                    <a:cubicBezTo>
                      <a:pt x="359" y="304"/>
                      <a:pt x="359" y="304"/>
                      <a:pt x="359" y="304"/>
                    </a:cubicBezTo>
                    <a:cubicBezTo>
                      <a:pt x="363" y="304"/>
                      <a:pt x="363" y="304"/>
                      <a:pt x="363" y="304"/>
                    </a:cubicBezTo>
                    <a:cubicBezTo>
                      <a:pt x="363" y="303"/>
                      <a:pt x="363" y="303"/>
                      <a:pt x="363" y="303"/>
                    </a:cubicBezTo>
                    <a:cubicBezTo>
                      <a:pt x="359" y="300"/>
                      <a:pt x="359" y="296"/>
                      <a:pt x="358" y="291"/>
                    </a:cubicBezTo>
                    <a:cubicBezTo>
                      <a:pt x="357" y="291"/>
                      <a:pt x="355" y="289"/>
                      <a:pt x="355" y="288"/>
                    </a:cubicBezTo>
                    <a:cubicBezTo>
                      <a:pt x="355" y="283"/>
                      <a:pt x="355" y="283"/>
                      <a:pt x="355" y="283"/>
                    </a:cubicBezTo>
                    <a:cubicBezTo>
                      <a:pt x="355" y="281"/>
                      <a:pt x="356" y="280"/>
                      <a:pt x="357" y="279"/>
                    </a:cubicBezTo>
                    <a:cubicBezTo>
                      <a:pt x="357" y="276"/>
                      <a:pt x="357" y="276"/>
                      <a:pt x="357" y="276"/>
                    </a:cubicBezTo>
                    <a:cubicBezTo>
                      <a:pt x="356" y="275"/>
                      <a:pt x="355" y="271"/>
                      <a:pt x="357" y="267"/>
                    </a:cubicBezTo>
                    <a:cubicBezTo>
                      <a:pt x="359" y="262"/>
                      <a:pt x="364" y="259"/>
                      <a:pt x="370" y="257"/>
                    </a:cubicBezTo>
                    <a:cubicBezTo>
                      <a:pt x="375" y="257"/>
                      <a:pt x="382" y="258"/>
                      <a:pt x="384" y="263"/>
                    </a:cubicBezTo>
                    <a:moveTo>
                      <a:pt x="372" y="151"/>
                    </a:move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60" y="117"/>
                      <a:pt x="260" y="117"/>
                      <a:pt x="260" y="117"/>
                    </a:cubicBezTo>
                    <a:cubicBezTo>
                      <a:pt x="260" y="114"/>
                      <a:pt x="261" y="112"/>
                      <a:pt x="263" y="110"/>
                    </a:cubicBezTo>
                    <a:cubicBezTo>
                      <a:pt x="264" y="109"/>
                      <a:pt x="265" y="109"/>
                      <a:pt x="266" y="108"/>
                    </a:cubicBezTo>
                    <a:cubicBezTo>
                      <a:pt x="266" y="108"/>
                      <a:pt x="266" y="108"/>
                      <a:pt x="266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8" y="107"/>
                      <a:pt x="270" y="106"/>
                      <a:pt x="270" y="106"/>
                    </a:cubicBezTo>
                    <a:cubicBezTo>
                      <a:pt x="270" y="106"/>
                      <a:pt x="270" y="106"/>
                      <a:pt x="270" y="106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9" y="89"/>
                      <a:pt x="299" y="89"/>
                      <a:pt x="299" y="89"/>
                    </a:cubicBezTo>
                    <a:cubicBezTo>
                      <a:pt x="300" y="89"/>
                      <a:pt x="300" y="89"/>
                      <a:pt x="300" y="89"/>
                    </a:cubicBezTo>
                    <a:cubicBezTo>
                      <a:pt x="301" y="90"/>
                      <a:pt x="301" y="90"/>
                      <a:pt x="301" y="90"/>
                    </a:cubicBezTo>
                    <a:cubicBezTo>
                      <a:pt x="301" y="86"/>
                      <a:pt x="301" y="86"/>
                      <a:pt x="301" y="86"/>
                    </a:cubicBezTo>
                    <a:cubicBezTo>
                      <a:pt x="301" y="85"/>
                      <a:pt x="300" y="85"/>
                      <a:pt x="300" y="84"/>
                    </a:cubicBezTo>
                    <a:cubicBezTo>
                      <a:pt x="299" y="83"/>
                      <a:pt x="299" y="83"/>
                      <a:pt x="299" y="83"/>
                    </a:cubicBezTo>
                    <a:cubicBezTo>
                      <a:pt x="299" y="82"/>
                      <a:pt x="297" y="79"/>
                      <a:pt x="296" y="82"/>
                    </a:cubicBezTo>
                    <a:cubicBezTo>
                      <a:pt x="294" y="80"/>
                      <a:pt x="294" y="76"/>
                      <a:pt x="292" y="73"/>
                    </a:cubicBezTo>
                    <a:cubicBezTo>
                      <a:pt x="292" y="71"/>
                      <a:pt x="291" y="70"/>
                      <a:pt x="291" y="68"/>
                    </a:cubicBezTo>
                    <a:cubicBezTo>
                      <a:pt x="291" y="68"/>
                      <a:pt x="291" y="68"/>
                      <a:pt x="291" y="68"/>
                    </a:cubicBezTo>
                    <a:cubicBezTo>
                      <a:pt x="291" y="68"/>
                      <a:pt x="291" y="68"/>
                      <a:pt x="291" y="68"/>
                    </a:cubicBezTo>
                    <a:cubicBezTo>
                      <a:pt x="291" y="67"/>
                      <a:pt x="291" y="67"/>
                      <a:pt x="291" y="66"/>
                    </a:cubicBezTo>
                    <a:cubicBezTo>
                      <a:pt x="291" y="66"/>
                      <a:pt x="291" y="66"/>
                      <a:pt x="291" y="66"/>
                    </a:cubicBezTo>
                    <a:cubicBezTo>
                      <a:pt x="289" y="64"/>
                      <a:pt x="288" y="62"/>
                      <a:pt x="287" y="59"/>
                    </a:cubicBezTo>
                    <a:cubicBezTo>
                      <a:pt x="287" y="58"/>
                      <a:pt x="287" y="57"/>
                      <a:pt x="287" y="56"/>
                    </a:cubicBezTo>
                    <a:cubicBezTo>
                      <a:pt x="287" y="52"/>
                      <a:pt x="288" y="49"/>
                      <a:pt x="291" y="49"/>
                    </a:cubicBezTo>
                    <a:cubicBezTo>
                      <a:pt x="291" y="49"/>
                      <a:pt x="288" y="41"/>
                      <a:pt x="292" y="35"/>
                    </a:cubicBezTo>
                    <a:cubicBezTo>
                      <a:pt x="297" y="27"/>
                      <a:pt x="304" y="21"/>
                      <a:pt x="314" y="21"/>
                    </a:cubicBezTo>
                    <a:cubicBezTo>
                      <a:pt x="322" y="21"/>
                      <a:pt x="332" y="25"/>
                      <a:pt x="332" y="32"/>
                    </a:cubicBezTo>
                    <a:cubicBezTo>
                      <a:pt x="335" y="31"/>
                      <a:pt x="336" y="32"/>
                      <a:pt x="338" y="34"/>
                    </a:cubicBezTo>
                    <a:cubicBezTo>
                      <a:pt x="340" y="37"/>
                      <a:pt x="341" y="42"/>
                      <a:pt x="341" y="46"/>
                    </a:cubicBezTo>
                    <a:cubicBezTo>
                      <a:pt x="341" y="47"/>
                      <a:pt x="341" y="48"/>
                      <a:pt x="341" y="49"/>
                    </a:cubicBezTo>
                    <a:cubicBezTo>
                      <a:pt x="341" y="49"/>
                      <a:pt x="341" y="49"/>
                      <a:pt x="341" y="49"/>
                    </a:cubicBezTo>
                    <a:cubicBezTo>
                      <a:pt x="341" y="49"/>
                      <a:pt x="341" y="49"/>
                      <a:pt x="341" y="49"/>
                    </a:cubicBezTo>
                    <a:cubicBezTo>
                      <a:pt x="344" y="49"/>
                      <a:pt x="345" y="54"/>
                      <a:pt x="344" y="59"/>
                    </a:cubicBezTo>
                    <a:cubicBezTo>
                      <a:pt x="344" y="63"/>
                      <a:pt x="342" y="66"/>
                      <a:pt x="340" y="66"/>
                    </a:cubicBezTo>
                    <a:cubicBezTo>
                      <a:pt x="339" y="66"/>
                      <a:pt x="339" y="66"/>
                      <a:pt x="339" y="66"/>
                    </a:cubicBezTo>
                    <a:cubicBezTo>
                      <a:pt x="339" y="67"/>
                      <a:pt x="339" y="67"/>
                      <a:pt x="339" y="68"/>
                    </a:cubicBezTo>
                    <a:cubicBezTo>
                      <a:pt x="339" y="68"/>
                      <a:pt x="339" y="68"/>
                      <a:pt x="339" y="68"/>
                    </a:cubicBezTo>
                    <a:cubicBezTo>
                      <a:pt x="339" y="68"/>
                      <a:pt x="339" y="68"/>
                      <a:pt x="339" y="6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71"/>
                      <a:pt x="339" y="72"/>
                      <a:pt x="339" y="72"/>
                    </a:cubicBezTo>
                    <a:cubicBezTo>
                      <a:pt x="338" y="77"/>
                      <a:pt x="336" y="78"/>
                      <a:pt x="333" y="81"/>
                    </a:cubicBezTo>
                    <a:cubicBezTo>
                      <a:pt x="334" y="82"/>
                      <a:pt x="333" y="84"/>
                      <a:pt x="331" y="85"/>
                    </a:cubicBezTo>
                    <a:cubicBezTo>
                      <a:pt x="331" y="89"/>
                      <a:pt x="331" y="89"/>
                      <a:pt x="331" y="89"/>
                    </a:cubicBezTo>
                    <a:cubicBezTo>
                      <a:pt x="331" y="89"/>
                      <a:pt x="331" y="89"/>
                      <a:pt x="331" y="89"/>
                    </a:cubicBezTo>
                    <a:cubicBezTo>
                      <a:pt x="333" y="89"/>
                      <a:pt x="333" y="89"/>
                      <a:pt x="333" y="89"/>
                    </a:cubicBezTo>
                    <a:cubicBezTo>
                      <a:pt x="337" y="97"/>
                      <a:pt x="337" y="97"/>
                      <a:pt x="337" y="97"/>
                    </a:cubicBezTo>
                    <a:cubicBezTo>
                      <a:pt x="336" y="97"/>
                      <a:pt x="336" y="97"/>
                      <a:pt x="336" y="97"/>
                    </a:cubicBezTo>
                    <a:cubicBezTo>
                      <a:pt x="362" y="106"/>
                      <a:pt x="362" y="106"/>
                      <a:pt x="362" y="106"/>
                    </a:cubicBezTo>
                    <a:cubicBezTo>
                      <a:pt x="364" y="107"/>
                      <a:pt x="365" y="108"/>
                      <a:pt x="366" y="108"/>
                    </a:cubicBezTo>
                    <a:cubicBezTo>
                      <a:pt x="367" y="108"/>
                      <a:pt x="367" y="108"/>
                      <a:pt x="367" y="108"/>
                    </a:cubicBezTo>
                    <a:cubicBezTo>
                      <a:pt x="367" y="108"/>
                      <a:pt x="367" y="108"/>
                      <a:pt x="367" y="108"/>
                    </a:cubicBezTo>
                    <a:cubicBezTo>
                      <a:pt x="370" y="110"/>
                      <a:pt x="372" y="113"/>
                      <a:pt x="372" y="117"/>
                    </a:cubicBezTo>
                    <a:cubicBezTo>
                      <a:pt x="372" y="151"/>
                      <a:pt x="372" y="151"/>
                      <a:pt x="372" y="151"/>
                    </a:cubicBezTo>
                    <a:moveTo>
                      <a:pt x="469" y="213"/>
                    </a:moveTo>
                    <a:cubicBezTo>
                      <a:pt x="469" y="189"/>
                      <a:pt x="469" y="189"/>
                      <a:pt x="469" y="189"/>
                    </a:cubicBezTo>
                    <a:cubicBezTo>
                      <a:pt x="469" y="186"/>
                      <a:pt x="471" y="184"/>
                      <a:pt x="473" y="183"/>
                    </a:cubicBezTo>
                    <a:cubicBezTo>
                      <a:pt x="473" y="183"/>
                      <a:pt x="473" y="183"/>
                      <a:pt x="473" y="183"/>
                    </a:cubicBezTo>
                    <a:cubicBezTo>
                      <a:pt x="474" y="183"/>
                      <a:pt x="474" y="183"/>
                      <a:pt x="474" y="183"/>
                    </a:cubicBezTo>
                    <a:cubicBezTo>
                      <a:pt x="474" y="183"/>
                      <a:pt x="475" y="182"/>
                      <a:pt x="476" y="182"/>
                    </a:cubicBezTo>
                    <a:cubicBezTo>
                      <a:pt x="495" y="175"/>
                      <a:pt x="495" y="175"/>
                      <a:pt x="495" y="175"/>
                    </a:cubicBezTo>
                    <a:cubicBezTo>
                      <a:pt x="494" y="175"/>
                      <a:pt x="494" y="175"/>
                      <a:pt x="494" y="175"/>
                    </a:cubicBezTo>
                    <a:cubicBezTo>
                      <a:pt x="497" y="170"/>
                      <a:pt x="497" y="170"/>
                      <a:pt x="497" y="170"/>
                    </a:cubicBezTo>
                    <a:cubicBezTo>
                      <a:pt x="498" y="170"/>
                      <a:pt x="498" y="170"/>
                      <a:pt x="498" y="170"/>
                    </a:cubicBezTo>
                    <a:cubicBezTo>
                      <a:pt x="498" y="170"/>
                      <a:pt x="498" y="170"/>
                      <a:pt x="498" y="170"/>
                    </a:cubicBezTo>
                    <a:cubicBezTo>
                      <a:pt x="498" y="165"/>
                      <a:pt x="498" y="165"/>
                      <a:pt x="498" y="165"/>
                    </a:cubicBezTo>
                    <a:cubicBezTo>
                      <a:pt x="496" y="162"/>
                      <a:pt x="493" y="158"/>
                      <a:pt x="493" y="153"/>
                    </a:cubicBezTo>
                    <a:cubicBezTo>
                      <a:pt x="492" y="153"/>
                      <a:pt x="492" y="153"/>
                      <a:pt x="492" y="153"/>
                    </a:cubicBezTo>
                    <a:cubicBezTo>
                      <a:pt x="491" y="153"/>
                      <a:pt x="489" y="151"/>
                      <a:pt x="489" y="148"/>
                    </a:cubicBezTo>
                    <a:cubicBezTo>
                      <a:pt x="488" y="145"/>
                      <a:pt x="490" y="142"/>
                      <a:pt x="491" y="141"/>
                    </a:cubicBezTo>
                    <a:cubicBezTo>
                      <a:pt x="491" y="141"/>
                      <a:pt x="491" y="141"/>
                      <a:pt x="491" y="141"/>
                    </a:cubicBezTo>
                    <a:cubicBezTo>
                      <a:pt x="491" y="141"/>
                      <a:pt x="491" y="141"/>
                      <a:pt x="491" y="141"/>
                    </a:cubicBezTo>
                    <a:cubicBezTo>
                      <a:pt x="491" y="141"/>
                      <a:pt x="491" y="140"/>
                      <a:pt x="491" y="139"/>
                    </a:cubicBezTo>
                    <a:cubicBezTo>
                      <a:pt x="491" y="136"/>
                      <a:pt x="492" y="133"/>
                      <a:pt x="494" y="131"/>
                    </a:cubicBezTo>
                    <a:cubicBezTo>
                      <a:pt x="495" y="130"/>
                      <a:pt x="496" y="129"/>
                      <a:pt x="498" y="129"/>
                    </a:cubicBezTo>
                    <a:cubicBezTo>
                      <a:pt x="498" y="125"/>
                      <a:pt x="505" y="121"/>
                      <a:pt x="510" y="121"/>
                    </a:cubicBezTo>
                    <a:cubicBezTo>
                      <a:pt x="517" y="121"/>
                      <a:pt x="522" y="125"/>
                      <a:pt x="526" y="132"/>
                    </a:cubicBezTo>
                    <a:cubicBezTo>
                      <a:pt x="527" y="133"/>
                      <a:pt x="527" y="135"/>
                      <a:pt x="527" y="137"/>
                    </a:cubicBezTo>
                    <a:cubicBezTo>
                      <a:pt x="527" y="139"/>
                      <a:pt x="527" y="141"/>
                      <a:pt x="527" y="141"/>
                    </a:cubicBezTo>
                    <a:cubicBezTo>
                      <a:pt x="529" y="142"/>
                      <a:pt x="530" y="145"/>
                      <a:pt x="529" y="148"/>
                    </a:cubicBezTo>
                    <a:cubicBezTo>
                      <a:pt x="529" y="150"/>
                      <a:pt x="528" y="152"/>
                      <a:pt x="527" y="153"/>
                    </a:cubicBezTo>
                    <a:cubicBezTo>
                      <a:pt x="527" y="153"/>
                      <a:pt x="527" y="153"/>
                      <a:pt x="527" y="153"/>
                    </a:cubicBezTo>
                    <a:cubicBezTo>
                      <a:pt x="525" y="159"/>
                      <a:pt x="523" y="163"/>
                      <a:pt x="520" y="166"/>
                    </a:cubicBezTo>
                    <a:cubicBezTo>
                      <a:pt x="520" y="170"/>
                      <a:pt x="520" y="170"/>
                      <a:pt x="520" y="170"/>
                    </a:cubicBezTo>
                    <a:cubicBezTo>
                      <a:pt x="520" y="170"/>
                      <a:pt x="520" y="170"/>
                      <a:pt x="520" y="170"/>
                    </a:cubicBezTo>
                    <a:cubicBezTo>
                      <a:pt x="521" y="170"/>
                      <a:pt x="521" y="170"/>
                      <a:pt x="521" y="170"/>
                    </a:cubicBezTo>
                    <a:cubicBezTo>
                      <a:pt x="524" y="175"/>
                      <a:pt x="524" y="175"/>
                      <a:pt x="524" y="175"/>
                    </a:cubicBezTo>
                    <a:cubicBezTo>
                      <a:pt x="524" y="175"/>
                      <a:pt x="524" y="175"/>
                      <a:pt x="524" y="175"/>
                    </a:cubicBezTo>
                    <a:cubicBezTo>
                      <a:pt x="524" y="175"/>
                      <a:pt x="524" y="175"/>
                      <a:pt x="524" y="175"/>
                    </a:cubicBezTo>
                    <a:cubicBezTo>
                      <a:pt x="541" y="182"/>
                      <a:pt x="541" y="182"/>
                      <a:pt x="541" y="182"/>
                    </a:cubicBezTo>
                    <a:cubicBezTo>
                      <a:pt x="541" y="182"/>
                      <a:pt x="541" y="182"/>
                      <a:pt x="541" y="182"/>
                    </a:cubicBezTo>
                    <a:cubicBezTo>
                      <a:pt x="541" y="182"/>
                      <a:pt x="543" y="182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5" y="183"/>
                      <a:pt x="546" y="184"/>
                      <a:pt x="546" y="184"/>
                    </a:cubicBezTo>
                    <a:cubicBezTo>
                      <a:pt x="548" y="186"/>
                      <a:pt x="548" y="187"/>
                      <a:pt x="548" y="189"/>
                    </a:cubicBezTo>
                    <a:cubicBezTo>
                      <a:pt x="548" y="213"/>
                      <a:pt x="548" y="213"/>
                      <a:pt x="548" y="213"/>
                    </a:cubicBezTo>
                    <a:cubicBezTo>
                      <a:pt x="469" y="213"/>
                      <a:pt x="469" y="213"/>
                      <a:pt x="469" y="213"/>
                    </a:cubicBezTo>
                    <a:moveTo>
                      <a:pt x="500" y="504"/>
                    </a:moveTo>
                    <a:cubicBezTo>
                      <a:pt x="430" y="504"/>
                      <a:pt x="430" y="504"/>
                      <a:pt x="430" y="504"/>
                    </a:cubicBezTo>
                    <a:cubicBezTo>
                      <a:pt x="430" y="483"/>
                      <a:pt x="430" y="483"/>
                      <a:pt x="430" y="483"/>
                    </a:cubicBezTo>
                    <a:cubicBezTo>
                      <a:pt x="430" y="481"/>
                      <a:pt x="431" y="480"/>
                      <a:pt x="432" y="478"/>
                    </a:cubicBezTo>
                    <a:cubicBezTo>
                      <a:pt x="432" y="478"/>
                      <a:pt x="433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5" y="477"/>
                      <a:pt x="436" y="476"/>
                      <a:pt x="437" y="476"/>
                    </a:cubicBezTo>
                    <a:cubicBezTo>
                      <a:pt x="437" y="476"/>
                      <a:pt x="437" y="476"/>
                      <a:pt x="437" y="476"/>
                    </a:cubicBezTo>
                    <a:cubicBezTo>
                      <a:pt x="452" y="470"/>
                      <a:pt x="452" y="470"/>
                      <a:pt x="452" y="470"/>
                    </a:cubicBezTo>
                    <a:cubicBezTo>
                      <a:pt x="452" y="470"/>
                      <a:pt x="452" y="470"/>
                      <a:pt x="452" y="470"/>
                    </a:cubicBezTo>
                    <a:cubicBezTo>
                      <a:pt x="452" y="470"/>
                      <a:pt x="452" y="470"/>
                      <a:pt x="452" y="470"/>
                    </a:cubicBezTo>
                    <a:cubicBezTo>
                      <a:pt x="454" y="465"/>
                      <a:pt x="454" y="465"/>
                      <a:pt x="454" y="465"/>
                    </a:cubicBezTo>
                    <a:cubicBezTo>
                      <a:pt x="455" y="465"/>
                      <a:pt x="455" y="465"/>
                      <a:pt x="455" y="465"/>
                    </a:cubicBezTo>
                    <a:cubicBezTo>
                      <a:pt x="456" y="466"/>
                      <a:pt x="456" y="466"/>
                      <a:pt x="456" y="466"/>
                    </a:cubicBezTo>
                    <a:cubicBezTo>
                      <a:pt x="456" y="463"/>
                      <a:pt x="456" y="463"/>
                      <a:pt x="456" y="463"/>
                    </a:cubicBezTo>
                    <a:cubicBezTo>
                      <a:pt x="453" y="460"/>
                      <a:pt x="450" y="456"/>
                      <a:pt x="449" y="451"/>
                    </a:cubicBezTo>
                    <a:cubicBezTo>
                      <a:pt x="449" y="451"/>
                      <a:pt x="449" y="451"/>
                      <a:pt x="449" y="451"/>
                    </a:cubicBezTo>
                    <a:cubicBezTo>
                      <a:pt x="448" y="450"/>
                      <a:pt x="447" y="448"/>
                      <a:pt x="447" y="446"/>
                    </a:cubicBezTo>
                    <a:cubicBezTo>
                      <a:pt x="447" y="446"/>
                      <a:pt x="447" y="445"/>
                      <a:pt x="447" y="445"/>
                    </a:cubicBezTo>
                    <a:cubicBezTo>
                      <a:pt x="447" y="442"/>
                      <a:pt x="448" y="440"/>
                      <a:pt x="449" y="440"/>
                    </a:cubicBezTo>
                    <a:cubicBezTo>
                      <a:pt x="449" y="440"/>
                      <a:pt x="448" y="435"/>
                      <a:pt x="450" y="432"/>
                    </a:cubicBezTo>
                    <a:cubicBezTo>
                      <a:pt x="453" y="426"/>
                      <a:pt x="458" y="423"/>
                      <a:pt x="464" y="423"/>
                    </a:cubicBezTo>
                    <a:cubicBezTo>
                      <a:pt x="469" y="423"/>
                      <a:pt x="475" y="426"/>
                      <a:pt x="475" y="430"/>
                    </a:cubicBezTo>
                    <a:cubicBezTo>
                      <a:pt x="477" y="429"/>
                      <a:pt x="478" y="430"/>
                      <a:pt x="479" y="431"/>
                    </a:cubicBezTo>
                    <a:cubicBezTo>
                      <a:pt x="480" y="433"/>
                      <a:pt x="481" y="436"/>
                      <a:pt x="481" y="438"/>
                    </a:cubicBezTo>
                    <a:cubicBezTo>
                      <a:pt x="481" y="439"/>
                      <a:pt x="481" y="440"/>
                      <a:pt x="481" y="440"/>
                    </a:cubicBezTo>
                    <a:cubicBezTo>
                      <a:pt x="481" y="440"/>
                      <a:pt x="481" y="440"/>
                      <a:pt x="481" y="440"/>
                    </a:cubicBezTo>
                    <a:cubicBezTo>
                      <a:pt x="481" y="440"/>
                      <a:pt x="481" y="440"/>
                      <a:pt x="481" y="440"/>
                    </a:cubicBezTo>
                    <a:cubicBezTo>
                      <a:pt x="482" y="441"/>
                      <a:pt x="483" y="443"/>
                      <a:pt x="483" y="446"/>
                    </a:cubicBezTo>
                    <a:cubicBezTo>
                      <a:pt x="482" y="449"/>
                      <a:pt x="481" y="451"/>
                      <a:pt x="480" y="451"/>
                    </a:cubicBezTo>
                    <a:cubicBezTo>
                      <a:pt x="480" y="451"/>
                      <a:pt x="480" y="451"/>
                      <a:pt x="480" y="451"/>
                    </a:cubicBezTo>
                    <a:cubicBezTo>
                      <a:pt x="479" y="455"/>
                      <a:pt x="477" y="459"/>
                      <a:pt x="474" y="462"/>
                    </a:cubicBezTo>
                    <a:cubicBezTo>
                      <a:pt x="474" y="466"/>
                      <a:pt x="474" y="466"/>
                      <a:pt x="474" y="466"/>
                    </a:cubicBezTo>
                    <a:cubicBezTo>
                      <a:pt x="475" y="465"/>
                      <a:pt x="475" y="465"/>
                      <a:pt x="475" y="465"/>
                    </a:cubicBezTo>
                    <a:cubicBezTo>
                      <a:pt x="476" y="465"/>
                      <a:pt x="476" y="465"/>
                      <a:pt x="476" y="465"/>
                    </a:cubicBezTo>
                    <a:cubicBezTo>
                      <a:pt x="478" y="470"/>
                      <a:pt x="478" y="470"/>
                      <a:pt x="478" y="470"/>
                    </a:cubicBezTo>
                    <a:cubicBezTo>
                      <a:pt x="478" y="470"/>
                      <a:pt x="478" y="470"/>
                      <a:pt x="478" y="470"/>
                    </a:cubicBezTo>
                    <a:cubicBezTo>
                      <a:pt x="494" y="476"/>
                      <a:pt x="494" y="476"/>
                      <a:pt x="494" y="476"/>
                    </a:cubicBezTo>
                    <a:cubicBezTo>
                      <a:pt x="495" y="476"/>
                      <a:pt x="496" y="477"/>
                      <a:pt x="496" y="477"/>
                    </a:cubicBezTo>
                    <a:cubicBezTo>
                      <a:pt x="497" y="477"/>
                      <a:pt x="497" y="477"/>
                      <a:pt x="497" y="477"/>
                    </a:cubicBezTo>
                    <a:cubicBezTo>
                      <a:pt x="497" y="477"/>
                      <a:pt x="497" y="477"/>
                      <a:pt x="497" y="477"/>
                    </a:cubicBezTo>
                    <a:cubicBezTo>
                      <a:pt x="499" y="478"/>
                      <a:pt x="500" y="480"/>
                      <a:pt x="500" y="483"/>
                    </a:cubicBezTo>
                    <a:cubicBezTo>
                      <a:pt x="500" y="504"/>
                      <a:pt x="500" y="504"/>
                      <a:pt x="500" y="504"/>
                    </a:cubicBezTo>
                    <a:moveTo>
                      <a:pt x="599" y="388"/>
                    </a:moveTo>
                    <a:cubicBezTo>
                      <a:pt x="599" y="389"/>
                      <a:pt x="599" y="389"/>
                      <a:pt x="599" y="389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32" y="388"/>
                      <a:pt x="532" y="388"/>
                      <a:pt x="532" y="388"/>
                    </a:cubicBezTo>
                    <a:cubicBezTo>
                      <a:pt x="532" y="388"/>
                      <a:pt x="532" y="388"/>
                      <a:pt x="532" y="388"/>
                    </a:cubicBezTo>
                    <a:cubicBezTo>
                      <a:pt x="532" y="384"/>
                      <a:pt x="532" y="384"/>
                      <a:pt x="532" y="384"/>
                    </a:cubicBezTo>
                    <a:cubicBezTo>
                      <a:pt x="533" y="380"/>
                      <a:pt x="533" y="380"/>
                      <a:pt x="533" y="380"/>
                    </a:cubicBezTo>
                    <a:cubicBezTo>
                      <a:pt x="533" y="379"/>
                      <a:pt x="533" y="379"/>
                      <a:pt x="533" y="379"/>
                    </a:cubicBezTo>
                    <a:cubicBezTo>
                      <a:pt x="533" y="376"/>
                      <a:pt x="533" y="376"/>
                      <a:pt x="533" y="376"/>
                    </a:cubicBezTo>
                    <a:cubicBezTo>
                      <a:pt x="534" y="372"/>
                      <a:pt x="534" y="372"/>
                      <a:pt x="534" y="372"/>
                    </a:cubicBezTo>
                    <a:cubicBezTo>
                      <a:pt x="534" y="371"/>
                      <a:pt x="534" y="371"/>
                      <a:pt x="534" y="371"/>
                    </a:cubicBezTo>
                    <a:cubicBezTo>
                      <a:pt x="534" y="370"/>
                      <a:pt x="534" y="370"/>
                      <a:pt x="534" y="370"/>
                    </a:cubicBezTo>
                    <a:cubicBezTo>
                      <a:pt x="534" y="369"/>
                      <a:pt x="534" y="369"/>
                      <a:pt x="534" y="369"/>
                    </a:cubicBezTo>
                    <a:cubicBezTo>
                      <a:pt x="535" y="368"/>
                      <a:pt x="535" y="368"/>
                      <a:pt x="535" y="367"/>
                    </a:cubicBezTo>
                    <a:cubicBezTo>
                      <a:pt x="537" y="361"/>
                      <a:pt x="543" y="355"/>
                      <a:pt x="548" y="355"/>
                    </a:cubicBezTo>
                    <a:cubicBezTo>
                      <a:pt x="559" y="354"/>
                      <a:pt x="559" y="354"/>
                      <a:pt x="559" y="354"/>
                    </a:cubicBezTo>
                    <a:cubicBezTo>
                      <a:pt x="559" y="354"/>
                      <a:pt x="559" y="354"/>
                      <a:pt x="559" y="354"/>
                    </a:cubicBezTo>
                    <a:cubicBezTo>
                      <a:pt x="559" y="354"/>
                      <a:pt x="559" y="354"/>
                      <a:pt x="559" y="354"/>
                    </a:cubicBezTo>
                    <a:cubicBezTo>
                      <a:pt x="563" y="350"/>
                      <a:pt x="563" y="350"/>
                      <a:pt x="563" y="350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564" y="350"/>
                      <a:pt x="564" y="350"/>
                      <a:pt x="564" y="350"/>
                    </a:cubicBezTo>
                    <a:cubicBezTo>
                      <a:pt x="561" y="347"/>
                      <a:pt x="560" y="344"/>
                      <a:pt x="559" y="339"/>
                    </a:cubicBezTo>
                    <a:cubicBezTo>
                      <a:pt x="558" y="339"/>
                      <a:pt x="557" y="338"/>
                      <a:pt x="557" y="336"/>
                    </a:cubicBezTo>
                    <a:cubicBezTo>
                      <a:pt x="556" y="332"/>
                      <a:pt x="556" y="332"/>
                      <a:pt x="556" y="332"/>
                    </a:cubicBezTo>
                    <a:cubicBezTo>
                      <a:pt x="556" y="330"/>
                      <a:pt x="557" y="329"/>
                      <a:pt x="558" y="328"/>
                    </a:cubicBezTo>
                    <a:cubicBezTo>
                      <a:pt x="558" y="325"/>
                      <a:pt x="558" y="325"/>
                      <a:pt x="558" y="325"/>
                    </a:cubicBezTo>
                    <a:cubicBezTo>
                      <a:pt x="558" y="324"/>
                      <a:pt x="559" y="323"/>
                      <a:pt x="559" y="322"/>
                    </a:cubicBezTo>
                    <a:cubicBezTo>
                      <a:pt x="558" y="321"/>
                      <a:pt x="558" y="320"/>
                      <a:pt x="559" y="317"/>
                    </a:cubicBezTo>
                    <a:cubicBezTo>
                      <a:pt x="560" y="313"/>
                      <a:pt x="565" y="310"/>
                      <a:pt x="570" y="309"/>
                    </a:cubicBezTo>
                    <a:cubicBezTo>
                      <a:pt x="575" y="308"/>
                      <a:pt x="581" y="309"/>
                      <a:pt x="583" y="314"/>
                    </a:cubicBezTo>
                    <a:cubicBezTo>
                      <a:pt x="583" y="314"/>
                      <a:pt x="583" y="314"/>
                      <a:pt x="583" y="314"/>
                    </a:cubicBezTo>
                    <a:cubicBezTo>
                      <a:pt x="587" y="315"/>
                      <a:pt x="588" y="319"/>
                      <a:pt x="588" y="323"/>
                    </a:cubicBezTo>
                    <a:cubicBezTo>
                      <a:pt x="588" y="324"/>
                      <a:pt x="588" y="324"/>
                      <a:pt x="588" y="324"/>
                    </a:cubicBezTo>
                    <a:cubicBezTo>
                      <a:pt x="588" y="325"/>
                      <a:pt x="588" y="325"/>
                      <a:pt x="588" y="325"/>
                    </a:cubicBezTo>
                    <a:cubicBezTo>
                      <a:pt x="588" y="329"/>
                      <a:pt x="588" y="329"/>
                      <a:pt x="588" y="329"/>
                    </a:cubicBezTo>
                    <a:cubicBezTo>
                      <a:pt x="589" y="329"/>
                      <a:pt x="590" y="330"/>
                      <a:pt x="590" y="332"/>
                    </a:cubicBezTo>
                    <a:cubicBezTo>
                      <a:pt x="590" y="336"/>
                      <a:pt x="590" y="336"/>
                      <a:pt x="590" y="336"/>
                    </a:cubicBezTo>
                    <a:cubicBezTo>
                      <a:pt x="590" y="338"/>
                      <a:pt x="588" y="339"/>
                      <a:pt x="587" y="340"/>
                    </a:cubicBezTo>
                    <a:cubicBezTo>
                      <a:pt x="587" y="344"/>
                      <a:pt x="586" y="347"/>
                      <a:pt x="583" y="350"/>
                    </a:cubicBezTo>
                    <a:cubicBezTo>
                      <a:pt x="583" y="350"/>
                      <a:pt x="583" y="350"/>
                      <a:pt x="583" y="350"/>
                    </a:cubicBezTo>
                    <a:cubicBezTo>
                      <a:pt x="583" y="350"/>
                      <a:pt x="583" y="350"/>
                      <a:pt x="583" y="350"/>
                    </a:cubicBezTo>
                    <a:cubicBezTo>
                      <a:pt x="587" y="354"/>
                      <a:pt x="587" y="354"/>
                      <a:pt x="587" y="354"/>
                    </a:cubicBezTo>
                    <a:cubicBezTo>
                      <a:pt x="587" y="354"/>
                      <a:pt x="587" y="354"/>
                      <a:pt x="587" y="354"/>
                    </a:cubicBezTo>
                    <a:cubicBezTo>
                      <a:pt x="587" y="354"/>
                      <a:pt x="587" y="354"/>
                      <a:pt x="587" y="354"/>
                    </a:cubicBezTo>
                    <a:cubicBezTo>
                      <a:pt x="599" y="355"/>
                      <a:pt x="599" y="355"/>
                      <a:pt x="599" y="355"/>
                    </a:cubicBezTo>
                    <a:cubicBezTo>
                      <a:pt x="599" y="355"/>
                      <a:pt x="599" y="355"/>
                      <a:pt x="599" y="355"/>
                    </a:cubicBezTo>
                    <a:cubicBezTo>
                      <a:pt x="603" y="355"/>
                      <a:pt x="607" y="358"/>
                      <a:pt x="610" y="363"/>
                    </a:cubicBezTo>
                    <a:cubicBezTo>
                      <a:pt x="610" y="363"/>
                      <a:pt x="610" y="363"/>
                      <a:pt x="610" y="363"/>
                    </a:cubicBezTo>
                    <a:cubicBezTo>
                      <a:pt x="611" y="365"/>
                      <a:pt x="612" y="367"/>
                      <a:pt x="612" y="370"/>
                    </a:cubicBezTo>
                    <a:cubicBezTo>
                      <a:pt x="612" y="370"/>
                      <a:pt x="612" y="370"/>
                      <a:pt x="612" y="370"/>
                    </a:cubicBezTo>
                    <a:cubicBezTo>
                      <a:pt x="613" y="371"/>
                      <a:pt x="613" y="371"/>
                      <a:pt x="613" y="371"/>
                    </a:cubicBezTo>
                    <a:cubicBezTo>
                      <a:pt x="613" y="372"/>
                      <a:pt x="613" y="372"/>
                      <a:pt x="613" y="372"/>
                    </a:cubicBezTo>
                    <a:cubicBezTo>
                      <a:pt x="613" y="376"/>
                      <a:pt x="613" y="376"/>
                      <a:pt x="613" y="376"/>
                    </a:cubicBezTo>
                    <a:cubicBezTo>
                      <a:pt x="614" y="379"/>
                      <a:pt x="614" y="379"/>
                      <a:pt x="614" y="379"/>
                    </a:cubicBezTo>
                    <a:cubicBezTo>
                      <a:pt x="614" y="380"/>
                      <a:pt x="614" y="380"/>
                      <a:pt x="614" y="380"/>
                    </a:cubicBezTo>
                    <a:cubicBezTo>
                      <a:pt x="615" y="384"/>
                      <a:pt x="615" y="384"/>
                      <a:pt x="615" y="384"/>
                    </a:cubicBezTo>
                    <a:cubicBezTo>
                      <a:pt x="615" y="388"/>
                      <a:pt x="615" y="388"/>
                      <a:pt x="615" y="388"/>
                    </a:cubicBezTo>
                    <a:cubicBezTo>
                      <a:pt x="615" y="388"/>
                      <a:pt x="615" y="388"/>
                      <a:pt x="615" y="388"/>
                    </a:cubicBezTo>
                    <a:cubicBezTo>
                      <a:pt x="599" y="388"/>
                      <a:pt x="599" y="388"/>
                      <a:pt x="599" y="38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ḷïḋé">
                <a:extLst>
                  <a:ext uri="{FF2B5EF4-FFF2-40B4-BE49-F238E27FC236}">
                    <a16:creationId xmlns:a16="http://schemas.microsoft.com/office/drawing/2014/main" id="{D46B02C2-0113-4A9B-A707-B6D7EC9CD5D8}"/>
                  </a:ext>
                </a:extLst>
              </p:cNvPr>
              <p:cNvSpPr/>
              <p:nvPr/>
            </p:nvSpPr>
            <p:spPr bwMode="auto">
              <a:xfrm>
                <a:off x="6708775" y="3082925"/>
                <a:ext cx="1074738" cy="1849438"/>
              </a:xfrm>
              <a:custGeom>
                <a:avLst/>
                <a:gdLst>
                  <a:gd name="T0" fmla="*/ 677 w 677"/>
                  <a:gd name="T1" fmla="*/ 1161 h 1165"/>
                  <a:gd name="T2" fmla="*/ 5 w 677"/>
                  <a:gd name="T3" fmla="*/ 1165 h 1165"/>
                  <a:gd name="T4" fmla="*/ 0 w 677"/>
                  <a:gd name="T5" fmla="*/ 4 h 1165"/>
                  <a:gd name="T6" fmla="*/ 668 w 677"/>
                  <a:gd name="T7" fmla="*/ 0 h 1165"/>
                  <a:gd name="T8" fmla="*/ 677 w 677"/>
                  <a:gd name="T9" fmla="*/ 1161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165">
                    <a:moveTo>
                      <a:pt x="677" y="1161"/>
                    </a:moveTo>
                    <a:lnTo>
                      <a:pt x="5" y="1165"/>
                    </a:lnTo>
                    <a:lnTo>
                      <a:pt x="0" y="4"/>
                    </a:lnTo>
                    <a:lnTo>
                      <a:pt x="668" y="0"/>
                    </a:lnTo>
                    <a:lnTo>
                      <a:pt x="677" y="116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lîdê">
                <a:extLst>
                  <a:ext uri="{FF2B5EF4-FFF2-40B4-BE49-F238E27FC236}">
                    <a16:creationId xmlns:a16="http://schemas.microsoft.com/office/drawing/2014/main" id="{B66BF403-C997-400E-8265-7AC4790CF7AC}"/>
                  </a:ext>
                </a:extLst>
              </p:cNvPr>
              <p:cNvSpPr/>
              <p:nvPr/>
            </p:nvSpPr>
            <p:spPr bwMode="auto">
              <a:xfrm>
                <a:off x="6708775" y="3082925"/>
                <a:ext cx="1074738" cy="1849438"/>
              </a:xfrm>
              <a:custGeom>
                <a:avLst/>
                <a:gdLst>
                  <a:gd name="T0" fmla="*/ 677 w 677"/>
                  <a:gd name="T1" fmla="*/ 1161 h 1165"/>
                  <a:gd name="T2" fmla="*/ 5 w 677"/>
                  <a:gd name="T3" fmla="*/ 1165 h 1165"/>
                  <a:gd name="T4" fmla="*/ 0 w 677"/>
                  <a:gd name="T5" fmla="*/ 4 h 1165"/>
                  <a:gd name="T6" fmla="*/ 668 w 677"/>
                  <a:gd name="T7" fmla="*/ 0 h 1165"/>
                  <a:gd name="T8" fmla="*/ 677 w 677"/>
                  <a:gd name="T9" fmla="*/ 1161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165">
                    <a:moveTo>
                      <a:pt x="677" y="1161"/>
                    </a:moveTo>
                    <a:lnTo>
                      <a:pt x="5" y="1165"/>
                    </a:lnTo>
                    <a:lnTo>
                      <a:pt x="0" y="4"/>
                    </a:lnTo>
                    <a:lnTo>
                      <a:pt x="668" y="0"/>
                    </a:lnTo>
                    <a:lnTo>
                      <a:pt x="677" y="11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ľîḑe">
                <a:extLst>
                  <a:ext uri="{FF2B5EF4-FFF2-40B4-BE49-F238E27FC236}">
                    <a16:creationId xmlns:a16="http://schemas.microsoft.com/office/drawing/2014/main" id="{CC706DB5-952F-495E-90CE-57CFBE170E78}"/>
                  </a:ext>
                </a:extLst>
              </p:cNvPr>
              <p:cNvSpPr/>
              <p:nvPr/>
            </p:nvSpPr>
            <p:spPr bwMode="auto">
              <a:xfrm>
                <a:off x="7769225" y="3082925"/>
                <a:ext cx="233363" cy="1843088"/>
              </a:xfrm>
              <a:custGeom>
                <a:avLst/>
                <a:gdLst>
                  <a:gd name="T0" fmla="*/ 147 w 147"/>
                  <a:gd name="T1" fmla="*/ 1161 h 1161"/>
                  <a:gd name="T2" fmla="*/ 9 w 147"/>
                  <a:gd name="T3" fmla="*/ 1161 h 1161"/>
                  <a:gd name="T4" fmla="*/ 0 w 147"/>
                  <a:gd name="T5" fmla="*/ 0 h 1161"/>
                  <a:gd name="T6" fmla="*/ 88 w 147"/>
                  <a:gd name="T7" fmla="*/ 0 h 1161"/>
                  <a:gd name="T8" fmla="*/ 139 w 147"/>
                  <a:gd name="T9" fmla="*/ 71 h 1161"/>
                  <a:gd name="T10" fmla="*/ 147 w 147"/>
                  <a:gd name="T11" fmla="*/ 116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161">
                    <a:moveTo>
                      <a:pt x="147" y="1161"/>
                    </a:moveTo>
                    <a:lnTo>
                      <a:pt x="9" y="116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39" y="71"/>
                    </a:lnTo>
                    <a:lnTo>
                      <a:pt x="147" y="116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şļíďè">
                <a:extLst>
                  <a:ext uri="{FF2B5EF4-FFF2-40B4-BE49-F238E27FC236}">
                    <a16:creationId xmlns:a16="http://schemas.microsoft.com/office/drawing/2014/main" id="{D469D726-2A91-4F08-B793-57C198F10DF6}"/>
                  </a:ext>
                </a:extLst>
              </p:cNvPr>
              <p:cNvSpPr/>
              <p:nvPr/>
            </p:nvSpPr>
            <p:spPr bwMode="auto">
              <a:xfrm>
                <a:off x="6796088" y="3195638"/>
                <a:ext cx="879475" cy="1504950"/>
              </a:xfrm>
              <a:custGeom>
                <a:avLst/>
                <a:gdLst>
                  <a:gd name="T0" fmla="*/ 554 w 554"/>
                  <a:gd name="T1" fmla="*/ 944 h 948"/>
                  <a:gd name="T2" fmla="*/ 4 w 554"/>
                  <a:gd name="T3" fmla="*/ 948 h 948"/>
                  <a:gd name="T4" fmla="*/ 0 w 554"/>
                  <a:gd name="T5" fmla="*/ 4 h 948"/>
                  <a:gd name="T6" fmla="*/ 550 w 554"/>
                  <a:gd name="T7" fmla="*/ 0 h 948"/>
                  <a:gd name="T8" fmla="*/ 554 w 554"/>
                  <a:gd name="T9" fmla="*/ 944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948">
                    <a:moveTo>
                      <a:pt x="554" y="944"/>
                    </a:moveTo>
                    <a:lnTo>
                      <a:pt x="4" y="948"/>
                    </a:lnTo>
                    <a:lnTo>
                      <a:pt x="0" y="4"/>
                    </a:lnTo>
                    <a:lnTo>
                      <a:pt x="550" y="0"/>
                    </a:lnTo>
                    <a:lnTo>
                      <a:pt x="554" y="9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ş1idê">
                <a:extLst>
                  <a:ext uri="{FF2B5EF4-FFF2-40B4-BE49-F238E27FC236}">
                    <a16:creationId xmlns:a16="http://schemas.microsoft.com/office/drawing/2014/main" id="{A9E04BCE-7BEE-4942-A504-1A5C66E66FD7}"/>
                  </a:ext>
                </a:extLst>
              </p:cNvPr>
              <p:cNvSpPr/>
              <p:nvPr/>
            </p:nvSpPr>
            <p:spPr bwMode="auto">
              <a:xfrm>
                <a:off x="6796088" y="3195638"/>
                <a:ext cx="879475" cy="1504950"/>
              </a:xfrm>
              <a:custGeom>
                <a:avLst/>
                <a:gdLst>
                  <a:gd name="T0" fmla="*/ 554 w 554"/>
                  <a:gd name="T1" fmla="*/ 944 h 948"/>
                  <a:gd name="T2" fmla="*/ 4 w 554"/>
                  <a:gd name="T3" fmla="*/ 948 h 948"/>
                  <a:gd name="T4" fmla="*/ 0 w 554"/>
                  <a:gd name="T5" fmla="*/ 4 h 948"/>
                  <a:gd name="T6" fmla="*/ 550 w 554"/>
                  <a:gd name="T7" fmla="*/ 0 h 948"/>
                  <a:gd name="T8" fmla="*/ 554 w 554"/>
                  <a:gd name="T9" fmla="*/ 944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948">
                    <a:moveTo>
                      <a:pt x="554" y="944"/>
                    </a:moveTo>
                    <a:lnTo>
                      <a:pt x="4" y="948"/>
                    </a:lnTo>
                    <a:lnTo>
                      <a:pt x="0" y="4"/>
                    </a:lnTo>
                    <a:lnTo>
                      <a:pt x="550" y="0"/>
                    </a:lnTo>
                    <a:lnTo>
                      <a:pt x="554" y="9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ŝlídê">
                <a:extLst>
                  <a:ext uri="{FF2B5EF4-FFF2-40B4-BE49-F238E27FC236}">
                    <a16:creationId xmlns:a16="http://schemas.microsoft.com/office/drawing/2014/main" id="{8932426E-D77E-415A-9CD3-955847D96E9C}"/>
                  </a:ext>
                </a:extLst>
              </p:cNvPr>
              <p:cNvSpPr/>
              <p:nvPr/>
            </p:nvSpPr>
            <p:spPr bwMode="auto">
              <a:xfrm>
                <a:off x="6796088" y="3201988"/>
                <a:ext cx="73025" cy="1498600"/>
              </a:xfrm>
              <a:custGeom>
                <a:avLst/>
                <a:gdLst>
                  <a:gd name="T0" fmla="*/ 46 w 46"/>
                  <a:gd name="T1" fmla="*/ 944 h 944"/>
                  <a:gd name="T2" fmla="*/ 4 w 46"/>
                  <a:gd name="T3" fmla="*/ 944 h 944"/>
                  <a:gd name="T4" fmla="*/ 0 w 46"/>
                  <a:gd name="T5" fmla="*/ 0 h 944"/>
                  <a:gd name="T6" fmla="*/ 42 w 46"/>
                  <a:gd name="T7" fmla="*/ 0 h 944"/>
                  <a:gd name="T8" fmla="*/ 46 w 46"/>
                  <a:gd name="T9" fmla="*/ 944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4">
                    <a:moveTo>
                      <a:pt x="46" y="944"/>
                    </a:moveTo>
                    <a:lnTo>
                      <a:pt x="4" y="944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6" y="944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ṣ1îďê">
                <a:extLst>
                  <a:ext uri="{FF2B5EF4-FFF2-40B4-BE49-F238E27FC236}">
                    <a16:creationId xmlns:a16="http://schemas.microsoft.com/office/drawing/2014/main" id="{E8403648-ED90-4C0F-8693-7C185415C038}"/>
                  </a:ext>
                </a:extLst>
              </p:cNvPr>
              <p:cNvSpPr/>
              <p:nvPr/>
            </p:nvSpPr>
            <p:spPr bwMode="auto">
              <a:xfrm>
                <a:off x="6796088" y="3201988"/>
                <a:ext cx="73025" cy="1498600"/>
              </a:xfrm>
              <a:custGeom>
                <a:avLst/>
                <a:gdLst>
                  <a:gd name="T0" fmla="*/ 46 w 46"/>
                  <a:gd name="T1" fmla="*/ 944 h 944"/>
                  <a:gd name="T2" fmla="*/ 4 w 46"/>
                  <a:gd name="T3" fmla="*/ 944 h 944"/>
                  <a:gd name="T4" fmla="*/ 0 w 46"/>
                  <a:gd name="T5" fmla="*/ 0 h 944"/>
                  <a:gd name="T6" fmla="*/ 42 w 46"/>
                  <a:gd name="T7" fmla="*/ 0 h 944"/>
                  <a:gd name="T8" fmla="*/ 46 w 46"/>
                  <a:gd name="T9" fmla="*/ 944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4">
                    <a:moveTo>
                      <a:pt x="46" y="944"/>
                    </a:moveTo>
                    <a:lnTo>
                      <a:pt x="4" y="944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6" y="9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ṣlîḋê">
                <a:extLst>
                  <a:ext uri="{FF2B5EF4-FFF2-40B4-BE49-F238E27FC236}">
                    <a16:creationId xmlns:a16="http://schemas.microsoft.com/office/drawing/2014/main" id="{4E11023F-518C-4A84-B4F6-114C52E262C3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260350"/>
              </a:xfrm>
              <a:custGeom>
                <a:avLst/>
                <a:gdLst>
                  <a:gd name="T0" fmla="*/ 206 w 206"/>
                  <a:gd name="T1" fmla="*/ 160 h 164"/>
                  <a:gd name="T2" fmla="*/ 4 w 206"/>
                  <a:gd name="T3" fmla="*/ 164 h 164"/>
                  <a:gd name="T4" fmla="*/ 0 w 206"/>
                  <a:gd name="T5" fmla="*/ 0 h 164"/>
                  <a:gd name="T6" fmla="*/ 206 w 206"/>
                  <a:gd name="T7" fmla="*/ 0 h 164"/>
                  <a:gd name="T8" fmla="*/ 206 w 206"/>
                  <a:gd name="T9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4">
                    <a:moveTo>
                      <a:pt x="206" y="160"/>
                    </a:moveTo>
                    <a:lnTo>
                      <a:pt x="4" y="164"/>
                    </a:lnTo>
                    <a:lnTo>
                      <a:pt x="0" y="0"/>
                    </a:lnTo>
                    <a:lnTo>
                      <a:pt x="206" y="0"/>
                    </a:lnTo>
                    <a:lnTo>
                      <a:pt x="206" y="16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1ïḑe">
                <a:extLst>
                  <a:ext uri="{FF2B5EF4-FFF2-40B4-BE49-F238E27FC236}">
                    <a16:creationId xmlns:a16="http://schemas.microsoft.com/office/drawing/2014/main" id="{53FE270F-6F35-49F6-95D8-B797358E0EF8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260350"/>
              </a:xfrm>
              <a:custGeom>
                <a:avLst/>
                <a:gdLst>
                  <a:gd name="T0" fmla="*/ 206 w 206"/>
                  <a:gd name="T1" fmla="*/ 160 h 164"/>
                  <a:gd name="T2" fmla="*/ 4 w 206"/>
                  <a:gd name="T3" fmla="*/ 164 h 164"/>
                  <a:gd name="T4" fmla="*/ 0 w 206"/>
                  <a:gd name="T5" fmla="*/ 0 h 164"/>
                  <a:gd name="T6" fmla="*/ 206 w 206"/>
                  <a:gd name="T7" fmla="*/ 0 h 164"/>
                  <a:gd name="T8" fmla="*/ 206 w 206"/>
                  <a:gd name="T9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4">
                    <a:moveTo>
                      <a:pt x="206" y="160"/>
                    </a:moveTo>
                    <a:lnTo>
                      <a:pt x="4" y="164"/>
                    </a:lnTo>
                    <a:lnTo>
                      <a:pt x="0" y="0"/>
                    </a:lnTo>
                    <a:lnTo>
                      <a:pt x="206" y="0"/>
                    </a:lnTo>
                    <a:lnTo>
                      <a:pt x="206" y="1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ŝ1íḍè">
                <a:extLst>
                  <a:ext uri="{FF2B5EF4-FFF2-40B4-BE49-F238E27FC236}">
                    <a16:creationId xmlns:a16="http://schemas.microsoft.com/office/drawing/2014/main" id="{296CD22D-CC02-47D4-87EB-50AD3EB2D516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254000"/>
              </a:xfrm>
              <a:prstGeom prst="rect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śľíḋè">
                <a:extLst>
                  <a:ext uri="{FF2B5EF4-FFF2-40B4-BE49-F238E27FC236}">
                    <a16:creationId xmlns:a16="http://schemas.microsoft.com/office/drawing/2014/main" id="{E1AB87CE-0DFA-46FA-9CD6-E008C46C527F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25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ļîďê">
                <a:extLst>
                  <a:ext uri="{FF2B5EF4-FFF2-40B4-BE49-F238E27FC236}">
                    <a16:creationId xmlns:a16="http://schemas.microsoft.com/office/drawing/2014/main" id="{E254467C-7364-4CC9-8097-6F9AA6D08E89}"/>
                  </a:ext>
                </a:extLst>
              </p:cNvPr>
              <p:cNvSpPr/>
              <p:nvPr/>
            </p:nvSpPr>
            <p:spPr bwMode="auto">
              <a:xfrm>
                <a:off x="6983413" y="5186363"/>
                <a:ext cx="625475" cy="85725"/>
              </a:xfrm>
              <a:custGeom>
                <a:avLst/>
                <a:gdLst>
                  <a:gd name="T0" fmla="*/ 394 w 394"/>
                  <a:gd name="T1" fmla="*/ 54 h 54"/>
                  <a:gd name="T2" fmla="*/ 0 w 394"/>
                  <a:gd name="T3" fmla="*/ 54 h 54"/>
                  <a:gd name="T4" fmla="*/ 0 w 394"/>
                  <a:gd name="T5" fmla="*/ 4 h 54"/>
                  <a:gd name="T6" fmla="*/ 394 w 394"/>
                  <a:gd name="T7" fmla="*/ 0 h 54"/>
                  <a:gd name="T8" fmla="*/ 394 w 394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54">
                    <a:moveTo>
                      <a:pt x="394" y="54"/>
                    </a:moveTo>
                    <a:lnTo>
                      <a:pt x="0" y="54"/>
                    </a:lnTo>
                    <a:lnTo>
                      <a:pt x="0" y="4"/>
                    </a:lnTo>
                    <a:lnTo>
                      <a:pt x="394" y="0"/>
                    </a:lnTo>
                    <a:lnTo>
                      <a:pt x="394" y="5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$1îḑè">
                <a:extLst>
                  <a:ext uri="{FF2B5EF4-FFF2-40B4-BE49-F238E27FC236}">
                    <a16:creationId xmlns:a16="http://schemas.microsoft.com/office/drawing/2014/main" id="{9CB49C63-D94F-45A7-8AC2-4547A42FE207}"/>
                  </a:ext>
                </a:extLst>
              </p:cNvPr>
              <p:cNvSpPr/>
              <p:nvPr/>
            </p:nvSpPr>
            <p:spPr bwMode="auto">
              <a:xfrm>
                <a:off x="7608888" y="5186363"/>
                <a:ext cx="147638" cy="85725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šļiḍê">
                <a:extLst>
                  <a:ext uri="{FF2B5EF4-FFF2-40B4-BE49-F238E27FC236}">
                    <a16:creationId xmlns:a16="http://schemas.microsoft.com/office/drawing/2014/main" id="{F2EDF5CA-B002-4AB9-B7ED-8873BDE5495C}"/>
                  </a:ext>
                </a:extLst>
              </p:cNvPr>
              <p:cNvSpPr/>
              <p:nvPr/>
            </p:nvSpPr>
            <p:spPr bwMode="auto">
              <a:xfrm>
                <a:off x="4468813" y="3095625"/>
                <a:ext cx="1073150" cy="1851025"/>
              </a:xfrm>
              <a:custGeom>
                <a:avLst/>
                <a:gdLst>
                  <a:gd name="T0" fmla="*/ 9 w 676"/>
                  <a:gd name="T1" fmla="*/ 1166 h 1166"/>
                  <a:gd name="T2" fmla="*/ 676 w 676"/>
                  <a:gd name="T3" fmla="*/ 1162 h 1166"/>
                  <a:gd name="T4" fmla="*/ 672 w 676"/>
                  <a:gd name="T5" fmla="*/ 0 h 1166"/>
                  <a:gd name="T6" fmla="*/ 0 w 676"/>
                  <a:gd name="T7" fmla="*/ 5 h 1166"/>
                  <a:gd name="T8" fmla="*/ 9 w 676"/>
                  <a:gd name="T9" fmla="*/ 1166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1166">
                    <a:moveTo>
                      <a:pt x="9" y="1166"/>
                    </a:moveTo>
                    <a:lnTo>
                      <a:pt x="676" y="1162"/>
                    </a:lnTo>
                    <a:lnTo>
                      <a:pt x="672" y="0"/>
                    </a:lnTo>
                    <a:lnTo>
                      <a:pt x="0" y="5"/>
                    </a:lnTo>
                    <a:lnTo>
                      <a:pt x="9" y="1166"/>
                    </a:lnTo>
                    <a:close/>
                  </a:path>
                </a:pathLst>
              </a:custGeom>
              <a:solidFill>
                <a:srgbClr val="E3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1idè">
                <a:extLst>
                  <a:ext uri="{FF2B5EF4-FFF2-40B4-BE49-F238E27FC236}">
                    <a16:creationId xmlns:a16="http://schemas.microsoft.com/office/drawing/2014/main" id="{E21DDA0E-6DDF-49B3-96A7-4AEFA8D63505}"/>
                  </a:ext>
                </a:extLst>
              </p:cNvPr>
              <p:cNvSpPr/>
              <p:nvPr/>
            </p:nvSpPr>
            <p:spPr bwMode="auto">
              <a:xfrm>
                <a:off x="4468813" y="3095625"/>
                <a:ext cx="1073150" cy="1851025"/>
              </a:xfrm>
              <a:custGeom>
                <a:avLst/>
                <a:gdLst>
                  <a:gd name="T0" fmla="*/ 9 w 676"/>
                  <a:gd name="T1" fmla="*/ 1166 h 1166"/>
                  <a:gd name="T2" fmla="*/ 676 w 676"/>
                  <a:gd name="T3" fmla="*/ 1162 h 1166"/>
                  <a:gd name="T4" fmla="*/ 672 w 676"/>
                  <a:gd name="T5" fmla="*/ 0 h 1166"/>
                  <a:gd name="T6" fmla="*/ 0 w 676"/>
                  <a:gd name="T7" fmla="*/ 5 h 1166"/>
                  <a:gd name="T8" fmla="*/ 9 w 676"/>
                  <a:gd name="T9" fmla="*/ 1166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1166">
                    <a:moveTo>
                      <a:pt x="9" y="1166"/>
                    </a:moveTo>
                    <a:lnTo>
                      <a:pt x="676" y="1162"/>
                    </a:lnTo>
                    <a:lnTo>
                      <a:pt x="672" y="0"/>
                    </a:lnTo>
                    <a:lnTo>
                      <a:pt x="0" y="5"/>
                    </a:lnTo>
                    <a:lnTo>
                      <a:pt x="9" y="11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ślïdé">
                <a:extLst>
                  <a:ext uri="{FF2B5EF4-FFF2-40B4-BE49-F238E27FC236}">
                    <a16:creationId xmlns:a16="http://schemas.microsoft.com/office/drawing/2014/main" id="{D81C662E-B8B4-41D0-ABDB-9966AB49730E}"/>
                  </a:ext>
                </a:extLst>
              </p:cNvPr>
              <p:cNvSpPr/>
              <p:nvPr/>
            </p:nvSpPr>
            <p:spPr bwMode="auto">
              <a:xfrm>
                <a:off x="4256088" y="3103563"/>
                <a:ext cx="227013" cy="1843088"/>
              </a:xfrm>
              <a:custGeom>
                <a:avLst/>
                <a:gdLst>
                  <a:gd name="T0" fmla="*/ 4 w 143"/>
                  <a:gd name="T1" fmla="*/ 1161 h 1161"/>
                  <a:gd name="T2" fmla="*/ 143 w 143"/>
                  <a:gd name="T3" fmla="*/ 1161 h 1161"/>
                  <a:gd name="T4" fmla="*/ 134 w 143"/>
                  <a:gd name="T5" fmla="*/ 0 h 1161"/>
                  <a:gd name="T6" fmla="*/ 54 w 143"/>
                  <a:gd name="T7" fmla="*/ 0 h 1161"/>
                  <a:gd name="T8" fmla="*/ 0 w 143"/>
                  <a:gd name="T9" fmla="*/ 79 h 1161"/>
                  <a:gd name="T10" fmla="*/ 4 w 143"/>
                  <a:gd name="T11" fmla="*/ 116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61">
                    <a:moveTo>
                      <a:pt x="4" y="1161"/>
                    </a:moveTo>
                    <a:lnTo>
                      <a:pt x="143" y="1161"/>
                    </a:lnTo>
                    <a:lnTo>
                      <a:pt x="134" y="0"/>
                    </a:lnTo>
                    <a:lnTo>
                      <a:pt x="54" y="0"/>
                    </a:lnTo>
                    <a:lnTo>
                      <a:pt x="0" y="79"/>
                    </a:lnTo>
                    <a:lnTo>
                      <a:pt x="4" y="116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ṥľïďè">
                <a:extLst>
                  <a:ext uri="{FF2B5EF4-FFF2-40B4-BE49-F238E27FC236}">
                    <a16:creationId xmlns:a16="http://schemas.microsoft.com/office/drawing/2014/main" id="{0C4488FE-BA68-4408-8195-24E18A389EDF}"/>
                  </a:ext>
                </a:extLst>
              </p:cNvPr>
              <p:cNvSpPr/>
              <p:nvPr/>
            </p:nvSpPr>
            <p:spPr bwMode="auto">
              <a:xfrm>
                <a:off x="4575175" y="3209925"/>
                <a:ext cx="881063" cy="1503363"/>
              </a:xfrm>
              <a:custGeom>
                <a:avLst/>
                <a:gdLst>
                  <a:gd name="T0" fmla="*/ 5 w 555"/>
                  <a:gd name="T1" fmla="*/ 947 h 947"/>
                  <a:gd name="T2" fmla="*/ 555 w 555"/>
                  <a:gd name="T3" fmla="*/ 943 h 947"/>
                  <a:gd name="T4" fmla="*/ 551 w 555"/>
                  <a:gd name="T5" fmla="*/ 0 h 947"/>
                  <a:gd name="T6" fmla="*/ 0 w 555"/>
                  <a:gd name="T7" fmla="*/ 0 h 947"/>
                  <a:gd name="T8" fmla="*/ 5 w 555"/>
                  <a:gd name="T9" fmla="*/ 947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5" h="947">
                    <a:moveTo>
                      <a:pt x="5" y="947"/>
                    </a:moveTo>
                    <a:lnTo>
                      <a:pt x="555" y="943"/>
                    </a:lnTo>
                    <a:lnTo>
                      <a:pt x="551" y="0"/>
                    </a:lnTo>
                    <a:lnTo>
                      <a:pt x="0" y="0"/>
                    </a:lnTo>
                    <a:lnTo>
                      <a:pt x="5" y="9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slidè">
                <a:extLst>
                  <a:ext uri="{FF2B5EF4-FFF2-40B4-BE49-F238E27FC236}">
                    <a16:creationId xmlns:a16="http://schemas.microsoft.com/office/drawing/2014/main" id="{5781B4FF-303B-4FB1-98EA-BE4780AC833F}"/>
                  </a:ext>
                </a:extLst>
              </p:cNvPr>
              <p:cNvSpPr/>
              <p:nvPr/>
            </p:nvSpPr>
            <p:spPr bwMode="auto">
              <a:xfrm>
                <a:off x="4575175" y="3209925"/>
                <a:ext cx="881063" cy="1503363"/>
              </a:xfrm>
              <a:custGeom>
                <a:avLst/>
                <a:gdLst>
                  <a:gd name="T0" fmla="*/ 5 w 555"/>
                  <a:gd name="T1" fmla="*/ 947 h 947"/>
                  <a:gd name="T2" fmla="*/ 555 w 555"/>
                  <a:gd name="T3" fmla="*/ 943 h 947"/>
                  <a:gd name="T4" fmla="*/ 551 w 555"/>
                  <a:gd name="T5" fmla="*/ 0 h 947"/>
                  <a:gd name="T6" fmla="*/ 0 w 555"/>
                  <a:gd name="T7" fmla="*/ 0 h 947"/>
                  <a:gd name="T8" fmla="*/ 5 w 555"/>
                  <a:gd name="T9" fmla="*/ 947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5" h="947">
                    <a:moveTo>
                      <a:pt x="5" y="947"/>
                    </a:moveTo>
                    <a:lnTo>
                      <a:pt x="555" y="943"/>
                    </a:lnTo>
                    <a:lnTo>
                      <a:pt x="551" y="0"/>
                    </a:lnTo>
                    <a:lnTo>
                      <a:pt x="0" y="0"/>
                    </a:lnTo>
                    <a:lnTo>
                      <a:pt x="5" y="9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ṥ1îḍè">
                <a:extLst>
                  <a:ext uri="{FF2B5EF4-FFF2-40B4-BE49-F238E27FC236}">
                    <a16:creationId xmlns:a16="http://schemas.microsoft.com/office/drawing/2014/main" id="{76FC9FEA-61FA-4FDA-ACF0-5D9B46128BEC}"/>
                  </a:ext>
                </a:extLst>
              </p:cNvPr>
              <p:cNvSpPr/>
              <p:nvPr/>
            </p:nvSpPr>
            <p:spPr bwMode="auto">
              <a:xfrm>
                <a:off x="5383213" y="3209925"/>
                <a:ext cx="73025" cy="1497013"/>
              </a:xfrm>
              <a:custGeom>
                <a:avLst/>
                <a:gdLst>
                  <a:gd name="T0" fmla="*/ 4 w 46"/>
                  <a:gd name="T1" fmla="*/ 943 h 943"/>
                  <a:gd name="T2" fmla="*/ 46 w 46"/>
                  <a:gd name="T3" fmla="*/ 943 h 943"/>
                  <a:gd name="T4" fmla="*/ 42 w 46"/>
                  <a:gd name="T5" fmla="*/ 0 h 943"/>
                  <a:gd name="T6" fmla="*/ 0 w 46"/>
                  <a:gd name="T7" fmla="*/ 0 h 943"/>
                  <a:gd name="T8" fmla="*/ 4 w 46"/>
                  <a:gd name="T9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3">
                    <a:moveTo>
                      <a:pt x="4" y="943"/>
                    </a:moveTo>
                    <a:lnTo>
                      <a:pt x="46" y="943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4" y="943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ṡḻíḍé">
                <a:extLst>
                  <a:ext uri="{FF2B5EF4-FFF2-40B4-BE49-F238E27FC236}">
                    <a16:creationId xmlns:a16="http://schemas.microsoft.com/office/drawing/2014/main" id="{47647DA7-9306-4E48-9FA8-4A750E03C369}"/>
                  </a:ext>
                </a:extLst>
              </p:cNvPr>
              <p:cNvSpPr/>
              <p:nvPr/>
            </p:nvSpPr>
            <p:spPr bwMode="auto">
              <a:xfrm>
                <a:off x="5383213" y="3209925"/>
                <a:ext cx="73025" cy="1497013"/>
              </a:xfrm>
              <a:custGeom>
                <a:avLst/>
                <a:gdLst>
                  <a:gd name="T0" fmla="*/ 4 w 46"/>
                  <a:gd name="T1" fmla="*/ 943 h 943"/>
                  <a:gd name="T2" fmla="*/ 46 w 46"/>
                  <a:gd name="T3" fmla="*/ 943 h 943"/>
                  <a:gd name="T4" fmla="*/ 42 w 46"/>
                  <a:gd name="T5" fmla="*/ 0 h 943"/>
                  <a:gd name="T6" fmla="*/ 0 w 46"/>
                  <a:gd name="T7" fmla="*/ 0 h 943"/>
                  <a:gd name="T8" fmla="*/ 4 w 46"/>
                  <a:gd name="T9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3">
                    <a:moveTo>
                      <a:pt x="4" y="943"/>
                    </a:moveTo>
                    <a:lnTo>
                      <a:pt x="46" y="943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4" y="9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ṥ1iḓé">
                <a:extLst>
                  <a:ext uri="{FF2B5EF4-FFF2-40B4-BE49-F238E27FC236}">
                    <a16:creationId xmlns:a16="http://schemas.microsoft.com/office/drawing/2014/main" id="{F8BA4570-B520-430F-A54C-19E0B0563953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258763"/>
              </a:xfrm>
              <a:custGeom>
                <a:avLst/>
                <a:gdLst>
                  <a:gd name="T0" fmla="*/ 0 w 201"/>
                  <a:gd name="T1" fmla="*/ 163 h 163"/>
                  <a:gd name="T2" fmla="*/ 201 w 201"/>
                  <a:gd name="T3" fmla="*/ 163 h 163"/>
                  <a:gd name="T4" fmla="*/ 201 w 201"/>
                  <a:gd name="T5" fmla="*/ 0 h 163"/>
                  <a:gd name="T6" fmla="*/ 0 w 201"/>
                  <a:gd name="T7" fmla="*/ 4 h 163"/>
                  <a:gd name="T8" fmla="*/ 0 w 201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63">
                    <a:moveTo>
                      <a:pt x="0" y="163"/>
                    </a:moveTo>
                    <a:lnTo>
                      <a:pt x="201" y="163"/>
                    </a:lnTo>
                    <a:lnTo>
                      <a:pt x="201" y="0"/>
                    </a:lnTo>
                    <a:lnTo>
                      <a:pt x="0" y="4"/>
                    </a:lnTo>
                    <a:lnTo>
                      <a:pt x="0" y="163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ş1íde">
                <a:extLst>
                  <a:ext uri="{FF2B5EF4-FFF2-40B4-BE49-F238E27FC236}">
                    <a16:creationId xmlns:a16="http://schemas.microsoft.com/office/drawing/2014/main" id="{DA154386-9E9E-43D7-9D46-3A0984D3213D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258763"/>
              </a:xfrm>
              <a:custGeom>
                <a:avLst/>
                <a:gdLst>
                  <a:gd name="T0" fmla="*/ 0 w 201"/>
                  <a:gd name="T1" fmla="*/ 163 h 163"/>
                  <a:gd name="T2" fmla="*/ 201 w 201"/>
                  <a:gd name="T3" fmla="*/ 163 h 163"/>
                  <a:gd name="T4" fmla="*/ 201 w 201"/>
                  <a:gd name="T5" fmla="*/ 0 h 163"/>
                  <a:gd name="T6" fmla="*/ 0 w 201"/>
                  <a:gd name="T7" fmla="*/ 4 h 163"/>
                  <a:gd name="T8" fmla="*/ 0 w 201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63">
                    <a:moveTo>
                      <a:pt x="0" y="163"/>
                    </a:moveTo>
                    <a:lnTo>
                      <a:pt x="201" y="163"/>
                    </a:lnTo>
                    <a:lnTo>
                      <a:pt x="201" y="0"/>
                    </a:lnTo>
                    <a:lnTo>
                      <a:pt x="0" y="4"/>
                    </a:lnTo>
                    <a:lnTo>
                      <a:pt x="0" y="1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S1íďè">
                <a:extLst>
                  <a:ext uri="{FF2B5EF4-FFF2-40B4-BE49-F238E27FC236}">
                    <a16:creationId xmlns:a16="http://schemas.microsoft.com/office/drawing/2014/main" id="{9A844052-73CE-40D9-99F2-AFA62EE18E7B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258763"/>
              </a:xfrm>
              <a:custGeom>
                <a:avLst/>
                <a:gdLst>
                  <a:gd name="T0" fmla="*/ 4 w 72"/>
                  <a:gd name="T1" fmla="*/ 163 h 163"/>
                  <a:gd name="T2" fmla="*/ 72 w 72"/>
                  <a:gd name="T3" fmla="*/ 159 h 163"/>
                  <a:gd name="T4" fmla="*/ 72 w 72"/>
                  <a:gd name="T5" fmla="*/ 0 h 163"/>
                  <a:gd name="T6" fmla="*/ 0 w 72"/>
                  <a:gd name="T7" fmla="*/ 0 h 163"/>
                  <a:gd name="T8" fmla="*/ 4 w 72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63">
                    <a:moveTo>
                      <a:pt x="4" y="163"/>
                    </a:moveTo>
                    <a:lnTo>
                      <a:pt x="72" y="159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4" y="163"/>
                    </a:ln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ṣľïdé">
                <a:extLst>
                  <a:ext uri="{FF2B5EF4-FFF2-40B4-BE49-F238E27FC236}">
                    <a16:creationId xmlns:a16="http://schemas.microsoft.com/office/drawing/2014/main" id="{A58960C6-BD3A-4DF7-955D-2212DC1E01F8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258763"/>
              </a:xfrm>
              <a:custGeom>
                <a:avLst/>
                <a:gdLst>
                  <a:gd name="T0" fmla="*/ 4 w 72"/>
                  <a:gd name="T1" fmla="*/ 163 h 163"/>
                  <a:gd name="T2" fmla="*/ 72 w 72"/>
                  <a:gd name="T3" fmla="*/ 159 h 163"/>
                  <a:gd name="T4" fmla="*/ 72 w 72"/>
                  <a:gd name="T5" fmla="*/ 0 h 163"/>
                  <a:gd name="T6" fmla="*/ 0 w 72"/>
                  <a:gd name="T7" fmla="*/ 0 h 163"/>
                  <a:gd name="T8" fmla="*/ 4 w 72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63">
                    <a:moveTo>
                      <a:pt x="4" y="163"/>
                    </a:moveTo>
                    <a:lnTo>
                      <a:pt x="72" y="159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4" y="1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ḷïḋê">
                <a:extLst>
                  <a:ext uri="{FF2B5EF4-FFF2-40B4-BE49-F238E27FC236}">
                    <a16:creationId xmlns:a16="http://schemas.microsoft.com/office/drawing/2014/main" id="{FFF9FCD1-4079-40F9-93C8-AF5A399B1FBD}"/>
                  </a:ext>
                </a:extLst>
              </p:cNvPr>
              <p:cNvSpPr/>
              <p:nvPr/>
            </p:nvSpPr>
            <p:spPr bwMode="auto">
              <a:xfrm>
                <a:off x="4656138" y="5199063"/>
                <a:ext cx="633413" cy="87313"/>
              </a:xfrm>
              <a:custGeom>
                <a:avLst/>
                <a:gdLst>
                  <a:gd name="T0" fmla="*/ 4 w 399"/>
                  <a:gd name="T1" fmla="*/ 55 h 55"/>
                  <a:gd name="T2" fmla="*/ 399 w 399"/>
                  <a:gd name="T3" fmla="*/ 55 h 55"/>
                  <a:gd name="T4" fmla="*/ 395 w 399"/>
                  <a:gd name="T5" fmla="*/ 0 h 55"/>
                  <a:gd name="T6" fmla="*/ 0 w 399"/>
                  <a:gd name="T7" fmla="*/ 4 h 55"/>
                  <a:gd name="T8" fmla="*/ 4 w 399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55">
                    <a:moveTo>
                      <a:pt x="4" y="55"/>
                    </a:moveTo>
                    <a:lnTo>
                      <a:pt x="399" y="55"/>
                    </a:lnTo>
                    <a:lnTo>
                      <a:pt x="395" y="0"/>
                    </a:lnTo>
                    <a:lnTo>
                      <a:pt x="0" y="4"/>
                    </a:ln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s1îḓè">
                <a:extLst>
                  <a:ext uri="{FF2B5EF4-FFF2-40B4-BE49-F238E27FC236}">
                    <a16:creationId xmlns:a16="http://schemas.microsoft.com/office/drawing/2014/main" id="{0F1DC681-893F-46E5-BFC1-0089A44586FE}"/>
                  </a:ext>
                </a:extLst>
              </p:cNvPr>
              <p:cNvSpPr/>
              <p:nvPr/>
            </p:nvSpPr>
            <p:spPr bwMode="auto">
              <a:xfrm>
                <a:off x="4508500" y="5205413"/>
                <a:ext cx="153988" cy="80963"/>
              </a:xfrm>
              <a:custGeom>
                <a:avLst/>
                <a:gdLst>
                  <a:gd name="T0" fmla="*/ 5 w 97"/>
                  <a:gd name="T1" fmla="*/ 51 h 51"/>
                  <a:gd name="T2" fmla="*/ 97 w 97"/>
                  <a:gd name="T3" fmla="*/ 51 h 51"/>
                  <a:gd name="T4" fmla="*/ 93 w 97"/>
                  <a:gd name="T5" fmla="*/ 0 h 51"/>
                  <a:gd name="T6" fmla="*/ 0 w 97"/>
                  <a:gd name="T7" fmla="*/ 0 h 51"/>
                  <a:gd name="T8" fmla="*/ 5 w 97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1">
                    <a:moveTo>
                      <a:pt x="5" y="51"/>
                    </a:moveTo>
                    <a:lnTo>
                      <a:pt x="97" y="51"/>
                    </a:lnTo>
                    <a:lnTo>
                      <a:pt x="93" y="0"/>
                    </a:lnTo>
                    <a:lnTo>
                      <a:pt x="0" y="0"/>
                    </a:lnTo>
                    <a:lnTo>
                      <a:pt x="5" y="5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Sľíḍe">
                <a:extLst>
                  <a:ext uri="{FF2B5EF4-FFF2-40B4-BE49-F238E27FC236}">
                    <a16:creationId xmlns:a16="http://schemas.microsoft.com/office/drawing/2014/main" id="{CB0120CA-BFF4-495C-AF3F-935820AE8D04}"/>
                  </a:ext>
                </a:extLst>
              </p:cNvPr>
              <p:cNvSpPr/>
              <p:nvPr/>
            </p:nvSpPr>
            <p:spPr bwMode="auto">
              <a:xfrm>
                <a:off x="5902325" y="4108450"/>
                <a:ext cx="800100" cy="692150"/>
              </a:xfrm>
              <a:custGeom>
                <a:avLst/>
                <a:gdLst>
                  <a:gd name="T0" fmla="*/ 0 w 120"/>
                  <a:gd name="T1" fmla="*/ 39 h 104"/>
                  <a:gd name="T2" fmla="*/ 19 w 120"/>
                  <a:gd name="T3" fmla="*/ 15 h 104"/>
                  <a:gd name="T4" fmla="*/ 46 w 120"/>
                  <a:gd name="T5" fmla="*/ 2 h 104"/>
                  <a:gd name="T6" fmla="*/ 60 w 120"/>
                  <a:gd name="T7" fmla="*/ 3 h 104"/>
                  <a:gd name="T8" fmla="*/ 99 w 120"/>
                  <a:gd name="T9" fmla="*/ 15 h 104"/>
                  <a:gd name="T10" fmla="*/ 120 w 120"/>
                  <a:gd name="T11" fmla="*/ 62 h 104"/>
                  <a:gd name="T12" fmla="*/ 57 w 120"/>
                  <a:gd name="T13" fmla="*/ 96 h 104"/>
                  <a:gd name="T14" fmla="*/ 23 w 120"/>
                  <a:gd name="T15" fmla="*/ 104 h 104"/>
                  <a:gd name="T16" fmla="*/ 0 w 120"/>
                  <a:gd name="T17" fmla="*/ 3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04">
                    <a:moveTo>
                      <a:pt x="0" y="39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52" y="0"/>
                      <a:pt x="60" y="3"/>
                    </a:cubicBezTo>
                    <a:cubicBezTo>
                      <a:pt x="69" y="5"/>
                      <a:pt x="99" y="15"/>
                      <a:pt x="99" y="15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20" y="62"/>
                      <a:pt x="88" y="89"/>
                      <a:pt x="57" y="96"/>
                    </a:cubicBezTo>
                    <a:cubicBezTo>
                      <a:pt x="27" y="103"/>
                      <a:pt x="23" y="104"/>
                      <a:pt x="23" y="104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ṥľiďè">
                <a:extLst>
                  <a:ext uri="{FF2B5EF4-FFF2-40B4-BE49-F238E27FC236}">
                    <a16:creationId xmlns:a16="http://schemas.microsoft.com/office/drawing/2014/main" id="{19A24590-B5A8-4FC3-A6F7-D46DFFFA84FF}"/>
                  </a:ext>
                </a:extLst>
              </p:cNvPr>
              <p:cNvSpPr/>
              <p:nvPr/>
            </p:nvSpPr>
            <p:spPr bwMode="auto">
              <a:xfrm>
                <a:off x="5675313" y="4141788"/>
                <a:ext cx="914400" cy="757238"/>
              </a:xfrm>
              <a:custGeom>
                <a:avLst/>
                <a:gdLst>
                  <a:gd name="T0" fmla="*/ 134 w 137"/>
                  <a:gd name="T1" fmla="*/ 79 h 114"/>
                  <a:gd name="T2" fmla="*/ 128 w 137"/>
                  <a:gd name="T3" fmla="*/ 82 h 114"/>
                  <a:gd name="T4" fmla="*/ 123 w 137"/>
                  <a:gd name="T5" fmla="*/ 80 h 114"/>
                  <a:gd name="T6" fmla="*/ 101 w 137"/>
                  <a:gd name="T7" fmla="*/ 62 h 114"/>
                  <a:gd name="T8" fmla="*/ 100 w 137"/>
                  <a:gd name="T9" fmla="*/ 62 h 114"/>
                  <a:gd name="T10" fmla="*/ 123 w 137"/>
                  <a:gd name="T11" fmla="*/ 81 h 114"/>
                  <a:gd name="T12" fmla="*/ 124 w 137"/>
                  <a:gd name="T13" fmla="*/ 92 h 114"/>
                  <a:gd name="T14" fmla="*/ 117 w 137"/>
                  <a:gd name="T15" fmla="*/ 95 h 114"/>
                  <a:gd name="T16" fmla="*/ 113 w 137"/>
                  <a:gd name="T17" fmla="*/ 93 h 114"/>
                  <a:gd name="T18" fmla="*/ 90 w 137"/>
                  <a:gd name="T19" fmla="*/ 74 h 114"/>
                  <a:gd name="T20" fmla="*/ 89 w 137"/>
                  <a:gd name="T21" fmla="*/ 75 h 114"/>
                  <a:gd name="T22" fmla="*/ 107 w 137"/>
                  <a:gd name="T23" fmla="*/ 90 h 114"/>
                  <a:gd name="T24" fmla="*/ 108 w 137"/>
                  <a:gd name="T25" fmla="*/ 101 h 114"/>
                  <a:gd name="T26" fmla="*/ 101 w 137"/>
                  <a:gd name="T27" fmla="*/ 103 h 114"/>
                  <a:gd name="T28" fmla="*/ 97 w 137"/>
                  <a:gd name="T29" fmla="*/ 102 h 114"/>
                  <a:gd name="T30" fmla="*/ 79 w 137"/>
                  <a:gd name="T31" fmla="*/ 87 h 114"/>
                  <a:gd name="T32" fmla="*/ 78 w 137"/>
                  <a:gd name="T33" fmla="*/ 87 h 114"/>
                  <a:gd name="T34" fmla="*/ 93 w 137"/>
                  <a:gd name="T35" fmla="*/ 100 h 114"/>
                  <a:gd name="T36" fmla="*/ 94 w 137"/>
                  <a:gd name="T37" fmla="*/ 111 h 114"/>
                  <a:gd name="T38" fmla="*/ 87 w 137"/>
                  <a:gd name="T39" fmla="*/ 114 h 114"/>
                  <a:gd name="T40" fmla="*/ 83 w 137"/>
                  <a:gd name="T41" fmla="*/ 112 h 114"/>
                  <a:gd name="T42" fmla="*/ 68 w 137"/>
                  <a:gd name="T43" fmla="*/ 99 h 114"/>
                  <a:gd name="T44" fmla="*/ 68 w 137"/>
                  <a:gd name="T45" fmla="*/ 99 h 114"/>
                  <a:gd name="T46" fmla="*/ 0 w 137"/>
                  <a:gd name="T47" fmla="*/ 49 h 114"/>
                  <a:gd name="T48" fmla="*/ 16 w 137"/>
                  <a:gd name="T49" fmla="*/ 0 h 114"/>
                  <a:gd name="T50" fmla="*/ 50 w 137"/>
                  <a:gd name="T51" fmla="*/ 0 h 114"/>
                  <a:gd name="T52" fmla="*/ 62 w 137"/>
                  <a:gd name="T53" fmla="*/ 4 h 114"/>
                  <a:gd name="T54" fmla="*/ 111 w 137"/>
                  <a:gd name="T55" fmla="*/ 50 h 114"/>
                  <a:gd name="T56" fmla="*/ 111 w 137"/>
                  <a:gd name="T57" fmla="*/ 50 h 114"/>
                  <a:gd name="T58" fmla="*/ 133 w 137"/>
                  <a:gd name="T59" fmla="*/ 68 h 114"/>
                  <a:gd name="T60" fmla="*/ 134 w 137"/>
                  <a:gd name="T61" fmla="*/ 7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7" h="114">
                    <a:moveTo>
                      <a:pt x="134" y="79"/>
                    </a:moveTo>
                    <a:cubicBezTo>
                      <a:pt x="133" y="81"/>
                      <a:pt x="130" y="82"/>
                      <a:pt x="128" y="82"/>
                    </a:cubicBezTo>
                    <a:cubicBezTo>
                      <a:pt x="126" y="82"/>
                      <a:pt x="125" y="81"/>
                      <a:pt x="123" y="80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6" y="84"/>
                      <a:pt x="126" y="89"/>
                      <a:pt x="124" y="92"/>
                    </a:cubicBezTo>
                    <a:cubicBezTo>
                      <a:pt x="122" y="94"/>
                      <a:pt x="119" y="95"/>
                      <a:pt x="117" y="95"/>
                    </a:cubicBezTo>
                    <a:cubicBezTo>
                      <a:pt x="115" y="95"/>
                      <a:pt x="114" y="94"/>
                      <a:pt x="113" y="93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107" y="90"/>
                      <a:pt x="107" y="90"/>
                      <a:pt x="107" y="90"/>
                    </a:cubicBezTo>
                    <a:cubicBezTo>
                      <a:pt x="110" y="92"/>
                      <a:pt x="111" y="97"/>
                      <a:pt x="108" y="101"/>
                    </a:cubicBezTo>
                    <a:cubicBezTo>
                      <a:pt x="106" y="103"/>
                      <a:pt x="104" y="104"/>
                      <a:pt x="101" y="103"/>
                    </a:cubicBezTo>
                    <a:cubicBezTo>
                      <a:pt x="100" y="103"/>
                      <a:pt x="98" y="103"/>
                      <a:pt x="97" y="102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93" y="100"/>
                      <a:pt x="93" y="100"/>
                      <a:pt x="93" y="100"/>
                    </a:cubicBezTo>
                    <a:cubicBezTo>
                      <a:pt x="96" y="103"/>
                      <a:pt x="97" y="108"/>
                      <a:pt x="94" y="111"/>
                    </a:cubicBezTo>
                    <a:cubicBezTo>
                      <a:pt x="92" y="113"/>
                      <a:pt x="90" y="114"/>
                      <a:pt x="87" y="114"/>
                    </a:cubicBezTo>
                    <a:cubicBezTo>
                      <a:pt x="86" y="114"/>
                      <a:pt x="84" y="113"/>
                      <a:pt x="83" y="112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43" y="0"/>
                      <a:pt x="50" y="0"/>
                    </a:cubicBezTo>
                    <a:cubicBezTo>
                      <a:pt x="58" y="1"/>
                      <a:pt x="62" y="4"/>
                      <a:pt x="62" y="4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33" y="68"/>
                      <a:pt x="133" y="68"/>
                      <a:pt x="133" y="68"/>
                    </a:cubicBezTo>
                    <a:cubicBezTo>
                      <a:pt x="137" y="71"/>
                      <a:pt x="137" y="76"/>
                      <a:pt x="134" y="79"/>
                    </a:cubicBezTo>
                  </a:path>
                </a:pathLst>
              </a:custGeom>
              <a:solidFill>
                <a:srgbClr val="F4C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$ľîḓê">
                <a:extLst>
                  <a:ext uri="{FF2B5EF4-FFF2-40B4-BE49-F238E27FC236}">
                    <a16:creationId xmlns:a16="http://schemas.microsoft.com/office/drawing/2014/main" id="{EA61FCC9-C461-4246-B1CA-AA61047A423F}"/>
                  </a:ext>
                </a:extLst>
              </p:cNvPr>
              <p:cNvSpPr/>
              <p:nvPr/>
            </p:nvSpPr>
            <p:spPr bwMode="auto">
              <a:xfrm>
                <a:off x="5749925" y="4433888"/>
                <a:ext cx="173038" cy="185738"/>
              </a:xfrm>
              <a:custGeom>
                <a:avLst/>
                <a:gdLst>
                  <a:gd name="T0" fmla="*/ 22 w 26"/>
                  <a:gd name="T1" fmla="*/ 3 h 28"/>
                  <a:gd name="T2" fmla="*/ 23 w 26"/>
                  <a:gd name="T3" fmla="*/ 13 h 28"/>
                  <a:gd name="T4" fmla="*/ 14 w 26"/>
                  <a:gd name="T5" fmla="*/ 24 h 28"/>
                  <a:gd name="T6" fmla="*/ 4 w 26"/>
                  <a:gd name="T7" fmla="*/ 25 h 28"/>
                  <a:gd name="T8" fmla="*/ 3 w 26"/>
                  <a:gd name="T9" fmla="*/ 15 h 28"/>
                  <a:gd name="T10" fmla="*/ 12 w 26"/>
                  <a:gd name="T11" fmla="*/ 4 h 28"/>
                  <a:gd name="T12" fmla="*/ 22 w 26"/>
                  <a:gd name="T1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22" y="3"/>
                    </a:moveTo>
                    <a:cubicBezTo>
                      <a:pt x="25" y="5"/>
                      <a:pt x="26" y="10"/>
                      <a:pt x="23" y="1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7"/>
                      <a:pt x="7" y="28"/>
                      <a:pt x="4" y="25"/>
                    </a:cubicBezTo>
                    <a:cubicBezTo>
                      <a:pt x="1" y="23"/>
                      <a:pt x="0" y="18"/>
                      <a:pt x="3" y="1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1"/>
                      <a:pt x="19" y="0"/>
                      <a:pt x="22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ṩľídé">
                <a:extLst>
                  <a:ext uri="{FF2B5EF4-FFF2-40B4-BE49-F238E27FC236}">
                    <a16:creationId xmlns:a16="http://schemas.microsoft.com/office/drawing/2014/main" id="{BFD841C8-8A90-4BC6-8007-231A2AB86049}"/>
                  </a:ext>
                </a:extLst>
              </p:cNvPr>
              <p:cNvSpPr/>
              <p:nvPr/>
            </p:nvSpPr>
            <p:spPr bwMode="auto">
              <a:xfrm>
                <a:off x="5822950" y="4506913"/>
                <a:ext cx="173038" cy="187325"/>
              </a:xfrm>
              <a:custGeom>
                <a:avLst/>
                <a:gdLst>
                  <a:gd name="T0" fmla="*/ 22 w 26"/>
                  <a:gd name="T1" fmla="*/ 3 h 28"/>
                  <a:gd name="T2" fmla="*/ 23 w 26"/>
                  <a:gd name="T3" fmla="*/ 13 h 28"/>
                  <a:gd name="T4" fmla="*/ 14 w 26"/>
                  <a:gd name="T5" fmla="*/ 25 h 28"/>
                  <a:gd name="T6" fmla="*/ 4 w 26"/>
                  <a:gd name="T7" fmla="*/ 25 h 28"/>
                  <a:gd name="T8" fmla="*/ 3 w 26"/>
                  <a:gd name="T9" fmla="*/ 15 h 28"/>
                  <a:gd name="T10" fmla="*/ 12 w 26"/>
                  <a:gd name="T11" fmla="*/ 4 h 28"/>
                  <a:gd name="T12" fmla="*/ 22 w 26"/>
                  <a:gd name="T1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22" y="3"/>
                    </a:moveTo>
                    <a:cubicBezTo>
                      <a:pt x="25" y="5"/>
                      <a:pt x="26" y="10"/>
                      <a:pt x="23" y="13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1" y="28"/>
                      <a:pt x="7" y="28"/>
                      <a:pt x="4" y="25"/>
                    </a:cubicBezTo>
                    <a:cubicBezTo>
                      <a:pt x="1" y="23"/>
                      <a:pt x="0" y="18"/>
                      <a:pt x="3" y="1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1"/>
                      <a:pt x="19" y="0"/>
                      <a:pt x="22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šḷíḓe">
                <a:extLst>
                  <a:ext uri="{FF2B5EF4-FFF2-40B4-BE49-F238E27FC236}">
                    <a16:creationId xmlns:a16="http://schemas.microsoft.com/office/drawing/2014/main" id="{FEE42F04-D35F-40B7-802C-575F779FA3FD}"/>
                  </a:ext>
                </a:extLst>
              </p:cNvPr>
              <p:cNvSpPr/>
              <p:nvPr/>
            </p:nvSpPr>
            <p:spPr bwMode="auto">
              <a:xfrm>
                <a:off x="5908675" y="4567238"/>
                <a:ext cx="174625" cy="185738"/>
              </a:xfrm>
              <a:custGeom>
                <a:avLst/>
                <a:gdLst>
                  <a:gd name="T0" fmla="*/ 22 w 26"/>
                  <a:gd name="T1" fmla="*/ 3 h 28"/>
                  <a:gd name="T2" fmla="*/ 23 w 26"/>
                  <a:gd name="T3" fmla="*/ 13 h 28"/>
                  <a:gd name="T4" fmla="*/ 14 w 26"/>
                  <a:gd name="T5" fmla="*/ 24 h 28"/>
                  <a:gd name="T6" fmla="*/ 4 w 26"/>
                  <a:gd name="T7" fmla="*/ 25 h 28"/>
                  <a:gd name="T8" fmla="*/ 3 w 26"/>
                  <a:gd name="T9" fmla="*/ 15 h 28"/>
                  <a:gd name="T10" fmla="*/ 12 w 26"/>
                  <a:gd name="T11" fmla="*/ 4 h 28"/>
                  <a:gd name="T12" fmla="*/ 22 w 26"/>
                  <a:gd name="T1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22" y="3"/>
                    </a:moveTo>
                    <a:cubicBezTo>
                      <a:pt x="25" y="5"/>
                      <a:pt x="26" y="10"/>
                      <a:pt x="23" y="1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7"/>
                      <a:pt x="7" y="28"/>
                      <a:pt x="4" y="25"/>
                    </a:cubicBezTo>
                    <a:cubicBezTo>
                      <a:pt x="1" y="23"/>
                      <a:pt x="0" y="18"/>
                      <a:pt x="3" y="1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1"/>
                      <a:pt x="19" y="0"/>
                      <a:pt x="22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$ľîdê">
                <a:extLst>
                  <a:ext uri="{FF2B5EF4-FFF2-40B4-BE49-F238E27FC236}">
                    <a16:creationId xmlns:a16="http://schemas.microsoft.com/office/drawing/2014/main" id="{CBB9D3E0-B855-45EE-9B62-AE1280606877}"/>
                  </a:ext>
                </a:extLst>
              </p:cNvPr>
              <p:cNvSpPr/>
              <p:nvPr/>
            </p:nvSpPr>
            <p:spPr bwMode="auto">
              <a:xfrm>
                <a:off x="6002338" y="4633913"/>
                <a:ext cx="160338" cy="173038"/>
              </a:xfrm>
              <a:custGeom>
                <a:avLst/>
                <a:gdLst>
                  <a:gd name="T0" fmla="*/ 20 w 24"/>
                  <a:gd name="T1" fmla="*/ 3 h 26"/>
                  <a:gd name="T2" fmla="*/ 21 w 24"/>
                  <a:gd name="T3" fmla="*/ 12 h 26"/>
                  <a:gd name="T4" fmla="*/ 12 w 24"/>
                  <a:gd name="T5" fmla="*/ 23 h 26"/>
                  <a:gd name="T6" fmla="*/ 3 w 24"/>
                  <a:gd name="T7" fmla="*/ 24 h 26"/>
                  <a:gd name="T8" fmla="*/ 2 w 24"/>
                  <a:gd name="T9" fmla="*/ 14 h 26"/>
                  <a:gd name="T10" fmla="*/ 11 w 24"/>
                  <a:gd name="T11" fmla="*/ 4 h 26"/>
                  <a:gd name="T12" fmla="*/ 20 w 24"/>
                  <a:gd name="T1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6">
                    <a:moveTo>
                      <a:pt x="20" y="3"/>
                    </a:moveTo>
                    <a:cubicBezTo>
                      <a:pt x="23" y="5"/>
                      <a:pt x="24" y="9"/>
                      <a:pt x="21" y="12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6"/>
                      <a:pt x="6" y="26"/>
                      <a:pt x="3" y="24"/>
                    </a:cubicBezTo>
                    <a:cubicBezTo>
                      <a:pt x="0" y="21"/>
                      <a:pt x="0" y="17"/>
                      <a:pt x="2" y="1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1"/>
                      <a:pt x="18" y="0"/>
                      <a:pt x="20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śliḑé">
                <a:extLst>
                  <a:ext uri="{FF2B5EF4-FFF2-40B4-BE49-F238E27FC236}">
                    <a16:creationId xmlns:a16="http://schemas.microsoft.com/office/drawing/2014/main" id="{401756A3-3EC4-4013-BC5D-24C06F260596}"/>
                  </a:ext>
                </a:extLst>
              </p:cNvPr>
              <p:cNvSpPr/>
              <p:nvPr/>
            </p:nvSpPr>
            <p:spPr bwMode="auto">
              <a:xfrm>
                <a:off x="5908675" y="4141788"/>
                <a:ext cx="760413" cy="379413"/>
              </a:xfrm>
              <a:custGeom>
                <a:avLst/>
                <a:gdLst>
                  <a:gd name="T0" fmla="*/ 29 w 114"/>
                  <a:gd name="T1" fmla="*/ 5 h 57"/>
                  <a:gd name="T2" fmla="*/ 18 w 114"/>
                  <a:gd name="T3" fmla="*/ 10 h 57"/>
                  <a:gd name="T4" fmla="*/ 0 w 114"/>
                  <a:gd name="T5" fmla="*/ 34 h 57"/>
                  <a:gd name="T6" fmla="*/ 18 w 114"/>
                  <a:gd name="T7" fmla="*/ 35 h 57"/>
                  <a:gd name="T8" fmla="*/ 33 w 114"/>
                  <a:gd name="T9" fmla="*/ 22 h 57"/>
                  <a:gd name="T10" fmla="*/ 46 w 114"/>
                  <a:gd name="T11" fmla="*/ 22 h 57"/>
                  <a:gd name="T12" fmla="*/ 83 w 114"/>
                  <a:gd name="T13" fmla="*/ 56 h 57"/>
                  <a:gd name="T14" fmla="*/ 40 w 114"/>
                  <a:gd name="T15" fmla="*/ 0 h 57"/>
                  <a:gd name="T16" fmla="*/ 29 w 114"/>
                  <a:gd name="T17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57">
                    <a:moveTo>
                      <a:pt x="29" y="5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6" y="43"/>
                      <a:pt x="18" y="35"/>
                    </a:cubicBezTo>
                    <a:cubicBezTo>
                      <a:pt x="29" y="26"/>
                      <a:pt x="33" y="22"/>
                      <a:pt x="33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2"/>
                      <a:pt x="51" y="55"/>
                      <a:pt x="83" y="56"/>
                    </a:cubicBezTo>
                    <a:cubicBezTo>
                      <a:pt x="114" y="57"/>
                      <a:pt x="40" y="0"/>
                      <a:pt x="40" y="0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líḍe">
                <a:extLst>
                  <a:ext uri="{FF2B5EF4-FFF2-40B4-BE49-F238E27FC236}">
                    <a16:creationId xmlns:a16="http://schemas.microsoft.com/office/drawing/2014/main" id="{7F0D8D11-6F65-4B77-976D-3B2C1C6D94F5}"/>
                  </a:ext>
                </a:extLst>
              </p:cNvPr>
              <p:cNvSpPr/>
              <p:nvPr/>
            </p:nvSpPr>
            <p:spPr bwMode="auto">
              <a:xfrm>
                <a:off x="6550025" y="3829050"/>
                <a:ext cx="739775" cy="711200"/>
              </a:xfrm>
              <a:custGeom>
                <a:avLst/>
                <a:gdLst>
                  <a:gd name="T0" fmla="*/ 466 w 466"/>
                  <a:gd name="T1" fmla="*/ 318 h 448"/>
                  <a:gd name="T2" fmla="*/ 100 w 466"/>
                  <a:gd name="T3" fmla="*/ 448 h 448"/>
                  <a:gd name="T4" fmla="*/ 0 w 466"/>
                  <a:gd name="T5" fmla="*/ 226 h 448"/>
                  <a:gd name="T6" fmla="*/ 466 w 466"/>
                  <a:gd name="T7" fmla="*/ 0 h 448"/>
                  <a:gd name="T8" fmla="*/ 466 w 466"/>
                  <a:gd name="T9" fmla="*/ 31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448">
                    <a:moveTo>
                      <a:pt x="466" y="318"/>
                    </a:moveTo>
                    <a:lnTo>
                      <a:pt x="100" y="448"/>
                    </a:lnTo>
                    <a:lnTo>
                      <a:pt x="0" y="226"/>
                    </a:lnTo>
                    <a:lnTo>
                      <a:pt x="466" y="0"/>
                    </a:lnTo>
                    <a:lnTo>
                      <a:pt x="466" y="3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Sľíḋè">
                <a:extLst>
                  <a:ext uri="{FF2B5EF4-FFF2-40B4-BE49-F238E27FC236}">
                    <a16:creationId xmlns:a16="http://schemas.microsoft.com/office/drawing/2014/main" id="{B6039A09-538A-47FA-8050-651A075AED3C}"/>
                  </a:ext>
                </a:extLst>
              </p:cNvPr>
              <p:cNvSpPr/>
              <p:nvPr/>
            </p:nvSpPr>
            <p:spPr bwMode="auto">
              <a:xfrm>
                <a:off x="6550025" y="3829050"/>
                <a:ext cx="739775" cy="711200"/>
              </a:xfrm>
              <a:custGeom>
                <a:avLst/>
                <a:gdLst>
                  <a:gd name="T0" fmla="*/ 466 w 466"/>
                  <a:gd name="T1" fmla="*/ 318 h 448"/>
                  <a:gd name="T2" fmla="*/ 100 w 466"/>
                  <a:gd name="T3" fmla="*/ 448 h 448"/>
                  <a:gd name="T4" fmla="*/ 0 w 466"/>
                  <a:gd name="T5" fmla="*/ 226 h 448"/>
                  <a:gd name="T6" fmla="*/ 466 w 466"/>
                  <a:gd name="T7" fmla="*/ 0 h 448"/>
                  <a:gd name="T8" fmla="*/ 466 w 466"/>
                  <a:gd name="T9" fmla="*/ 31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448">
                    <a:moveTo>
                      <a:pt x="466" y="318"/>
                    </a:moveTo>
                    <a:lnTo>
                      <a:pt x="100" y="448"/>
                    </a:lnTo>
                    <a:lnTo>
                      <a:pt x="0" y="226"/>
                    </a:lnTo>
                    <a:lnTo>
                      <a:pt x="466" y="0"/>
                    </a:lnTo>
                    <a:lnTo>
                      <a:pt x="466" y="3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ṧḻîḍé">
                <a:extLst>
                  <a:ext uri="{FF2B5EF4-FFF2-40B4-BE49-F238E27FC236}">
                    <a16:creationId xmlns:a16="http://schemas.microsoft.com/office/drawing/2014/main" id="{0118DA23-000A-48F8-9F07-05080E67647D}"/>
                  </a:ext>
                </a:extLst>
              </p:cNvPr>
              <p:cNvSpPr/>
              <p:nvPr/>
            </p:nvSpPr>
            <p:spPr bwMode="auto">
              <a:xfrm>
                <a:off x="5449888" y="4048125"/>
                <a:ext cx="339725" cy="446088"/>
              </a:xfrm>
              <a:custGeom>
                <a:avLst/>
                <a:gdLst>
                  <a:gd name="T0" fmla="*/ 142 w 214"/>
                  <a:gd name="T1" fmla="*/ 281 h 281"/>
                  <a:gd name="T2" fmla="*/ 0 w 214"/>
                  <a:gd name="T3" fmla="*/ 235 h 281"/>
                  <a:gd name="T4" fmla="*/ 71 w 214"/>
                  <a:gd name="T5" fmla="*/ 0 h 281"/>
                  <a:gd name="T6" fmla="*/ 214 w 214"/>
                  <a:gd name="T7" fmla="*/ 46 h 281"/>
                  <a:gd name="T8" fmla="*/ 142 w 214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281">
                    <a:moveTo>
                      <a:pt x="142" y="281"/>
                    </a:moveTo>
                    <a:lnTo>
                      <a:pt x="0" y="235"/>
                    </a:lnTo>
                    <a:lnTo>
                      <a:pt x="71" y="0"/>
                    </a:lnTo>
                    <a:lnTo>
                      <a:pt x="214" y="46"/>
                    </a:lnTo>
                    <a:lnTo>
                      <a:pt x="142" y="2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šḷíḋé">
                <a:extLst>
                  <a:ext uri="{FF2B5EF4-FFF2-40B4-BE49-F238E27FC236}">
                    <a16:creationId xmlns:a16="http://schemas.microsoft.com/office/drawing/2014/main" id="{17A12263-4FF7-45EA-BE06-985516CFE28D}"/>
                  </a:ext>
                </a:extLst>
              </p:cNvPr>
              <p:cNvSpPr/>
              <p:nvPr/>
            </p:nvSpPr>
            <p:spPr bwMode="auto">
              <a:xfrm>
                <a:off x="5449888" y="4048125"/>
                <a:ext cx="339725" cy="446088"/>
              </a:xfrm>
              <a:custGeom>
                <a:avLst/>
                <a:gdLst>
                  <a:gd name="T0" fmla="*/ 142 w 214"/>
                  <a:gd name="T1" fmla="*/ 281 h 281"/>
                  <a:gd name="T2" fmla="*/ 0 w 214"/>
                  <a:gd name="T3" fmla="*/ 235 h 281"/>
                  <a:gd name="T4" fmla="*/ 71 w 214"/>
                  <a:gd name="T5" fmla="*/ 0 h 281"/>
                  <a:gd name="T6" fmla="*/ 214 w 214"/>
                  <a:gd name="T7" fmla="*/ 46 h 281"/>
                  <a:gd name="T8" fmla="*/ 142 w 214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281">
                    <a:moveTo>
                      <a:pt x="142" y="281"/>
                    </a:moveTo>
                    <a:lnTo>
                      <a:pt x="0" y="235"/>
                    </a:lnTo>
                    <a:lnTo>
                      <a:pt x="71" y="0"/>
                    </a:lnTo>
                    <a:lnTo>
                      <a:pt x="214" y="46"/>
                    </a:lnTo>
                    <a:lnTo>
                      <a:pt x="142" y="28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ŝ1íḓè">
                <a:extLst>
                  <a:ext uri="{FF2B5EF4-FFF2-40B4-BE49-F238E27FC236}">
                    <a16:creationId xmlns:a16="http://schemas.microsoft.com/office/drawing/2014/main" id="{71B4610A-66DC-4432-A9AF-4C43D6C16FF3}"/>
                  </a:ext>
                </a:extLst>
              </p:cNvPr>
              <p:cNvSpPr/>
              <p:nvPr/>
            </p:nvSpPr>
            <p:spPr bwMode="auto">
              <a:xfrm>
                <a:off x="4956175" y="3821113"/>
                <a:ext cx="660400" cy="639763"/>
              </a:xfrm>
              <a:custGeom>
                <a:avLst/>
                <a:gdLst>
                  <a:gd name="T0" fmla="*/ 332 w 416"/>
                  <a:gd name="T1" fmla="*/ 403 h 403"/>
                  <a:gd name="T2" fmla="*/ 4 w 416"/>
                  <a:gd name="T3" fmla="*/ 298 h 403"/>
                  <a:gd name="T4" fmla="*/ 0 w 416"/>
                  <a:gd name="T5" fmla="*/ 0 h 403"/>
                  <a:gd name="T6" fmla="*/ 416 w 416"/>
                  <a:gd name="T7" fmla="*/ 130 h 403"/>
                  <a:gd name="T8" fmla="*/ 332 w 416"/>
                  <a:gd name="T9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6" h="403">
                    <a:moveTo>
                      <a:pt x="332" y="403"/>
                    </a:moveTo>
                    <a:lnTo>
                      <a:pt x="4" y="298"/>
                    </a:lnTo>
                    <a:lnTo>
                      <a:pt x="0" y="0"/>
                    </a:lnTo>
                    <a:lnTo>
                      <a:pt x="416" y="130"/>
                    </a:lnTo>
                    <a:lnTo>
                      <a:pt x="332" y="40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$ḻîḍe">
                <a:extLst>
                  <a:ext uri="{FF2B5EF4-FFF2-40B4-BE49-F238E27FC236}">
                    <a16:creationId xmlns:a16="http://schemas.microsoft.com/office/drawing/2014/main" id="{D559C853-7BB6-4D6B-91CC-9E8F0D047A95}"/>
                  </a:ext>
                </a:extLst>
              </p:cNvPr>
              <p:cNvSpPr/>
              <p:nvPr/>
            </p:nvSpPr>
            <p:spPr bwMode="auto">
              <a:xfrm>
                <a:off x="4956175" y="3821113"/>
                <a:ext cx="660400" cy="639763"/>
              </a:xfrm>
              <a:custGeom>
                <a:avLst/>
                <a:gdLst>
                  <a:gd name="T0" fmla="*/ 332 w 416"/>
                  <a:gd name="T1" fmla="*/ 403 h 403"/>
                  <a:gd name="T2" fmla="*/ 4 w 416"/>
                  <a:gd name="T3" fmla="*/ 298 h 403"/>
                  <a:gd name="T4" fmla="*/ 0 w 416"/>
                  <a:gd name="T5" fmla="*/ 0 h 403"/>
                  <a:gd name="T6" fmla="*/ 416 w 416"/>
                  <a:gd name="T7" fmla="*/ 130 h 403"/>
                  <a:gd name="T8" fmla="*/ 332 w 416"/>
                  <a:gd name="T9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6" h="403">
                    <a:moveTo>
                      <a:pt x="332" y="403"/>
                    </a:moveTo>
                    <a:lnTo>
                      <a:pt x="4" y="298"/>
                    </a:lnTo>
                    <a:lnTo>
                      <a:pt x="0" y="0"/>
                    </a:lnTo>
                    <a:lnTo>
                      <a:pt x="416" y="130"/>
                    </a:lnTo>
                    <a:lnTo>
                      <a:pt x="332" y="40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ṥľîďé">
                <a:extLst>
                  <a:ext uri="{FF2B5EF4-FFF2-40B4-BE49-F238E27FC236}">
                    <a16:creationId xmlns:a16="http://schemas.microsoft.com/office/drawing/2014/main" id="{02AB9C37-7C4F-411B-BA4E-CE1160CC0F0A}"/>
                  </a:ext>
                </a:extLst>
              </p:cNvPr>
              <p:cNvSpPr/>
              <p:nvPr/>
            </p:nvSpPr>
            <p:spPr bwMode="auto">
              <a:xfrm>
                <a:off x="6550025" y="4200525"/>
                <a:ext cx="119063" cy="360363"/>
              </a:xfrm>
              <a:custGeom>
                <a:avLst/>
                <a:gdLst>
                  <a:gd name="T0" fmla="*/ 18 w 18"/>
                  <a:gd name="T1" fmla="*/ 53 h 54"/>
                  <a:gd name="T2" fmla="*/ 16 w 18"/>
                  <a:gd name="T3" fmla="*/ 54 h 54"/>
                  <a:gd name="T4" fmla="*/ 16 w 18"/>
                  <a:gd name="T5" fmla="*/ 54 h 54"/>
                  <a:gd name="T6" fmla="*/ 18 w 18"/>
                  <a:gd name="T7" fmla="*/ 53 h 54"/>
                  <a:gd name="T8" fmla="*/ 18 w 18"/>
                  <a:gd name="T9" fmla="*/ 53 h 54"/>
                  <a:gd name="T10" fmla="*/ 0 w 18"/>
                  <a:gd name="T11" fmla="*/ 0 h 54"/>
                  <a:gd name="T12" fmla="*/ 0 w 18"/>
                  <a:gd name="T13" fmla="*/ 0 h 54"/>
                  <a:gd name="T14" fmla="*/ 2 w 18"/>
                  <a:gd name="T15" fmla="*/ 1 h 54"/>
                  <a:gd name="T16" fmla="*/ 2 w 18"/>
                  <a:gd name="T17" fmla="*/ 1 h 54"/>
                  <a:gd name="T18" fmla="*/ 0 w 18"/>
                  <a:gd name="T1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54">
                    <a:moveTo>
                      <a:pt x="18" y="53"/>
                    </a:moveTo>
                    <a:cubicBezTo>
                      <a:pt x="17" y="53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7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EF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ṣḻiḓè">
                <a:extLst>
                  <a:ext uri="{FF2B5EF4-FFF2-40B4-BE49-F238E27FC236}">
                    <a16:creationId xmlns:a16="http://schemas.microsoft.com/office/drawing/2014/main" id="{7B5CBD0B-6F3E-4211-B172-949734568928}"/>
                  </a:ext>
                </a:extLst>
              </p:cNvPr>
              <p:cNvSpPr/>
              <p:nvPr/>
            </p:nvSpPr>
            <p:spPr bwMode="auto">
              <a:xfrm>
                <a:off x="6669088" y="4527550"/>
                <a:ext cx="33338" cy="25400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0 w 5"/>
                  <a:gd name="T5" fmla="*/ 4 h 4"/>
                  <a:gd name="T6" fmla="*/ 5 w 5"/>
                  <a:gd name="T7" fmla="*/ 0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0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78BA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ḷîḓé">
                <a:extLst>
                  <a:ext uri="{FF2B5EF4-FFF2-40B4-BE49-F238E27FC236}">
                    <a16:creationId xmlns:a16="http://schemas.microsoft.com/office/drawing/2014/main" id="{50EED34D-B32B-4467-9FA8-379F2000FC4B}"/>
                  </a:ext>
                </a:extLst>
              </p:cNvPr>
              <p:cNvSpPr/>
              <p:nvPr/>
            </p:nvSpPr>
            <p:spPr bwMode="auto">
              <a:xfrm>
                <a:off x="6550025" y="4200525"/>
                <a:ext cx="152400" cy="360363"/>
              </a:xfrm>
              <a:custGeom>
                <a:avLst/>
                <a:gdLst>
                  <a:gd name="T0" fmla="*/ 0 w 23"/>
                  <a:gd name="T1" fmla="*/ 0 h 54"/>
                  <a:gd name="T2" fmla="*/ 16 w 23"/>
                  <a:gd name="T3" fmla="*/ 54 h 54"/>
                  <a:gd name="T4" fmla="*/ 18 w 23"/>
                  <a:gd name="T5" fmla="*/ 53 h 54"/>
                  <a:gd name="T6" fmla="*/ 23 w 23"/>
                  <a:gd name="T7" fmla="*/ 49 h 54"/>
                  <a:gd name="T8" fmla="*/ 2 w 23"/>
                  <a:gd name="T9" fmla="*/ 1 h 54"/>
                  <a:gd name="T10" fmla="*/ 0 w 23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54">
                    <a:moveTo>
                      <a:pt x="0" y="0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7" y="53"/>
                      <a:pt x="18" y="53"/>
                    </a:cubicBezTo>
                    <a:cubicBezTo>
                      <a:pt x="20" y="51"/>
                      <a:pt x="22" y="49"/>
                      <a:pt x="23" y="4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D09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ṧḷîḍé">
                <a:extLst>
                  <a:ext uri="{FF2B5EF4-FFF2-40B4-BE49-F238E27FC236}">
                    <a16:creationId xmlns:a16="http://schemas.microsoft.com/office/drawing/2014/main" id="{80A43350-8503-4A29-B56C-A9E861110555}"/>
                  </a:ext>
                </a:extLst>
              </p:cNvPr>
              <p:cNvSpPr/>
              <p:nvPr/>
            </p:nvSpPr>
            <p:spPr bwMode="auto">
              <a:xfrm>
                <a:off x="6562725" y="4206875"/>
                <a:ext cx="139700" cy="320675"/>
              </a:xfrm>
              <a:custGeom>
                <a:avLst/>
                <a:gdLst>
                  <a:gd name="T0" fmla="*/ 0 w 21"/>
                  <a:gd name="T1" fmla="*/ 0 h 48"/>
                  <a:gd name="T2" fmla="*/ 0 w 21"/>
                  <a:gd name="T3" fmla="*/ 0 h 48"/>
                  <a:gd name="T4" fmla="*/ 21 w 21"/>
                  <a:gd name="T5" fmla="*/ 48 h 48"/>
                  <a:gd name="T6" fmla="*/ 21 w 21"/>
                  <a:gd name="T7" fmla="*/ 48 h 48"/>
                  <a:gd name="T8" fmla="*/ 21 w 21"/>
                  <a:gd name="T9" fmla="*/ 48 h 48"/>
                  <a:gd name="T10" fmla="*/ 0 w 21"/>
                  <a:gd name="T11" fmla="*/ 0 h 48"/>
                  <a:gd name="T12" fmla="*/ 0 w 21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şľiḑe">
                <a:extLst>
                  <a:ext uri="{FF2B5EF4-FFF2-40B4-BE49-F238E27FC236}">
                    <a16:creationId xmlns:a16="http://schemas.microsoft.com/office/drawing/2014/main" id="{C32C60DF-39D4-40F4-BE89-F097460B4DA9}"/>
                  </a:ext>
                </a:extLst>
              </p:cNvPr>
              <p:cNvSpPr/>
              <p:nvPr/>
            </p:nvSpPr>
            <p:spPr bwMode="auto">
              <a:xfrm>
                <a:off x="5789613" y="4141788"/>
                <a:ext cx="12700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F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śľïdê">
                <a:extLst>
                  <a:ext uri="{FF2B5EF4-FFF2-40B4-BE49-F238E27FC236}">
                    <a16:creationId xmlns:a16="http://schemas.microsoft.com/office/drawing/2014/main" id="{C3E887B3-9FA5-49CA-844F-523E9F926E9B}"/>
                  </a:ext>
                </a:extLst>
              </p:cNvPr>
              <p:cNvSpPr/>
              <p:nvPr/>
            </p:nvSpPr>
            <p:spPr bwMode="auto">
              <a:xfrm>
                <a:off x="5683250" y="4141788"/>
                <a:ext cx="119063" cy="365125"/>
              </a:xfrm>
              <a:custGeom>
                <a:avLst/>
                <a:gdLst>
                  <a:gd name="T0" fmla="*/ 16 w 18"/>
                  <a:gd name="T1" fmla="*/ 0 h 55"/>
                  <a:gd name="T2" fmla="*/ 0 w 18"/>
                  <a:gd name="T3" fmla="*/ 50 h 55"/>
                  <a:gd name="T4" fmla="*/ 7 w 18"/>
                  <a:gd name="T5" fmla="*/ 55 h 55"/>
                  <a:gd name="T6" fmla="*/ 18 w 18"/>
                  <a:gd name="T7" fmla="*/ 0 h 55"/>
                  <a:gd name="T8" fmla="*/ 16 w 18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5">
                    <a:moveTo>
                      <a:pt x="16" y="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E4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ŝḻiḓé">
                <a:extLst>
                  <a:ext uri="{FF2B5EF4-FFF2-40B4-BE49-F238E27FC236}">
                    <a16:creationId xmlns:a16="http://schemas.microsoft.com/office/drawing/2014/main" id="{3C9706EF-A871-464A-A9BE-1A78F00607B0}"/>
                  </a:ext>
                </a:extLst>
              </p:cNvPr>
              <p:cNvSpPr/>
              <p:nvPr/>
            </p:nvSpPr>
            <p:spPr bwMode="auto">
              <a:xfrm>
                <a:off x="4702175" y="4940300"/>
                <a:ext cx="433388" cy="131763"/>
              </a:xfrm>
              <a:custGeom>
                <a:avLst/>
                <a:gdLst>
                  <a:gd name="T0" fmla="*/ 0 w 273"/>
                  <a:gd name="T1" fmla="*/ 4 h 83"/>
                  <a:gd name="T2" fmla="*/ 0 w 273"/>
                  <a:gd name="T3" fmla="*/ 4 h 83"/>
                  <a:gd name="T4" fmla="*/ 4 w 273"/>
                  <a:gd name="T5" fmla="*/ 83 h 83"/>
                  <a:gd name="T6" fmla="*/ 0 w 273"/>
                  <a:gd name="T7" fmla="*/ 4 h 83"/>
                  <a:gd name="T8" fmla="*/ 273 w 273"/>
                  <a:gd name="T9" fmla="*/ 0 h 83"/>
                  <a:gd name="T10" fmla="*/ 118 w 273"/>
                  <a:gd name="T11" fmla="*/ 4 h 83"/>
                  <a:gd name="T12" fmla="*/ 30 w 273"/>
                  <a:gd name="T13" fmla="*/ 4 h 83"/>
                  <a:gd name="T14" fmla="*/ 72 w 273"/>
                  <a:gd name="T15" fmla="*/ 4 h 83"/>
                  <a:gd name="T16" fmla="*/ 273 w 273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83">
                    <a:moveTo>
                      <a:pt x="0" y="4"/>
                    </a:moveTo>
                    <a:lnTo>
                      <a:pt x="0" y="4"/>
                    </a:lnTo>
                    <a:lnTo>
                      <a:pt x="4" y="83"/>
                    </a:lnTo>
                    <a:lnTo>
                      <a:pt x="0" y="4"/>
                    </a:lnTo>
                    <a:close/>
                    <a:moveTo>
                      <a:pt x="273" y="0"/>
                    </a:moveTo>
                    <a:lnTo>
                      <a:pt x="118" y="4"/>
                    </a:lnTo>
                    <a:lnTo>
                      <a:pt x="30" y="4"/>
                    </a:lnTo>
                    <a:lnTo>
                      <a:pt x="72" y="4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S1ïḋè">
                <a:extLst>
                  <a:ext uri="{FF2B5EF4-FFF2-40B4-BE49-F238E27FC236}">
                    <a16:creationId xmlns:a16="http://schemas.microsoft.com/office/drawing/2014/main" id="{1F547A9A-D65B-4821-BE6A-CCCDF3F9DDD0}"/>
                  </a:ext>
                </a:extLst>
              </p:cNvPr>
              <p:cNvSpPr/>
              <p:nvPr/>
            </p:nvSpPr>
            <p:spPr bwMode="auto">
              <a:xfrm>
                <a:off x="4702175" y="4940300"/>
                <a:ext cx="433388" cy="131763"/>
              </a:xfrm>
              <a:custGeom>
                <a:avLst/>
                <a:gdLst>
                  <a:gd name="T0" fmla="*/ 0 w 273"/>
                  <a:gd name="T1" fmla="*/ 4 h 83"/>
                  <a:gd name="T2" fmla="*/ 0 w 273"/>
                  <a:gd name="T3" fmla="*/ 4 h 83"/>
                  <a:gd name="T4" fmla="*/ 4 w 273"/>
                  <a:gd name="T5" fmla="*/ 83 h 83"/>
                  <a:gd name="T6" fmla="*/ 0 w 273"/>
                  <a:gd name="T7" fmla="*/ 4 h 83"/>
                  <a:gd name="T8" fmla="*/ 273 w 273"/>
                  <a:gd name="T9" fmla="*/ 0 h 83"/>
                  <a:gd name="T10" fmla="*/ 118 w 273"/>
                  <a:gd name="T11" fmla="*/ 4 h 83"/>
                  <a:gd name="T12" fmla="*/ 30 w 273"/>
                  <a:gd name="T13" fmla="*/ 4 h 83"/>
                  <a:gd name="T14" fmla="*/ 72 w 273"/>
                  <a:gd name="T15" fmla="*/ 4 h 83"/>
                  <a:gd name="T16" fmla="*/ 273 w 273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83">
                    <a:moveTo>
                      <a:pt x="0" y="4"/>
                    </a:moveTo>
                    <a:lnTo>
                      <a:pt x="0" y="4"/>
                    </a:lnTo>
                    <a:lnTo>
                      <a:pt x="4" y="83"/>
                    </a:lnTo>
                    <a:lnTo>
                      <a:pt x="0" y="4"/>
                    </a:lnTo>
                    <a:moveTo>
                      <a:pt x="273" y="0"/>
                    </a:moveTo>
                    <a:lnTo>
                      <a:pt x="118" y="4"/>
                    </a:lnTo>
                    <a:lnTo>
                      <a:pt x="30" y="4"/>
                    </a:lnTo>
                    <a:lnTo>
                      <a:pt x="72" y="4"/>
                    </a:lnTo>
                    <a:lnTo>
                      <a:pt x="2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Sľiḓé">
                <a:extLst>
                  <a:ext uri="{FF2B5EF4-FFF2-40B4-BE49-F238E27FC236}">
                    <a16:creationId xmlns:a16="http://schemas.microsoft.com/office/drawing/2014/main" id="{C7963E49-8848-4A79-AF18-1E3B98F7E5F5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87325" cy="0"/>
              </a:xfrm>
              <a:custGeom>
                <a:avLst/>
                <a:gdLst>
                  <a:gd name="T0" fmla="*/ 0 w 118"/>
                  <a:gd name="T1" fmla="*/ 0 w 118"/>
                  <a:gd name="T2" fmla="*/ 0 w 118"/>
                  <a:gd name="T3" fmla="*/ 118 w 118"/>
                  <a:gd name="T4" fmla="*/ 0 w 118"/>
                  <a:gd name="T5" fmla="*/ 30 w 118"/>
                  <a:gd name="T6" fmla="*/ 118 w 11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0"/>
                    </a:moveTo>
                    <a:lnTo>
                      <a:pt x="0" y="0"/>
                    </a:lnTo>
                    <a:lnTo>
                      <a:pt x="30" y="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CC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lïḓe">
                <a:extLst>
                  <a:ext uri="{FF2B5EF4-FFF2-40B4-BE49-F238E27FC236}">
                    <a16:creationId xmlns:a16="http://schemas.microsoft.com/office/drawing/2014/main" id="{807581CF-68E3-4E7A-9633-F7A878058E3C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87325" cy="0"/>
              </a:xfrm>
              <a:custGeom>
                <a:avLst/>
                <a:gdLst>
                  <a:gd name="T0" fmla="*/ 0 w 118"/>
                  <a:gd name="T1" fmla="*/ 0 w 118"/>
                  <a:gd name="T2" fmla="*/ 0 w 118"/>
                  <a:gd name="T3" fmla="*/ 118 w 118"/>
                  <a:gd name="T4" fmla="*/ 0 w 118"/>
                  <a:gd name="T5" fmla="*/ 30 w 118"/>
                  <a:gd name="T6" fmla="*/ 118 w 11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moveTo>
                      <a:pt x="118" y="0"/>
                    </a:moveTo>
                    <a:lnTo>
                      <a:pt x="0" y="0"/>
                    </a:lnTo>
                    <a:lnTo>
                      <a:pt x="30" y="0"/>
                    </a:lnTo>
                    <a:lnTo>
                      <a:pt x="1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ṣḻïḑè">
                <a:extLst>
                  <a:ext uri="{FF2B5EF4-FFF2-40B4-BE49-F238E27FC236}">
                    <a16:creationId xmlns:a16="http://schemas.microsoft.com/office/drawing/2014/main" id="{0F6CE202-43F9-43BD-B6E9-AA1A8842F70B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131763"/>
              </a:xfrm>
              <a:custGeom>
                <a:avLst/>
                <a:gdLst>
                  <a:gd name="T0" fmla="*/ 201 w 201"/>
                  <a:gd name="T1" fmla="*/ 0 h 83"/>
                  <a:gd name="T2" fmla="*/ 0 w 201"/>
                  <a:gd name="T3" fmla="*/ 4 h 83"/>
                  <a:gd name="T4" fmla="*/ 0 w 201"/>
                  <a:gd name="T5" fmla="*/ 83 h 83"/>
                  <a:gd name="T6" fmla="*/ 201 w 201"/>
                  <a:gd name="T7" fmla="*/ 83 h 83"/>
                  <a:gd name="T8" fmla="*/ 201 w 20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83">
                    <a:moveTo>
                      <a:pt x="201" y="0"/>
                    </a:moveTo>
                    <a:lnTo>
                      <a:pt x="0" y="4"/>
                    </a:lnTo>
                    <a:lnTo>
                      <a:pt x="0" y="83"/>
                    </a:lnTo>
                    <a:lnTo>
                      <a:pt x="201" y="83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ślïḍe">
                <a:extLst>
                  <a:ext uri="{FF2B5EF4-FFF2-40B4-BE49-F238E27FC236}">
                    <a16:creationId xmlns:a16="http://schemas.microsoft.com/office/drawing/2014/main" id="{DBE4751A-A6D6-4B08-BA71-6A665FD787DC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131763"/>
              </a:xfrm>
              <a:custGeom>
                <a:avLst/>
                <a:gdLst>
                  <a:gd name="T0" fmla="*/ 201 w 201"/>
                  <a:gd name="T1" fmla="*/ 0 h 83"/>
                  <a:gd name="T2" fmla="*/ 0 w 201"/>
                  <a:gd name="T3" fmla="*/ 4 h 83"/>
                  <a:gd name="T4" fmla="*/ 0 w 201"/>
                  <a:gd name="T5" fmla="*/ 83 h 83"/>
                  <a:gd name="T6" fmla="*/ 201 w 201"/>
                  <a:gd name="T7" fmla="*/ 83 h 83"/>
                  <a:gd name="T8" fmla="*/ 201 w 20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83">
                    <a:moveTo>
                      <a:pt x="201" y="0"/>
                    </a:moveTo>
                    <a:lnTo>
                      <a:pt x="0" y="4"/>
                    </a:lnTo>
                    <a:lnTo>
                      <a:pt x="0" y="83"/>
                    </a:lnTo>
                    <a:lnTo>
                      <a:pt x="201" y="83"/>
                    </a:lnTo>
                    <a:lnTo>
                      <a:pt x="2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š1iḓè">
                <a:extLst>
                  <a:ext uri="{FF2B5EF4-FFF2-40B4-BE49-F238E27FC236}">
                    <a16:creationId xmlns:a16="http://schemas.microsoft.com/office/drawing/2014/main" id="{3E3E9882-8BBA-42B9-819D-80F30E3B80BE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125413"/>
              </a:xfrm>
              <a:custGeom>
                <a:avLst/>
                <a:gdLst>
                  <a:gd name="T0" fmla="*/ 72 w 72"/>
                  <a:gd name="T1" fmla="*/ 0 h 79"/>
                  <a:gd name="T2" fmla="*/ 30 w 72"/>
                  <a:gd name="T3" fmla="*/ 0 h 79"/>
                  <a:gd name="T4" fmla="*/ 0 w 72"/>
                  <a:gd name="T5" fmla="*/ 0 h 79"/>
                  <a:gd name="T6" fmla="*/ 0 w 72"/>
                  <a:gd name="T7" fmla="*/ 0 h 79"/>
                  <a:gd name="T8" fmla="*/ 4 w 72"/>
                  <a:gd name="T9" fmla="*/ 79 h 79"/>
                  <a:gd name="T10" fmla="*/ 72 w 72"/>
                  <a:gd name="T11" fmla="*/ 79 h 79"/>
                  <a:gd name="T12" fmla="*/ 72 w 72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9">
                    <a:moveTo>
                      <a:pt x="72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79"/>
                    </a:lnTo>
                    <a:lnTo>
                      <a:pt x="72" y="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sļïḍé">
                <a:extLst>
                  <a:ext uri="{FF2B5EF4-FFF2-40B4-BE49-F238E27FC236}">
                    <a16:creationId xmlns:a16="http://schemas.microsoft.com/office/drawing/2014/main" id="{282758C7-F2AA-478E-B32A-4B9D7DCE9D68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125413"/>
              </a:xfrm>
              <a:custGeom>
                <a:avLst/>
                <a:gdLst>
                  <a:gd name="T0" fmla="*/ 72 w 72"/>
                  <a:gd name="T1" fmla="*/ 0 h 79"/>
                  <a:gd name="T2" fmla="*/ 30 w 72"/>
                  <a:gd name="T3" fmla="*/ 0 h 79"/>
                  <a:gd name="T4" fmla="*/ 0 w 72"/>
                  <a:gd name="T5" fmla="*/ 0 h 79"/>
                  <a:gd name="T6" fmla="*/ 0 w 72"/>
                  <a:gd name="T7" fmla="*/ 0 h 79"/>
                  <a:gd name="T8" fmla="*/ 4 w 72"/>
                  <a:gd name="T9" fmla="*/ 79 h 79"/>
                  <a:gd name="T10" fmla="*/ 72 w 72"/>
                  <a:gd name="T11" fmla="*/ 79 h 79"/>
                  <a:gd name="T12" fmla="*/ 72 w 72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9">
                    <a:moveTo>
                      <a:pt x="72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79"/>
                    </a:lnTo>
                    <a:lnTo>
                      <a:pt x="72" y="79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$ľïḍe">
                <a:extLst>
                  <a:ext uri="{FF2B5EF4-FFF2-40B4-BE49-F238E27FC236}">
                    <a16:creationId xmlns:a16="http://schemas.microsoft.com/office/drawing/2014/main" id="{78C81AB8-03EA-41B6-B1F7-5475D996AB33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127000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ṡḻïḓe">
                <a:extLst>
                  <a:ext uri="{FF2B5EF4-FFF2-40B4-BE49-F238E27FC236}">
                    <a16:creationId xmlns:a16="http://schemas.microsoft.com/office/drawing/2014/main" id="{94718A38-175D-42C5-A353-FA0922F13D3E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12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şľîďe">
                <a:extLst>
                  <a:ext uri="{FF2B5EF4-FFF2-40B4-BE49-F238E27FC236}">
                    <a16:creationId xmlns:a16="http://schemas.microsoft.com/office/drawing/2014/main" id="{60435259-BCBE-4D08-9DC9-690BECEB2828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127000"/>
              </a:xfrm>
              <a:custGeom>
                <a:avLst/>
                <a:gdLst>
                  <a:gd name="T0" fmla="*/ 67 w 67"/>
                  <a:gd name="T1" fmla="*/ 0 h 80"/>
                  <a:gd name="T2" fmla="*/ 67 w 67"/>
                  <a:gd name="T3" fmla="*/ 0 h 80"/>
                  <a:gd name="T4" fmla="*/ 0 w 67"/>
                  <a:gd name="T5" fmla="*/ 0 h 80"/>
                  <a:gd name="T6" fmla="*/ 0 w 67"/>
                  <a:gd name="T7" fmla="*/ 80 h 80"/>
                  <a:gd name="T8" fmla="*/ 67 w 67"/>
                  <a:gd name="T9" fmla="*/ 80 h 80"/>
                  <a:gd name="T10" fmla="*/ 67 w 67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67" y="8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4034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ŝļiḍê">
                <a:extLst>
                  <a:ext uri="{FF2B5EF4-FFF2-40B4-BE49-F238E27FC236}">
                    <a16:creationId xmlns:a16="http://schemas.microsoft.com/office/drawing/2014/main" id="{5CD18857-A73D-4B1C-A2F8-3B1E538906B7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127000"/>
              </a:xfrm>
              <a:custGeom>
                <a:avLst/>
                <a:gdLst>
                  <a:gd name="T0" fmla="*/ 67 w 67"/>
                  <a:gd name="T1" fmla="*/ 0 h 80"/>
                  <a:gd name="T2" fmla="*/ 67 w 67"/>
                  <a:gd name="T3" fmla="*/ 0 h 80"/>
                  <a:gd name="T4" fmla="*/ 0 w 67"/>
                  <a:gd name="T5" fmla="*/ 0 h 80"/>
                  <a:gd name="T6" fmla="*/ 0 w 67"/>
                  <a:gd name="T7" fmla="*/ 80 h 80"/>
                  <a:gd name="T8" fmla="*/ 67 w 67"/>
                  <a:gd name="T9" fmla="*/ 80 h 80"/>
                  <a:gd name="T10" fmla="*/ 67 w 67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67" y="80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slïdé">
                <a:extLst>
                  <a:ext uri="{FF2B5EF4-FFF2-40B4-BE49-F238E27FC236}">
                    <a16:creationId xmlns:a16="http://schemas.microsoft.com/office/drawing/2014/main" id="{AD24B328-EE46-435B-809F-094171D1497F}"/>
                  </a:ext>
                </a:extLst>
              </p:cNvPr>
              <p:cNvSpPr/>
              <p:nvPr/>
            </p:nvSpPr>
            <p:spPr bwMode="auto">
              <a:xfrm>
                <a:off x="7602538" y="4746625"/>
                <a:ext cx="80963" cy="106363"/>
              </a:xfrm>
              <a:prstGeom prst="ellipse">
                <a:avLst/>
              </a:pr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ṩlídè">
                <a:extLst>
                  <a:ext uri="{FF2B5EF4-FFF2-40B4-BE49-F238E27FC236}">
                    <a16:creationId xmlns:a16="http://schemas.microsoft.com/office/drawing/2014/main" id="{96E38B30-7878-4DE1-B84D-4869F48FCF35}"/>
                  </a:ext>
                </a:extLst>
              </p:cNvPr>
              <p:cNvSpPr/>
              <p:nvPr/>
            </p:nvSpPr>
            <p:spPr bwMode="auto">
              <a:xfrm>
                <a:off x="4583113" y="4767263"/>
                <a:ext cx="79375" cy="100013"/>
              </a:xfrm>
              <a:prstGeom prst="ellipse">
                <a:avLst/>
              </a:pr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Sḷiḋe">
                <a:extLst>
                  <a:ext uri="{FF2B5EF4-FFF2-40B4-BE49-F238E27FC236}">
                    <a16:creationId xmlns:a16="http://schemas.microsoft.com/office/drawing/2014/main" id="{942296B4-E7EC-41DE-BC23-65C373A5C796}"/>
                  </a:ext>
                </a:extLst>
              </p:cNvPr>
              <p:cNvSpPr/>
              <p:nvPr/>
            </p:nvSpPr>
            <p:spPr bwMode="auto">
              <a:xfrm>
                <a:off x="7283450" y="3829050"/>
                <a:ext cx="1588" cy="1588"/>
              </a:xfrm>
              <a:prstGeom prst="rect">
                <a:avLst/>
              </a:prstGeom>
              <a:solidFill>
                <a:srgbClr val="D36D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ş1iḑê">
                <a:extLst>
                  <a:ext uri="{FF2B5EF4-FFF2-40B4-BE49-F238E27FC236}">
                    <a16:creationId xmlns:a16="http://schemas.microsoft.com/office/drawing/2014/main" id="{FDA1B8C7-77B1-4D78-9B0B-AA7DAB2BDD9B}"/>
                  </a:ext>
                </a:extLst>
              </p:cNvPr>
              <p:cNvSpPr/>
              <p:nvPr/>
            </p:nvSpPr>
            <p:spPr bwMode="auto">
              <a:xfrm>
                <a:off x="7283450" y="38290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Slîḑê">
                <a:extLst>
                  <a:ext uri="{FF2B5EF4-FFF2-40B4-BE49-F238E27FC236}">
                    <a16:creationId xmlns:a16="http://schemas.microsoft.com/office/drawing/2014/main" id="{5B832330-44ED-456D-B37A-6F07B0713A77}"/>
                  </a:ext>
                </a:extLst>
              </p:cNvPr>
              <p:cNvSpPr/>
              <p:nvPr/>
            </p:nvSpPr>
            <p:spPr bwMode="auto">
              <a:xfrm>
                <a:off x="7642225" y="4206875"/>
                <a:ext cx="33338" cy="487363"/>
              </a:xfrm>
              <a:custGeom>
                <a:avLst/>
                <a:gdLst>
                  <a:gd name="T0" fmla="*/ 21 w 21"/>
                  <a:gd name="T1" fmla="*/ 0 h 307"/>
                  <a:gd name="T2" fmla="*/ 21 w 21"/>
                  <a:gd name="T3" fmla="*/ 307 h 307"/>
                  <a:gd name="T4" fmla="*/ 0 w 21"/>
                  <a:gd name="T5" fmla="*/ 307 h 307"/>
                  <a:gd name="T6" fmla="*/ 21 w 21"/>
                  <a:gd name="T7" fmla="*/ 307 h 307"/>
                  <a:gd name="T8" fmla="*/ 21 w 21"/>
                  <a:gd name="T9" fmla="*/ 0 h 307"/>
                  <a:gd name="T10" fmla="*/ 21 w 21"/>
                  <a:gd name="T1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7">
                    <a:moveTo>
                      <a:pt x="21" y="0"/>
                    </a:moveTo>
                    <a:lnTo>
                      <a:pt x="21" y="307"/>
                    </a:lnTo>
                    <a:lnTo>
                      <a:pt x="0" y="307"/>
                    </a:lnTo>
                    <a:lnTo>
                      <a:pt x="21" y="307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6D54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ṥḷíḍè">
                <a:extLst>
                  <a:ext uri="{FF2B5EF4-FFF2-40B4-BE49-F238E27FC236}">
                    <a16:creationId xmlns:a16="http://schemas.microsoft.com/office/drawing/2014/main" id="{E2FDFABD-9009-47AA-B1C6-2896B91E7019}"/>
                  </a:ext>
                </a:extLst>
              </p:cNvPr>
              <p:cNvSpPr/>
              <p:nvPr/>
            </p:nvSpPr>
            <p:spPr bwMode="auto">
              <a:xfrm>
                <a:off x="7642225" y="4206875"/>
                <a:ext cx="33338" cy="487363"/>
              </a:xfrm>
              <a:custGeom>
                <a:avLst/>
                <a:gdLst>
                  <a:gd name="T0" fmla="*/ 21 w 21"/>
                  <a:gd name="T1" fmla="*/ 0 h 307"/>
                  <a:gd name="T2" fmla="*/ 21 w 21"/>
                  <a:gd name="T3" fmla="*/ 307 h 307"/>
                  <a:gd name="T4" fmla="*/ 0 w 21"/>
                  <a:gd name="T5" fmla="*/ 307 h 307"/>
                  <a:gd name="T6" fmla="*/ 21 w 21"/>
                  <a:gd name="T7" fmla="*/ 307 h 307"/>
                  <a:gd name="T8" fmla="*/ 21 w 21"/>
                  <a:gd name="T9" fmla="*/ 0 h 307"/>
                  <a:gd name="T10" fmla="*/ 21 w 21"/>
                  <a:gd name="T1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7">
                    <a:moveTo>
                      <a:pt x="21" y="0"/>
                    </a:moveTo>
                    <a:lnTo>
                      <a:pt x="21" y="307"/>
                    </a:lnTo>
                    <a:lnTo>
                      <a:pt x="0" y="307"/>
                    </a:lnTo>
                    <a:lnTo>
                      <a:pt x="21" y="307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ṧliḍe">
                <a:extLst>
                  <a:ext uri="{FF2B5EF4-FFF2-40B4-BE49-F238E27FC236}">
                    <a16:creationId xmlns:a16="http://schemas.microsoft.com/office/drawing/2014/main" id="{3CC70A75-7532-420A-9F97-1958B577E7F2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806450" cy="871538"/>
              </a:xfrm>
              <a:custGeom>
                <a:avLst/>
                <a:gdLst>
                  <a:gd name="T0" fmla="*/ 265 w 508"/>
                  <a:gd name="T1" fmla="*/ 0 h 549"/>
                  <a:gd name="T2" fmla="*/ 265 w 508"/>
                  <a:gd name="T3" fmla="*/ 318 h 549"/>
                  <a:gd name="T4" fmla="*/ 0 w 508"/>
                  <a:gd name="T5" fmla="*/ 415 h 549"/>
                  <a:gd name="T6" fmla="*/ 0 w 508"/>
                  <a:gd name="T7" fmla="*/ 549 h 549"/>
                  <a:gd name="T8" fmla="*/ 487 w 508"/>
                  <a:gd name="T9" fmla="*/ 545 h 549"/>
                  <a:gd name="T10" fmla="*/ 508 w 508"/>
                  <a:gd name="T11" fmla="*/ 545 h 549"/>
                  <a:gd name="T12" fmla="*/ 508 w 508"/>
                  <a:gd name="T13" fmla="*/ 238 h 549"/>
                  <a:gd name="T14" fmla="*/ 265 w 508"/>
                  <a:gd name="T15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549">
                    <a:moveTo>
                      <a:pt x="265" y="0"/>
                    </a:moveTo>
                    <a:lnTo>
                      <a:pt x="265" y="318"/>
                    </a:lnTo>
                    <a:lnTo>
                      <a:pt x="0" y="415"/>
                    </a:lnTo>
                    <a:lnTo>
                      <a:pt x="0" y="549"/>
                    </a:lnTo>
                    <a:lnTo>
                      <a:pt x="487" y="545"/>
                    </a:lnTo>
                    <a:lnTo>
                      <a:pt x="508" y="545"/>
                    </a:lnTo>
                    <a:lnTo>
                      <a:pt x="508" y="238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śḻiḑê">
                <a:extLst>
                  <a:ext uri="{FF2B5EF4-FFF2-40B4-BE49-F238E27FC236}">
                    <a16:creationId xmlns:a16="http://schemas.microsoft.com/office/drawing/2014/main" id="{0350F90D-3B9C-49E5-B96A-E292E40E6537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806450" cy="871538"/>
              </a:xfrm>
              <a:custGeom>
                <a:avLst/>
                <a:gdLst>
                  <a:gd name="T0" fmla="*/ 265 w 508"/>
                  <a:gd name="T1" fmla="*/ 0 h 549"/>
                  <a:gd name="T2" fmla="*/ 265 w 508"/>
                  <a:gd name="T3" fmla="*/ 318 h 549"/>
                  <a:gd name="T4" fmla="*/ 0 w 508"/>
                  <a:gd name="T5" fmla="*/ 415 h 549"/>
                  <a:gd name="T6" fmla="*/ 0 w 508"/>
                  <a:gd name="T7" fmla="*/ 549 h 549"/>
                  <a:gd name="T8" fmla="*/ 487 w 508"/>
                  <a:gd name="T9" fmla="*/ 545 h 549"/>
                  <a:gd name="T10" fmla="*/ 508 w 508"/>
                  <a:gd name="T11" fmla="*/ 545 h 549"/>
                  <a:gd name="T12" fmla="*/ 508 w 508"/>
                  <a:gd name="T13" fmla="*/ 238 h 549"/>
                  <a:gd name="T14" fmla="*/ 265 w 508"/>
                  <a:gd name="T15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549">
                    <a:moveTo>
                      <a:pt x="265" y="0"/>
                    </a:moveTo>
                    <a:lnTo>
                      <a:pt x="265" y="318"/>
                    </a:lnTo>
                    <a:lnTo>
                      <a:pt x="0" y="415"/>
                    </a:lnTo>
                    <a:lnTo>
                      <a:pt x="0" y="549"/>
                    </a:lnTo>
                    <a:lnTo>
                      <a:pt x="487" y="545"/>
                    </a:lnTo>
                    <a:lnTo>
                      <a:pt x="508" y="545"/>
                    </a:lnTo>
                    <a:lnTo>
                      <a:pt x="508" y="238"/>
                    </a:lnTo>
                    <a:lnTo>
                      <a:pt x="2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sľîdè">
                <a:extLst>
                  <a:ext uri="{FF2B5EF4-FFF2-40B4-BE49-F238E27FC236}">
                    <a16:creationId xmlns:a16="http://schemas.microsoft.com/office/drawing/2014/main" id="{AAEDEE1A-6D77-4A69-8330-1D1CD490AEE0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420688" cy="658813"/>
              </a:xfrm>
              <a:custGeom>
                <a:avLst/>
                <a:gdLst>
                  <a:gd name="T0" fmla="*/ 261 w 265"/>
                  <a:gd name="T1" fmla="*/ 0 h 415"/>
                  <a:gd name="T2" fmla="*/ 261 w 265"/>
                  <a:gd name="T3" fmla="*/ 0 h 415"/>
                  <a:gd name="T4" fmla="*/ 265 w 265"/>
                  <a:gd name="T5" fmla="*/ 318 h 415"/>
                  <a:gd name="T6" fmla="*/ 0 w 265"/>
                  <a:gd name="T7" fmla="*/ 415 h 415"/>
                  <a:gd name="T8" fmla="*/ 265 w 265"/>
                  <a:gd name="T9" fmla="*/ 318 h 415"/>
                  <a:gd name="T10" fmla="*/ 265 w 265"/>
                  <a:gd name="T11" fmla="*/ 0 h 415"/>
                  <a:gd name="T12" fmla="*/ 261 w 265"/>
                  <a:gd name="T13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415">
                    <a:moveTo>
                      <a:pt x="261" y="0"/>
                    </a:moveTo>
                    <a:lnTo>
                      <a:pt x="261" y="0"/>
                    </a:lnTo>
                    <a:lnTo>
                      <a:pt x="265" y="318"/>
                    </a:lnTo>
                    <a:lnTo>
                      <a:pt x="0" y="415"/>
                    </a:lnTo>
                    <a:lnTo>
                      <a:pt x="265" y="318"/>
                    </a:lnTo>
                    <a:lnTo>
                      <a:pt x="265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rgbClr val="D9CD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śļíďe">
                <a:extLst>
                  <a:ext uri="{FF2B5EF4-FFF2-40B4-BE49-F238E27FC236}">
                    <a16:creationId xmlns:a16="http://schemas.microsoft.com/office/drawing/2014/main" id="{A5EA0E0E-8600-4DCF-ACB5-54CB24E72ABB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420688" cy="658813"/>
              </a:xfrm>
              <a:custGeom>
                <a:avLst/>
                <a:gdLst>
                  <a:gd name="T0" fmla="*/ 261 w 265"/>
                  <a:gd name="T1" fmla="*/ 0 h 415"/>
                  <a:gd name="T2" fmla="*/ 261 w 265"/>
                  <a:gd name="T3" fmla="*/ 0 h 415"/>
                  <a:gd name="T4" fmla="*/ 265 w 265"/>
                  <a:gd name="T5" fmla="*/ 318 h 415"/>
                  <a:gd name="T6" fmla="*/ 0 w 265"/>
                  <a:gd name="T7" fmla="*/ 415 h 415"/>
                  <a:gd name="T8" fmla="*/ 265 w 265"/>
                  <a:gd name="T9" fmla="*/ 318 h 415"/>
                  <a:gd name="T10" fmla="*/ 265 w 265"/>
                  <a:gd name="T11" fmla="*/ 0 h 415"/>
                  <a:gd name="T12" fmla="*/ 261 w 265"/>
                  <a:gd name="T13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415">
                    <a:moveTo>
                      <a:pt x="261" y="0"/>
                    </a:moveTo>
                    <a:lnTo>
                      <a:pt x="261" y="0"/>
                    </a:lnTo>
                    <a:lnTo>
                      <a:pt x="265" y="318"/>
                    </a:lnTo>
                    <a:lnTo>
                      <a:pt x="0" y="415"/>
                    </a:lnTo>
                    <a:lnTo>
                      <a:pt x="265" y="318"/>
                    </a:lnTo>
                    <a:lnTo>
                      <a:pt x="265" y="0"/>
                    </a:lnTo>
                    <a:lnTo>
                      <a:pt x="2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šḻíḋé">
                <a:extLst>
                  <a:ext uri="{FF2B5EF4-FFF2-40B4-BE49-F238E27FC236}">
                    <a16:creationId xmlns:a16="http://schemas.microsoft.com/office/drawing/2014/main" id="{C9A95159-D1FF-4598-B58F-CF503447DE62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412750"/>
              </a:xfrm>
              <a:custGeom>
                <a:avLst/>
                <a:gdLst>
                  <a:gd name="T0" fmla="*/ 0 w 269"/>
                  <a:gd name="T1" fmla="*/ 0 h 260"/>
                  <a:gd name="T2" fmla="*/ 260 w 269"/>
                  <a:gd name="T3" fmla="*/ 260 h 260"/>
                  <a:gd name="T4" fmla="*/ 269 w 269"/>
                  <a:gd name="T5" fmla="*/ 260 h 260"/>
                  <a:gd name="T6" fmla="*/ 269 w 269"/>
                  <a:gd name="T7" fmla="*/ 260 h 260"/>
                  <a:gd name="T8" fmla="*/ 269 w 269"/>
                  <a:gd name="T9" fmla="*/ 88 h 260"/>
                  <a:gd name="T10" fmla="*/ 0 w 269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260">
                    <a:moveTo>
                      <a:pt x="0" y="0"/>
                    </a:moveTo>
                    <a:lnTo>
                      <a:pt x="260" y="260"/>
                    </a:lnTo>
                    <a:lnTo>
                      <a:pt x="269" y="260"/>
                    </a:lnTo>
                    <a:lnTo>
                      <a:pt x="269" y="260"/>
                    </a:lnTo>
                    <a:lnTo>
                      <a:pt x="269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ṩļíḍè">
                <a:extLst>
                  <a:ext uri="{FF2B5EF4-FFF2-40B4-BE49-F238E27FC236}">
                    <a16:creationId xmlns:a16="http://schemas.microsoft.com/office/drawing/2014/main" id="{9F5C154E-2A8E-4D7B-8C5A-3D4029FDFAE1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412750"/>
              </a:xfrm>
              <a:custGeom>
                <a:avLst/>
                <a:gdLst>
                  <a:gd name="T0" fmla="*/ 0 w 269"/>
                  <a:gd name="T1" fmla="*/ 0 h 260"/>
                  <a:gd name="T2" fmla="*/ 260 w 269"/>
                  <a:gd name="T3" fmla="*/ 260 h 260"/>
                  <a:gd name="T4" fmla="*/ 269 w 269"/>
                  <a:gd name="T5" fmla="*/ 260 h 260"/>
                  <a:gd name="T6" fmla="*/ 269 w 269"/>
                  <a:gd name="T7" fmla="*/ 260 h 260"/>
                  <a:gd name="T8" fmla="*/ 269 w 269"/>
                  <a:gd name="T9" fmla="*/ 88 h 260"/>
                  <a:gd name="T10" fmla="*/ 0 w 269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260">
                    <a:moveTo>
                      <a:pt x="0" y="0"/>
                    </a:moveTo>
                    <a:lnTo>
                      <a:pt x="260" y="260"/>
                    </a:lnTo>
                    <a:lnTo>
                      <a:pt x="269" y="260"/>
                    </a:lnTo>
                    <a:lnTo>
                      <a:pt x="269" y="260"/>
                    </a:lnTo>
                    <a:lnTo>
                      <a:pt x="269" y="8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şļïḋè">
                <a:extLst>
                  <a:ext uri="{FF2B5EF4-FFF2-40B4-BE49-F238E27FC236}">
                    <a16:creationId xmlns:a16="http://schemas.microsoft.com/office/drawing/2014/main" id="{A4523F10-3492-4F9A-B3AB-075C1ECBC82B}"/>
                  </a:ext>
                </a:extLst>
              </p:cNvPr>
              <p:cNvSpPr/>
              <p:nvPr/>
            </p:nvSpPr>
            <p:spPr bwMode="auto">
              <a:xfrm>
                <a:off x="5389563" y="4433888"/>
                <a:ext cx="1588" cy="273050"/>
              </a:xfrm>
              <a:prstGeom prst="rect">
                <a:avLst/>
              </a:prstGeom>
              <a:solidFill>
                <a:srgbClr val="A4A8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šľíḋè">
                <a:extLst>
                  <a:ext uri="{FF2B5EF4-FFF2-40B4-BE49-F238E27FC236}">
                    <a16:creationId xmlns:a16="http://schemas.microsoft.com/office/drawing/2014/main" id="{F305765A-CFB4-4734-A277-9E43D804FF62}"/>
                  </a:ext>
                </a:extLst>
              </p:cNvPr>
              <p:cNvSpPr/>
              <p:nvPr/>
            </p:nvSpPr>
            <p:spPr bwMode="auto">
              <a:xfrm>
                <a:off x="5389563" y="4433888"/>
                <a:ext cx="1588" cy="273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ṩľíḓe">
                <a:extLst>
                  <a:ext uri="{FF2B5EF4-FFF2-40B4-BE49-F238E27FC236}">
                    <a16:creationId xmlns:a16="http://schemas.microsoft.com/office/drawing/2014/main" id="{C7C3ABEF-E71B-4C10-92F6-1381EAA0B1A7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139700"/>
              </a:xfrm>
              <a:custGeom>
                <a:avLst/>
                <a:gdLst>
                  <a:gd name="T0" fmla="*/ 0 w 269"/>
                  <a:gd name="T1" fmla="*/ 0 h 88"/>
                  <a:gd name="T2" fmla="*/ 0 w 269"/>
                  <a:gd name="T3" fmla="*/ 0 h 88"/>
                  <a:gd name="T4" fmla="*/ 269 w 269"/>
                  <a:gd name="T5" fmla="*/ 88 h 88"/>
                  <a:gd name="T6" fmla="*/ 269 w 269"/>
                  <a:gd name="T7" fmla="*/ 88 h 88"/>
                  <a:gd name="T8" fmla="*/ 269 w 269"/>
                  <a:gd name="T9" fmla="*/ 88 h 88"/>
                  <a:gd name="T10" fmla="*/ 0 w 269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88">
                    <a:moveTo>
                      <a:pt x="0" y="0"/>
                    </a:moveTo>
                    <a:lnTo>
                      <a:pt x="0" y="0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4D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ṡḻiḓé">
                <a:extLst>
                  <a:ext uri="{FF2B5EF4-FFF2-40B4-BE49-F238E27FC236}">
                    <a16:creationId xmlns:a16="http://schemas.microsoft.com/office/drawing/2014/main" id="{223142F8-B6EC-4707-96C5-162846786594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139700"/>
              </a:xfrm>
              <a:custGeom>
                <a:avLst/>
                <a:gdLst>
                  <a:gd name="T0" fmla="*/ 0 w 269"/>
                  <a:gd name="T1" fmla="*/ 0 h 88"/>
                  <a:gd name="T2" fmla="*/ 0 w 269"/>
                  <a:gd name="T3" fmla="*/ 0 h 88"/>
                  <a:gd name="T4" fmla="*/ 269 w 269"/>
                  <a:gd name="T5" fmla="*/ 88 h 88"/>
                  <a:gd name="T6" fmla="*/ 269 w 269"/>
                  <a:gd name="T7" fmla="*/ 88 h 88"/>
                  <a:gd name="T8" fmla="*/ 269 w 269"/>
                  <a:gd name="T9" fmla="*/ 88 h 88"/>
                  <a:gd name="T10" fmla="*/ 0 w 269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88">
                    <a:moveTo>
                      <a:pt x="0" y="0"/>
                    </a:moveTo>
                    <a:lnTo>
                      <a:pt x="0" y="0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ṡ1íďè">
              <a:extLst>
                <a:ext uri="{FF2B5EF4-FFF2-40B4-BE49-F238E27FC236}">
                  <a16:creationId xmlns:a16="http://schemas.microsoft.com/office/drawing/2014/main" id="{21FC4781-9D06-481E-8ADC-622271AEE369}"/>
                </a:ext>
              </a:extLst>
            </p:cNvPr>
            <p:cNvGrpSpPr/>
            <p:nvPr/>
          </p:nvGrpSpPr>
          <p:grpSpPr>
            <a:xfrm>
              <a:off x="673101" y="1183665"/>
              <a:ext cx="3446412" cy="4963135"/>
              <a:chOff x="673101" y="1183665"/>
              <a:chExt cx="3446412" cy="4963135"/>
            </a:xfrm>
          </p:grpSpPr>
          <p:sp>
            <p:nvSpPr>
              <p:cNvPr id="16" name="íṡḻíḍe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1637170"/>
                <a:ext cx="3446412" cy="515879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>
                    <a:solidFill>
                      <a:schemeClr val="bg1"/>
                    </a:solidFill>
                  </a:defRPr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7" name="išḷiďe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2367327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8" name="ïš1iḑe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3183528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9" name="î$ļídê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39997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/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200" dirty="0"/>
                  <a:t>Supporting text here……</a:t>
                </a:r>
              </a:p>
            </p:txBody>
          </p:sp>
          <p:sp>
            <p:nvSpPr>
              <p:cNvPr id="20" name="iśḷîḑe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4815930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21" name="îṣlïḑê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56321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22" name="íṩļídè">
                <a:extLst>
                  <a:ext uri="{FF2B5EF4-FFF2-40B4-BE49-F238E27FC236}">
                    <a16:creationId xmlns:a16="http://schemas.microsoft.com/office/drawing/2014/main" id="{EC32DD51-F49D-4DA3-AEDC-E8A46D52687F}"/>
                  </a:ext>
                </a:extLst>
              </p:cNvPr>
              <p:cNvSpPr/>
              <p:nvPr/>
            </p:nvSpPr>
            <p:spPr bwMode="auto">
              <a:xfrm>
                <a:off x="2197611" y="1183665"/>
                <a:ext cx="397391" cy="364576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  <p:grpSp>
          <p:nvGrpSpPr>
            <p:cNvPr id="8" name="i$ḷíḑé">
              <a:extLst>
                <a:ext uri="{FF2B5EF4-FFF2-40B4-BE49-F238E27FC236}">
                  <a16:creationId xmlns:a16="http://schemas.microsoft.com/office/drawing/2014/main" id="{DAB38AD5-837B-4461-B32C-066FD38E8066}"/>
                </a:ext>
              </a:extLst>
            </p:cNvPr>
            <p:cNvGrpSpPr/>
            <p:nvPr/>
          </p:nvGrpSpPr>
          <p:grpSpPr>
            <a:xfrm>
              <a:off x="8072488" y="1183665"/>
              <a:ext cx="3446412" cy="4963135"/>
              <a:chOff x="673101" y="1183665"/>
              <a:chExt cx="3446412" cy="4963135"/>
            </a:xfrm>
          </p:grpSpPr>
          <p:sp>
            <p:nvSpPr>
              <p:cNvPr id="9" name="ï$ļíḍê">
                <a:extLst>
                  <a:ext uri="{FF2B5EF4-FFF2-40B4-BE49-F238E27FC236}">
                    <a16:creationId xmlns:a16="http://schemas.microsoft.com/office/drawing/2014/main" id="{F20F6A5C-D1F0-4048-8204-E9497F27FC28}"/>
                  </a:ext>
                </a:extLst>
              </p:cNvPr>
              <p:cNvSpPr txBox="1"/>
              <p:nvPr/>
            </p:nvSpPr>
            <p:spPr>
              <a:xfrm>
                <a:off x="673101" y="1637170"/>
                <a:ext cx="3446412" cy="515879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>
                    <a:solidFill>
                      <a:schemeClr val="bg1"/>
                    </a:solidFill>
                  </a:defRPr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0" name="iṣḷïḍé">
                <a:extLst>
                  <a:ext uri="{FF2B5EF4-FFF2-40B4-BE49-F238E27FC236}">
                    <a16:creationId xmlns:a16="http://schemas.microsoft.com/office/drawing/2014/main" id="{1E1AE6CA-37D9-4D7E-9D30-EDB674D6A67B}"/>
                  </a:ext>
                </a:extLst>
              </p:cNvPr>
              <p:cNvSpPr txBox="1"/>
              <p:nvPr/>
            </p:nvSpPr>
            <p:spPr>
              <a:xfrm>
                <a:off x="673101" y="2367327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1" name="išliḍe">
                <a:extLst>
                  <a:ext uri="{FF2B5EF4-FFF2-40B4-BE49-F238E27FC236}">
                    <a16:creationId xmlns:a16="http://schemas.microsoft.com/office/drawing/2014/main" id="{CD504B54-CBE1-4230-ACA2-979D3E38C739}"/>
                  </a:ext>
                </a:extLst>
              </p:cNvPr>
              <p:cNvSpPr txBox="1"/>
              <p:nvPr/>
            </p:nvSpPr>
            <p:spPr>
              <a:xfrm>
                <a:off x="673101" y="3183528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2" name="íŝlîḑe">
                <a:extLst>
                  <a:ext uri="{FF2B5EF4-FFF2-40B4-BE49-F238E27FC236}">
                    <a16:creationId xmlns:a16="http://schemas.microsoft.com/office/drawing/2014/main" id="{BD0A9E5E-6D99-4D47-919B-042699240484}"/>
                  </a:ext>
                </a:extLst>
              </p:cNvPr>
              <p:cNvSpPr txBox="1"/>
              <p:nvPr/>
            </p:nvSpPr>
            <p:spPr>
              <a:xfrm>
                <a:off x="673101" y="39997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/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200" dirty="0"/>
                  <a:t>Supporting text here……</a:t>
                </a:r>
              </a:p>
            </p:txBody>
          </p:sp>
          <p:sp>
            <p:nvSpPr>
              <p:cNvPr id="13" name="ïšliḓe">
                <a:extLst>
                  <a:ext uri="{FF2B5EF4-FFF2-40B4-BE49-F238E27FC236}">
                    <a16:creationId xmlns:a16="http://schemas.microsoft.com/office/drawing/2014/main" id="{597BD9B8-1A68-42EC-8DAB-575684FDAC5B}"/>
                  </a:ext>
                </a:extLst>
              </p:cNvPr>
              <p:cNvSpPr txBox="1"/>
              <p:nvPr/>
            </p:nvSpPr>
            <p:spPr>
              <a:xfrm>
                <a:off x="673101" y="4815930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4" name="îṡ1iḑê">
                <a:extLst>
                  <a:ext uri="{FF2B5EF4-FFF2-40B4-BE49-F238E27FC236}">
                    <a16:creationId xmlns:a16="http://schemas.microsoft.com/office/drawing/2014/main" id="{009335D7-A9E7-45C8-9CFB-9AB0D4F5AC0E}"/>
                  </a:ext>
                </a:extLst>
              </p:cNvPr>
              <p:cNvSpPr txBox="1"/>
              <p:nvPr/>
            </p:nvSpPr>
            <p:spPr>
              <a:xfrm>
                <a:off x="673101" y="56321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5" name="íṣḷïḍê">
                <a:extLst>
                  <a:ext uri="{FF2B5EF4-FFF2-40B4-BE49-F238E27FC236}">
                    <a16:creationId xmlns:a16="http://schemas.microsoft.com/office/drawing/2014/main" id="{564FE973-1CA3-497A-8D81-CAD892BA875C}"/>
                  </a:ext>
                </a:extLst>
              </p:cNvPr>
              <p:cNvSpPr/>
              <p:nvPr/>
            </p:nvSpPr>
            <p:spPr bwMode="auto">
              <a:xfrm>
                <a:off x="2197611" y="1183665"/>
                <a:ext cx="397391" cy="364576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1783300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94C8A6-CFE0-4C92-B4B3-D33A20EE7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BE14EE-22DA-4BF1-90ED-548B2D965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8FDAD4-8459-4665-AA1A-E65EED51E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71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EAFB61E-EB5D-4D41-A0A5-1FA799CFB2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006" y="1737178"/>
            <a:ext cx="10841482" cy="3802743"/>
            <a:chOff x="679006" y="1691458"/>
            <a:chExt cx="10841482" cy="3802743"/>
          </a:xfrm>
        </p:grpSpPr>
        <p:sp>
          <p:nvSpPr>
            <p:cNvPr id="6" name="îSḷîḋe">
              <a:extLst>
                <a:ext uri="{FF2B5EF4-FFF2-40B4-BE49-F238E27FC236}">
                  <a16:creationId xmlns:a16="http://schemas.microsoft.com/office/drawing/2014/main" id="{4B4E3DBF-35E3-4526-878E-0BC7AD531290}"/>
                </a:ext>
              </a:extLst>
            </p:cNvPr>
            <p:cNvSpPr/>
            <p:nvPr/>
          </p:nvSpPr>
          <p:spPr>
            <a:xfrm>
              <a:off x="9021006" y="1691458"/>
              <a:ext cx="249948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endParaRPr lang="en-US" altLang="zh-CN" sz="900" dirty="0">
                <a:solidFill>
                  <a:srgbClr val="000000"/>
                </a:solidFill>
              </a:endParaRPr>
            </a:p>
          </p:txBody>
        </p:sp>
        <p:sp>
          <p:nvSpPr>
            <p:cNvPr id="7" name="îšlíḓé">
              <a:extLst>
                <a:ext uri="{FF2B5EF4-FFF2-40B4-BE49-F238E27FC236}">
                  <a16:creationId xmlns:a16="http://schemas.microsoft.com/office/drawing/2014/main" id="{AED0BE4A-6FC8-4652-911A-7F883E7F563B}"/>
                </a:ext>
              </a:extLst>
            </p:cNvPr>
            <p:cNvSpPr/>
            <p:nvPr/>
          </p:nvSpPr>
          <p:spPr>
            <a:xfrm>
              <a:off x="9021006" y="3904374"/>
              <a:ext cx="2491988" cy="603504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 defTabSz="913765">
                <a:buSzPct val="25000"/>
                <a:defRPr/>
              </a:pPr>
              <a:r>
                <a:rPr lang="de-DE" altLang="zh-CN" b="1">
                  <a:solidFill>
                    <a:schemeClr val="bg1"/>
                  </a:solidFill>
                </a:rPr>
                <a:t>... ￥ | 57 %</a:t>
              </a:r>
              <a:endParaRPr lang="de-DE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ṡlíḋê">
              <a:extLst>
                <a:ext uri="{FF2B5EF4-FFF2-40B4-BE49-F238E27FC236}">
                  <a16:creationId xmlns:a16="http://schemas.microsoft.com/office/drawing/2014/main" id="{0124EB23-72A8-424D-A8ED-AF78330CBB44}"/>
                </a:ext>
              </a:extLst>
            </p:cNvPr>
            <p:cNvSpPr/>
            <p:nvPr/>
          </p:nvSpPr>
          <p:spPr bwMode="auto">
            <a:xfrm>
              <a:off x="9996724" y="4718530"/>
              <a:ext cx="540552" cy="45680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sḻíḍè">
              <a:extLst>
                <a:ext uri="{FF2B5EF4-FFF2-40B4-BE49-F238E27FC236}">
                  <a16:creationId xmlns:a16="http://schemas.microsoft.com/office/drawing/2014/main" id="{C5BFD3E8-E977-4EEC-81D8-79EE236AC2B5}"/>
                </a:ext>
              </a:extLst>
            </p:cNvPr>
            <p:cNvSpPr/>
            <p:nvPr/>
          </p:nvSpPr>
          <p:spPr bwMode="auto">
            <a:xfrm>
              <a:off x="9016036" y="2452482"/>
              <a:ext cx="2491988" cy="11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0" name="ï$ľîdè">
              <a:extLst>
                <a:ext uri="{FF2B5EF4-FFF2-40B4-BE49-F238E27FC236}">
                  <a16:creationId xmlns:a16="http://schemas.microsoft.com/office/drawing/2014/main" id="{7174161A-8ABD-494E-8ED9-448974805075}"/>
                </a:ext>
              </a:extLst>
            </p:cNvPr>
            <p:cNvSpPr txBox="1"/>
            <p:nvPr/>
          </p:nvSpPr>
          <p:spPr bwMode="auto">
            <a:xfrm>
              <a:off x="9016036" y="2039601"/>
              <a:ext cx="24919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" name="iş1iḋè">
              <a:extLst>
                <a:ext uri="{FF2B5EF4-FFF2-40B4-BE49-F238E27FC236}">
                  <a16:creationId xmlns:a16="http://schemas.microsoft.com/office/drawing/2014/main" id="{0C03DD2A-F0C5-4F21-904A-7F2BC21A9FED}"/>
                </a:ext>
              </a:extLst>
            </p:cNvPr>
            <p:cNvSpPr/>
            <p:nvPr/>
          </p:nvSpPr>
          <p:spPr>
            <a:xfrm>
              <a:off x="6241996" y="1691458"/>
              <a:ext cx="249948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endParaRPr lang="en-US" altLang="zh-CN" sz="900" dirty="0">
                <a:solidFill>
                  <a:srgbClr val="000000"/>
                </a:solidFill>
              </a:endParaRPr>
            </a:p>
          </p:txBody>
        </p:sp>
        <p:sp>
          <p:nvSpPr>
            <p:cNvPr id="12" name="iṥļiḋe">
              <a:extLst>
                <a:ext uri="{FF2B5EF4-FFF2-40B4-BE49-F238E27FC236}">
                  <a16:creationId xmlns:a16="http://schemas.microsoft.com/office/drawing/2014/main" id="{662B5ED7-BA52-4CB0-B05A-732A02D637E2}"/>
                </a:ext>
              </a:extLst>
            </p:cNvPr>
            <p:cNvSpPr/>
            <p:nvPr/>
          </p:nvSpPr>
          <p:spPr>
            <a:xfrm>
              <a:off x="6241996" y="3904374"/>
              <a:ext cx="2491988" cy="603504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 defTabSz="913765">
                <a:buSzPct val="25000"/>
                <a:defRPr/>
              </a:pPr>
              <a:r>
                <a:rPr lang="de-DE" altLang="zh-CN" b="1">
                  <a:solidFill>
                    <a:schemeClr val="bg1"/>
                  </a:solidFill>
                </a:rPr>
                <a:t>... ￥ | 57 %</a:t>
              </a:r>
              <a:endParaRPr lang="de-DE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ṩļíďé">
              <a:extLst>
                <a:ext uri="{FF2B5EF4-FFF2-40B4-BE49-F238E27FC236}">
                  <a16:creationId xmlns:a16="http://schemas.microsoft.com/office/drawing/2014/main" id="{5017FB05-90B1-41EF-B267-15B87E991DFF}"/>
                </a:ext>
              </a:extLst>
            </p:cNvPr>
            <p:cNvSpPr/>
            <p:nvPr/>
          </p:nvSpPr>
          <p:spPr bwMode="auto">
            <a:xfrm>
              <a:off x="7217714" y="4718530"/>
              <a:ext cx="540552" cy="45680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ṧḻïḋè">
              <a:extLst>
                <a:ext uri="{FF2B5EF4-FFF2-40B4-BE49-F238E27FC236}">
                  <a16:creationId xmlns:a16="http://schemas.microsoft.com/office/drawing/2014/main" id="{E546F809-1C52-45EB-95DD-953AED204A42}"/>
                </a:ext>
              </a:extLst>
            </p:cNvPr>
            <p:cNvSpPr/>
            <p:nvPr/>
          </p:nvSpPr>
          <p:spPr bwMode="auto">
            <a:xfrm>
              <a:off x="6237026" y="2452482"/>
              <a:ext cx="2491988" cy="11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15" name="îśļíḓe">
              <a:extLst>
                <a:ext uri="{FF2B5EF4-FFF2-40B4-BE49-F238E27FC236}">
                  <a16:creationId xmlns:a16="http://schemas.microsoft.com/office/drawing/2014/main" id="{63152B1E-D374-4FC5-B6AB-589D6D648938}"/>
                </a:ext>
              </a:extLst>
            </p:cNvPr>
            <p:cNvSpPr txBox="1"/>
            <p:nvPr/>
          </p:nvSpPr>
          <p:spPr bwMode="auto">
            <a:xfrm>
              <a:off x="6237026" y="2039601"/>
              <a:ext cx="24919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6" name="îşḻïdé">
              <a:extLst>
                <a:ext uri="{FF2B5EF4-FFF2-40B4-BE49-F238E27FC236}">
                  <a16:creationId xmlns:a16="http://schemas.microsoft.com/office/drawing/2014/main" id="{ED79995A-ED08-4A87-8357-C6623F927B82}"/>
                </a:ext>
              </a:extLst>
            </p:cNvPr>
            <p:cNvSpPr/>
            <p:nvPr/>
          </p:nvSpPr>
          <p:spPr>
            <a:xfrm>
              <a:off x="3462986" y="1691458"/>
              <a:ext cx="249948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endParaRPr lang="en-US" altLang="zh-CN" sz="900" dirty="0">
                <a:solidFill>
                  <a:srgbClr val="000000"/>
                </a:solidFill>
              </a:endParaRPr>
            </a:p>
          </p:txBody>
        </p:sp>
        <p:sp>
          <p:nvSpPr>
            <p:cNvPr id="17" name="îs1ïdê">
              <a:extLst>
                <a:ext uri="{FF2B5EF4-FFF2-40B4-BE49-F238E27FC236}">
                  <a16:creationId xmlns:a16="http://schemas.microsoft.com/office/drawing/2014/main" id="{7B546319-A961-4665-8DBD-093A758205D1}"/>
                </a:ext>
              </a:extLst>
            </p:cNvPr>
            <p:cNvSpPr/>
            <p:nvPr/>
          </p:nvSpPr>
          <p:spPr>
            <a:xfrm>
              <a:off x="3462986" y="3904374"/>
              <a:ext cx="2491988" cy="603504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 defTabSz="913765">
                <a:buSzPct val="25000"/>
                <a:defRPr/>
              </a:pPr>
              <a:r>
                <a:rPr lang="de-DE" altLang="zh-CN" b="1">
                  <a:solidFill>
                    <a:schemeClr val="bg1"/>
                  </a:solidFill>
                </a:rPr>
                <a:t>... ￥ | 57 %</a:t>
              </a:r>
              <a:endParaRPr lang="de-DE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işḻïďê">
              <a:extLst>
                <a:ext uri="{FF2B5EF4-FFF2-40B4-BE49-F238E27FC236}">
                  <a16:creationId xmlns:a16="http://schemas.microsoft.com/office/drawing/2014/main" id="{87EAD84B-9169-4C0B-888A-3230AABBB02B}"/>
                </a:ext>
              </a:extLst>
            </p:cNvPr>
            <p:cNvSpPr/>
            <p:nvPr/>
          </p:nvSpPr>
          <p:spPr bwMode="auto">
            <a:xfrm>
              <a:off x="4438704" y="4718530"/>
              <a:ext cx="540552" cy="45680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ïṥlïḍe">
              <a:extLst>
                <a:ext uri="{FF2B5EF4-FFF2-40B4-BE49-F238E27FC236}">
                  <a16:creationId xmlns:a16="http://schemas.microsoft.com/office/drawing/2014/main" id="{9160FA23-5F7C-48E2-B39A-97E64D88648E}"/>
                </a:ext>
              </a:extLst>
            </p:cNvPr>
            <p:cNvSpPr/>
            <p:nvPr/>
          </p:nvSpPr>
          <p:spPr bwMode="auto">
            <a:xfrm>
              <a:off x="3458016" y="2452482"/>
              <a:ext cx="2491988" cy="11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20" name="îśļîḑê">
              <a:extLst>
                <a:ext uri="{FF2B5EF4-FFF2-40B4-BE49-F238E27FC236}">
                  <a16:creationId xmlns:a16="http://schemas.microsoft.com/office/drawing/2014/main" id="{2CA5C156-C686-4572-AD2E-D687C3EBEE7B}"/>
                </a:ext>
              </a:extLst>
            </p:cNvPr>
            <p:cNvSpPr txBox="1"/>
            <p:nvPr/>
          </p:nvSpPr>
          <p:spPr bwMode="auto">
            <a:xfrm>
              <a:off x="3458016" y="2039601"/>
              <a:ext cx="24919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21" name="ïšḷîḍè">
              <a:extLst>
                <a:ext uri="{FF2B5EF4-FFF2-40B4-BE49-F238E27FC236}">
                  <a16:creationId xmlns:a16="http://schemas.microsoft.com/office/drawing/2014/main" id="{9964D450-E9DA-48F8-A6F2-AAC6C3180E7C}"/>
                </a:ext>
              </a:extLst>
            </p:cNvPr>
            <p:cNvSpPr/>
            <p:nvPr/>
          </p:nvSpPr>
          <p:spPr>
            <a:xfrm>
              <a:off x="683976" y="1691458"/>
              <a:ext cx="249948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endParaRPr lang="en-US" altLang="zh-CN" sz="900" dirty="0">
                <a:solidFill>
                  <a:srgbClr val="000000"/>
                </a:solidFill>
              </a:endParaRPr>
            </a:p>
          </p:txBody>
        </p:sp>
        <p:sp>
          <p:nvSpPr>
            <p:cNvPr id="22" name="iṣlïḓê">
              <a:extLst>
                <a:ext uri="{FF2B5EF4-FFF2-40B4-BE49-F238E27FC236}">
                  <a16:creationId xmlns:a16="http://schemas.microsoft.com/office/drawing/2014/main" id="{324124F5-5FEA-468E-9D41-519CFE95322A}"/>
                </a:ext>
              </a:extLst>
            </p:cNvPr>
            <p:cNvSpPr/>
            <p:nvPr/>
          </p:nvSpPr>
          <p:spPr>
            <a:xfrm>
              <a:off x="683976" y="3904374"/>
              <a:ext cx="2491988" cy="603504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 defTabSz="913765">
                <a:buSzPct val="25000"/>
                <a:defRPr/>
              </a:pPr>
              <a:r>
                <a:rPr lang="de-DE" altLang="zh-CN" b="1">
                  <a:solidFill>
                    <a:schemeClr val="bg1"/>
                  </a:solidFill>
                </a:rPr>
                <a:t>... ￥ | 57 %</a:t>
              </a:r>
              <a:endParaRPr lang="de-DE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íṩļiḓè">
              <a:extLst>
                <a:ext uri="{FF2B5EF4-FFF2-40B4-BE49-F238E27FC236}">
                  <a16:creationId xmlns:a16="http://schemas.microsoft.com/office/drawing/2014/main" id="{667E9EEA-D87F-488B-A73B-86B3A3C39AA6}"/>
                </a:ext>
              </a:extLst>
            </p:cNvPr>
            <p:cNvSpPr/>
            <p:nvPr/>
          </p:nvSpPr>
          <p:spPr bwMode="auto">
            <a:xfrm>
              <a:off x="1659694" y="4718530"/>
              <a:ext cx="540552" cy="45680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îŝľîḍe">
              <a:extLst>
                <a:ext uri="{FF2B5EF4-FFF2-40B4-BE49-F238E27FC236}">
                  <a16:creationId xmlns:a16="http://schemas.microsoft.com/office/drawing/2014/main" id="{D44443FF-8A11-4335-B008-F9100A1605D4}"/>
                </a:ext>
              </a:extLst>
            </p:cNvPr>
            <p:cNvSpPr/>
            <p:nvPr/>
          </p:nvSpPr>
          <p:spPr bwMode="auto">
            <a:xfrm>
              <a:off x="679006" y="2452482"/>
              <a:ext cx="2491988" cy="11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……</a:t>
              </a:r>
              <a:endParaRPr lang="en-US" altLang="zh-CN" sz="1100" dirty="0"/>
            </a:p>
          </p:txBody>
        </p:sp>
        <p:sp>
          <p:nvSpPr>
            <p:cNvPr id="25" name="ïšļîḍê">
              <a:extLst>
                <a:ext uri="{FF2B5EF4-FFF2-40B4-BE49-F238E27FC236}">
                  <a16:creationId xmlns:a16="http://schemas.microsoft.com/office/drawing/2014/main" id="{26C2ED58-D2F6-4D22-8B6F-615F00A07264}"/>
                </a:ext>
              </a:extLst>
            </p:cNvPr>
            <p:cNvSpPr txBox="1"/>
            <p:nvPr/>
          </p:nvSpPr>
          <p:spPr bwMode="auto">
            <a:xfrm>
              <a:off x="679006" y="2039601"/>
              <a:ext cx="24919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79976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12424" y="2945869"/>
            <a:ext cx="1472238" cy="128005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064DB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rgbClr val="064DB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12424" y="2945869"/>
            <a:ext cx="1472238" cy="128005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064DB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</a:p>
        </p:txBody>
      </p:sp>
    </p:spTree>
    <p:extLst>
      <p:ext uri="{BB962C8B-B14F-4D97-AF65-F5344CB8AC3E}">
        <p14:creationId xmlns:p14="http://schemas.microsoft.com/office/powerpoint/2010/main" val="39182584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9968B4-6566-4E7C-B659-D0DF4356B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05C57D-EBEB-4931-B138-FED032A1F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EF38EC-6E55-4E2D-AE3D-D3B35A769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718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AF4EEEF-6CD1-48BC-8326-4F7B13F6D8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83009"/>
            <a:ext cx="10848975" cy="4898204"/>
            <a:chOff x="669925" y="1183009"/>
            <a:chExt cx="10848975" cy="4898204"/>
          </a:xfrm>
        </p:grpSpPr>
        <p:sp>
          <p:nvSpPr>
            <p:cNvPr id="6" name="iSļiďè">
              <a:extLst>
                <a:ext uri="{FF2B5EF4-FFF2-40B4-BE49-F238E27FC236}">
                  <a16:creationId xmlns:a16="http://schemas.microsoft.com/office/drawing/2014/main" id="{0AF13C5D-B64A-4D0A-93EF-C39E8C995168}"/>
                </a:ext>
              </a:extLst>
            </p:cNvPr>
            <p:cNvSpPr/>
            <p:nvPr/>
          </p:nvSpPr>
          <p:spPr bwMode="auto">
            <a:xfrm>
              <a:off x="5006805" y="2540965"/>
              <a:ext cx="2189524" cy="2191800"/>
            </a:xfrm>
            <a:custGeom>
              <a:avLst/>
              <a:gdLst>
                <a:gd name="T0" fmla="*/ 762755 w 19679"/>
                <a:gd name="T1" fmla="*/ 838126 h 19679"/>
                <a:gd name="T2" fmla="*/ 762755 w 19679"/>
                <a:gd name="T3" fmla="*/ 838126 h 19679"/>
                <a:gd name="T4" fmla="*/ 762755 w 19679"/>
                <a:gd name="T5" fmla="*/ 838126 h 19679"/>
                <a:gd name="T6" fmla="*/ 762755 w 19679"/>
                <a:gd name="T7" fmla="*/ 83812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8"/>
                    <a:pt x="6723" y="20638"/>
                    <a:pt x="2881" y="16796"/>
                  </a:cubicBezTo>
                  <a:cubicBezTo>
                    <a:pt x="-961" y="12954"/>
                    <a:pt x="-961" y="6724"/>
                    <a:pt x="2881" y="2882"/>
                  </a:cubicBezTo>
                  <a:cubicBezTo>
                    <a:pt x="6723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ŝļîḑè">
              <a:extLst>
                <a:ext uri="{FF2B5EF4-FFF2-40B4-BE49-F238E27FC236}">
                  <a16:creationId xmlns:a16="http://schemas.microsoft.com/office/drawing/2014/main" id="{40826AC8-6BC3-47CA-A38C-32754B335D0B}"/>
                </a:ext>
              </a:extLst>
            </p:cNvPr>
            <p:cNvSpPr/>
            <p:nvPr/>
          </p:nvSpPr>
          <p:spPr>
            <a:xfrm>
              <a:off x="5099788" y="2635087"/>
              <a:ext cx="2003555" cy="2003555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şḷíḋê">
              <a:extLst>
                <a:ext uri="{FF2B5EF4-FFF2-40B4-BE49-F238E27FC236}">
                  <a16:creationId xmlns:a16="http://schemas.microsoft.com/office/drawing/2014/main" id="{092DEC4A-1CC3-4F07-BF65-EE287D42CFA3}"/>
                </a:ext>
              </a:extLst>
            </p:cNvPr>
            <p:cNvSpPr/>
            <p:nvPr/>
          </p:nvSpPr>
          <p:spPr bwMode="auto">
            <a:xfrm>
              <a:off x="6158274" y="1577096"/>
              <a:ext cx="1685823" cy="1427835"/>
            </a:xfrm>
            <a:custGeom>
              <a:avLst/>
              <a:gdLst>
                <a:gd name="T0" fmla="*/ 601663 w 21600"/>
                <a:gd name="T1" fmla="*/ 509588 h 21600"/>
                <a:gd name="T2" fmla="*/ 601663 w 21600"/>
                <a:gd name="T3" fmla="*/ 509588 h 21600"/>
                <a:gd name="T4" fmla="*/ 601663 w 21600"/>
                <a:gd name="T5" fmla="*/ 509588 h 21600"/>
                <a:gd name="T6" fmla="*/ 601663 w 21600"/>
                <a:gd name="T7" fmla="*/ 5095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7" y="497"/>
                    <a:pt x="17027" y="5981"/>
                    <a:pt x="21600" y="14538"/>
                  </a:cubicBezTo>
                  <a:cubicBezTo>
                    <a:pt x="12030" y="21600"/>
                    <a:pt x="12030" y="21600"/>
                    <a:pt x="12030" y="21600"/>
                  </a:cubicBezTo>
                  <a:cubicBezTo>
                    <a:pt x="9498" y="16865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ṩļídê">
              <a:extLst>
                <a:ext uri="{FF2B5EF4-FFF2-40B4-BE49-F238E27FC236}">
                  <a16:creationId xmlns:a16="http://schemas.microsoft.com/office/drawing/2014/main" id="{26F8F250-227E-4FB4-B290-0AF6E11E4D44}"/>
                </a:ext>
              </a:extLst>
            </p:cNvPr>
            <p:cNvSpPr/>
            <p:nvPr/>
          </p:nvSpPr>
          <p:spPr bwMode="auto">
            <a:xfrm>
              <a:off x="6684761" y="2023704"/>
              <a:ext cx="464344" cy="464323"/>
            </a:xfrm>
            <a:custGeom>
              <a:avLst/>
              <a:gdLst>
                <a:gd name="connsiteX0" fmla="*/ 150396 w 464344"/>
                <a:gd name="connsiteY0" fmla="*/ 277596 h 464323"/>
                <a:gd name="connsiteX1" fmla="*/ 33343 w 464344"/>
                <a:gd name="connsiteY1" fmla="*/ 394650 h 464323"/>
                <a:gd name="connsiteX2" fmla="*/ 33472 w 464344"/>
                <a:gd name="connsiteY2" fmla="*/ 394757 h 464323"/>
                <a:gd name="connsiteX3" fmla="*/ 25604 w 464344"/>
                <a:gd name="connsiteY3" fmla="*/ 413137 h 464323"/>
                <a:gd name="connsiteX4" fmla="*/ 51207 w 464344"/>
                <a:gd name="connsiteY4" fmla="*/ 438719 h 464323"/>
                <a:gd name="connsiteX5" fmla="*/ 69566 w 464344"/>
                <a:gd name="connsiteY5" fmla="*/ 430851 h 464323"/>
                <a:gd name="connsiteX6" fmla="*/ 186598 w 464344"/>
                <a:gd name="connsiteY6" fmla="*/ 313841 h 464323"/>
                <a:gd name="connsiteX7" fmla="*/ 150396 w 464344"/>
                <a:gd name="connsiteY7" fmla="*/ 277596 h 464323"/>
                <a:gd name="connsiteX8" fmla="*/ 290354 w 464344"/>
                <a:gd name="connsiteY8" fmla="*/ 72231 h 464323"/>
                <a:gd name="connsiteX9" fmla="*/ 297651 w 464344"/>
                <a:gd name="connsiteY9" fmla="*/ 79481 h 464323"/>
                <a:gd name="connsiteX10" fmla="*/ 290354 w 464344"/>
                <a:gd name="connsiteY10" fmla="*/ 86730 h 464323"/>
                <a:gd name="connsiteX11" fmla="*/ 202723 w 464344"/>
                <a:gd name="connsiteY11" fmla="*/ 173726 h 464323"/>
                <a:gd name="connsiteX12" fmla="*/ 195421 w 464344"/>
                <a:gd name="connsiteY12" fmla="*/ 180975 h 464323"/>
                <a:gd name="connsiteX13" fmla="*/ 188118 w 464344"/>
                <a:gd name="connsiteY13" fmla="*/ 173726 h 464323"/>
                <a:gd name="connsiteX14" fmla="*/ 290354 w 464344"/>
                <a:gd name="connsiteY14" fmla="*/ 72231 h 464323"/>
                <a:gd name="connsiteX15" fmla="*/ 290194 w 464344"/>
                <a:gd name="connsiteY15" fmla="*/ 29022 h 464323"/>
                <a:gd name="connsiteX16" fmla="*/ 145086 w 464344"/>
                <a:gd name="connsiteY16" fmla="*/ 174129 h 464323"/>
                <a:gd name="connsiteX17" fmla="*/ 290194 w 464344"/>
                <a:gd name="connsiteY17" fmla="*/ 319237 h 464323"/>
                <a:gd name="connsiteX18" fmla="*/ 435301 w 464344"/>
                <a:gd name="connsiteY18" fmla="*/ 174129 h 464323"/>
                <a:gd name="connsiteX19" fmla="*/ 290194 w 464344"/>
                <a:gd name="connsiteY19" fmla="*/ 29022 h 464323"/>
                <a:gd name="connsiteX20" fmla="*/ 290194 w 464344"/>
                <a:gd name="connsiteY20" fmla="*/ 0 h 464323"/>
                <a:gd name="connsiteX21" fmla="*/ 464344 w 464344"/>
                <a:gd name="connsiteY21" fmla="*/ 174129 h 464323"/>
                <a:gd name="connsiteX22" fmla="*/ 290194 w 464344"/>
                <a:gd name="connsiteY22" fmla="*/ 348258 h 464323"/>
                <a:gd name="connsiteX23" fmla="*/ 208697 w 464344"/>
                <a:gd name="connsiteY23" fmla="*/ 327943 h 464323"/>
                <a:gd name="connsiteX24" fmla="*/ 87667 w 464344"/>
                <a:gd name="connsiteY24" fmla="*/ 448952 h 464323"/>
                <a:gd name="connsiteX25" fmla="*/ 87688 w 464344"/>
                <a:gd name="connsiteY25" fmla="*/ 448973 h 464323"/>
                <a:gd name="connsiteX26" fmla="*/ 51207 w 464344"/>
                <a:gd name="connsiteY26" fmla="*/ 464323 h 464323"/>
                <a:gd name="connsiteX27" fmla="*/ 0 w 464344"/>
                <a:gd name="connsiteY27" fmla="*/ 413137 h 464323"/>
                <a:gd name="connsiteX28" fmla="*/ 15328 w 464344"/>
                <a:gd name="connsiteY28" fmla="*/ 376635 h 464323"/>
                <a:gd name="connsiteX29" fmla="*/ 15242 w 464344"/>
                <a:gd name="connsiteY29" fmla="*/ 376527 h 464323"/>
                <a:gd name="connsiteX30" fmla="*/ 136315 w 464344"/>
                <a:gd name="connsiteY30" fmla="*/ 255475 h 464323"/>
                <a:gd name="connsiteX31" fmla="*/ 116065 w 464344"/>
                <a:gd name="connsiteY31" fmla="*/ 174129 h 464323"/>
                <a:gd name="connsiteX32" fmla="*/ 290194 w 464344"/>
                <a:gd name="connsiteY32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4" h="464323">
                  <a:moveTo>
                    <a:pt x="150396" y="277596"/>
                  </a:moveTo>
                  <a:lnTo>
                    <a:pt x="33343" y="394650"/>
                  </a:lnTo>
                  <a:lnTo>
                    <a:pt x="33472" y="394757"/>
                  </a:lnTo>
                  <a:cubicBezTo>
                    <a:pt x="28635" y="399422"/>
                    <a:pt x="25604" y="405893"/>
                    <a:pt x="25604" y="413137"/>
                  </a:cubicBezTo>
                  <a:cubicBezTo>
                    <a:pt x="25604" y="427261"/>
                    <a:pt x="37062" y="438719"/>
                    <a:pt x="51207" y="438719"/>
                  </a:cubicBezTo>
                  <a:cubicBezTo>
                    <a:pt x="58430" y="438719"/>
                    <a:pt x="64901" y="435667"/>
                    <a:pt x="69566" y="430851"/>
                  </a:cubicBezTo>
                  <a:cubicBezTo>
                    <a:pt x="69566" y="430851"/>
                    <a:pt x="186598" y="313841"/>
                    <a:pt x="186598" y="313841"/>
                  </a:cubicBezTo>
                  <a:cubicBezTo>
                    <a:pt x="172818" y="303587"/>
                    <a:pt x="160629" y="291397"/>
                    <a:pt x="150396" y="277596"/>
                  </a:cubicBezTo>
                  <a:close/>
                  <a:moveTo>
                    <a:pt x="290354" y="72231"/>
                  </a:moveTo>
                  <a:cubicBezTo>
                    <a:pt x="294385" y="72231"/>
                    <a:pt x="297651" y="75478"/>
                    <a:pt x="297651" y="79481"/>
                  </a:cubicBezTo>
                  <a:cubicBezTo>
                    <a:pt x="297651" y="83478"/>
                    <a:pt x="294385" y="86730"/>
                    <a:pt x="290354" y="86730"/>
                  </a:cubicBezTo>
                  <a:cubicBezTo>
                    <a:pt x="241959" y="86730"/>
                    <a:pt x="202723" y="125687"/>
                    <a:pt x="202723" y="173726"/>
                  </a:cubicBezTo>
                  <a:cubicBezTo>
                    <a:pt x="202723" y="177723"/>
                    <a:pt x="199452" y="180975"/>
                    <a:pt x="195421" y="180975"/>
                  </a:cubicBezTo>
                  <a:cubicBezTo>
                    <a:pt x="191384" y="180975"/>
                    <a:pt x="188118" y="177723"/>
                    <a:pt x="188118" y="173726"/>
                  </a:cubicBezTo>
                  <a:cubicBezTo>
                    <a:pt x="188118" y="117667"/>
                    <a:pt x="233886" y="72231"/>
                    <a:pt x="290354" y="72231"/>
                  </a:cubicBezTo>
                  <a:close/>
                  <a:moveTo>
                    <a:pt x="290194" y="29022"/>
                  </a:moveTo>
                  <a:cubicBezTo>
                    <a:pt x="210073" y="29022"/>
                    <a:pt x="145086" y="93987"/>
                    <a:pt x="145086" y="174129"/>
                  </a:cubicBezTo>
                  <a:cubicBezTo>
                    <a:pt x="145086" y="254250"/>
                    <a:pt x="210073" y="319237"/>
                    <a:pt x="290194" y="319237"/>
                  </a:cubicBezTo>
                  <a:cubicBezTo>
                    <a:pt x="370336" y="319237"/>
                    <a:pt x="435301" y="254250"/>
                    <a:pt x="435301" y="174129"/>
                  </a:cubicBezTo>
                  <a:cubicBezTo>
                    <a:pt x="435301" y="93987"/>
                    <a:pt x="370336" y="29022"/>
                    <a:pt x="290194" y="29022"/>
                  </a:cubicBezTo>
                  <a:close/>
                  <a:moveTo>
                    <a:pt x="290194" y="0"/>
                  </a:moveTo>
                  <a:cubicBezTo>
                    <a:pt x="386373" y="0"/>
                    <a:pt x="464344" y="77950"/>
                    <a:pt x="464344" y="174129"/>
                  </a:cubicBezTo>
                  <a:cubicBezTo>
                    <a:pt x="464344" y="270287"/>
                    <a:pt x="386373" y="348258"/>
                    <a:pt x="290194" y="348258"/>
                  </a:cubicBezTo>
                  <a:cubicBezTo>
                    <a:pt x="260721" y="348258"/>
                    <a:pt x="233011" y="340863"/>
                    <a:pt x="208697" y="327943"/>
                  </a:cubicBezTo>
                  <a:lnTo>
                    <a:pt x="87667" y="448952"/>
                  </a:lnTo>
                  <a:lnTo>
                    <a:pt x="87688" y="448973"/>
                  </a:lnTo>
                  <a:cubicBezTo>
                    <a:pt x="78401" y="458454"/>
                    <a:pt x="65503" y="464323"/>
                    <a:pt x="51207" y="464323"/>
                  </a:cubicBezTo>
                  <a:cubicBezTo>
                    <a:pt x="22916" y="464323"/>
                    <a:pt x="0" y="441406"/>
                    <a:pt x="0" y="413137"/>
                  </a:cubicBezTo>
                  <a:cubicBezTo>
                    <a:pt x="0" y="398820"/>
                    <a:pt x="5891" y="385943"/>
                    <a:pt x="15328" y="376635"/>
                  </a:cubicBezTo>
                  <a:lnTo>
                    <a:pt x="15242" y="376527"/>
                  </a:lnTo>
                  <a:lnTo>
                    <a:pt x="136315" y="255475"/>
                  </a:lnTo>
                  <a:cubicBezTo>
                    <a:pt x="123438" y="231183"/>
                    <a:pt x="116065" y="203516"/>
                    <a:pt x="116065" y="174129"/>
                  </a:cubicBezTo>
                  <a:cubicBezTo>
                    <a:pt x="116065" y="77950"/>
                    <a:pt x="194036" y="0"/>
                    <a:pt x="2901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Sľîḓé">
              <a:extLst>
                <a:ext uri="{FF2B5EF4-FFF2-40B4-BE49-F238E27FC236}">
                  <a16:creationId xmlns:a16="http://schemas.microsoft.com/office/drawing/2014/main" id="{1622FBEC-CAAB-4932-A566-419D172A7055}"/>
                </a:ext>
              </a:extLst>
            </p:cNvPr>
            <p:cNvSpPr/>
            <p:nvPr/>
          </p:nvSpPr>
          <p:spPr bwMode="auto">
            <a:xfrm>
              <a:off x="4339008" y="1577096"/>
              <a:ext cx="1681375" cy="1436731"/>
            </a:xfrm>
            <a:custGeom>
              <a:avLst/>
              <a:gdLst>
                <a:gd name="T0" fmla="*/ 600075 w 21600"/>
                <a:gd name="T1" fmla="*/ 512763 h 21600"/>
                <a:gd name="T2" fmla="*/ 600075 w 21600"/>
                <a:gd name="T3" fmla="*/ 512763 h 21600"/>
                <a:gd name="T4" fmla="*/ 600075 w 21600"/>
                <a:gd name="T5" fmla="*/ 512763 h 21600"/>
                <a:gd name="T6" fmla="*/ 600075 w 21600"/>
                <a:gd name="T7" fmla="*/ 5127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599" y="21600"/>
                  </a:moveTo>
                  <a:cubicBezTo>
                    <a:pt x="0" y="14675"/>
                    <a:pt x="0" y="14675"/>
                    <a:pt x="0" y="14675"/>
                  </a:cubicBezTo>
                  <a:cubicBezTo>
                    <a:pt x="4518" y="6100"/>
                    <a:pt x="12282" y="576"/>
                    <a:pt x="20893" y="0"/>
                  </a:cubicBezTo>
                  <a:cubicBezTo>
                    <a:pt x="21599" y="13191"/>
                    <a:pt x="21599" y="13191"/>
                    <a:pt x="21599" y="13191"/>
                  </a:cubicBezTo>
                  <a:cubicBezTo>
                    <a:pt x="16518" y="13521"/>
                    <a:pt x="12140" y="16817"/>
                    <a:pt x="9599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ṥlîḓé">
              <a:extLst>
                <a:ext uri="{FF2B5EF4-FFF2-40B4-BE49-F238E27FC236}">
                  <a16:creationId xmlns:a16="http://schemas.microsoft.com/office/drawing/2014/main" id="{B677AADF-9EBF-4C61-8755-6AB926F5C884}"/>
                </a:ext>
              </a:extLst>
            </p:cNvPr>
            <p:cNvSpPr/>
            <p:nvPr/>
          </p:nvSpPr>
          <p:spPr bwMode="auto">
            <a:xfrm>
              <a:off x="4989383" y="2030482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ṡļídê">
              <a:extLst>
                <a:ext uri="{FF2B5EF4-FFF2-40B4-BE49-F238E27FC236}">
                  <a16:creationId xmlns:a16="http://schemas.microsoft.com/office/drawing/2014/main" id="{D153C0C0-081E-425E-9E4D-DB55DB63E704}"/>
                </a:ext>
              </a:extLst>
            </p:cNvPr>
            <p:cNvSpPr/>
            <p:nvPr/>
          </p:nvSpPr>
          <p:spPr bwMode="auto">
            <a:xfrm>
              <a:off x="4034314" y="2702461"/>
              <a:ext cx="1018611" cy="1901556"/>
            </a:xfrm>
            <a:custGeom>
              <a:avLst/>
              <a:gdLst>
                <a:gd name="T0" fmla="*/ 363519 w 20023"/>
                <a:gd name="T1" fmla="*/ 678657 h 21600"/>
                <a:gd name="T2" fmla="*/ 363519 w 20023"/>
                <a:gd name="T3" fmla="*/ 678657 h 21600"/>
                <a:gd name="T4" fmla="*/ 363519 w 20023"/>
                <a:gd name="T5" fmla="*/ 678657 h 21600"/>
                <a:gd name="T6" fmla="*/ 363519 w 20023"/>
                <a:gd name="T7" fmla="*/ 678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2" y="16855"/>
                  </a:moveTo>
                  <a:cubicBezTo>
                    <a:pt x="4794" y="21599"/>
                    <a:pt x="4794" y="21599"/>
                    <a:pt x="4794" y="21599"/>
                  </a:cubicBezTo>
                  <a:cubicBezTo>
                    <a:pt x="-1469" y="14858"/>
                    <a:pt x="-1577" y="6805"/>
                    <a:pt x="4363" y="0"/>
                  </a:cubicBezTo>
                  <a:cubicBezTo>
                    <a:pt x="19806" y="4495"/>
                    <a:pt x="19806" y="4495"/>
                    <a:pt x="19806" y="4495"/>
                  </a:cubicBezTo>
                  <a:cubicBezTo>
                    <a:pt x="18186" y="6305"/>
                    <a:pt x="17322" y="8365"/>
                    <a:pt x="17322" y="10550"/>
                  </a:cubicBezTo>
                  <a:cubicBezTo>
                    <a:pt x="17322" y="12860"/>
                    <a:pt x="18294" y="14982"/>
                    <a:pt x="20022" y="168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š1idè">
              <a:extLst>
                <a:ext uri="{FF2B5EF4-FFF2-40B4-BE49-F238E27FC236}">
                  <a16:creationId xmlns:a16="http://schemas.microsoft.com/office/drawing/2014/main" id="{6CFE1884-FF4A-49FC-B9F1-45147152A16B}"/>
                </a:ext>
              </a:extLst>
            </p:cNvPr>
            <p:cNvSpPr/>
            <p:nvPr/>
          </p:nvSpPr>
          <p:spPr bwMode="auto">
            <a:xfrm>
              <a:off x="4286915" y="3457579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8 w 465138"/>
                <a:gd name="connsiteY13" fmla="*/ 151496 h 391319"/>
                <a:gd name="connsiteX14" fmla="*/ 225889 w 465138"/>
                <a:gd name="connsiteY14" fmla="*/ 130827 h 391319"/>
                <a:gd name="connsiteX15" fmla="*/ 232569 w 465138"/>
                <a:gd name="connsiteY15" fmla="*/ 101600 h 391319"/>
                <a:gd name="connsiteX16" fmla="*/ 348456 w 465138"/>
                <a:gd name="connsiteY16" fmla="*/ 217488 h 391319"/>
                <a:gd name="connsiteX17" fmla="*/ 232569 w 465138"/>
                <a:gd name="connsiteY17" fmla="*/ 333364 h 391319"/>
                <a:gd name="connsiteX18" fmla="*/ 116681 w 465138"/>
                <a:gd name="connsiteY18" fmla="*/ 217488 h 391319"/>
                <a:gd name="connsiteX19" fmla="*/ 232569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7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2 w 465138"/>
                <a:gd name="connsiteY27" fmla="*/ 362314 h 391319"/>
                <a:gd name="connsiteX28" fmla="*/ 436046 w 465138"/>
                <a:gd name="connsiteY28" fmla="*/ 347821 h 391319"/>
                <a:gd name="connsiteX29" fmla="*/ 436046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6 w 465138"/>
                <a:gd name="connsiteY33" fmla="*/ 28987 h 391319"/>
                <a:gd name="connsiteX34" fmla="*/ 159870 w 465138"/>
                <a:gd name="connsiteY34" fmla="*/ 0 h 391319"/>
                <a:gd name="connsiteX35" fmla="*/ 305226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2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8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5" y="237586"/>
                    <a:pt x="325558" y="182721"/>
                    <a:pt x="289118" y="151496"/>
                  </a:cubicBezTo>
                  <a:cubicBezTo>
                    <a:pt x="270898" y="135884"/>
                    <a:pt x="248066" y="129126"/>
                    <a:pt x="225889" y="130827"/>
                  </a:cubicBezTo>
                  <a:close/>
                  <a:moveTo>
                    <a:pt x="232569" y="101600"/>
                  </a:moveTo>
                  <a:cubicBezTo>
                    <a:pt x="296564" y="101600"/>
                    <a:pt x="348456" y="153471"/>
                    <a:pt x="348456" y="217488"/>
                  </a:cubicBezTo>
                  <a:cubicBezTo>
                    <a:pt x="348456" y="281494"/>
                    <a:pt x="296564" y="333364"/>
                    <a:pt x="232569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1"/>
                    <a:pt x="168541" y="101600"/>
                    <a:pt x="232569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7" y="116146"/>
                  </a:lnTo>
                  <a:cubicBezTo>
                    <a:pt x="34197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2" y="362314"/>
                  </a:lnTo>
                  <a:cubicBezTo>
                    <a:pt x="429564" y="362314"/>
                    <a:pt x="436046" y="355847"/>
                    <a:pt x="436046" y="347821"/>
                  </a:cubicBezTo>
                  <a:cubicBezTo>
                    <a:pt x="436046" y="347821"/>
                    <a:pt x="436046" y="130440"/>
                    <a:pt x="436046" y="130440"/>
                  </a:cubicBezTo>
                  <a:cubicBezTo>
                    <a:pt x="436046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6" y="28987"/>
                  </a:cubicBezTo>
                  <a:close/>
                  <a:moveTo>
                    <a:pt x="159870" y="0"/>
                  </a:moveTo>
                  <a:lnTo>
                    <a:pt x="305226" y="0"/>
                  </a:lnTo>
                  <a:cubicBezTo>
                    <a:pt x="323142" y="0"/>
                    <a:pt x="339056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8"/>
                    <a:pt x="445564" y="391319"/>
                    <a:pt x="421532" y="391319"/>
                  </a:cubicBezTo>
                  <a:lnTo>
                    <a:pt x="43585" y="391319"/>
                  </a:lnTo>
                  <a:cubicBezTo>
                    <a:pt x="19553" y="391319"/>
                    <a:pt x="0" y="371808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ṡļîdê">
              <a:extLst>
                <a:ext uri="{FF2B5EF4-FFF2-40B4-BE49-F238E27FC236}">
                  <a16:creationId xmlns:a16="http://schemas.microsoft.com/office/drawing/2014/main" id="{21747BE0-CFBD-43AF-A6B0-99757D4029C5}"/>
                </a:ext>
              </a:extLst>
            </p:cNvPr>
            <p:cNvSpPr/>
            <p:nvPr/>
          </p:nvSpPr>
          <p:spPr bwMode="auto">
            <a:xfrm>
              <a:off x="4379041" y="4279307"/>
              <a:ext cx="1685823" cy="1414491"/>
            </a:xfrm>
            <a:custGeom>
              <a:avLst/>
              <a:gdLst>
                <a:gd name="T0" fmla="*/ 601663 w 21600"/>
                <a:gd name="T1" fmla="*/ 504825 h 21600"/>
                <a:gd name="T2" fmla="*/ 601663 w 21600"/>
                <a:gd name="T3" fmla="*/ 504825 h 21600"/>
                <a:gd name="T4" fmla="*/ 601663 w 21600"/>
                <a:gd name="T5" fmla="*/ 504825 h 21600"/>
                <a:gd name="T6" fmla="*/ 601663 w 21600"/>
                <a:gd name="T7" fmla="*/ 5048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153"/>
                  </a:moveTo>
                  <a:cubicBezTo>
                    <a:pt x="21248" y="21600"/>
                    <a:pt x="21248" y="21600"/>
                    <a:pt x="21248" y="21600"/>
                  </a:cubicBezTo>
                  <a:cubicBezTo>
                    <a:pt x="12664" y="21347"/>
                    <a:pt x="4714" y="16052"/>
                    <a:pt x="0" y="7479"/>
                  </a:cubicBezTo>
                  <a:cubicBezTo>
                    <a:pt x="9358" y="0"/>
                    <a:pt x="9358" y="0"/>
                    <a:pt x="9358" y="0"/>
                  </a:cubicBezTo>
                  <a:cubicBezTo>
                    <a:pt x="12030" y="4790"/>
                    <a:pt x="16464" y="7984"/>
                    <a:pt x="21600" y="81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ṧḻîḑê">
              <a:extLst>
                <a:ext uri="{FF2B5EF4-FFF2-40B4-BE49-F238E27FC236}">
                  <a16:creationId xmlns:a16="http://schemas.microsoft.com/office/drawing/2014/main" id="{044228C7-57C2-426C-8D89-0D436F9C1B03}"/>
                </a:ext>
              </a:extLst>
            </p:cNvPr>
            <p:cNvSpPr/>
            <p:nvPr/>
          </p:nvSpPr>
          <p:spPr bwMode="auto">
            <a:xfrm>
              <a:off x="5115542" y="4839022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2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2 w 465138"/>
                <a:gd name="connsiteY18" fmla="*/ 348656 h 435749"/>
                <a:gd name="connsiteX19" fmla="*/ 436046 w 465138"/>
                <a:gd name="connsiteY19" fmla="*/ 334130 h 435749"/>
                <a:gd name="connsiteX20" fmla="*/ 436046 w 465138"/>
                <a:gd name="connsiteY20" fmla="*/ 43577 h 435749"/>
                <a:gd name="connsiteX21" fmla="*/ 421532 w 465138"/>
                <a:gd name="connsiteY21" fmla="*/ 29052 h 435749"/>
                <a:gd name="connsiteX22" fmla="*/ 43585 w 465138"/>
                <a:gd name="connsiteY22" fmla="*/ 0 h 435749"/>
                <a:gd name="connsiteX23" fmla="*/ 421532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8 w 465138"/>
                <a:gd name="connsiteY32" fmla="*/ 435749 h 435749"/>
                <a:gd name="connsiteX33" fmla="*/ 87192 w 465138"/>
                <a:gd name="connsiteY33" fmla="*/ 421223 h 435749"/>
                <a:gd name="connsiteX34" fmla="*/ 98218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4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4" y="290502"/>
                    <a:pt x="391898" y="290502"/>
                  </a:cubicBezTo>
                  <a:lnTo>
                    <a:pt x="73207" y="290502"/>
                  </a:lnTo>
                  <a:cubicBezTo>
                    <a:pt x="65208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8" y="57998"/>
                    <a:pt x="73207" y="57998"/>
                  </a:cubicBezTo>
                  <a:close/>
                  <a:moveTo>
                    <a:pt x="43585" y="29052"/>
                  </a:moveTo>
                  <a:cubicBezTo>
                    <a:pt x="35553" y="29052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2" y="348656"/>
                  </a:lnTo>
                  <a:cubicBezTo>
                    <a:pt x="429521" y="348656"/>
                    <a:pt x="436046" y="342139"/>
                    <a:pt x="436046" y="334130"/>
                  </a:cubicBezTo>
                  <a:cubicBezTo>
                    <a:pt x="436046" y="334130"/>
                    <a:pt x="436046" y="43577"/>
                    <a:pt x="436046" y="43577"/>
                  </a:cubicBezTo>
                  <a:cubicBezTo>
                    <a:pt x="436046" y="35548"/>
                    <a:pt x="429521" y="29052"/>
                    <a:pt x="421532" y="29052"/>
                  </a:cubicBezTo>
                  <a:close/>
                  <a:moveTo>
                    <a:pt x="43585" y="0"/>
                  </a:moveTo>
                  <a:lnTo>
                    <a:pt x="421532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2" y="435749"/>
                    <a:pt x="363368" y="435749"/>
                  </a:cubicBezTo>
                  <a:lnTo>
                    <a:pt x="101728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8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6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9" y="0"/>
                    <a:pt x="435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ṩḻïďe">
              <a:extLst>
                <a:ext uri="{FF2B5EF4-FFF2-40B4-BE49-F238E27FC236}">
                  <a16:creationId xmlns:a16="http://schemas.microsoft.com/office/drawing/2014/main" id="{80E5CA9E-1E5A-43C3-85FB-A02A3393309B}"/>
                </a:ext>
              </a:extLst>
            </p:cNvPr>
            <p:cNvSpPr/>
            <p:nvPr/>
          </p:nvSpPr>
          <p:spPr bwMode="auto">
            <a:xfrm>
              <a:off x="7141301" y="2682445"/>
              <a:ext cx="1016386" cy="1899332"/>
            </a:xfrm>
            <a:custGeom>
              <a:avLst/>
              <a:gdLst>
                <a:gd name="T0" fmla="*/ 362725 w 20053"/>
                <a:gd name="T1" fmla="*/ 677863 h 21600"/>
                <a:gd name="T2" fmla="*/ 362725 w 20053"/>
                <a:gd name="T3" fmla="*/ 677863 h 21600"/>
                <a:gd name="T4" fmla="*/ 362725 w 20053"/>
                <a:gd name="T5" fmla="*/ 677863 h 21600"/>
                <a:gd name="T6" fmla="*/ 362725 w 20053"/>
                <a:gd name="T7" fmla="*/ 677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20"/>
                  </a:moveTo>
                  <a:cubicBezTo>
                    <a:pt x="15412" y="0"/>
                    <a:pt x="15412" y="0"/>
                    <a:pt x="15412" y="0"/>
                  </a:cubicBezTo>
                  <a:cubicBezTo>
                    <a:pt x="21599" y="6741"/>
                    <a:pt x="21599" y="14858"/>
                    <a:pt x="15412" y="21599"/>
                  </a:cubicBezTo>
                  <a:cubicBezTo>
                    <a:pt x="0" y="16979"/>
                    <a:pt x="0" y="16979"/>
                    <a:pt x="0" y="16979"/>
                  </a:cubicBezTo>
                  <a:cubicBezTo>
                    <a:pt x="1737" y="15169"/>
                    <a:pt x="2605" y="13047"/>
                    <a:pt x="2605" y="10800"/>
                  </a:cubicBezTo>
                  <a:cubicBezTo>
                    <a:pt x="2605" y="8553"/>
                    <a:pt x="1737" y="6492"/>
                    <a:pt x="0" y="46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lidê">
              <a:extLst>
                <a:ext uri="{FF2B5EF4-FFF2-40B4-BE49-F238E27FC236}">
                  <a16:creationId xmlns:a16="http://schemas.microsoft.com/office/drawing/2014/main" id="{DF21C13D-9074-40E4-A208-69A897C52A8E}"/>
                </a:ext>
              </a:extLst>
            </p:cNvPr>
            <p:cNvSpPr/>
            <p:nvPr/>
          </p:nvSpPr>
          <p:spPr bwMode="auto">
            <a:xfrm>
              <a:off x="7461471" y="3471865"/>
              <a:ext cx="465138" cy="406396"/>
            </a:xfrm>
            <a:custGeom>
              <a:avLst/>
              <a:gdLst>
                <a:gd name="connsiteX0" fmla="*/ 435769 w 465138"/>
                <a:gd name="connsiteY0" fmla="*/ 319087 h 406396"/>
                <a:gd name="connsiteX1" fmla="*/ 465138 w 465138"/>
                <a:gd name="connsiteY1" fmla="*/ 377296 h 406396"/>
                <a:gd name="connsiteX2" fmla="*/ 435769 w 465138"/>
                <a:gd name="connsiteY2" fmla="*/ 406396 h 406396"/>
                <a:gd name="connsiteX3" fmla="*/ 406400 w 465138"/>
                <a:gd name="connsiteY3" fmla="*/ 377296 h 406396"/>
                <a:gd name="connsiteX4" fmla="*/ 435769 w 465138"/>
                <a:gd name="connsiteY4" fmla="*/ 319087 h 406396"/>
                <a:gd name="connsiteX5" fmla="*/ 101727 w 465138"/>
                <a:gd name="connsiteY5" fmla="*/ 145332 h 406396"/>
                <a:gd name="connsiteX6" fmla="*/ 101727 w 465138"/>
                <a:gd name="connsiteY6" fmla="*/ 261518 h 406396"/>
                <a:gd name="connsiteX7" fmla="*/ 232569 w 465138"/>
                <a:gd name="connsiteY7" fmla="*/ 305099 h 406396"/>
                <a:gd name="connsiteX8" fmla="*/ 363367 w 465138"/>
                <a:gd name="connsiteY8" fmla="*/ 261518 h 406396"/>
                <a:gd name="connsiteX9" fmla="*/ 363367 w 465138"/>
                <a:gd name="connsiteY9" fmla="*/ 145332 h 406396"/>
                <a:gd name="connsiteX10" fmla="*/ 242367 w 465138"/>
                <a:gd name="connsiteY10" fmla="*/ 173242 h 406396"/>
                <a:gd name="connsiteX11" fmla="*/ 232569 w 465138"/>
                <a:gd name="connsiteY11" fmla="*/ 174340 h 406396"/>
                <a:gd name="connsiteX12" fmla="*/ 222943 w 465138"/>
                <a:gd name="connsiteY12" fmla="*/ 173273 h 406396"/>
                <a:gd name="connsiteX13" fmla="*/ 435769 w 465138"/>
                <a:gd name="connsiteY13" fmla="*/ 145256 h 406396"/>
                <a:gd name="connsiteX14" fmla="*/ 450056 w 465138"/>
                <a:gd name="connsiteY14" fmla="*/ 159755 h 406396"/>
                <a:gd name="connsiteX15" fmla="*/ 450056 w 465138"/>
                <a:gd name="connsiteY15" fmla="*/ 290293 h 406396"/>
                <a:gd name="connsiteX16" fmla="*/ 435769 w 465138"/>
                <a:gd name="connsiteY16" fmla="*/ 304792 h 406396"/>
                <a:gd name="connsiteX17" fmla="*/ 421481 w 465138"/>
                <a:gd name="connsiteY17" fmla="*/ 290293 h 406396"/>
                <a:gd name="connsiteX18" fmla="*/ 421481 w 465138"/>
                <a:gd name="connsiteY18" fmla="*/ 159755 h 406396"/>
                <a:gd name="connsiteX19" fmla="*/ 435769 w 465138"/>
                <a:gd name="connsiteY19" fmla="*/ 145256 h 406396"/>
                <a:gd name="connsiteX20" fmla="*/ 232569 w 465138"/>
                <a:gd name="connsiteY20" fmla="*/ 29054 h 406396"/>
                <a:gd name="connsiteX21" fmla="*/ 229296 w 465138"/>
                <a:gd name="connsiteY21" fmla="*/ 29425 h 406396"/>
                <a:gd name="connsiteX22" fmla="*/ 40333 w 465138"/>
                <a:gd name="connsiteY22" fmla="*/ 73007 h 406396"/>
                <a:gd name="connsiteX23" fmla="*/ 29049 w 465138"/>
                <a:gd name="connsiteY23" fmla="*/ 87162 h 406396"/>
                <a:gd name="connsiteX24" fmla="*/ 40333 w 465138"/>
                <a:gd name="connsiteY24" fmla="*/ 101334 h 406396"/>
                <a:gd name="connsiteX25" fmla="*/ 229296 w 465138"/>
                <a:gd name="connsiteY25" fmla="*/ 144915 h 406396"/>
                <a:gd name="connsiteX26" fmla="*/ 232569 w 465138"/>
                <a:gd name="connsiteY26" fmla="*/ 145286 h 406396"/>
                <a:gd name="connsiteX27" fmla="*/ 235820 w 465138"/>
                <a:gd name="connsiteY27" fmla="*/ 144915 h 406396"/>
                <a:gd name="connsiteX28" fmla="*/ 424783 w 465138"/>
                <a:gd name="connsiteY28" fmla="*/ 101334 h 406396"/>
                <a:gd name="connsiteX29" fmla="*/ 436046 w 465138"/>
                <a:gd name="connsiteY29" fmla="*/ 87162 h 406396"/>
                <a:gd name="connsiteX30" fmla="*/ 424783 w 465138"/>
                <a:gd name="connsiteY30" fmla="*/ 73007 h 406396"/>
                <a:gd name="connsiteX31" fmla="*/ 235820 w 465138"/>
                <a:gd name="connsiteY31" fmla="*/ 29425 h 406396"/>
                <a:gd name="connsiteX32" fmla="*/ 232569 w 465138"/>
                <a:gd name="connsiteY32" fmla="*/ 29054 h 406396"/>
                <a:gd name="connsiteX33" fmla="*/ 232569 w 465138"/>
                <a:gd name="connsiteY33" fmla="*/ 0 h 406396"/>
                <a:gd name="connsiteX34" fmla="*/ 242173 w 465138"/>
                <a:gd name="connsiteY34" fmla="*/ 1052 h 406396"/>
                <a:gd name="connsiteX35" fmla="*/ 431330 w 465138"/>
                <a:gd name="connsiteY35" fmla="*/ 44680 h 406396"/>
                <a:gd name="connsiteX36" fmla="*/ 465138 w 465138"/>
                <a:gd name="connsiteY36" fmla="*/ 87162 h 406396"/>
                <a:gd name="connsiteX37" fmla="*/ 431330 w 465138"/>
                <a:gd name="connsiteY37" fmla="*/ 129645 h 406396"/>
                <a:gd name="connsiteX38" fmla="*/ 392438 w 465138"/>
                <a:gd name="connsiteY38" fmla="*/ 138618 h 406396"/>
                <a:gd name="connsiteX39" fmla="*/ 392438 w 465138"/>
                <a:gd name="connsiteY39" fmla="*/ 261518 h 406396"/>
                <a:gd name="connsiteX40" fmla="*/ 232569 w 465138"/>
                <a:gd name="connsiteY40" fmla="*/ 334169 h 406396"/>
                <a:gd name="connsiteX41" fmla="*/ 72656 w 465138"/>
                <a:gd name="connsiteY41" fmla="*/ 261518 h 406396"/>
                <a:gd name="connsiteX42" fmla="*/ 72656 w 465138"/>
                <a:gd name="connsiteY42" fmla="*/ 138618 h 406396"/>
                <a:gd name="connsiteX43" fmla="*/ 33787 w 465138"/>
                <a:gd name="connsiteY43" fmla="*/ 129645 h 406396"/>
                <a:gd name="connsiteX44" fmla="*/ 0 w 465138"/>
                <a:gd name="connsiteY44" fmla="*/ 87162 h 406396"/>
                <a:gd name="connsiteX45" fmla="*/ 33808 w 465138"/>
                <a:gd name="connsiteY45" fmla="*/ 44680 h 406396"/>
                <a:gd name="connsiteX46" fmla="*/ 222749 w 465138"/>
                <a:gd name="connsiteY46" fmla="*/ 1098 h 406396"/>
                <a:gd name="connsiteX47" fmla="*/ 232569 w 465138"/>
                <a:gd name="connsiteY47" fmla="*/ 0 h 40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65138" h="406396">
                  <a:moveTo>
                    <a:pt x="435769" y="319087"/>
                  </a:moveTo>
                  <a:cubicBezTo>
                    <a:pt x="451979" y="319087"/>
                    <a:pt x="465138" y="361236"/>
                    <a:pt x="465138" y="377296"/>
                  </a:cubicBezTo>
                  <a:cubicBezTo>
                    <a:pt x="465138" y="393352"/>
                    <a:pt x="451979" y="406396"/>
                    <a:pt x="435769" y="406396"/>
                  </a:cubicBezTo>
                  <a:cubicBezTo>
                    <a:pt x="419556" y="406396"/>
                    <a:pt x="406400" y="393352"/>
                    <a:pt x="406400" y="377296"/>
                  </a:cubicBezTo>
                  <a:cubicBezTo>
                    <a:pt x="406400" y="361236"/>
                    <a:pt x="419556" y="319087"/>
                    <a:pt x="435769" y="319087"/>
                  </a:cubicBezTo>
                  <a:close/>
                  <a:moveTo>
                    <a:pt x="101727" y="145332"/>
                  </a:moveTo>
                  <a:lnTo>
                    <a:pt x="101727" y="261518"/>
                  </a:lnTo>
                  <a:cubicBezTo>
                    <a:pt x="101727" y="277577"/>
                    <a:pt x="145334" y="305099"/>
                    <a:pt x="232569" y="305099"/>
                  </a:cubicBezTo>
                  <a:cubicBezTo>
                    <a:pt x="319761" y="305099"/>
                    <a:pt x="363367" y="277577"/>
                    <a:pt x="363367" y="261518"/>
                  </a:cubicBezTo>
                  <a:cubicBezTo>
                    <a:pt x="363367" y="261518"/>
                    <a:pt x="363367" y="145332"/>
                    <a:pt x="363367" y="145332"/>
                  </a:cubicBezTo>
                  <a:lnTo>
                    <a:pt x="242367" y="173242"/>
                  </a:lnTo>
                  <a:cubicBezTo>
                    <a:pt x="238986" y="173984"/>
                    <a:pt x="235777" y="174340"/>
                    <a:pt x="232569" y="174340"/>
                  </a:cubicBezTo>
                  <a:cubicBezTo>
                    <a:pt x="229360" y="174340"/>
                    <a:pt x="226130" y="173984"/>
                    <a:pt x="222943" y="173273"/>
                  </a:cubicBezTo>
                  <a:close/>
                  <a:moveTo>
                    <a:pt x="435769" y="145256"/>
                  </a:moveTo>
                  <a:cubicBezTo>
                    <a:pt x="443651" y="145256"/>
                    <a:pt x="450056" y="151741"/>
                    <a:pt x="450056" y="159755"/>
                  </a:cubicBezTo>
                  <a:lnTo>
                    <a:pt x="450056" y="290293"/>
                  </a:lnTo>
                  <a:cubicBezTo>
                    <a:pt x="450056" y="298307"/>
                    <a:pt x="443651" y="304792"/>
                    <a:pt x="435769" y="304792"/>
                  </a:cubicBezTo>
                  <a:cubicBezTo>
                    <a:pt x="427885" y="304792"/>
                    <a:pt x="421481" y="298307"/>
                    <a:pt x="421481" y="290293"/>
                  </a:cubicBezTo>
                  <a:lnTo>
                    <a:pt x="421481" y="159755"/>
                  </a:lnTo>
                  <a:cubicBezTo>
                    <a:pt x="421481" y="151741"/>
                    <a:pt x="427885" y="145256"/>
                    <a:pt x="435769" y="145256"/>
                  </a:cubicBezTo>
                  <a:close/>
                  <a:moveTo>
                    <a:pt x="232569" y="29054"/>
                  </a:moveTo>
                  <a:cubicBezTo>
                    <a:pt x="231449" y="29054"/>
                    <a:pt x="230372" y="29178"/>
                    <a:pt x="229296" y="29425"/>
                  </a:cubicBezTo>
                  <a:lnTo>
                    <a:pt x="40333" y="73007"/>
                  </a:lnTo>
                  <a:cubicBezTo>
                    <a:pt x="33722" y="74523"/>
                    <a:pt x="29049" y="80402"/>
                    <a:pt x="29049" y="87162"/>
                  </a:cubicBezTo>
                  <a:cubicBezTo>
                    <a:pt x="29049" y="93938"/>
                    <a:pt x="33722" y="99817"/>
                    <a:pt x="40333" y="101334"/>
                  </a:cubicBezTo>
                  <a:lnTo>
                    <a:pt x="229296" y="144915"/>
                  </a:lnTo>
                  <a:cubicBezTo>
                    <a:pt x="230372" y="145162"/>
                    <a:pt x="231449" y="145286"/>
                    <a:pt x="232569" y="145286"/>
                  </a:cubicBezTo>
                  <a:cubicBezTo>
                    <a:pt x="233667" y="145286"/>
                    <a:pt x="234744" y="145162"/>
                    <a:pt x="235820" y="144915"/>
                  </a:cubicBezTo>
                  <a:cubicBezTo>
                    <a:pt x="235820" y="144915"/>
                    <a:pt x="424783" y="101334"/>
                    <a:pt x="424783" y="101334"/>
                  </a:cubicBezTo>
                  <a:cubicBezTo>
                    <a:pt x="431394" y="99817"/>
                    <a:pt x="436046" y="93938"/>
                    <a:pt x="436046" y="87162"/>
                  </a:cubicBezTo>
                  <a:cubicBezTo>
                    <a:pt x="436046" y="80402"/>
                    <a:pt x="431394" y="74523"/>
                    <a:pt x="424783" y="73007"/>
                  </a:cubicBezTo>
                  <a:lnTo>
                    <a:pt x="235820" y="29425"/>
                  </a:lnTo>
                  <a:cubicBezTo>
                    <a:pt x="234744" y="29178"/>
                    <a:pt x="233667" y="29054"/>
                    <a:pt x="232569" y="29054"/>
                  </a:cubicBezTo>
                  <a:close/>
                  <a:moveTo>
                    <a:pt x="232569" y="0"/>
                  </a:moveTo>
                  <a:cubicBezTo>
                    <a:pt x="235777" y="0"/>
                    <a:pt x="238986" y="340"/>
                    <a:pt x="242173" y="1052"/>
                  </a:cubicBezTo>
                  <a:lnTo>
                    <a:pt x="431330" y="44680"/>
                  </a:lnTo>
                  <a:cubicBezTo>
                    <a:pt x="451227" y="49274"/>
                    <a:pt x="465138" y="66741"/>
                    <a:pt x="465138" y="87162"/>
                  </a:cubicBezTo>
                  <a:cubicBezTo>
                    <a:pt x="465138" y="107599"/>
                    <a:pt x="451227" y="125066"/>
                    <a:pt x="431330" y="129645"/>
                  </a:cubicBezTo>
                  <a:lnTo>
                    <a:pt x="392438" y="138618"/>
                  </a:lnTo>
                  <a:lnTo>
                    <a:pt x="392438" y="261518"/>
                  </a:lnTo>
                  <a:cubicBezTo>
                    <a:pt x="392438" y="300087"/>
                    <a:pt x="348293" y="334169"/>
                    <a:pt x="232569" y="334169"/>
                  </a:cubicBezTo>
                  <a:cubicBezTo>
                    <a:pt x="116823" y="334169"/>
                    <a:pt x="72656" y="300087"/>
                    <a:pt x="72656" y="261518"/>
                  </a:cubicBezTo>
                  <a:lnTo>
                    <a:pt x="72656" y="138618"/>
                  </a:lnTo>
                  <a:lnTo>
                    <a:pt x="33787" y="129645"/>
                  </a:lnTo>
                  <a:cubicBezTo>
                    <a:pt x="13889" y="125066"/>
                    <a:pt x="0" y="107599"/>
                    <a:pt x="0" y="87162"/>
                  </a:cubicBezTo>
                  <a:cubicBezTo>
                    <a:pt x="0" y="66741"/>
                    <a:pt x="13889" y="49274"/>
                    <a:pt x="33808" y="44680"/>
                  </a:cubicBezTo>
                  <a:lnTo>
                    <a:pt x="222749" y="1098"/>
                  </a:lnTo>
                  <a:cubicBezTo>
                    <a:pt x="226130" y="340"/>
                    <a:pt x="229360" y="0"/>
                    <a:pt x="232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sľîḍe">
              <a:extLst>
                <a:ext uri="{FF2B5EF4-FFF2-40B4-BE49-F238E27FC236}">
                  <a16:creationId xmlns:a16="http://schemas.microsoft.com/office/drawing/2014/main" id="{B4EF4D95-5267-482D-8DF6-1F86839149D3}"/>
                </a:ext>
              </a:extLst>
            </p:cNvPr>
            <p:cNvSpPr/>
            <p:nvPr/>
          </p:nvSpPr>
          <p:spPr bwMode="auto">
            <a:xfrm>
              <a:off x="6169394" y="4245946"/>
              <a:ext cx="1688048" cy="1441179"/>
            </a:xfrm>
            <a:custGeom>
              <a:avLst/>
              <a:gdLst>
                <a:gd name="T0" fmla="*/ 602457 w 21600"/>
                <a:gd name="T1" fmla="*/ 514350 h 21600"/>
                <a:gd name="T2" fmla="*/ 602457 w 21600"/>
                <a:gd name="T3" fmla="*/ 514350 h 21600"/>
                <a:gd name="T4" fmla="*/ 602457 w 21600"/>
                <a:gd name="T5" fmla="*/ 514350 h 21600"/>
                <a:gd name="T6" fmla="*/ 602457 w 21600"/>
                <a:gd name="T7" fmla="*/ 514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961" y="0"/>
                  </a:moveTo>
                  <a:cubicBezTo>
                    <a:pt x="21600" y="6924"/>
                    <a:pt x="21600" y="6924"/>
                    <a:pt x="21600" y="6924"/>
                  </a:cubicBezTo>
                  <a:cubicBezTo>
                    <a:pt x="17096" y="15499"/>
                    <a:pt x="9287" y="21023"/>
                    <a:pt x="703" y="21600"/>
                  </a:cubicBezTo>
                  <a:cubicBezTo>
                    <a:pt x="0" y="8492"/>
                    <a:pt x="0" y="8492"/>
                    <a:pt x="0" y="8492"/>
                  </a:cubicBezTo>
                  <a:cubicBezTo>
                    <a:pt x="5065" y="8079"/>
                    <a:pt x="9498" y="4782"/>
                    <a:pt x="1196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ïṥḻidè">
              <a:extLst>
                <a:ext uri="{FF2B5EF4-FFF2-40B4-BE49-F238E27FC236}">
                  <a16:creationId xmlns:a16="http://schemas.microsoft.com/office/drawing/2014/main" id="{55A826F5-3944-4B40-8595-2F35EBA0E262}"/>
                </a:ext>
              </a:extLst>
            </p:cNvPr>
            <p:cNvSpPr/>
            <p:nvPr/>
          </p:nvSpPr>
          <p:spPr bwMode="auto">
            <a:xfrm>
              <a:off x="6750245" y="4753945"/>
              <a:ext cx="464344" cy="465138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0" name="iSḷïḑé">
              <a:extLst>
                <a:ext uri="{FF2B5EF4-FFF2-40B4-BE49-F238E27FC236}">
                  <a16:creationId xmlns:a16="http://schemas.microsoft.com/office/drawing/2014/main" id="{81EC9558-4881-4DF0-8CEE-494D0BE5A2AE}"/>
                </a:ext>
              </a:extLst>
            </p:cNvPr>
            <p:cNvGrpSpPr/>
            <p:nvPr/>
          </p:nvGrpSpPr>
          <p:grpSpPr>
            <a:xfrm>
              <a:off x="8421624" y="1183009"/>
              <a:ext cx="3097276" cy="1359022"/>
              <a:chOff x="8421624" y="1183009"/>
              <a:chExt cx="3097276" cy="1359022"/>
            </a:xfrm>
          </p:grpSpPr>
          <p:sp>
            <p:nvSpPr>
              <p:cNvPr id="40" name="ïSľíḋê">
                <a:extLst>
                  <a:ext uri="{FF2B5EF4-FFF2-40B4-BE49-F238E27FC236}">
                    <a16:creationId xmlns:a16="http://schemas.microsoft.com/office/drawing/2014/main" id="{016AC126-FE1C-401B-BB80-5C31FD9FA8BE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41" name="îŝḻîḑé">
                <a:extLst>
                  <a:ext uri="{FF2B5EF4-FFF2-40B4-BE49-F238E27FC236}">
                    <a16:creationId xmlns:a16="http://schemas.microsoft.com/office/drawing/2014/main" id="{1770718F-6F0C-4958-B353-7187CD2209D9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1" name="íṧ1ïḓê">
              <a:extLst>
                <a:ext uri="{FF2B5EF4-FFF2-40B4-BE49-F238E27FC236}">
                  <a16:creationId xmlns:a16="http://schemas.microsoft.com/office/drawing/2014/main" id="{71ADD105-D54B-4BBD-B85F-4982490752A0}"/>
                </a:ext>
              </a:extLst>
            </p:cNvPr>
            <p:cNvGrpSpPr/>
            <p:nvPr/>
          </p:nvGrpSpPr>
          <p:grpSpPr>
            <a:xfrm>
              <a:off x="8421624" y="2952600"/>
              <a:ext cx="3097276" cy="1359022"/>
              <a:chOff x="8421624" y="1183009"/>
              <a:chExt cx="3097276" cy="1359022"/>
            </a:xfrm>
          </p:grpSpPr>
          <p:sp>
            <p:nvSpPr>
              <p:cNvPr id="38" name="ïšḻïde">
                <a:extLst>
                  <a:ext uri="{FF2B5EF4-FFF2-40B4-BE49-F238E27FC236}">
                    <a16:creationId xmlns:a16="http://schemas.microsoft.com/office/drawing/2014/main" id="{5F64BD38-36DD-4BD0-8C09-ED4201C555EA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9" name="í$lîḍê">
                <a:extLst>
                  <a:ext uri="{FF2B5EF4-FFF2-40B4-BE49-F238E27FC236}">
                    <a16:creationId xmlns:a16="http://schemas.microsoft.com/office/drawing/2014/main" id="{DF1C2BA0-A959-4B00-9B42-DAC812A0F9F9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2" name="íş1íḑê">
              <a:extLst>
                <a:ext uri="{FF2B5EF4-FFF2-40B4-BE49-F238E27FC236}">
                  <a16:creationId xmlns:a16="http://schemas.microsoft.com/office/drawing/2014/main" id="{4DA743A8-8165-4B81-AEE4-78F944F4C05A}"/>
                </a:ext>
              </a:extLst>
            </p:cNvPr>
            <p:cNvGrpSpPr/>
            <p:nvPr/>
          </p:nvGrpSpPr>
          <p:grpSpPr>
            <a:xfrm>
              <a:off x="8421624" y="4722191"/>
              <a:ext cx="3097276" cy="1359022"/>
              <a:chOff x="8421624" y="1183009"/>
              <a:chExt cx="3097276" cy="1359022"/>
            </a:xfrm>
          </p:grpSpPr>
          <p:sp>
            <p:nvSpPr>
              <p:cNvPr id="36" name="îṣľïḓê">
                <a:extLst>
                  <a:ext uri="{FF2B5EF4-FFF2-40B4-BE49-F238E27FC236}">
                    <a16:creationId xmlns:a16="http://schemas.microsoft.com/office/drawing/2014/main" id="{EDB88DCD-5596-4CB4-99B5-2D249BEB5019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7" name="ïṧlîdê">
                <a:extLst>
                  <a:ext uri="{FF2B5EF4-FFF2-40B4-BE49-F238E27FC236}">
                    <a16:creationId xmlns:a16="http://schemas.microsoft.com/office/drawing/2014/main" id="{B23BEB39-079B-48DE-A3BD-79B89369152C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42E558C-5FFD-4BA6-B782-FC76BA317739}"/>
                </a:ext>
              </a:extLst>
            </p:cNvPr>
            <p:cNvCxnSpPr>
              <a:cxnSpLocks/>
            </p:cNvCxnSpPr>
            <p:nvPr/>
          </p:nvCxnSpPr>
          <p:spPr>
            <a:xfrm>
              <a:off x="8421624" y="2747316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5718AC7-037B-4916-8CF9-35B5C1EEB5D9}"/>
                </a:ext>
              </a:extLst>
            </p:cNvPr>
            <p:cNvCxnSpPr>
              <a:cxnSpLocks/>
            </p:cNvCxnSpPr>
            <p:nvPr/>
          </p:nvCxnSpPr>
          <p:spPr>
            <a:xfrm>
              <a:off x="8421624" y="4516907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ísḻiḑé">
              <a:extLst>
                <a:ext uri="{FF2B5EF4-FFF2-40B4-BE49-F238E27FC236}">
                  <a16:creationId xmlns:a16="http://schemas.microsoft.com/office/drawing/2014/main" id="{A4397004-9F69-4DF8-838A-58C649F6FE39}"/>
                </a:ext>
              </a:extLst>
            </p:cNvPr>
            <p:cNvGrpSpPr/>
            <p:nvPr/>
          </p:nvGrpSpPr>
          <p:grpSpPr>
            <a:xfrm>
              <a:off x="669925" y="1183009"/>
              <a:ext cx="3097276" cy="1359022"/>
              <a:chOff x="8421624" y="1183009"/>
              <a:chExt cx="3097276" cy="1359022"/>
            </a:xfrm>
          </p:grpSpPr>
          <p:sp>
            <p:nvSpPr>
              <p:cNvPr id="34" name="îŝḷiḍè">
                <a:extLst>
                  <a:ext uri="{FF2B5EF4-FFF2-40B4-BE49-F238E27FC236}">
                    <a16:creationId xmlns:a16="http://schemas.microsoft.com/office/drawing/2014/main" id="{0AF34C78-6BA5-4615-AC56-ED291C296454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5" name="iŝļïḑé">
                <a:extLst>
                  <a:ext uri="{FF2B5EF4-FFF2-40B4-BE49-F238E27FC236}">
                    <a16:creationId xmlns:a16="http://schemas.microsoft.com/office/drawing/2014/main" id="{373DA09B-1FEA-414B-8F8A-1D02B0E54B03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6" name="í$ḻïḍe">
              <a:extLst>
                <a:ext uri="{FF2B5EF4-FFF2-40B4-BE49-F238E27FC236}">
                  <a16:creationId xmlns:a16="http://schemas.microsoft.com/office/drawing/2014/main" id="{4847D021-A3DF-4574-BED7-78C057BE6B6A}"/>
                </a:ext>
              </a:extLst>
            </p:cNvPr>
            <p:cNvGrpSpPr/>
            <p:nvPr/>
          </p:nvGrpSpPr>
          <p:grpSpPr>
            <a:xfrm>
              <a:off x="669925" y="2952600"/>
              <a:ext cx="3097276" cy="1359022"/>
              <a:chOff x="8421624" y="1183009"/>
              <a:chExt cx="3097276" cy="1359022"/>
            </a:xfrm>
          </p:grpSpPr>
          <p:sp>
            <p:nvSpPr>
              <p:cNvPr id="32" name="iṧļïḓê">
                <a:extLst>
                  <a:ext uri="{FF2B5EF4-FFF2-40B4-BE49-F238E27FC236}">
                    <a16:creationId xmlns:a16="http://schemas.microsoft.com/office/drawing/2014/main" id="{BBBA7931-8602-4EA3-A3D3-DE4922FD1649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3" name="i$ļíḓé">
                <a:extLst>
                  <a:ext uri="{FF2B5EF4-FFF2-40B4-BE49-F238E27FC236}">
                    <a16:creationId xmlns:a16="http://schemas.microsoft.com/office/drawing/2014/main" id="{2DBC7630-263E-4AD7-B199-52B997AD7505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7" name="ïsľiḓé">
              <a:extLst>
                <a:ext uri="{FF2B5EF4-FFF2-40B4-BE49-F238E27FC236}">
                  <a16:creationId xmlns:a16="http://schemas.microsoft.com/office/drawing/2014/main" id="{94090D6C-F25A-426A-AB07-1F811926A39D}"/>
                </a:ext>
              </a:extLst>
            </p:cNvPr>
            <p:cNvGrpSpPr/>
            <p:nvPr/>
          </p:nvGrpSpPr>
          <p:grpSpPr>
            <a:xfrm>
              <a:off x="669925" y="4722191"/>
              <a:ext cx="3097276" cy="1359022"/>
              <a:chOff x="8421624" y="1183009"/>
              <a:chExt cx="3097276" cy="1359022"/>
            </a:xfrm>
          </p:grpSpPr>
          <p:sp>
            <p:nvSpPr>
              <p:cNvPr id="30" name="îṧḻïḓê">
                <a:extLst>
                  <a:ext uri="{FF2B5EF4-FFF2-40B4-BE49-F238E27FC236}">
                    <a16:creationId xmlns:a16="http://schemas.microsoft.com/office/drawing/2014/main" id="{DCFDDB6E-BE2C-4D00-AE4B-00560D70A70B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1" name="íṡḷiḍè">
                <a:extLst>
                  <a:ext uri="{FF2B5EF4-FFF2-40B4-BE49-F238E27FC236}">
                    <a16:creationId xmlns:a16="http://schemas.microsoft.com/office/drawing/2014/main" id="{B0345DA9-FFFC-4263-AAF1-6241940004A7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D673FDDF-48BE-4459-B25F-8C549DBAD122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747316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C73D57C-0D5A-4EC4-9C53-E305A440A6F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516907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18788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9A7DF3-534C-4C4B-A213-21BC395C0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D382486-8C84-42F9-9433-2F88250DB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9D3F60-70EA-4589-8E7A-B6442C36F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2719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5BADF45-00CD-455B-A678-F41A557EB85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57066"/>
            <a:ext cx="10845801" cy="4986558"/>
            <a:chOff x="673100" y="1157064"/>
            <a:chExt cx="10845801" cy="4986558"/>
          </a:xfrm>
        </p:grpSpPr>
        <p:grpSp>
          <p:nvGrpSpPr>
            <p:cNvPr id="6" name="iṡḷîḍe">
              <a:extLst>
                <a:ext uri="{FF2B5EF4-FFF2-40B4-BE49-F238E27FC236}">
                  <a16:creationId xmlns:a16="http://schemas.microsoft.com/office/drawing/2014/main" id="{BE6335E4-05A5-4A33-86E0-1F4228F4C501}"/>
                </a:ext>
              </a:extLst>
            </p:cNvPr>
            <p:cNvGrpSpPr/>
            <p:nvPr/>
          </p:nvGrpSpPr>
          <p:grpSpPr>
            <a:xfrm>
              <a:off x="673100" y="2190749"/>
              <a:ext cx="2519055" cy="3952873"/>
              <a:chOff x="9183851" y="1810877"/>
              <a:chExt cx="2342707" cy="3589428"/>
            </a:xfrm>
          </p:grpSpPr>
          <p:grpSp>
            <p:nvGrpSpPr>
              <p:cNvPr id="58" name="ïŝļïḋe">
                <a:extLst>
                  <a:ext uri="{FF2B5EF4-FFF2-40B4-BE49-F238E27FC236}">
                    <a16:creationId xmlns:a16="http://schemas.microsoft.com/office/drawing/2014/main" id="{9C76E9DD-CD95-4531-9FB7-4868DA831131}"/>
                  </a:ext>
                </a:extLst>
              </p:cNvPr>
              <p:cNvGrpSpPr/>
              <p:nvPr/>
            </p:nvGrpSpPr>
            <p:grpSpPr>
              <a:xfrm>
                <a:off x="9183851" y="1810877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67" name="i$ļïde">
                  <a:extLst>
                    <a:ext uri="{FF2B5EF4-FFF2-40B4-BE49-F238E27FC236}">
                      <a16:creationId xmlns:a16="http://schemas.microsoft.com/office/drawing/2014/main" id="{D9E19EF8-CC2F-45A8-A219-477A6C3C7DD8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š1ïḍê">
                  <a:extLst>
                    <a:ext uri="{FF2B5EF4-FFF2-40B4-BE49-F238E27FC236}">
                      <a16:creationId xmlns:a16="http://schemas.microsoft.com/office/drawing/2014/main" id="{4C7F9D93-A1A0-4D35-8ECE-B6F233FE748E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27 %</a:t>
                  </a:r>
                </a:p>
              </p:txBody>
            </p:sp>
            <p:sp>
              <p:nvSpPr>
                <p:cNvPr id="69" name="îšḻïḓe">
                  <a:extLst>
                    <a:ext uri="{FF2B5EF4-FFF2-40B4-BE49-F238E27FC236}">
                      <a16:creationId xmlns:a16="http://schemas.microsoft.com/office/drawing/2014/main" id="{E256B22B-AA73-4F92-AF55-3B2C3156F3A4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59" name="îṡlïdê">
                <a:extLst>
                  <a:ext uri="{FF2B5EF4-FFF2-40B4-BE49-F238E27FC236}">
                    <a16:creationId xmlns:a16="http://schemas.microsoft.com/office/drawing/2014/main" id="{A66C050D-9883-47C8-B372-2947566DF34E}"/>
                  </a:ext>
                </a:extLst>
              </p:cNvPr>
              <p:cNvGrpSpPr/>
              <p:nvPr/>
            </p:nvGrpSpPr>
            <p:grpSpPr>
              <a:xfrm>
                <a:off x="9183851" y="3057571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64" name="íSļiḍè">
                  <a:extLst>
                    <a:ext uri="{FF2B5EF4-FFF2-40B4-BE49-F238E27FC236}">
                      <a16:creationId xmlns:a16="http://schemas.microsoft.com/office/drawing/2014/main" id="{44DED3B1-6BBE-4CDF-8E17-E40DD7D9642A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ṣlïďé">
                  <a:extLst>
                    <a:ext uri="{FF2B5EF4-FFF2-40B4-BE49-F238E27FC236}">
                      <a16:creationId xmlns:a16="http://schemas.microsoft.com/office/drawing/2014/main" id="{75599A43-0ACE-4B7E-82D3-D27C2F68EC97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</a:rPr>
                    <a:t>... ￥ | 54 %</a:t>
                  </a:r>
                </a:p>
              </p:txBody>
            </p:sp>
            <p:sp>
              <p:nvSpPr>
                <p:cNvPr id="66" name="î$líḋè">
                  <a:extLst>
                    <a:ext uri="{FF2B5EF4-FFF2-40B4-BE49-F238E27FC236}">
                      <a16:creationId xmlns:a16="http://schemas.microsoft.com/office/drawing/2014/main" id="{488AD44D-A434-4064-8EF8-36FE0BF0A4E8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</p:txBody>
            </p:sp>
          </p:grpSp>
          <p:grpSp>
            <p:nvGrpSpPr>
              <p:cNvPr id="60" name="ïSļíďé">
                <a:extLst>
                  <a:ext uri="{FF2B5EF4-FFF2-40B4-BE49-F238E27FC236}">
                    <a16:creationId xmlns:a16="http://schemas.microsoft.com/office/drawing/2014/main" id="{CB9D57D5-2A7A-44F1-8246-E64D7D30FA75}"/>
                  </a:ext>
                </a:extLst>
              </p:cNvPr>
              <p:cNvGrpSpPr/>
              <p:nvPr/>
            </p:nvGrpSpPr>
            <p:grpSpPr>
              <a:xfrm>
                <a:off x="9183851" y="4304265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61" name="iś1ïḍé">
                  <a:extLst>
                    <a:ext uri="{FF2B5EF4-FFF2-40B4-BE49-F238E27FC236}">
                      <a16:creationId xmlns:a16="http://schemas.microsoft.com/office/drawing/2014/main" id="{D782911E-0F37-4C82-B6EC-FE5762D8F372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ṩḷidé">
                  <a:extLst>
                    <a:ext uri="{FF2B5EF4-FFF2-40B4-BE49-F238E27FC236}">
                      <a16:creationId xmlns:a16="http://schemas.microsoft.com/office/drawing/2014/main" id="{130834CB-33F4-4646-97DC-18E586FF0290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27 %</a:t>
                  </a:r>
                </a:p>
              </p:txBody>
            </p:sp>
            <p:sp>
              <p:nvSpPr>
                <p:cNvPr id="63" name="íšľiḓé">
                  <a:extLst>
                    <a:ext uri="{FF2B5EF4-FFF2-40B4-BE49-F238E27FC236}">
                      <a16:creationId xmlns:a16="http://schemas.microsoft.com/office/drawing/2014/main" id="{96B28E22-70D0-4FB2-B1AE-76C848045098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</p:grpSp>
        <p:grpSp>
          <p:nvGrpSpPr>
            <p:cNvPr id="7" name="isľîďe">
              <a:extLst>
                <a:ext uri="{FF2B5EF4-FFF2-40B4-BE49-F238E27FC236}">
                  <a16:creationId xmlns:a16="http://schemas.microsoft.com/office/drawing/2014/main" id="{29612834-CAEA-40F1-91F4-438DF7757C93}"/>
                </a:ext>
              </a:extLst>
            </p:cNvPr>
            <p:cNvGrpSpPr/>
            <p:nvPr/>
          </p:nvGrpSpPr>
          <p:grpSpPr>
            <a:xfrm>
              <a:off x="3448682" y="2190749"/>
              <a:ext cx="2519055" cy="3952873"/>
              <a:chOff x="9183851" y="1810877"/>
              <a:chExt cx="2342707" cy="3589428"/>
            </a:xfrm>
          </p:grpSpPr>
          <p:grpSp>
            <p:nvGrpSpPr>
              <p:cNvPr id="46" name="í$ľíḍe">
                <a:extLst>
                  <a:ext uri="{FF2B5EF4-FFF2-40B4-BE49-F238E27FC236}">
                    <a16:creationId xmlns:a16="http://schemas.microsoft.com/office/drawing/2014/main" id="{A014CF75-2113-43CD-80CB-87095EB1DBF9}"/>
                  </a:ext>
                </a:extLst>
              </p:cNvPr>
              <p:cNvGrpSpPr/>
              <p:nvPr/>
            </p:nvGrpSpPr>
            <p:grpSpPr>
              <a:xfrm>
                <a:off x="9183851" y="1810877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55" name="iSḷiḋè">
                  <a:extLst>
                    <a:ext uri="{FF2B5EF4-FFF2-40B4-BE49-F238E27FC236}">
                      <a16:creationId xmlns:a16="http://schemas.microsoft.com/office/drawing/2014/main" id="{9389C3D3-EE09-4478-95EA-05F9881319A9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šḻîḍe">
                  <a:extLst>
                    <a:ext uri="{FF2B5EF4-FFF2-40B4-BE49-F238E27FC236}">
                      <a16:creationId xmlns:a16="http://schemas.microsoft.com/office/drawing/2014/main" id="{DB17F571-FD51-4387-93C3-1FAEECD5E517}"/>
                    </a:ext>
                  </a:extLst>
                </p:cNvPr>
                <p:cNvSpPr/>
                <p:nvPr/>
              </p:nvSpPr>
              <p:spPr>
                <a:xfrm>
                  <a:off x="8844517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</a:rPr>
                    <a:t>... ￥ | 27 %</a:t>
                  </a:r>
                </a:p>
              </p:txBody>
            </p:sp>
            <p:sp>
              <p:nvSpPr>
                <p:cNvPr id="57" name="îṡļîḓè">
                  <a:extLst>
                    <a:ext uri="{FF2B5EF4-FFF2-40B4-BE49-F238E27FC236}">
                      <a16:creationId xmlns:a16="http://schemas.microsoft.com/office/drawing/2014/main" id="{067D1C55-DC92-401E-8763-425CF5112FAC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</p:txBody>
            </p:sp>
          </p:grpSp>
          <p:grpSp>
            <p:nvGrpSpPr>
              <p:cNvPr id="47" name="íşḷíḍê">
                <a:extLst>
                  <a:ext uri="{FF2B5EF4-FFF2-40B4-BE49-F238E27FC236}">
                    <a16:creationId xmlns:a16="http://schemas.microsoft.com/office/drawing/2014/main" id="{091A733F-1084-4FDC-9B9D-FA53DEE1D99D}"/>
                  </a:ext>
                </a:extLst>
              </p:cNvPr>
              <p:cNvGrpSpPr/>
              <p:nvPr/>
            </p:nvGrpSpPr>
            <p:grpSpPr>
              <a:xfrm>
                <a:off x="9183851" y="3057571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52" name="iṥļïḑê">
                  <a:extLst>
                    <a:ext uri="{FF2B5EF4-FFF2-40B4-BE49-F238E27FC236}">
                      <a16:creationId xmlns:a16="http://schemas.microsoft.com/office/drawing/2014/main" id="{8AC423C9-4BA3-4246-ADEF-C40389DB9975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ṥļîḍe">
                  <a:extLst>
                    <a:ext uri="{FF2B5EF4-FFF2-40B4-BE49-F238E27FC236}">
                      <a16:creationId xmlns:a16="http://schemas.microsoft.com/office/drawing/2014/main" id="{3E01AA1C-483A-4366-A77B-D202DD8BE047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54 %</a:t>
                  </a:r>
                </a:p>
              </p:txBody>
            </p:sp>
            <p:sp>
              <p:nvSpPr>
                <p:cNvPr id="54" name="iśľîḋe">
                  <a:extLst>
                    <a:ext uri="{FF2B5EF4-FFF2-40B4-BE49-F238E27FC236}">
                      <a16:creationId xmlns:a16="http://schemas.microsoft.com/office/drawing/2014/main" id="{90EFA1E7-B0B4-4B04-98DC-3409288483D3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48" name="íṧḷíḍe">
                <a:extLst>
                  <a:ext uri="{FF2B5EF4-FFF2-40B4-BE49-F238E27FC236}">
                    <a16:creationId xmlns:a16="http://schemas.microsoft.com/office/drawing/2014/main" id="{6E16DE70-CDB2-4C62-8ACB-1C3E95F2EE2B}"/>
                  </a:ext>
                </a:extLst>
              </p:cNvPr>
              <p:cNvGrpSpPr/>
              <p:nvPr/>
            </p:nvGrpSpPr>
            <p:grpSpPr>
              <a:xfrm>
                <a:off x="9183851" y="4304265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49" name="îş1îdé">
                  <a:extLst>
                    <a:ext uri="{FF2B5EF4-FFF2-40B4-BE49-F238E27FC236}">
                      <a16:creationId xmlns:a16="http://schemas.microsoft.com/office/drawing/2014/main" id="{60E69815-702B-4092-8FB5-BDF75FC609D7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ş1íḑé">
                  <a:extLst>
                    <a:ext uri="{FF2B5EF4-FFF2-40B4-BE49-F238E27FC236}">
                      <a16:creationId xmlns:a16="http://schemas.microsoft.com/office/drawing/2014/main" id="{ABC8C8F1-94AE-4588-BAF5-7B47E80CA972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27 %</a:t>
                  </a:r>
                </a:p>
              </p:txBody>
            </p:sp>
            <p:sp>
              <p:nvSpPr>
                <p:cNvPr id="51" name="iṧ1ïde">
                  <a:extLst>
                    <a:ext uri="{FF2B5EF4-FFF2-40B4-BE49-F238E27FC236}">
                      <a16:creationId xmlns:a16="http://schemas.microsoft.com/office/drawing/2014/main" id="{63642F56-F1C6-4876-B659-F1298F9E91FF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</p:grpSp>
        <p:grpSp>
          <p:nvGrpSpPr>
            <p:cNvPr id="8" name="îṧḷiḍe">
              <a:extLst>
                <a:ext uri="{FF2B5EF4-FFF2-40B4-BE49-F238E27FC236}">
                  <a16:creationId xmlns:a16="http://schemas.microsoft.com/office/drawing/2014/main" id="{9F4C35EE-78BE-46BA-A860-07C1D40CAAAE}"/>
                </a:ext>
              </a:extLst>
            </p:cNvPr>
            <p:cNvGrpSpPr/>
            <p:nvPr/>
          </p:nvGrpSpPr>
          <p:grpSpPr>
            <a:xfrm>
              <a:off x="6224263" y="2190749"/>
              <a:ext cx="2519055" cy="3952873"/>
              <a:chOff x="9183851" y="1810877"/>
              <a:chExt cx="2342707" cy="3589428"/>
            </a:xfrm>
          </p:grpSpPr>
          <p:grpSp>
            <p:nvGrpSpPr>
              <p:cNvPr id="34" name="íŝļïḑè">
                <a:extLst>
                  <a:ext uri="{FF2B5EF4-FFF2-40B4-BE49-F238E27FC236}">
                    <a16:creationId xmlns:a16="http://schemas.microsoft.com/office/drawing/2014/main" id="{CAC60238-7DBA-4146-B30F-3927CB389B82}"/>
                  </a:ext>
                </a:extLst>
              </p:cNvPr>
              <p:cNvGrpSpPr/>
              <p:nvPr/>
            </p:nvGrpSpPr>
            <p:grpSpPr>
              <a:xfrm>
                <a:off x="9183851" y="1810877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43" name="iśľïḍé">
                  <a:extLst>
                    <a:ext uri="{FF2B5EF4-FFF2-40B4-BE49-F238E27FC236}">
                      <a16:creationId xmlns:a16="http://schemas.microsoft.com/office/drawing/2014/main" id="{96FCB525-DE9B-41FA-8750-96F81B21C389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sľïḍe">
                  <a:extLst>
                    <a:ext uri="{FF2B5EF4-FFF2-40B4-BE49-F238E27FC236}">
                      <a16:creationId xmlns:a16="http://schemas.microsoft.com/office/drawing/2014/main" id="{B1C679D8-DBEC-4012-9D29-0D39DB5EC78B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27 %</a:t>
                  </a:r>
                </a:p>
              </p:txBody>
            </p:sp>
            <p:sp>
              <p:nvSpPr>
                <p:cNvPr id="45" name="ïS1íďê">
                  <a:extLst>
                    <a:ext uri="{FF2B5EF4-FFF2-40B4-BE49-F238E27FC236}">
                      <a16:creationId xmlns:a16="http://schemas.microsoft.com/office/drawing/2014/main" id="{7A6010C1-1C60-4921-9884-C20A7814A3DB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35" name="îsḷîḍe">
                <a:extLst>
                  <a:ext uri="{FF2B5EF4-FFF2-40B4-BE49-F238E27FC236}">
                    <a16:creationId xmlns:a16="http://schemas.microsoft.com/office/drawing/2014/main" id="{BF9F9F03-7B9D-4BC1-9C28-942FF8543914}"/>
                  </a:ext>
                </a:extLst>
              </p:cNvPr>
              <p:cNvGrpSpPr/>
              <p:nvPr/>
            </p:nvGrpSpPr>
            <p:grpSpPr>
              <a:xfrm>
                <a:off x="9183851" y="3057571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40" name="íṣľïdé">
                  <a:extLst>
                    <a:ext uri="{FF2B5EF4-FFF2-40B4-BE49-F238E27FC236}">
                      <a16:creationId xmlns:a16="http://schemas.microsoft.com/office/drawing/2014/main" id="{646F2A30-7B24-481D-B152-779D3E3B9871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śḻïḑé">
                  <a:extLst>
                    <a:ext uri="{FF2B5EF4-FFF2-40B4-BE49-F238E27FC236}">
                      <a16:creationId xmlns:a16="http://schemas.microsoft.com/office/drawing/2014/main" id="{236E1DBC-D0B1-4C93-B1B6-D837F779E8D4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</a:rPr>
                    <a:t>... ￥ | 54 %</a:t>
                  </a:r>
                </a:p>
              </p:txBody>
            </p:sp>
            <p:sp>
              <p:nvSpPr>
                <p:cNvPr id="42" name="ïśliḍê">
                  <a:extLst>
                    <a:ext uri="{FF2B5EF4-FFF2-40B4-BE49-F238E27FC236}">
                      <a16:creationId xmlns:a16="http://schemas.microsoft.com/office/drawing/2014/main" id="{1A62889E-6F6D-4716-ADE5-D8B2B6226BE1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</p:txBody>
            </p:sp>
          </p:grpSp>
          <p:grpSp>
            <p:nvGrpSpPr>
              <p:cNvPr id="36" name="îś1iḑe">
                <a:extLst>
                  <a:ext uri="{FF2B5EF4-FFF2-40B4-BE49-F238E27FC236}">
                    <a16:creationId xmlns:a16="http://schemas.microsoft.com/office/drawing/2014/main" id="{50FC072A-3D75-4879-A481-167779B7D47A}"/>
                  </a:ext>
                </a:extLst>
              </p:cNvPr>
              <p:cNvGrpSpPr/>
              <p:nvPr/>
            </p:nvGrpSpPr>
            <p:grpSpPr>
              <a:xfrm>
                <a:off x="9183851" y="4304265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37" name="ïṧļíḑe">
                  <a:extLst>
                    <a:ext uri="{FF2B5EF4-FFF2-40B4-BE49-F238E27FC236}">
                      <a16:creationId xmlns:a16="http://schemas.microsoft.com/office/drawing/2014/main" id="{715F462D-16DB-4EF3-9028-C2A0F5E9B147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ṧļïḓé">
                  <a:extLst>
                    <a:ext uri="{FF2B5EF4-FFF2-40B4-BE49-F238E27FC236}">
                      <a16:creationId xmlns:a16="http://schemas.microsoft.com/office/drawing/2014/main" id="{A1D1657D-2021-4D1A-A491-5B4B88810E70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27 %</a:t>
                  </a:r>
                </a:p>
              </p:txBody>
            </p:sp>
            <p:sp>
              <p:nvSpPr>
                <p:cNvPr id="39" name="îŝḷíḑè">
                  <a:extLst>
                    <a:ext uri="{FF2B5EF4-FFF2-40B4-BE49-F238E27FC236}">
                      <a16:creationId xmlns:a16="http://schemas.microsoft.com/office/drawing/2014/main" id="{41A50B39-7E7F-41B3-8F62-9363F3A6F644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</p:grpSp>
        <p:grpSp>
          <p:nvGrpSpPr>
            <p:cNvPr id="9" name="íŝļîde">
              <a:extLst>
                <a:ext uri="{FF2B5EF4-FFF2-40B4-BE49-F238E27FC236}">
                  <a16:creationId xmlns:a16="http://schemas.microsoft.com/office/drawing/2014/main" id="{A35FE3B4-12B2-49FE-AD0C-07F024EB296C}"/>
                </a:ext>
              </a:extLst>
            </p:cNvPr>
            <p:cNvGrpSpPr/>
            <p:nvPr/>
          </p:nvGrpSpPr>
          <p:grpSpPr>
            <a:xfrm>
              <a:off x="8999845" y="2190749"/>
              <a:ext cx="2519055" cy="3952873"/>
              <a:chOff x="9183851" y="1810877"/>
              <a:chExt cx="2342707" cy="3589428"/>
            </a:xfrm>
          </p:grpSpPr>
          <p:grpSp>
            <p:nvGrpSpPr>
              <p:cNvPr id="22" name="iṧḷide">
                <a:extLst>
                  <a:ext uri="{FF2B5EF4-FFF2-40B4-BE49-F238E27FC236}">
                    <a16:creationId xmlns:a16="http://schemas.microsoft.com/office/drawing/2014/main" id="{32728F03-0F06-480D-9212-F898136FD817}"/>
                  </a:ext>
                </a:extLst>
              </p:cNvPr>
              <p:cNvGrpSpPr/>
              <p:nvPr/>
            </p:nvGrpSpPr>
            <p:grpSpPr>
              <a:xfrm>
                <a:off x="9183851" y="1810877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31" name="ï$1ïďe">
                  <a:extLst>
                    <a:ext uri="{FF2B5EF4-FFF2-40B4-BE49-F238E27FC236}">
                      <a16:creationId xmlns:a16="http://schemas.microsoft.com/office/drawing/2014/main" id="{CCC9BC56-442F-4690-8D5F-0E1FFC2E560F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sļïďe">
                  <a:extLst>
                    <a:ext uri="{FF2B5EF4-FFF2-40B4-BE49-F238E27FC236}">
                      <a16:creationId xmlns:a16="http://schemas.microsoft.com/office/drawing/2014/main" id="{A0C630FD-8AF4-4107-879D-0997A931AD95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27 %</a:t>
                  </a:r>
                </a:p>
              </p:txBody>
            </p:sp>
            <p:sp>
              <p:nvSpPr>
                <p:cNvPr id="33" name="ïṥḷíḑe">
                  <a:extLst>
                    <a:ext uri="{FF2B5EF4-FFF2-40B4-BE49-F238E27FC236}">
                      <a16:creationId xmlns:a16="http://schemas.microsoft.com/office/drawing/2014/main" id="{0C78652A-DEA5-4F04-B76E-2AA4B3CD9F7A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23" name="í$ḷídé">
                <a:extLst>
                  <a:ext uri="{FF2B5EF4-FFF2-40B4-BE49-F238E27FC236}">
                    <a16:creationId xmlns:a16="http://schemas.microsoft.com/office/drawing/2014/main" id="{93B7E69F-5FA3-455D-A388-6B7914E18BDE}"/>
                  </a:ext>
                </a:extLst>
              </p:cNvPr>
              <p:cNvGrpSpPr/>
              <p:nvPr/>
            </p:nvGrpSpPr>
            <p:grpSpPr>
              <a:xfrm>
                <a:off x="9183851" y="3057571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28" name="íS1íḓè">
                  <a:extLst>
                    <a:ext uri="{FF2B5EF4-FFF2-40B4-BE49-F238E27FC236}">
                      <a16:creationId xmlns:a16="http://schemas.microsoft.com/office/drawing/2014/main" id="{D5FEEC1E-BC38-4B04-A927-0FCDA8BDA61E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Sļíḋê">
                  <a:extLst>
                    <a:ext uri="{FF2B5EF4-FFF2-40B4-BE49-F238E27FC236}">
                      <a16:creationId xmlns:a16="http://schemas.microsoft.com/office/drawing/2014/main" id="{F30BC157-5654-47C3-B2A9-0FB4DA857C3D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/>
                    <a:t>... ￥ | 54 %</a:t>
                  </a:r>
                </a:p>
              </p:txBody>
            </p:sp>
            <p:sp>
              <p:nvSpPr>
                <p:cNvPr id="30" name="ïṥḷïḍe">
                  <a:extLst>
                    <a:ext uri="{FF2B5EF4-FFF2-40B4-BE49-F238E27FC236}">
                      <a16:creationId xmlns:a16="http://schemas.microsoft.com/office/drawing/2014/main" id="{43ECDD48-6C68-445F-93B5-138006CF798C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24" name="îśľíḑè">
                <a:extLst>
                  <a:ext uri="{FF2B5EF4-FFF2-40B4-BE49-F238E27FC236}">
                    <a16:creationId xmlns:a16="http://schemas.microsoft.com/office/drawing/2014/main" id="{FDDAB5C4-1D70-4CA6-A3F3-3255C975E6CD}"/>
                  </a:ext>
                </a:extLst>
              </p:cNvPr>
              <p:cNvGrpSpPr/>
              <p:nvPr/>
            </p:nvGrpSpPr>
            <p:grpSpPr>
              <a:xfrm>
                <a:off x="9183851" y="4304265"/>
                <a:ext cx="2342707" cy="1096040"/>
                <a:chOff x="8782493" y="1737325"/>
                <a:chExt cx="2342707" cy="1096040"/>
              </a:xfrm>
            </p:grpSpPr>
            <p:sp>
              <p:nvSpPr>
                <p:cNvPr id="25" name="îSḻíḍè">
                  <a:extLst>
                    <a:ext uri="{FF2B5EF4-FFF2-40B4-BE49-F238E27FC236}">
                      <a16:creationId xmlns:a16="http://schemas.microsoft.com/office/drawing/2014/main" id="{A22B4FD2-4DBE-42F4-AFF4-8556C22F012E}"/>
                    </a:ext>
                  </a:extLst>
                </p:cNvPr>
                <p:cNvSpPr/>
                <p:nvPr/>
              </p:nvSpPr>
              <p:spPr>
                <a:xfrm>
                  <a:off x="8782493" y="1737325"/>
                  <a:ext cx="2342707" cy="1096040"/>
                </a:xfrm>
                <a:prstGeom prst="roundRect">
                  <a:avLst>
                    <a:gd name="adj" fmla="val 981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íśḷíďe">
                  <a:extLst>
                    <a:ext uri="{FF2B5EF4-FFF2-40B4-BE49-F238E27FC236}">
                      <a16:creationId xmlns:a16="http://schemas.microsoft.com/office/drawing/2014/main" id="{218452BE-C917-42F6-82BE-AFFB458BE0D4}"/>
                    </a:ext>
                  </a:extLst>
                </p:cNvPr>
                <p:cNvSpPr/>
                <p:nvPr/>
              </p:nvSpPr>
              <p:spPr>
                <a:xfrm>
                  <a:off x="8844516" y="1817673"/>
                  <a:ext cx="2218661" cy="47514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</a:rPr>
                    <a:t>... ￥ | 27 %</a:t>
                  </a:r>
                </a:p>
              </p:txBody>
            </p:sp>
            <p:sp>
              <p:nvSpPr>
                <p:cNvPr id="27" name="ïślîdè">
                  <a:extLst>
                    <a:ext uri="{FF2B5EF4-FFF2-40B4-BE49-F238E27FC236}">
                      <a16:creationId xmlns:a16="http://schemas.microsoft.com/office/drawing/2014/main" id="{710D7E6A-57E3-4EF4-9494-6DE86F9AA21C}"/>
                    </a:ext>
                  </a:extLst>
                </p:cNvPr>
                <p:cNvSpPr/>
                <p:nvPr/>
              </p:nvSpPr>
              <p:spPr>
                <a:xfrm>
                  <a:off x="8844516" y="2292819"/>
                  <a:ext cx="2218661" cy="46166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</p:txBody>
            </p:sp>
          </p:grpSp>
        </p:grpSp>
        <p:sp>
          <p:nvSpPr>
            <p:cNvPr id="10" name="íṩľïḓê">
              <a:extLst>
                <a:ext uri="{FF2B5EF4-FFF2-40B4-BE49-F238E27FC236}">
                  <a16:creationId xmlns:a16="http://schemas.microsoft.com/office/drawing/2014/main" id="{286664B1-EB40-407B-AEEC-3215F4D74ACF}"/>
                </a:ext>
              </a:extLst>
            </p:cNvPr>
            <p:cNvSpPr txBox="1"/>
            <p:nvPr/>
          </p:nvSpPr>
          <p:spPr bwMode="auto">
            <a:xfrm>
              <a:off x="673100" y="1616407"/>
              <a:ext cx="2519055" cy="3804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34852A2-8147-4044-B33E-18C5EF4EE267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2022284"/>
              <a:ext cx="251905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ṥḻîdè">
              <a:extLst>
                <a:ext uri="{FF2B5EF4-FFF2-40B4-BE49-F238E27FC236}">
                  <a16:creationId xmlns:a16="http://schemas.microsoft.com/office/drawing/2014/main" id="{D4890A7A-5870-4043-B5B0-1C163AD3E115}"/>
                </a:ext>
              </a:extLst>
            </p:cNvPr>
            <p:cNvSpPr txBox="1"/>
            <p:nvPr/>
          </p:nvSpPr>
          <p:spPr bwMode="auto">
            <a:xfrm>
              <a:off x="3448682" y="1616407"/>
              <a:ext cx="2519055" cy="3804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8365C40-A428-48D3-87FE-8110BC4DD664}"/>
                </a:ext>
              </a:extLst>
            </p:cNvPr>
            <p:cNvCxnSpPr>
              <a:cxnSpLocks/>
            </p:cNvCxnSpPr>
            <p:nvPr/>
          </p:nvCxnSpPr>
          <p:spPr>
            <a:xfrm>
              <a:off x="3448682" y="2022284"/>
              <a:ext cx="251905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slîḑè">
              <a:extLst>
                <a:ext uri="{FF2B5EF4-FFF2-40B4-BE49-F238E27FC236}">
                  <a16:creationId xmlns:a16="http://schemas.microsoft.com/office/drawing/2014/main" id="{3C175A87-2470-4911-B2B2-D1904A037AA1}"/>
                </a:ext>
              </a:extLst>
            </p:cNvPr>
            <p:cNvSpPr txBox="1"/>
            <p:nvPr/>
          </p:nvSpPr>
          <p:spPr bwMode="auto">
            <a:xfrm>
              <a:off x="6224264" y="1616407"/>
              <a:ext cx="2519055" cy="3804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6BB114A-222C-429D-87C6-BA937A1C9330}"/>
                </a:ext>
              </a:extLst>
            </p:cNvPr>
            <p:cNvCxnSpPr>
              <a:cxnSpLocks/>
            </p:cNvCxnSpPr>
            <p:nvPr/>
          </p:nvCxnSpPr>
          <p:spPr>
            <a:xfrm>
              <a:off x="6224264" y="2022284"/>
              <a:ext cx="251905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şļîďé">
              <a:extLst>
                <a:ext uri="{FF2B5EF4-FFF2-40B4-BE49-F238E27FC236}">
                  <a16:creationId xmlns:a16="http://schemas.microsoft.com/office/drawing/2014/main" id="{7657CAFF-A897-479F-BC67-72CB87189726}"/>
                </a:ext>
              </a:extLst>
            </p:cNvPr>
            <p:cNvSpPr txBox="1"/>
            <p:nvPr/>
          </p:nvSpPr>
          <p:spPr bwMode="auto">
            <a:xfrm>
              <a:off x="8999846" y="1616407"/>
              <a:ext cx="2519055" cy="3804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CD87E9-1B56-4493-B0E0-52C58D4C0DC7}"/>
                </a:ext>
              </a:extLst>
            </p:cNvPr>
            <p:cNvCxnSpPr>
              <a:cxnSpLocks/>
            </p:cNvCxnSpPr>
            <p:nvPr/>
          </p:nvCxnSpPr>
          <p:spPr>
            <a:xfrm>
              <a:off x="8999846" y="2022284"/>
              <a:ext cx="251905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ṣ1íḍê">
              <a:extLst>
                <a:ext uri="{FF2B5EF4-FFF2-40B4-BE49-F238E27FC236}">
                  <a16:creationId xmlns:a16="http://schemas.microsoft.com/office/drawing/2014/main" id="{A12FE86E-A124-4402-AD29-197ECD96CC8E}"/>
                </a:ext>
              </a:extLst>
            </p:cNvPr>
            <p:cNvSpPr/>
            <p:nvPr/>
          </p:nvSpPr>
          <p:spPr>
            <a:xfrm>
              <a:off x="1832220" y="1157064"/>
              <a:ext cx="358530" cy="384016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îsľíḑê">
              <a:extLst>
                <a:ext uri="{FF2B5EF4-FFF2-40B4-BE49-F238E27FC236}">
                  <a16:creationId xmlns:a16="http://schemas.microsoft.com/office/drawing/2014/main" id="{3CE527D7-31BE-40E9-95F5-2B985CEB01F6}"/>
                </a:ext>
              </a:extLst>
            </p:cNvPr>
            <p:cNvSpPr/>
            <p:nvPr/>
          </p:nvSpPr>
          <p:spPr>
            <a:xfrm>
              <a:off x="4528944" y="1157064"/>
              <a:ext cx="358530" cy="384016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îšľiḑê">
              <a:extLst>
                <a:ext uri="{FF2B5EF4-FFF2-40B4-BE49-F238E27FC236}">
                  <a16:creationId xmlns:a16="http://schemas.microsoft.com/office/drawing/2014/main" id="{10146E35-D7C1-4DBE-BA04-6FD89A261E23}"/>
                </a:ext>
              </a:extLst>
            </p:cNvPr>
            <p:cNvSpPr/>
            <p:nvPr/>
          </p:nvSpPr>
          <p:spPr>
            <a:xfrm>
              <a:off x="7225668" y="1157064"/>
              <a:ext cx="358530" cy="384016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ṧ1ídê">
              <a:extLst>
                <a:ext uri="{FF2B5EF4-FFF2-40B4-BE49-F238E27FC236}">
                  <a16:creationId xmlns:a16="http://schemas.microsoft.com/office/drawing/2014/main" id="{690F80C3-A777-4E80-B239-BA886337A5BE}"/>
                </a:ext>
              </a:extLst>
            </p:cNvPr>
            <p:cNvSpPr/>
            <p:nvPr/>
          </p:nvSpPr>
          <p:spPr>
            <a:xfrm>
              <a:off x="9922392" y="1157064"/>
              <a:ext cx="358530" cy="384016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733003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564142-046F-4C1B-9853-632795F0F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91428F0-0C0C-4AA5-96F6-380199F86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A6BE46-6232-4220-BF4A-97D21E17C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33</a:t>
            </a:fld>
            <a:endParaRPr lang="zh-CN" altLang="en-US"/>
          </a:p>
        </p:txBody>
      </p:sp>
      <p:grpSp>
        <p:nvGrpSpPr>
          <p:cNvPr id="5" name="2648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AFD0FDA-9488-4C8B-B8A2-DDFF1675AD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6384" y="1130300"/>
            <a:ext cx="10426532" cy="5003800"/>
            <a:chOff x="876384" y="1130300"/>
            <a:chExt cx="10426532" cy="50038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9BC3A98-4452-4599-BB14-A41A1683A1EB}"/>
                </a:ext>
              </a:extLst>
            </p:cNvPr>
            <p:cNvCxnSpPr>
              <a:stCxn id="18" idx="12"/>
              <a:endCxn id="19" idx="0"/>
            </p:cNvCxnSpPr>
            <p:nvPr/>
          </p:nvCxnSpPr>
          <p:spPr>
            <a:xfrm>
              <a:off x="3193758" y="2740627"/>
              <a:ext cx="0" cy="1049518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48F4BB7-44B4-463D-8080-B98B53AC34C3}"/>
                </a:ext>
              </a:extLst>
            </p:cNvPr>
            <p:cNvCxnSpPr>
              <a:stCxn id="20" idx="12"/>
              <a:endCxn id="21" idx="0"/>
            </p:cNvCxnSpPr>
            <p:nvPr/>
          </p:nvCxnSpPr>
          <p:spPr>
            <a:xfrm>
              <a:off x="4147243" y="2280328"/>
              <a:ext cx="0" cy="206234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D7361488-764C-42F2-B82E-2D948D262EBF}"/>
                </a:ext>
              </a:extLst>
            </p:cNvPr>
            <p:cNvCxnSpPr>
              <a:stCxn id="11" idx="14"/>
              <a:endCxn id="22" idx="0"/>
            </p:cNvCxnSpPr>
            <p:nvPr/>
          </p:nvCxnSpPr>
          <p:spPr>
            <a:xfrm flipH="1">
              <a:off x="6251375" y="2930435"/>
              <a:ext cx="1626" cy="1189114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923431B-A0CE-4841-BC62-930B45CF0B36}"/>
                </a:ext>
              </a:extLst>
            </p:cNvPr>
            <p:cNvCxnSpPr>
              <a:stCxn id="23" idx="12"/>
              <a:endCxn id="24" idx="0"/>
            </p:cNvCxnSpPr>
            <p:nvPr/>
          </p:nvCxnSpPr>
          <p:spPr>
            <a:xfrm>
              <a:off x="7419574" y="2028639"/>
              <a:ext cx="1626" cy="1078092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DB092A5-404E-4CF6-B7A9-58D87070360D}"/>
                </a:ext>
              </a:extLst>
            </p:cNvPr>
            <p:cNvCxnSpPr>
              <a:stCxn id="25" idx="13"/>
              <a:endCxn id="26" idx="0"/>
            </p:cNvCxnSpPr>
            <p:nvPr/>
          </p:nvCxnSpPr>
          <p:spPr>
            <a:xfrm>
              <a:off x="8653446" y="2632861"/>
              <a:ext cx="1626" cy="1323971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ṧľîḓe">
              <a:extLst>
                <a:ext uri="{FF2B5EF4-FFF2-40B4-BE49-F238E27FC236}">
                  <a16:creationId xmlns:a16="http://schemas.microsoft.com/office/drawing/2014/main" id="{5B52D92A-82B6-422C-8B44-E5A7339A0E61}"/>
                </a:ext>
              </a:extLst>
            </p:cNvPr>
            <p:cNvSpPr/>
            <p:nvPr/>
          </p:nvSpPr>
          <p:spPr bwMode="auto">
            <a:xfrm>
              <a:off x="5914825" y="2028818"/>
              <a:ext cx="673100" cy="904872"/>
            </a:xfrm>
            <a:custGeom>
              <a:avLst/>
              <a:gdLst>
                <a:gd name="T0" fmla="*/ 104 w 207"/>
                <a:gd name="T1" fmla="*/ 0 h 278"/>
                <a:gd name="T2" fmla="*/ 104 w 207"/>
                <a:gd name="T3" fmla="*/ 0 h 278"/>
                <a:gd name="T4" fmla="*/ 103 w 207"/>
                <a:gd name="T5" fmla="*/ 0 h 278"/>
                <a:gd name="T6" fmla="*/ 0 w 207"/>
                <a:gd name="T7" fmla="*/ 103 h 278"/>
                <a:gd name="T8" fmla="*/ 4 w 207"/>
                <a:gd name="T9" fmla="*/ 130 h 278"/>
                <a:gd name="T10" fmla="*/ 13 w 207"/>
                <a:gd name="T11" fmla="*/ 152 h 278"/>
                <a:gd name="T12" fmla="*/ 13 w 207"/>
                <a:gd name="T13" fmla="*/ 152 h 278"/>
                <a:gd name="T14" fmla="*/ 17 w 207"/>
                <a:gd name="T15" fmla="*/ 160 h 278"/>
                <a:gd name="T16" fmla="*/ 19 w 207"/>
                <a:gd name="T17" fmla="*/ 163 h 278"/>
                <a:gd name="T18" fmla="*/ 23 w 207"/>
                <a:gd name="T19" fmla="*/ 168 h 278"/>
                <a:gd name="T20" fmla="*/ 24 w 207"/>
                <a:gd name="T21" fmla="*/ 169 h 278"/>
                <a:gd name="T22" fmla="*/ 72 w 207"/>
                <a:gd name="T23" fmla="*/ 210 h 278"/>
                <a:gd name="T24" fmla="*/ 103 w 207"/>
                <a:gd name="T25" fmla="*/ 276 h 278"/>
                <a:gd name="T26" fmla="*/ 103 w 207"/>
                <a:gd name="T27" fmla="*/ 278 h 278"/>
                <a:gd name="T28" fmla="*/ 104 w 207"/>
                <a:gd name="T29" fmla="*/ 277 h 278"/>
                <a:gd name="T30" fmla="*/ 104 w 207"/>
                <a:gd name="T31" fmla="*/ 278 h 278"/>
                <a:gd name="T32" fmla="*/ 104 w 207"/>
                <a:gd name="T33" fmla="*/ 276 h 278"/>
                <a:gd name="T34" fmla="*/ 136 w 207"/>
                <a:gd name="T35" fmla="*/ 210 h 278"/>
                <a:gd name="T36" fmla="*/ 183 w 207"/>
                <a:gd name="T37" fmla="*/ 169 h 278"/>
                <a:gd name="T38" fmla="*/ 184 w 207"/>
                <a:gd name="T39" fmla="*/ 168 h 278"/>
                <a:gd name="T40" fmla="*/ 188 w 207"/>
                <a:gd name="T41" fmla="*/ 163 h 278"/>
                <a:gd name="T42" fmla="*/ 190 w 207"/>
                <a:gd name="T43" fmla="*/ 160 h 278"/>
                <a:gd name="T44" fmla="*/ 194 w 207"/>
                <a:gd name="T45" fmla="*/ 152 h 278"/>
                <a:gd name="T46" fmla="*/ 195 w 207"/>
                <a:gd name="T47" fmla="*/ 152 h 278"/>
                <a:gd name="T48" fmla="*/ 203 w 207"/>
                <a:gd name="T49" fmla="*/ 130 h 278"/>
                <a:gd name="T50" fmla="*/ 207 w 207"/>
                <a:gd name="T51" fmla="*/ 103 h 278"/>
                <a:gd name="T52" fmla="*/ 104 w 207"/>
                <a:gd name="T5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278"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46" y="0"/>
                    <a:pt x="0" y="46"/>
                    <a:pt x="0" y="103"/>
                  </a:cubicBezTo>
                  <a:cubicBezTo>
                    <a:pt x="0" y="112"/>
                    <a:pt x="2" y="121"/>
                    <a:pt x="4" y="130"/>
                  </a:cubicBezTo>
                  <a:cubicBezTo>
                    <a:pt x="5" y="134"/>
                    <a:pt x="7" y="14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4" y="155"/>
                    <a:pt x="16" y="157"/>
                    <a:pt x="17" y="160"/>
                  </a:cubicBezTo>
                  <a:cubicBezTo>
                    <a:pt x="18" y="161"/>
                    <a:pt x="19" y="162"/>
                    <a:pt x="19" y="163"/>
                  </a:cubicBezTo>
                  <a:cubicBezTo>
                    <a:pt x="21" y="164"/>
                    <a:pt x="22" y="166"/>
                    <a:pt x="23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34" y="181"/>
                    <a:pt x="53" y="194"/>
                    <a:pt x="72" y="210"/>
                  </a:cubicBezTo>
                  <a:cubicBezTo>
                    <a:pt x="84" y="221"/>
                    <a:pt x="98" y="256"/>
                    <a:pt x="103" y="276"/>
                  </a:cubicBezTo>
                  <a:cubicBezTo>
                    <a:pt x="103" y="278"/>
                    <a:pt x="103" y="278"/>
                    <a:pt x="103" y="278"/>
                  </a:cubicBezTo>
                  <a:cubicBezTo>
                    <a:pt x="104" y="277"/>
                    <a:pt x="104" y="277"/>
                    <a:pt x="104" y="277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6"/>
                    <a:pt x="104" y="276"/>
                    <a:pt x="104" y="276"/>
                  </a:cubicBezTo>
                  <a:cubicBezTo>
                    <a:pt x="109" y="256"/>
                    <a:pt x="123" y="221"/>
                    <a:pt x="136" y="210"/>
                  </a:cubicBezTo>
                  <a:cubicBezTo>
                    <a:pt x="155" y="194"/>
                    <a:pt x="173" y="181"/>
                    <a:pt x="183" y="169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5" y="166"/>
                    <a:pt x="187" y="164"/>
                    <a:pt x="188" y="163"/>
                  </a:cubicBezTo>
                  <a:cubicBezTo>
                    <a:pt x="189" y="162"/>
                    <a:pt x="189" y="161"/>
                    <a:pt x="190" y="160"/>
                  </a:cubicBezTo>
                  <a:cubicBezTo>
                    <a:pt x="192" y="157"/>
                    <a:pt x="193" y="155"/>
                    <a:pt x="194" y="152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0" y="142"/>
                    <a:pt x="202" y="134"/>
                    <a:pt x="203" y="130"/>
                  </a:cubicBezTo>
                  <a:cubicBezTo>
                    <a:pt x="206" y="121"/>
                    <a:pt x="207" y="112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2" name="iṩlîďé">
              <a:extLst>
                <a:ext uri="{FF2B5EF4-FFF2-40B4-BE49-F238E27FC236}">
                  <a16:creationId xmlns:a16="http://schemas.microsoft.com/office/drawing/2014/main" id="{ACF5E2DD-66DE-4E2D-AA81-9444980A6930}"/>
                </a:ext>
              </a:extLst>
            </p:cNvPr>
            <p:cNvSpPr/>
            <p:nvPr/>
          </p:nvSpPr>
          <p:spPr>
            <a:xfrm>
              <a:off x="3815546" y="3082056"/>
              <a:ext cx="651867" cy="4654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id-ID" sz="1400" b="1"/>
                <a:t>4,254</a:t>
              </a:r>
              <a:endParaRPr lang="en-US" sz="1400" b="1" dirty="0"/>
            </a:p>
          </p:txBody>
        </p:sp>
        <p:sp>
          <p:nvSpPr>
            <p:cNvPr id="13" name="îṣḷíďê">
              <a:extLst>
                <a:ext uri="{FF2B5EF4-FFF2-40B4-BE49-F238E27FC236}">
                  <a16:creationId xmlns:a16="http://schemas.microsoft.com/office/drawing/2014/main" id="{9C8C8A56-EFF4-4C11-940A-ABA00E07FBAE}"/>
                </a:ext>
              </a:extLst>
            </p:cNvPr>
            <p:cNvSpPr/>
            <p:nvPr/>
          </p:nvSpPr>
          <p:spPr>
            <a:xfrm>
              <a:off x="2862062" y="3035944"/>
              <a:ext cx="658756" cy="4654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id-ID" sz="1400" b="1" dirty="0"/>
                <a:t>3,478</a:t>
              </a:r>
              <a:endParaRPr lang="en-US" sz="1400" b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0C71028-BE92-4823-9F84-FD1BA2165602}"/>
                </a:ext>
              </a:extLst>
            </p:cNvPr>
            <p:cNvCxnSpPr>
              <a:stCxn id="21" idx="6"/>
              <a:endCxn id="22" idx="2"/>
            </p:cNvCxnSpPr>
            <p:nvPr/>
          </p:nvCxnSpPr>
          <p:spPr>
            <a:xfrm flipV="1">
              <a:off x="4229793" y="4202893"/>
              <a:ext cx="1939032" cy="223119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D60AF80-E6FF-4737-9FD1-208B455CD6BA}"/>
                </a:ext>
              </a:extLst>
            </p:cNvPr>
            <p:cNvCxnSpPr>
              <a:stCxn id="19" idx="5"/>
              <a:endCxn id="21" idx="2"/>
            </p:cNvCxnSpPr>
            <p:nvPr/>
          </p:nvCxnSpPr>
          <p:spPr>
            <a:xfrm>
              <a:off x="3252130" y="3932421"/>
              <a:ext cx="812563" cy="493591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574F34E-55F8-4C62-9B6E-CA71A070D85B}"/>
                </a:ext>
              </a:extLst>
            </p:cNvPr>
            <p:cNvCxnSpPr>
              <a:stCxn id="22" idx="7"/>
              <a:endCxn id="24" idx="3"/>
            </p:cNvCxnSpPr>
            <p:nvPr/>
          </p:nvCxnSpPr>
          <p:spPr>
            <a:xfrm flipV="1">
              <a:off x="6309747" y="3249007"/>
              <a:ext cx="1053081" cy="894953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CA6863C-A365-4863-B5D5-25F894EA322D}"/>
                </a:ext>
              </a:extLst>
            </p:cNvPr>
            <p:cNvCxnSpPr>
              <a:stCxn id="24" idx="5"/>
              <a:endCxn id="26" idx="1"/>
            </p:cNvCxnSpPr>
            <p:nvPr/>
          </p:nvCxnSpPr>
          <p:spPr>
            <a:xfrm>
              <a:off x="7479572" y="3249007"/>
              <a:ext cx="1117128" cy="732236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ṥ1îḋè">
              <a:extLst>
                <a:ext uri="{FF2B5EF4-FFF2-40B4-BE49-F238E27FC236}">
                  <a16:creationId xmlns:a16="http://schemas.microsoft.com/office/drawing/2014/main" id="{116002F3-9194-409F-86D3-F9F843999B69}"/>
                </a:ext>
              </a:extLst>
            </p:cNvPr>
            <p:cNvSpPr/>
            <p:nvPr/>
          </p:nvSpPr>
          <p:spPr bwMode="auto">
            <a:xfrm>
              <a:off x="2857208" y="1842288"/>
              <a:ext cx="673100" cy="904872"/>
            </a:xfrm>
            <a:custGeom>
              <a:avLst/>
              <a:gdLst>
                <a:gd name="T0" fmla="*/ 103 w 206"/>
                <a:gd name="T1" fmla="*/ 0 h 277"/>
                <a:gd name="T2" fmla="*/ 103 w 206"/>
                <a:gd name="T3" fmla="*/ 0 h 277"/>
                <a:gd name="T4" fmla="*/ 102 w 206"/>
                <a:gd name="T5" fmla="*/ 0 h 277"/>
                <a:gd name="T6" fmla="*/ 0 w 206"/>
                <a:gd name="T7" fmla="*/ 102 h 277"/>
                <a:gd name="T8" fmla="*/ 3 w 206"/>
                <a:gd name="T9" fmla="*/ 129 h 277"/>
                <a:gd name="T10" fmla="*/ 12 w 206"/>
                <a:gd name="T11" fmla="*/ 151 h 277"/>
                <a:gd name="T12" fmla="*/ 12 w 206"/>
                <a:gd name="T13" fmla="*/ 152 h 277"/>
                <a:gd name="T14" fmla="*/ 16 w 206"/>
                <a:gd name="T15" fmla="*/ 159 h 277"/>
                <a:gd name="T16" fmla="*/ 19 w 206"/>
                <a:gd name="T17" fmla="*/ 162 h 277"/>
                <a:gd name="T18" fmla="*/ 23 w 206"/>
                <a:gd name="T19" fmla="*/ 167 h 277"/>
                <a:gd name="T20" fmla="*/ 23 w 206"/>
                <a:gd name="T21" fmla="*/ 168 h 277"/>
                <a:gd name="T22" fmla="*/ 71 w 206"/>
                <a:gd name="T23" fmla="*/ 209 h 277"/>
                <a:gd name="T24" fmla="*/ 103 w 206"/>
                <a:gd name="T25" fmla="*/ 275 h 277"/>
                <a:gd name="T26" fmla="*/ 103 w 206"/>
                <a:gd name="T27" fmla="*/ 277 h 277"/>
                <a:gd name="T28" fmla="*/ 103 w 206"/>
                <a:gd name="T29" fmla="*/ 276 h 277"/>
                <a:gd name="T30" fmla="*/ 103 w 206"/>
                <a:gd name="T31" fmla="*/ 277 h 277"/>
                <a:gd name="T32" fmla="*/ 103 w 206"/>
                <a:gd name="T33" fmla="*/ 275 h 277"/>
                <a:gd name="T34" fmla="*/ 135 w 206"/>
                <a:gd name="T35" fmla="*/ 209 h 277"/>
                <a:gd name="T36" fmla="*/ 183 w 206"/>
                <a:gd name="T37" fmla="*/ 168 h 277"/>
                <a:gd name="T38" fmla="*/ 183 w 206"/>
                <a:gd name="T39" fmla="*/ 167 h 277"/>
                <a:gd name="T40" fmla="*/ 187 w 206"/>
                <a:gd name="T41" fmla="*/ 162 h 277"/>
                <a:gd name="T42" fmla="*/ 189 w 206"/>
                <a:gd name="T43" fmla="*/ 159 h 277"/>
                <a:gd name="T44" fmla="*/ 194 w 206"/>
                <a:gd name="T45" fmla="*/ 152 h 277"/>
                <a:gd name="T46" fmla="*/ 194 w 206"/>
                <a:gd name="T47" fmla="*/ 151 h 277"/>
                <a:gd name="T48" fmla="*/ 203 w 206"/>
                <a:gd name="T49" fmla="*/ 129 h 277"/>
                <a:gd name="T50" fmla="*/ 206 w 206"/>
                <a:gd name="T51" fmla="*/ 102 h 277"/>
                <a:gd name="T52" fmla="*/ 103 w 206"/>
                <a:gd name="T5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277">
                  <a:moveTo>
                    <a:pt x="10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46" y="0"/>
                    <a:pt x="0" y="46"/>
                    <a:pt x="0" y="102"/>
                  </a:cubicBezTo>
                  <a:cubicBezTo>
                    <a:pt x="0" y="112"/>
                    <a:pt x="1" y="120"/>
                    <a:pt x="3" y="129"/>
                  </a:cubicBezTo>
                  <a:cubicBezTo>
                    <a:pt x="4" y="133"/>
                    <a:pt x="6" y="14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4"/>
                    <a:pt x="15" y="156"/>
                    <a:pt x="16" y="159"/>
                  </a:cubicBezTo>
                  <a:cubicBezTo>
                    <a:pt x="17" y="160"/>
                    <a:pt x="18" y="161"/>
                    <a:pt x="19" y="162"/>
                  </a:cubicBezTo>
                  <a:cubicBezTo>
                    <a:pt x="20" y="164"/>
                    <a:pt x="21" y="166"/>
                    <a:pt x="23" y="167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3" y="181"/>
                    <a:pt x="52" y="194"/>
                    <a:pt x="71" y="209"/>
                  </a:cubicBezTo>
                  <a:cubicBezTo>
                    <a:pt x="83" y="220"/>
                    <a:pt x="98" y="255"/>
                    <a:pt x="103" y="275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3" y="276"/>
                    <a:pt x="103" y="276"/>
                    <a:pt x="103" y="276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3" y="275"/>
                    <a:pt x="103" y="275"/>
                    <a:pt x="103" y="275"/>
                  </a:cubicBezTo>
                  <a:cubicBezTo>
                    <a:pt x="108" y="255"/>
                    <a:pt x="123" y="220"/>
                    <a:pt x="135" y="209"/>
                  </a:cubicBezTo>
                  <a:cubicBezTo>
                    <a:pt x="154" y="194"/>
                    <a:pt x="172" y="181"/>
                    <a:pt x="183" y="168"/>
                  </a:cubicBezTo>
                  <a:cubicBezTo>
                    <a:pt x="183" y="167"/>
                    <a:pt x="183" y="167"/>
                    <a:pt x="183" y="167"/>
                  </a:cubicBezTo>
                  <a:cubicBezTo>
                    <a:pt x="184" y="166"/>
                    <a:pt x="186" y="164"/>
                    <a:pt x="187" y="162"/>
                  </a:cubicBezTo>
                  <a:cubicBezTo>
                    <a:pt x="188" y="161"/>
                    <a:pt x="189" y="160"/>
                    <a:pt x="189" y="159"/>
                  </a:cubicBezTo>
                  <a:cubicBezTo>
                    <a:pt x="191" y="156"/>
                    <a:pt x="192" y="154"/>
                    <a:pt x="194" y="152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9" y="141"/>
                    <a:pt x="202" y="133"/>
                    <a:pt x="203" y="129"/>
                  </a:cubicBezTo>
                  <a:cubicBezTo>
                    <a:pt x="205" y="120"/>
                    <a:pt x="206" y="112"/>
                    <a:pt x="206" y="102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í$líḓe">
              <a:extLst>
                <a:ext uri="{FF2B5EF4-FFF2-40B4-BE49-F238E27FC236}">
                  <a16:creationId xmlns:a16="http://schemas.microsoft.com/office/drawing/2014/main" id="{18A8D35D-FB9A-4C75-B28C-4C634EC4A35B}"/>
                </a:ext>
              </a:extLst>
            </p:cNvPr>
            <p:cNvSpPr/>
            <p:nvPr/>
          </p:nvSpPr>
          <p:spPr bwMode="auto">
            <a:xfrm>
              <a:off x="3111208" y="3790145"/>
              <a:ext cx="165100" cy="16668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0" name="îš1íḑe">
              <a:extLst>
                <a:ext uri="{FF2B5EF4-FFF2-40B4-BE49-F238E27FC236}">
                  <a16:creationId xmlns:a16="http://schemas.microsoft.com/office/drawing/2014/main" id="{F36F8B6D-01B4-4FC0-A85A-0337F6C10694}"/>
                </a:ext>
              </a:extLst>
            </p:cNvPr>
            <p:cNvSpPr/>
            <p:nvPr/>
          </p:nvSpPr>
          <p:spPr bwMode="auto">
            <a:xfrm>
              <a:off x="3810693" y="1381989"/>
              <a:ext cx="673100" cy="904872"/>
            </a:xfrm>
            <a:custGeom>
              <a:avLst/>
              <a:gdLst>
                <a:gd name="T0" fmla="*/ 103 w 206"/>
                <a:gd name="T1" fmla="*/ 0 h 277"/>
                <a:gd name="T2" fmla="*/ 103 w 206"/>
                <a:gd name="T3" fmla="*/ 0 h 277"/>
                <a:gd name="T4" fmla="*/ 102 w 206"/>
                <a:gd name="T5" fmla="*/ 0 h 277"/>
                <a:gd name="T6" fmla="*/ 0 w 206"/>
                <a:gd name="T7" fmla="*/ 103 h 277"/>
                <a:gd name="T8" fmla="*/ 3 w 206"/>
                <a:gd name="T9" fmla="*/ 129 h 277"/>
                <a:gd name="T10" fmla="*/ 12 w 206"/>
                <a:gd name="T11" fmla="*/ 151 h 277"/>
                <a:gd name="T12" fmla="*/ 12 w 206"/>
                <a:gd name="T13" fmla="*/ 152 h 277"/>
                <a:gd name="T14" fmla="*/ 17 w 206"/>
                <a:gd name="T15" fmla="*/ 159 h 277"/>
                <a:gd name="T16" fmla="*/ 19 w 206"/>
                <a:gd name="T17" fmla="*/ 162 h 277"/>
                <a:gd name="T18" fmla="*/ 23 w 206"/>
                <a:gd name="T19" fmla="*/ 168 h 277"/>
                <a:gd name="T20" fmla="*/ 23 w 206"/>
                <a:gd name="T21" fmla="*/ 168 h 277"/>
                <a:gd name="T22" fmla="*/ 71 w 206"/>
                <a:gd name="T23" fmla="*/ 209 h 277"/>
                <a:gd name="T24" fmla="*/ 103 w 206"/>
                <a:gd name="T25" fmla="*/ 275 h 277"/>
                <a:gd name="T26" fmla="*/ 103 w 206"/>
                <a:gd name="T27" fmla="*/ 277 h 277"/>
                <a:gd name="T28" fmla="*/ 103 w 206"/>
                <a:gd name="T29" fmla="*/ 276 h 277"/>
                <a:gd name="T30" fmla="*/ 103 w 206"/>
                <a:gd name="T31" fmla="*/ 277 h 277"/>
                <a:gd name="T32" fmla="*/ 103 w 206"/>
                <a:gd name="T33" fmla="*/ 275 h 277"/>
                <a:gd name="T34" fmla="*/ 135 w 206"/>
                <a:gd name="T35" fmla="*/ 209 h 277"/>
                <a:gd name="T36" fmla="*/ 183 w 206"/>
                <a:gd name="T37" fmla="*/ 168 h 277"/>
                <a:gd name="T38" fmla="*/ 183 w 206"/>
                <a:gd name="T39" fmla="*/ 168 h 277"/>
                <a:gd name="T40" fmla="*/ 187 w 206"/>
                <a:gd name="T41" fmla="*/ 162 h 277"/>
                <a:gd name="T42" fmla="*/ 189 w 206"/>
                <a:gd name="T43" fmla="*/ 159 h 277"/>
                <a:gd name="T44" fmla="*/ 194 w 206"/>
                <a:gd name="T45" fmla="*/ 152 h 277"/>
                <a:gd name="T46" fmla="*/ 194 w 206"/>
                <a:gd name="T47" fmla="*/ 151 h 277"/>
                <a:gd name="T48" fmla="*/ 203 w 206"/>
                <a:gd name="T49" fmla="*/ 129 h 277"/>
                <a:gd name="T50" fmla="*/ 206 w 206"/>
                <a:gd name="T51" fmla="*/ 103 h 277"/>
                <a:gd name="T52" fmla="*/ 103 w 206"/>
                <a:gd name="T5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277">
                  <a:moveTo>
                    <a:pt x="10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46" y="0"/>
                    <a:pt x="0" y="46"/>
                    <a:pt x="0" y="103"/>
                  </a:cubicBezTo>
                  <a:cubicBezTo>
                    <a:pt x="0" y="112"/>
                    <a:pt x="1" y="121"/>
                    <a:pt x="3" y="129"/>
                  </a:cubicBezTo>
                  <a:cubicBezTo>
                    <a:pt x="4" y="133"/>
                    <a:pt x="6" y="14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4"/>
                    <a:pt x="15" y="156"/>
                    <a:pt x="17" y="159"/>
                  </a:cubicBezTo>
                  <a:cubicBezTo>
                    <a:pt x="17" y="160"/>
                    <a:pt x="18" y="161"/>
                    <a:pt x="19" y="162"/>
                  </a:cubicBezTo>
                  <a:cubicBezTo>
                    <a:pt x="20" y="164"/>
                    <a:pt x="21" y="166"/>
                    <a:pt x="23" y="168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3" y="181"/>
                    <a:pt x="52" y="194"/>
                    <a:pt x="71" y="209"/>
                  </a:cubicBezTo>
                  <a:cubicBezTo>
                    <a:pt x="83" y="220"/>
                    <a:pt x="98" y="255"/>
                    <a:pt x="103" y="275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3" y="276"/>
                    <a:pt x="103" y="276"/>
                    <a:pt x="103" y="276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3" y="275"/>
                    <a:pt x="103" y="275"/>
                    <a:pt x="103" y="275"/>
                  </a:cubicBezTo>
                  <a:cubicBezTo>
                    <a:pt x="108" y="255"/>
                    <a:pt x="123" y="220"/>
                    <a:pt x="135" y="209"/>
                  </a:cubicBezTo>
                  <a:cubicBezTo>
                    <a:pt x="154" y="194"/>
                    <a:pt x="173" y="181"/>
                    <a:pt x="183" y="168"/>
                  </a:cubicBezTo>
                  <a:cubicBezTo>
                    <a:pt x="183" y="168"/>
                    <a:pt x="183" y="168"/>
                    <a:pt x="183" y="168"/>
                  </a:cubicBezTo>
                  <a:cubicBezTo>
                    <a:pt x="185" y="166"/>
                    <a:pt x="186" y="164"/>
                    <a:pt x="187" y="162"/>
                  </a:cubicBezTo>
                  <a:cubicBezTo>
                    <a:pt x="188" y="161"/>
                    <a:pt x="189" y="160"/>
                    <a:pt x="189" y="159"/>
                  </a:cubicBezTo>
                  <a:cubicBezTo>
                    <a:pt x="191" y="156"/>
                    <a:pt x="193" y="154"/>
                    <a:pt x="194" y="152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9" y="141"/>
                    <a:pt x="202" y="133"/>
                    <a:pt x="203" y="129"/>
                  </a:cubicBezTo>
                  <a:cubicBezTo>
                    <a:pt x="205" y="121"/>
                    <a:pt x="206" y="112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îṡ1îďé">
              <a:extLst>
                <a:ext uri="{FF2B5EF4-FFF2-40B4-BE49-F238E27FC236}">
                  <a16:creationId xmlns:a16="http://schemas.microsoft.com/office/drawing/2014/main" id="{2DF7CE79-DD80-4B6C-A321-45D30C4CE610}"/>
                </a:ext>
              </a:extLst>
            </p:cNvPr>
            <p:cNvSpPr/>
            <p:nvPr/>
          </p:nvSpPr>
          <p:spPr bwMode="auto">
            <a:xfrm>
              <a:off x="4064693" y="4342668"/>
              <a:ext cx="165100" cy="16668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2" name="ïṣľiḓè">
              <a:extLst>
                <a:ext uri="{FF2B5EF4-FFF2-40B4-BE49-F238E27FC236}">
                  <a16:creationId xmlns:a16="http://schemas.microsoft.com/office/drawing/2014/main" id="{0B0CAB06-48AE-479C-AED4-8AF321EC688A}"/>
                </a:ext>
              </a:extLst>
            </p:cNvPr>
            <p:cNvSpPr/>
            <p:nvPr/>
          </p:nvSpPr>
          <p:spPr bwMode="auto">
            <a:xfrm>
              <a:off x="6168825" y="4119549"/>
              <a:ext cx="165100" cy="16668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3" name="ïSlîḓe">
              <a:extLst>
                <a:ext uri="{FF2B5EF4-FFF2-40B4-BE49-F238E27FC236}">
                  <a16:creationId xmlns:a16="http://schemas.microsoft.com/office/drawing/2014/main" id="{70268EA0-ECBB-4770-888B-21DE817B154B}"/>
                </a:ext>
              </a:extLst>
            </p:cNvPr>
            <p:cNvSpPr/>
            <p:nvPr/>
          </p:nvSpPr>
          <p:spPr bwMode="auto">
            <a:xfrm>
              <a:off x="7084650" y="1130300"/>
              <a:ext cx="673100" cy="904872"/>
            </a:xfrm>
            <a:custGeom>
              <a:avLst/>
              <a:gdLst>
                <a:gd name="T0" fmla="*/ 104 w 207"/>
                <a:gd name="T1" fmla="*/ 0 h 277"/>
                <a:gd name="T2" fmla="*/ 104 w 207"/>
                <a:gd name="T3" fmla="*/ 0 h 277"/>
                <a:gd name="T4" fmla="*/ 103 w 207"/>
                <a:gd name="T5" fmla="*/ 0 h 277"/>
                <a:gd name="T6" fmla="*/ 0 w 207"/>
                <a:gd name="T7" fmla="*/ 103 h 277"/>
                <a:gd name="T8" fmla="*/ 4 w 207"/>
                <a:gd name="T9" fmla="*/ 129 h 277"/>
                <a:gd name="T10" fmla="*/ 13 w 207"/>
                <a:gd name="T11" fmla="*/ 152 h 277"/>
                <a:gd name="T12" fmla="*/ 13 w 207"/>
                <a:gd name="T13" fmla="*/ 152 h 277"/>
                <a:gd name="T14" fmla="*/ 17 w 207"/>
                <a:gd name="T15" fmla="*/ 159 h 277"/>
                <a:gd name="T16" fmla="*/ 19 w 207"/>
                <a:gd name="T17" fmla="*/ 162 h 277"/>
                <a:gd name="T18" fmla="*/ 24 w 207"/>
                <a:gd name="T19" fmla="*/ 168 h 277"/>
                <a:gd name="T20" fmla="*/ 24 w 207"/>
                <a:gd name="T21" fmla="*/ 168 h 277"/>
                <a:gd name="T22" fmla="*/ 72 w 207"/>
                <a:gd name="T23" fmla="*/ 209 h 277"/>
                <a:gd name="T24" fmla="*/ 103 w 207"/>
                <a:gd name="T25" fmla="*/ 275 h 277"/>
                <a:gd name="T26" fmla="*/ 103 w 207"/>
                <a:gd name="T27" fmla="*/ 277 h 277"/>
                <a:gd name="T28" fmla="*/ 104 w 207"/>
                <a:gd name="T29" fmla="*/ 276 h 277"/>
                <a:gd name="T30" fmla="*/ 104 w 207"/>
                <a:gd name="T31" fmla="*/ 277 h 277"/>
                <a:gd name="T32" fmla="*/ 104 w 207"/>
                <a:gd name="T33" fmla="*/ 275 h 277"/>
                <a:gd name="T34" fmla="*/ 136 w 207"/>
                <a:gd name="T35" fmla="*/ 209 h 277"/>
                <a:gd name="T36" fmla="*/ 183 w 207"/>
                <a:gd name="T37" fmla="*/ 168 h 277"/>
                <a:gd name="T38" fmla="*/ 184 w 207"/>
                <a:gd name="T39" fmla="*/ 168 h 277"/>
                <a:gd name="T40" fmla="*/ 188 w 207"/>
                <a:gd name="T41" fmla="*/ 162 h 277"/>
                <a:gd name="T42" fmla="*/ 190 w 207"/>
                <a:gd name="T43" fmla="*/ 159 h 277"/>
                <a:gd name="T44" fmla="*/ 195 w 207"/>
                <a:gd name="T45" fmla="*/ 152 h 277"/>
                <a:gd name="T46" fmla="*/ 195 w 207"/>
                <a:gd name="T47" fmla="*/ 152 h 277"/>
                <a:gd name="T48" fmla="*/ 204 w 207"/>
                <a:gd name="T49" fmla="*/ 129 h 277"/>
                <a:gd name="T50" fmla="*/ 207 w 207"/>
                <a:gd name="T51" fmla="*/ 103 h 277"/>
                <a:gd name="T52" fmla="*/ 104 w 207"/>
                <a:gd name="T5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277"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46" y="0"/>
                    <a:pt x="0" y="46"/>
                    <a:pt x="0" y="103"/>
                  </a:cubicBezTo>
                  <a:cubicBezTo>
                    <a:pt x="0" y="112"/>
                    <a:pt x="2" y="121"/>
                    <a:pt x="4" y="129"/>
                  </a:cubicBezTo>
                  <a:cubicBezTo>
                    <a:pt x="5" y="133"/>
                    <a:pt x="7" y="141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4" y="154"/>
                    <a:pt x="16" y="156"/>
                    <a:pt x="17" y="159"/>
                  </a:cubicBezTo>
                  <a:cubicBezTo>
                    <a:pt x="18" y="160"/>
                    <a:pt x="19" y="161"/>
                    <a:pt x="19" y="162"/>
                  </a:cubicBezTo>
                  <a:cubicBezTo>
                    <a:pt x="21" y="164"/>
                    <a:pt x="22" y="166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34" y="181"/>
                    <a:pt x="53" y="194"/>
                    <a:pt x="72" y="209"/>
                  </a:cubicBezTo>
                  <a:cubicBezTo>
                    <a:pt x="84" y="221"/>
                    <a:pt x="98" y="256"/>
                    <a:pt x="103" y="275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4" y="276"/>
                    <a:pt x="104" y="276"/>
                    <a:pt x="104" y="276"/>
                  </a:cubicBezTo>
                  <a:cubicBezTo>
                    <a:pt x="104" y="277"/>
                    <a:pt x="104" y="277"/>
                    <a:pt x="104" y="277"/>
                  </a:cubicBezTo>
                  <a:cubicBezTo>
                    <a:pt x="104" y="275"/>
                    <a:pt x="104" y="275"/>
                    <a:pt x="104" y="275"/>
                  </a:cubicBezTo>
                  <a:cubicBezTo>
                    <a:pt x="109" y="256"/>
                    <a:pt x="124" y="221"/>
                    <a:pt x="136" y="209"/>
                  </a:cubicBezTo>
                  <a:cubicBezTo>
                    <a:pt x="155" y="194"/>
                    <a:pt x="173" y="181"/>
                    <a:pt x="183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5" y="166"/>
                    <a:pt x="187" y="164"/>
                    <a:pt x="188" y="162"/>
                  </a:cubicBezTo>
                  <a:cubicBezTo>
                    <a:pt x="189" y="161"/>
                    <a:pt x="189" y="160"/>
                    <a:pt x="190" y="159"/>
                  </a:cubicBezTo>
                  <a:cubicBezTo>
                    <a:pt x="192" y="156"/>
                    <a:pt x="193" y="154"/>
                    <a:pt x="195" y="152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0" y="141"/>
                    <a:pt x="203" y="133"/>
                    <a:pt x="204" y="129"/>
                  </a:cubicBezTo>
                  <a:cubicBezTo>
                    <a:pt x="206" y="121"/>
                    <a:pt x="207" y="112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4" name="íṩļiḍè">
              <a:extLst>
                <a:ext uri="{FF2B5EF4-FFF2-40B4-BE49-F238E27FC236}">
                  <a16:creationId xmlns:a16="http://schemas.microsoft.com/office/drawing/2014/main" id="{5D862A77-B762-48E7-A240-7FABC263EFDF}"/>
                </a:ext>
              </a:extLst>
            </p:cNvPr>
            <p:cNvSpPr/>
            <p:nvPr/>
          </p:nvSpPr>
          <p:spPr bwMode="auto">
            <a:xfrm>
              <a:off x="7338650" y="3106731"/>
              <a:ext cx="165100" cy="16668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5" name="ïṧḷïďe">
              <a:extLst>
                <a:ext uri="{FF2B5EF4-FFF2-40B4-BE49-F238E27FC236}">
                  <a16:creationId xmlns:a16="http://schemas.microsoft.com/office/drawing/2014/main" id="{072F6679-67EC-48E1-BB8E-81A8118BEC51}"/>
                </a:ext>
              </a:extLst>
            </p:cNvPr>
            <p:cNvSpPr/>
            <p:nvPr/>
          </p:nvSpPr>
          <p:spPr bwMode="auto">
            <a:xfrm>
              <a:off x="8318522" y="1727989"/>
              <a:ext cx="673100" cy="904872"/>
            </a:xfrm>
            <a:custGeom>
              <a:avLst/>
              <a:gdLst>
                <a:gd name="T0" fmla="*/ 104 w 207"/>
                <a:gd name="T1" fmla="*/ 0 h 278"/>
                <a:gd name="T2" fmla="*/ 103 w 207"/>
                <a:gd name="T3" fmla="*/ 0 h 278"/>
                <a:gd name="T4" fmla="*/ 103 w 207"/>
                <a:gd name="T5" fmla="*/ 0 h 278"/>
                <a:gd name="T6" fmla="*/ 0 w 207"/>
                <a:gd name="T7" fmla="*/ 103 h 278"/>
                <a:gd name="T8" fmla="*/ 4 w 207"/>
                <a:gd name="T9" fmla="*/ 129 h 278"/>
                <a:gd name="T10" fmla="*/ 12 w 207"/>
                <a:gd name="T11" fmla="*/ 152 h 278"/>
                <a:gd name="T12" fmla="*/ 12 w 207"/>
                <a:gd name="T13" fmla="*/ 152 h 278"/>
                <a:gd name="T14" fmla="*/ 17 w 207"/>
                <a:gd name="T15" fmla="*/ 159 h 278"/>
                <a:gd name="T16" fmla="*/ 19 w 207"/>
                <a:gd name="T17" fmla="*/ 162 h 278"/>
                <a:gd name="T18" fmla="*/ 23 w 207"/>
                <a:gd name="T19" fmla="*/ 168 h 278"/>
                <a:gd name="T20" fmla="*/ 24 w 207"/>
                <a:gd name="T21" fmla="*/ 168 h 278"/>
                <a:gd name="T22" fmla="*/ 71 w 207"/>
                <a:gd name="T23" fmla="*/ 210 h 278"/>
                <a:gd name="T24" fmla="*/ 103 w 207"/>
                <a:gd name="T25" fmla="*/ 276 h 278"/>
                <a:gd name="T26" fmla="*/ 103 w 207"/>
                <a:gd name="T27" fmla="*/ 278 h 278"/>
                <a:gd name="T28" fmla="*/ 103 w 207"/>
                <a:gd name="T29" fmla="*/ 277 h 278"/>
                <a:gd name="T30" fmla="*/ 104 w 207"/>
                <a:gd name="T31" fmla="*/ 278 h 278"/>
                <a:gd name="T32" fmla="*/ 104 w 207"/>
                <a:gd name="T33" fmla="*/ 276 h 278"/>
                <a:gd name="T34" fmla="*/ 135 w 207"/>
                <a:gd name="T35" fmla="*/ 210 h 278"/>
                <a:gd name="T36" fmla="*/ 183 w 207"/>
                <a:gd name="T37" fmla="*/ 168 h 278"/>
                <a:gd name="T38" fmla="*/ 183 w 207"/>
                <a:gd name="T39" fmla="*/ 168 h 278"/>
                <a:gd name="T40" fmla="*/ 188 w 207"/>
                <a:gd name="T41" fmla="*/ 162 h 278"/>
                <a:gd name="T42" fmla="*/ 190 w 207"/>
                <a:gd name="T43" fmla="*/ 159 h 278"/>
                <a:gd name="T44" fmla="*/ 194 w 207"/>
                <a:gd name="T45" fmla="*/ 152 h 278"/>
                <a:gd name="T46" fmla="*/ 194 w 207"/>
                <a:gd name="T47" fmla="*/ 152 h 278"/>
                <a:gd name="T48" fmla="*/ 203 w 207"/>
                <a:gd name="T49" fmla="*/ 129 h 278"/>
                <a:gd name="T50" fmla="*/ 207 w 207"/>
                <a:gd name="T51" fmla="*/ 103 h 278"/>
                <a:gd name="T52" fmla="*/ 104 w 207"/>
                <a:gd name="T5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278">
                  <a:moveTo>
                    <a:pt x="104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46" y="0"/>
                    <a:pt x="0" y="46"/>
                    <a:pt x="0" y="103"/>
                  </a:cubicBezTo>
                  <a:cubicBezTo>
                    <a:pt x="0" y="112"/>
                    <a:pt x="1" y="121"/>
                    <a:pt x="4" y="129"/>
                  </a:cubicBezTo>
                  <a:cubicBezTo>
                    <a:pt x="5" y="134"/>
                    <a:pt x="7" y="142"/>
                    <a:pt x="12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4" y="154"/>
                    <a:pt x="15" y="157"/>
                    <a:pt x="17" y="159"/>
                  </a:cubicBezTo>
                  <a:cubicBezTo>
                    <a:pt x="18" y="160"/>
                    <a:pt x="18" y="161"/>
                    <a:pt x="19" y="162"/>
                  </a:cubicBezTo>
                  <a:cubicBezTo>
                    <a:pt x="20" y="164"/>
                    <a:pt x="22" y="166"/>
                    <a:pt x="23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34" y="181"/>
                    <a:pt x="52" y="194"/>
                    <a:pt x="71" y="210"/>
                  </a:cubicBezTo>
                  <a:cubicBezTo>
                    <a:pt x="84" y="221"/>
                    <a:pt x="98" y="256"/>
                    <a:pt x="103" y="276"/>
                  </a:cubicBezTo>
                  <a:cubicBezTo>
                    <a:pt x="103" y="278"/>
                    <a:pt x="103" y="278"/>
                    <a:pt x="103" y="278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6"/>
                    <a:pt x="104" y="276"/>
                    <a:pt x="104" y="276"/>
                  </a:cubicBezTo>
                  <a:cubicBezTo>
                    <a:pt x="109" y="256"/>
                    <a:pt x="123" y="221"/>
                    <a:pt x="135" y="210"/>
                  </a:cubicBezTo>
                  <a:cubicBezTo>
                    <a:pt x="154" y="194"/>
                    <a:pt x="173" y="181"/>
                    <a:pt x="183" y="168"/>
                  </a:cubicBezTo>
                  <a:cubicBezTo>
                    <a:pt x="183" y="168"/>
                    <a:pt x="183" y="168"/>
                    <a:pt x="183" y="168"/>
                  </a:cubicBezTo>
                  <a:cubicBezTo>
                    <a:pt x="185" y="166"/>
                    <a:pt x="186" y="164"/>
                    <a:pt x="188" y="162"/>
                  </a:cubicBezTo>
                  <a:cubicBezTo>
                    <a:pt x="188" y="161"/>
                    <a:pt x="189" y="160"/>
                    <a:pt x="190" y="159"/>
                  </a:cubicBezTo>
                  <a:cubicBezTo>
                    <a:pt x="191" y="157"/>
                    <a:pt x="193" y="154"/>
                    <a:pt x="194" y="152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200" y="142"/>
                    <a:pt x="202" y="134"/>
                    <a:pt x="203" y="129"/>
                  </a:cubicBezTo>
                  <a:cubicBezTo>
                    <a:pt x="205" y="121"/>
                    <a:pt x="207" y="112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6" name="î$ḻíḓé">
              <a:extLst>
                <a:ext uri="{FF2B5EF4-FFF2-40B4-BE49-F238E27FC236}">
                  <a16:creationId xmlns:a16="http://schemas.microsoft.com/office/drawing/2014/main" id="{858EC778-D975-4ED3-9142-D2CAD8610601}"/>
                </a:ext>
              </a:extLst>
            </p:cNvPr>
            <p:cNvSpPr/>
            <p:nvPr/>
          </p:nvSpPr>
          <p:spPr bwMode="auto">
            <a:xfrm>
              <a:off x="8572522" y="3956832"/>
              <a:ext cx="165100" cy="16668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7" name="îSļíḓé">
              <a:extLst>
                <a:ext uri="{FF2B5EF4-FFF2-40B4-BE49-F238E27FC236}">
                  <a16:creationId xmlns:a16="http://schemas.microsoft.com/office/drawing/2014/main" id="{B913FDB7-764A-4B41-B131-4A57169B7DAA}"/>
                </a:ext>
              </a:extLst>
            </p:cNvPr>
            <p:cNvSpPr/>
            <p:nvPr/>
          </p:nvSpPr>
          <p:spPr>
            <a:xfrm>
              <a:off x="7089504" y="2338243"/>
              <a:ext cx="654622" cy="4654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id-ID" sz="1400" b="1"/>
                <a:t>1,125</a:t>
              </a:r>
              <a:endParaRPr lang="en-US" sz="1400" b="1" dirty="0"/>
            </a:p>
          </p:txBody>
        </p:sp>
        <p:sp>
          <p:nvSpPr>
            <p:cNvPr id="28" name="ï$ľïḑé">
              <a:extLst>
                <a:ext uri="{FF2B5EF4-FFF2-40B4-BE49-F238E27FC236}">
                  <a16:creationId xmlns:a16="http://schemas.microsoft.com/office/drawing/2014/main" id="{71BF8F53-01B9-4603-B870-AABF2C5019DE}"/>
                </a:ext>
              </a:extLst>
            </p:cNvPr>
            <p:cNvSpPr/>
            <p:nvPr/>
          </p:nvSpPr>
          <p:spPr>
            <a:xfrm>
              <a:off x="8323375" y="3062138"/>
              <a:ext cx="667021" cy="4654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id-ID" sz="1400" b="1"/>
                <a:t>6,548</a:t>
              </a:r>
              <a:endParaRPr lang="en-US" sz="1400" b="1" dirty="0"/>
            </a:p>
          </p:txBody>
        </p:sp>
        <p:sp>
          <p:nvSpPr>
            <p:cNvPr id="29" name="ïs1ide">
              <a:extLst>
                <a:ext uri="{FF2B5EF4-FFF2-40B4-BE49-F238E27FC236}">
                  <a16:creationId xmlns:a16="http://schemas.microsoft.com/office/drawing/2014/main" id="{A6A9B7B1-3CF3-46C1-96C6-5750CFB4CA86}"/>
                </a:ext>
              </a:extLst>
            </p:cNvPr>
            <p:cNvSpPr/>
            <p:nvPr/>
          </p:nvSpPr>
          <p:spPr>
            <a:xfrm>
              <a:off x="5919679" y="3290656"/>
              <a:ext cx="654622" cy="4654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id-ID" sz="1400" b="1"/>
                <a:t>1,458</a:t>
              </a:r>
              <a:endParaRPr lang="en-US" sz="1400" b="1" dirty="0"/>
            </a:p>
          </p:txBody>
        </p:sp>
        <p:sp>
          <p:nvSpPr>
            <p:cNvPr id="30" name="îṥ1îḓe">
              <a:extLst>
                <a:ext uri="{FF2B5EF4-FFF2-40B4-BE49-F238E27FC236}">
                  <a16:creationId xmlns:a16="http://schemas.microsoft.com/office/drawing/2014/main" id="{7FE9AC29-5B29-4C95-A047-FC8764296E63}"/>
                </a:ext>
              </a:extLst>
            </p:cNvPr>
            <p:cNvSpPr/>
            <p:nvPr/>
          </p:nvSpPr>
          <p:spPr>
            <a:xfrm>
              <a:off x="3058437" y="2054490"/>
              <a:ext cx="270642" cy="252174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31" name="ïşļíḍé">
              <a:extLst>
                <a:ext uri="{FF2B5EF4-FFF2-40B4-BE49-F238E27FC236}">
                  <a16:creationId xmlns:a16="http://schemas.microsoft.com/office/drawing/2014/main" id="{CB3FBBC7-1296-45B1-B874-C118291B5E6C}"/>
                </a:ext>
              </a:extLst>
            </p:cNvPr>
            <p:cNvSpPr/>
            <p:nvPr/>
          </p:nvSpPr>
          <p:spPr>
            <a:xfrm>
              <a:off x="4011922" y="1594190"/>
              <a:ext cx="270642" cy="252174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32" name="îṡlîďê">
              <a:extLst>
                <a:ext uri="{FF2B5EF4-FFF2-40B4-BE49-F238E27FC236}">
                  <a16:creationId xmlns:a16="http://schemas.microsoft.com/office/drawing/2014/main" id="{9EC03318-3085-4A5E-A86C-6BC550F8C207}"/>
                </a:ext>
              </a:extLst>
            </p:cNvPr>
            <p:cNvSpPr/>
            <p:nvPr/>
          </p:nvSpPr>
          <p:spPr>
            <a:xfrm>
              <a:off x="6116054" y="2241020"/>
              <a:ext cx="270642" cy="252174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33" name="îšḷiḋe">
              <a:extLst>
                <a:ext uri="{FF2B5EF4-FFF2-40B4-BE49-F238E27FC236}">
                  <a16:creationId xmlns:a16="http://schemas.microsoft.com/office/drawing/2014/main" id="{954A8B3C-AB56-4631-969F-86BD1984F95A}"/>
                </a:ext>
              </a:extLst>
            </p:cNvPr>
            <p:cNvSpPr/>
            <p:nvPr/>
          </p:nvSpPr>
          <p:spPr>
            <a:xfrm>
              <a:off x="7285879" y="1342502"/>
              <a:ext cx="270642" cy="252174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34" name="iSlidê">
              <a:extLst>
                <a:ext uri="{FF2B5EF4-FFF2-40B4-BE49-F238E27FC236}">
                  <a16:creationId xmlns:a16="http://schemas.microsoft.com/office/drawing/2014/main" id="{0663A541-194E-4DAF-87C0-ACCD3323A32B}"/>
                </a:ext>
              </a:extLst>
            </p:cNvPr>
            <p:cNvSpPr/>
            <p:nvPr/>
          </p:nvSpPr>
          <p:spPr>
            <a:xfrm>
              <a:off x="8519751" y="1940191"/>
              <a:ext cx="270642" cy="252174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35" name="ïṣļîḑé">
              <a:extLst>
                <a:ext uri="{FF2B5EF4-FFF2-40B4-BE49-F238E27FC236}">
                  <a16:creationId xmlns:a16="http://schemas.microsoft.com/office/drawing/2014/main" id="{9FEDEFD6-5AC4-475A-88E1-2753ABF6D363}"/>
                </a:ext>
              </a:extLst>
            </p:cNvPr>
            <p:cNvGrpSpPr/>
            <p:nvPr/>
          </p:nvGrpSpPr>
          <p:grpSpPr>
            <a:xfrm>
              <a:off x="876384" y="4804281"/>
              <a:ext cx="1826125" cy="1329819"/>
              <a:chOff x="660400" y="4804281"/>
              <a:chExt cx="1826125" cy="1329819"/>
            </a:xfrm>
          </p:grpSpPr>
          <p:sp>
            <p:nvSpPr>
              <p:cNvPr id="48" name="ïṣlîďe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660400" y="5220010"/>
                <a:ext cx="1826125" cy="914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9" name="îSlíḍé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660400" y="4804281"/>
                <a:ext cx="1826125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36" name="ïslïḍé">
              <a:extLst>
                <a:ext uri="{FF2B5EF4-FFF2-40B4-BE49-F238E27FC236}">
                  <a16:creationId xmlns:a16="http://schemas.microsoft.com/office/drawing/2014/main" id="{A53E5D68-EB1A-4D46-91E5-8DFCA11F2387}"/>
                </a:ext>
              </a:extLst>
            </p:cNvPr>
            <p:cNvGrpSpPr/>
            <p:nvPr/>
          </p:nvGrpSpPr>
          <p:grpSpPr>
            <a:xfrm>
              <a:off x="3026487" y="4804281"/>
              <a:ext cx="1826125" cy="1329819"/>
              <a:chOff x="660400" y="4804281"/>
              <a:chExt cx="1826125" cy="1329819"/>
            </a:xfrm>
          </p:grpSpPr>
          <p:sp>
            <p:nvSpPr>
              <p:cNvPr id="46" name="ïṥḷïḋe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660400" y="5220010"/>
                <a:ext cx="1826125" cy="914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7" name="í$líḍe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660400" y="4804281"/>
                <a:ext cx="1826125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37" name="îṥ1íḓè">
              <a:extLst>
                <a:ext uri="{FF2B5EF4-FFF2-40B4-BE49-F238E27FC236}">
                  <a16:creationId xmlns:a16="http://schemas.microsoft.com/office/drawing/2014/main" id="{B2EC9CC0-CC1D-4469-824A-FB4E5D0BBE03}"/>
                </a:ext>
              </a:extLst>
            </p:cNvPr>
            <p:cNvGrpSpPr/>
            <p:nvPr/>
          </p:nvGrpSpPr>
          <p:grpSpPr>
            <a:xfrm>
              <a:off x="5176589" y="4804281"/>
              <a:ext cx="1826125" cy="1329819"/>
              <a:chOff x="660400" y="4804281"/>
              <a:chExt cx="1826125" cy="1329819"/>
            </a:xfrm>
          </p:grpSpPr>
          <p:sp>
            <p:nvSpPr>
              <p:cNvPr id="44" name="íṣľïḑé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660400" y="5220010"/>
                <a:ext cx="1826125" cy="914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5" name="ïšḻïḍê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660400" y="4804281"/>
                <a:ext cx="1826125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38" name="îṩļïḑè">
              <a:extLst>
                <a:ext uri="{FF2B5EF4-FFF2-40B4-BE49-F238E27FC236}">
                  <a16:creationId xmlns:a16="http://schemas.microsoft.com/office/drawing/2014/main" id="{52D536EA-85C7-4FB7-9543-460BFC87D715}"/>
                </a:ext>
              </a:extLst>
            </p:cNvPr>
            <p:cNvGrpSpPr/>
            <p:nvPr/>
          </p:nvGrpSpPr>
          <p:grpSpPr>
            <a:xfrm>
              <a:off x="7326691" y="4804281"/>
              <a:ext cx="1826125" cy="1329819"/>
              <a:chOff x="660400" y="4804281"/>
              <a:chExt cx="1826125" cy="1329819"/>
            </a:xfrm>
          </p:grpSpPr>
          <p:sp>
            <p:nvSpPr>
              <p:cNvPr id="42" name="íṧļïḋê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660400" y="5220010"/>
                <a:ext cx="1826125" cy="914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3" name="ísľïdé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660400" y="4804281"/>
                <a:ext cx="1826125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39" name="ïṥľïḋé">
              <a:extLst>
                <a:ext uri="{FF2B5EF4-FFF2-40B4-BE49-F238E27FC236}">
                  <a16:creationId xmlns:a16="http://schemas.microsoft.com/office/drawing/2014/main" id="{34A5A6DA-C5D4-4DC3-8AD7-BC29DE5CB0ED}"/>
                </a:ext>
              </a:extLst>
            </p:cNvPr>
            <p:cNvGrpSpPr/>
            <p:nvPr/>
          </p:nvGrpSpPr>
          <p:grpSpPr>
            <a:xfrm>
              <a:off x="9476791" y="4804281"/>
              <a:ext cx="1826125" cy="1329819"/>
              <a:chOff x="660400" y="4804281"/>
              <a:chExt cx="1826125" cy="1329819"/>
            </a:xfrm>
          </p:grpSpPr>
          <p:sp>
            <p:nvSpPr>
              <p:cNvPr id="40" name="í$ḷiḑê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660400" y="5220010"/>
                <a:ext cx="1826125" cy="914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1" name="îṣ1iḋe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660400" y="4804281"/>
                <a:ext cx="1826125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64464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25475F-4515-417F-A50B-FF1EFDFCD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6647CD-31F7-4AC1-93E3-C1BA5A891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0AEBFC-DB6D-4CFB-A565-4008BF264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34</a:t>
            </a:fld>
            <a:endParaRPr lang="zh-CN" altLang="en-US"/>
          </a:p>
        </p:txBody>
      </p:sp>
      <p:grpSp>
        <p:nvGrpSpPr>
          <p:cNvPr id="5" name="2670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F288D4F-B655-4996-AD46-F8C5E72BA7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92206"/>
            <a:ext cx="10858500" cy="4279988"/>
            <a:chOff x="660400" y="1492206"/>
            <a:chExt cx="10858500" cy="4279988"/>
          </a:xfrm>
        </p:grpSpPr>
        <p:grpSp>
          <p:nvGrpSpPr>
            <p:cNvPr id="6" name="iśḻiḓé">
              <a:extLst>
                <a:ext uri="{FF2B5EF4-FFF2-40B4-BE49-F238E27FC236}">
                  <a16:creationId xmlns:a16="http://schemas.microsoft.com/office/drawing/2014/main" id="{BB0359CF-B4DF-42D0-B2FD-ADB6CA22D02B}"/>
                </a:ext>
              </a:extLst>
            </p:cNvPr>
            <p:cNvGrpSpPr/>
            <p:nvPr/>
          </p:nvGrpSpPr>
          <p:grpSpPr>
            <a:xfrm>
              <a:off x="660400" y="2188882"/>
              <a:ext cx="2886636" cy="2886636"/>
              <a:chOff x="660400" y="2188882"/>
              <a:chExt cx="2886636" cy="2886636"/>
            </a:xfrm>
          </p:grpSpPr>
          <p:sp>
            <p:nvSpPr>
              <p:cNvPr id="45" name="ï$ļídé">
                <a:extLst>
                  <a:ext uri="{FF2B5EF4-FFF2-40B4-BE49-F238E27FC236}">
                    <a16:creationId xmlns:a16="http://schemas.microsoft.com/office/drawing/2014/main" id="{238FAD15-4E03-4E17-BAC3-9FB1D73F6EB9}"/>
                  </a:ext>
                </a:extLst>
              </p:cNvPr>
              <p:cNvSpPr/>
              <p:nvPr/>
            </p:nvSpPr>
            <p:spPr>
              <a:xfrm>
                <a:off x="660400" y="2188882"/>
                <a:ext cx="2886636" cy="2886636"/>
              </a:xfrm>
              <a:prstGeom prst="ellipse">
                <a:avLst/>
              </a:prstGeom>
              <a:noFill/>
              <a:ln w="3175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6" name="îŝḻïḋ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id="{393B52F3-8D36-4F6B-A7E3-E31755567CE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98249" y="2835843"/>
                <a:ext cx="2210938" cy="1820399"/>
                <a:chOff x="3043238" y="1141413"/>
                <a:chExt cx="6075363" cy="5002212"/>
              </a:xfrm>
            </p:grpSpPr>
            <p:sp>
              <p:nvSpPr>
                <p:cNvPr id="47" name="íṧľïde">
                  <a:extLst>
                    <a:ext uri="{FF2B5EF4-FFF2-40B4-BE49-F238E27FC236}">
                      <a16:creationId xmlns:a16="http://schemas.microsoft.com/office/drawing/2014/main" id="{2EBE2ACC-0C07-4F2A-8FA9-ED7AF17ACB7C}"/>
                    </a:ext>
                  </a:extLst>
                </p:cNvPr>
                <p:cNvSpPr/>
                <p:nvPr/>
              </p:nvSpPr>
              <p:spPr bwMode="auto">
                <a:xfrm>
                  <a:off x="3579813" y="1141413"/>
                  <a:ext cx="2819400" cy="614362"/>
                </a:xfrm>
                <a:custGeom>
                  <a:avLst/>
                  <a:gdLst>
                    <a:gd name="T0" fmla="*/ 0 w 4258"/>
                    <a:gd name="T1" fmla="*/ 752 h 929"/>
                    <a:gd name="T2" fmla="*/ 177 w 4258"/>
                    <a:gd name="T3" fmla="*/ 929 h 929"/>
                    <a:gd name="T4" fmla="*/ 4081 w 4258"/>
                    <a:gd name="T5" fmla="*/ 929 h 929"/>
                    <a:gd name="T6" fmla="*/ 4258 w 4258"/>
                    <a:gd name="T7" fmla="*/ 752 h 929"/>
                    <a:gd name="T8" fmla="*/ 4258 w 4258"/>
                    <a:gd name="T9" fmla="*/ 177 h 929"/>
                    <a:gd name="T10" fmla="*/ 4081 w 4258"/>
                    <a:gd name="T11" fmla="*/ 0 h 929"/>
                    <a:gd name="T12" fmla="*/ 177 w 4258"/>
                    <a:gd name="T13" fmla="*/ 0 h 929"/>
                    <a:gd name="T14" fmla="*/ 0 w 4258"/>
                    <a:gd name="T15" fmla="*/ 177 h 929"/>
                    <a:gd name="T16" fmla="*/ 0 w 4258"/>
                    <a:gd name="T17" fmla="*/ 752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58" h="929">
                      <a:moveTo>
                        <a:pt x="0" y="752"/>
                      </a:moveTo>
                      <a:cubicBezTo>
                        <a:pt x="0" y="849"/>
                        <a:pt x="80" y="929"/>
                        <a:pt x="177" y="929"/>
                      </a:cubicBezTo>
                      <a:cubicBezTo>
                        <a:pt x="4081" y="929"/>
                        <a:pt x="4081" y="929"/>
                        <a:pt x="4081" y="929"/>
                      </a:cubicBezTo>
                      <a:cubicBezTo>
                        <a:pt x="4179" y="929"/>
                        <a:pt x="4258" y="849"/>
                        <a:pt x="4258" y="752"/>
                      </a:cubicBezTo>
                      <a:cubicBezTo>
                        <a:pt x="4258" y="177"/>
                        <a:pt x="4258" y="177"/>
                        <a:pt x="4258" y="177"/>
                      </a:cubicBezTo>
                      <a:cubicBezTo>
                        <a:pt x="4258" y="79"/>
                        <a:pt x="4179" y="0"/>
                        <a:pt x="4081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80" y="0"/>
                        <a:pt x="0" y="79"/>
                        <a:pt x="0" y="177"/>
                      </a:cubicBezTo>
                      <a:lnTo>
                        <a:pt x="0" y="752"/>
                      </a:lnTo>
                      <a:close/>
                    </a:path>
                  </a:pathLst>
                </a:cu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ṩḷiḓê">
                  <a:extLst>
                    <a:ext uri="{FF2B5EF4-FFF2-40B4-BE49-F238E27FC236}">
                      <a16:creationId xmlns:a16="http://schemas.microsoft.com/office/drawing/2014/main" id="{BAA8DE55-BC11-4D26-8EBF-D2774AD724DF}"/>
                    </a:ext>
                  </a:extLst>
                </p:cNvPr>
                <p:cNvSpPr/>
                <p:nvPr/>
              </p:nvSpPr>
              <p:spPr bwMode="auto">
                <a:xfrm>
                  <a:off x="4211638" y="1196975"/>
                  <a:ext cx="2127250" cy="503237"/>
                </a:xfrm>
                <a:custGeom>
                  <a:avLst/>
                  <a:gdLst>
                    <a:gd name="T0" fmla="*/ 3066 w 3211"/>
                    <a:gd name="T1" fmla="*/ 0 h 761"/>
                    <a:gd name="T2" fmla="*/ 3211 w 3211"/>
                    <a:gd name="T3" fmla="*/ 145 h 761"/>
                    <a:gd name="T4" fmla="*/ 3211 w 3211"/>
                    <a:gd name="T5" fmla="*/ 616 h 761"/>
                    <a:gd name="T6" fmla="*/ 3066 w 3211"/>
                    <a:gd name="T7" fmla="*/ 761 h 761"/>
                    <a:gd name="T8" fmla="*/ 0 w 3211"/>
                    <a:gd name="T9" fmla="*/ 761 h 761"/>
                    <a:gd name="T10" fmla="*/ 0 w 3211"/>
                    <a:gd name="T11" fmla="*/ 0 h 761"/>
                    <a:gd name="T12" fmla="*/ 3066 w 3211"/>
                    <a:gd name="T13" fmla="*/ 0 h 7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11" h="761">
                      <a:moveTo>
                        <a:pt x="3066" y="0"/>
                      </a:moveTo>
                      <a:cubicBezTo>
                        <a:pt x="3146" y="0"/>
                        <a:pt x="3211" y="65"/>
                        <a:pt x="3211" y="145"/>
                      </a:cubicBezTo>
                      <a:cubicBezTo>
                        <a:pt x="3211" y="616"/>
                        <a:pt x="3211" y="616"/>
                        <a:pt x="3211" y="616"/>
                      </a:cubicBezTo>
                      <a:cubicBezTo>
                        <a:pt x="3211" y="696"/>
                        <a:pt x="3146" y="761"/>
                        <a:pt x="3066" y="761"/>
                      </a:cubicBezTo>
                      <a:cubicBezTo>
                        <a:pt x="0" y="761"/>
                        <a:pt x="0" y="761"/>
                        <a:pt x="0" y="76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0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$ḻîḍê">
                  <a:extLst>
                    <a:ext uri="{FF2B5EF4-FFF2-40B4-BE49-F238E27FC236}">
                      <a16:creationId xmlns:a16="http://schemas.microsoft.com/office/drawing/2014/main" id="{5407ACDD-D4F5-458D-8AEB-A36AB7913E41}"/>
                    </a:ext>
                  </a:extLst>
                </p:cNvPr>
                <p:cNvSpPr/>
                <p:nvPr/>
              </p:nvSpPr>
              <p:spPr bwMode="auto">
                <a:xfrm>
                  <a:off x="3686176" y="1220788"/>
                  <a:ext cx="476250" cy="442912"/>
                </a:xfrm>
                <a:custGeom>
                  <a:avLst/>
                  <a:gdLst>
                    <a:gd name="T0" fmla="*/ 644 w 718"/>
                    <a:gd name="T1" fmla="*/ 92 h 667"/>
                    <a:gd name="T2" fmla="*/ 359 w 718"/>
                    <a:gd name="T3" fmla="*/ 74 h 667"/>
                    <a:gd name="T4" fmla="*/ 329 w 718"/>
                    <a:gd name="T5" fmla="*/ 343 h 667"/>
                    <a:gd name="T6" fmla="*/ 242 w 718"/>
                    <a:gd name="T7" fmla="*/ 420 h 667"/>
                    <a:gd name="T8" fmla="*/ 198 w 718"/>
                    <a:gd name="T9" fmla="*/ 425 h 667"/>
                    <a:gd name="T10" fmla="*/ 17 w 718"/>
                    <a:gd name="T11" fmla="*/ 584 h 667"/>
                    <a:gd name="T12" fmla="*/ 16 w 718"/>
                    <a:gd name="T13" fmla="*/ 645 h 667"/>
                    <a:gd name="T14" fmla="*/ 76 w 718"/>
                    <a:gd name="T15" fmla="*/ 652 h 667"/>
                    <a:gd name="T16" fmla="*/ 257 w 718"/>
                    <a:gd name="T17" fmla="*/ 493 h 667"/>
                    <a:gd name="T18" fmla="*/ 268 w 718"/>
                    <a:gd name="T19" fmla="*/ 450 h 667"/>
                    <a:gd name="T20" fmla="*/ 355 w 718"/>
                    <a:gd name="T21" fmla="*/ 373 h 667"/>
                    <a:gd name="T22" fmla="*/ 626 w 718"/>
                    <a:gd name="T23" fmla="*/ 377 h 667"/>
                    <a:gd name="T24" fmla="*/ 644 w 718"/>
                    <a:gd name="T25" fmla="*/ 92 h 667"/>
                    <a:gd name="T26" fmla="*/ 492 w 718"/>
                    <a:gd name="T27" fmla="*/ 390 h 667"/>
                    <a:gd name="T28" fmla="*/ 327 w 718"/>
                    <a:gd name="T29" fmla="*/ 225 h 667"/>
                    <a:gd name="T30" fmla="*/ 492 w 718"/>
                    <a:gd name="T31" fmla="*/ 60 h 667"/>
                    <a:gd name="T32" fmla="*/ 656 w 718"/>
                    <a:gd name="T33" fmla="*/ 225 h 667"/>
                    <a:gd name="T34" fmla="*/ 492 w 718"/>
                    <a:gd name="T35" fmla="*/ 390 h 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8" h="667">
                      <a:moveTo>
                        <a:pt x="644" y="92"/>
                      </a:moveTo>
                      <a:cubicBezTo>
                        <a:pt x="571" y="9"/>
                        <a:pt x="443" y="0"/>
                        <a:pt x="359" y="74"/>
                      </a:cubicBezTo>
                      <a:cubicBezTo>
                        <a:pt x="281" y="143"/>
                        <a:pt x="269" y="260"/>
                        <a:pt x="329" y="343"/>
                      </a:cubicBezTo>
                      <a:cubicBezTo>
                        <a:pt x="242" y="420"/>
                        <a:pt x="242" y="420"/>
                        <a:pt x="242" y="420"/>
                      </a:cubicBezTo>
                      <a:cubicBezTo>
                        <a:pt x="227" y="413"/>
                        <a:pt x="210" y="415"/>
                        <a:pt x="198" y="425"/>
                      </a:cubicBezTo>
                      <a:cubicBezTo>
                        <a:pt x="17" y="584"/>
                        <a:pt x="17" y="584"/>
                        <a:pt x="17" y="584"/>
                      </a:cubicBezTo>
                      <a:cubicBezTo>
                        <a:pt x="0" y="599"/>
                        <a:pt x="0" y="626"/>
                        <a:pt x="16" y="645"/>
                      </a:cubicBezTo>
                      <a:cubicBezTo>
                        <a:pt x="32" y="663"/>
                        <a:pt x="59" y="667"/>
                        <a:pt x="76" y="652"/>
                      </a:cubicBezTo>
                      <a:cubicBezTo>
                        <a:pt x="257" y="493"/>
                        <a:pt x="257" y="493"/>
                        <a:pt x="257" y="493"/>
                      </a:cubicBezTo>
                      <a:cubicBezTo>
                        <a:pt x="269" y="482"/>
                        <a:pt x="273" y="465"/>
                        <a:pt x="268" y="450"/>
                      </a:cubicBezTo>
                      <a:cubicBezTo>
                        <a:pt x="355" y="373"/>
                        <a:pt x="355" y="373"/>
                        <a:pt x="355" y="373"/>
                      </a:cubicBezTo>
                      <a:cubicBezTo>
                        <a:pt x="430" y="443"/>
                        <a:pt x="547" y="447"/>
                        <a:pt x="626" y="377"/>
                      </a:cubicBezTo>
                      <a:cubicBezTo>
                        <a:pt x="710" y="304"/>
                        <a:pt x="718" y="176"/>
                        <a:pt x="644" y="92"/>
                      </a:cubicBezTo>
                      <a:close/>
                      <a:moveTo>
                        <a:pt x="492" y="390"/>
                      </a:moveTo>
                      <a:cubicBezTo>
                        <a:pt x="401" y="390"/>
                        <a:pt x="327" y="316"/>
                        <a:pt x="327" y="225"/>
                      </a:cubicBezTo>
                      <a:cubicBezTo>
                        <a:pt x="327" y="134"/>
                        <a:pt x="401" y="60"/>
                        <a:pt x="492" y="60"/>
                      </a:cubicBezTo>
                      <a:cubicBezTo>
                        <a:pt x="583" y="60"/>
                        <a:pt x="656" y="134"/>
                        <a:pt x="656" y="225"/>
                      </a:cubicBezTo>
                      <a:cubicBezTo>
                        <a:pt x="656" y="316"/>
                        <a:pt x="583" y="390"/>
                        <a:pt x="492" y="39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1iḓe">
                  <a:extLst>
                    <a:ext uri="{FF2B5EF4-FFF2-40B4-BE49-F238E27FC236}">
                      <a16:creationId xmlns:a16="http://schemas.microsoft.com/office/drawing/2014/main" id="{5A645F1E-0BAF-4C6F-BB35-F0420800744C}"/>
                    </a:ext>
                  </a:extLst>
                </p:cNvPr>
                <p:cNvSpPr/>
                <p:nvPr/>
              </p:nvSpPr>
              <p:spPr bwMode="auto">
                <a:xfrm>
                  <a:off x="5648326" y="1384300"/>
                  <a:ext cx="128588" cy="1285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išḻíde">
                  <a:extLst>
                    <a:ext uri="{FF2B5EF4-FFF2-40B4-BE49-F238E27FC236}">
                      <a16:creationId xmlns:a16="http://schemas.microsoft.com/office/drawing/2014/main" id="{9A4CCE6F-44BB-4CEF-9DB9-540D2A9393D7}"/>
                    </a:ext>
                  </a:extLst>
                </p:cNvPr>
                <p:cNvSpPr/>
                <p:nvPr/>
              </p:nvSpPr>
              <p:spPr bwMode="auto">
                <a:xfrm>
                  <a:off x="5211763" y="1384300"/>
                  <a:ext cx="128588" cy="1285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$ľíde">
                  <a:extLst>
                    <a:ext uri="{FF2B5EF4-FFF2-40B4-BE49-F238E27FC236}">
                      <a16:creationId xmlns:a16="http://schemas.microsoft.com/office/drawing/2014/main" id="{F7CB4ED1-9E33-49BF-936A-A1CE3ACEFD22}"/>
                    </a:ext>
                  </a:extLst>
                </p:cNvPr>
                <p:cNvSpPr/>
                <p:nvPr/>
              </p:nvSpPr>
              <p:spPr bwMode="auto">
                <a:xfrm>
                  <a:off x="4773613" y="1384300"/>
                  <a:ext cx="128588" cy="1285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ṧľíḍe">
                  <a:extLst>
                    <a:ext uri="{FF2B5EF4-FFF2-40B4-BE49-F238E27FC236}">
                      <a16:creationId xmlns:a16="http://schemas.microsoft.com/office/drawing/2014/main" id="{A5E9C610-2DC4-4D5F-A643-ABB0F99829D9}"/>
                    </a:ext>
                  </a:extLst>
                </p:cNvPr>
                <p:cNvSpPr/>
                <p:nvPr/>
              </p:nvSpPr>
              <p:spPr bwMode="auto">
                <a:xfrm>
                  <a:off x="5608638" y="5164138"/>
                  <a:ext cx="1219200" cy="288925"/>
                </a:xfrm>
                <a:custGeom>
                  <a:avLst/>
                  <a:gdLst>
                    <a:gd name="T0" fmla="*/ 0 w 1842"/>
                    <a:gd name="T1" fmla="*/ 335 h 436"/>
                    <a:gd name="T2" fmla="*/ 276 w 1842"/>
                    <a:gd name="T3" fmla="*/ 0 h 436"/>
                    <a:gd name="T4" fmla="*/ 1566 w 1842"/>
                    <a:gd name="T5" fmla="*/ 0 h 436"/>
                    <a:gd name="T6" fmla="*/ 1842 w 1842"/>
                    <a:gd name="T7" fmla="*/ 335 h 436"/>
                    <a:gd name="T8" fmla="*/ 1842 w 1842"/>
                    <a:gd name="T9" fmla="*/ 436 h 436"/>
                    <a:gd name="T10" fmla="*/ 0 w 1842"/>
                    <a:gd name="T11" fmla="*/ 436 h 436"/>
                    <a:gd name="T12" fmla="*/ 0 w 1842"/>
                    <a:gd name="T13" fmla="*/ 335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42" h="436">
                      <a:moveTo>
                        <a:pt x="0" y="335"/>
                      </a:moveTo>
                      <a:cubicBezTo>
                        <a:pt x="0" y="150"/>
                        <a:pt x="124" y="0"/>
                        <a:pt x="276" y="0"/>
                      </a:cubicBezTo>
                      <a:cubicBezTo>
                        <a:pt x="1566" y="0"/>
                        <a:pt x="1566" y="0"/>
                        <a:pt x="1566" y="0"/>
                      </a:cubicBezTo>
                      <a:cubicBezTo>
                        <a:pt x="1718" y="0"/>
                        <a:pt x="1842" y="150"/>
                        <a:pt x="1842" y="335"/>
                      </a:cubicBezTo>
                      <a:cubicBezTo>
                        <a:pt x="1842" y="436"/>
                        <a:pt x="1842" y="436"/>
                        <a:pt x="1842" y="436"/>
                      </a:cubicBezTo>
                      <a:cubicBezTo>
                        <a:pt x="0" y="436"/>
                        <a:pt x="0" y="436"/>
                        <a:pt x="0" y="436"/>
                      </a:cubicBezTo>
                      <a:lnTo>
                        <a:pt x="0" y="335"/>
                      </a:lnTo>
                      <a:close/>
                    </a:path>
                  </a:pathLst>
                </a:custGeom>
                <a:solidFill>
                  <a:srgbClr val="1015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ṣḻíde">
                  <a:extLst>
                    <a:ext uri="{FF2B5EF4-FFF2-40B4-BE49-F238E27FC236}">
                      <a16:creationId xmlns:a16="http://schemas.microsoft.com/office/drawing/2014/main" id="{FF5A1604-0F95-4886-9886-3DE26A06BABA}"/>
                    </a:ext>
                  </a:extLst>
                </p:cNvPr>
                <p:cNvSpPr/>
                <p:nvPr/>
              </p:nvSpPr>
              <p:spPr bwMode="auto">
                <a:xfrm>
                  <a:off x="5608638" y="5453063"/>
                  <a:ext cx="1219200" cy="493712"/>
                </a:xfrm>
                <a:custGeom>
                  <a:avLst/>
                  <a:gdLst>
                    <a:gd name="T0" fmla="*/ 1842 w 1842"/>
                    <a:gd name="T1" fmla="*/ 0 h 747"/>
                    <a:gd name="T2" fmla="*/ 1842 w 1842"/>
                    <a:gd name="T3" fmla="*/ 412 h 747"/>
                    <a:gd name="T4" fmla="*/ 1566 w 1842"/>
                    <a:gd name="T5" fmla="*/ 747 h 747"/>
                    <a:gd name="T6" fmla="*/ 276 w 1842"/>
                    <a:gd name="T7" fmla="*/ 747 h 747"/>
                    <a:gd name="T8" fmla="*/ 0 w 1842"/>
                    <a:gd name="T9" fmla="*/ 412 h 747"/>
                    <a:gd name="T10" fmla="*/ 0 w 1842"/>
                    <a:gd name="T11" fmla="*/ 0 h 747"/>
                    <a:gd name="T12" fmla="*/ 1842 w 1842"/>
                    <a:gd name="T13" fmla="*/ 0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42" h="747">
                      <a:moveTo>
                        <a:pt x="1842" y="0"/>
                      </a:moveTo>
                      <a:cubicBezTo>
                        <a:pt x="1842" y="412"/>
                        <a:pt x="1842" y="412"/>
                        <a:pt x="1842" y="412"/>
                      </a:cubicBezTo>
                      <a:cubicBezTo>
                        <a:pt x="1842" y="597"/>
                        <a:pt x="1718" y="747"/>
                        <a:pt x="1566" y="747"/>
                      </a:cubicBezTo>
                      <a:cubicBezTo>
                        <a:pt x="276" y="747"/>
                        <a:pt x="276" y="747"/>
                        <a:pt x="276" y="747"/>
                      </a:cubicBezTo>
                      <a:cubicBezTo>
                        <a:pt x="124" y="747"/>
                        <a:pt x="0" y="597"/>
                        <a:pt x="0" y="412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842" y="0"/>
                      </a:lnTo>
                      <a:close/>
                    </a:path>
                  </a:pathLst>
                </a:custGeom>
                <a:solidFill>
                  <a:srgbClr val="20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Sḷîḓe">
                  <a:extLst>
                    <a:ext uri="{FF2B5EF4-FFF2-40B4-BE49-F238E27FC236}">
                      <a16:creationId xmlns:a16="http://schemas.microsoft.com/office/drawing/2014/main" id="{5AC53360-C6DE-4BBE-B6A5-B206AF511348}"/>
                    </a:ext>
                  </a:extLst>
                </p:cNvPr>
                <p:cNvSpPr/>
                <p:nvPr/>
              </p:nvSpPr>
              <p:spPr bwMode="auto">
                <a:xfrm>
                  <a:off x="4024313" y="2249488"/>
                  <a:ext cx="4387850" cy="3097212"/>
                </a:xfrm>
                <a:custGeom>
                  <a:avLst/>
                  <a:gdLst>
                    <a:gd name="T0" fmla="*/ 0 w 6624"/>
                    <a:gd name="T1" fmla="*/ 4343 h 4677"/>
                    <a:gd name="T2" fmla="*/ 335 w 6624"/>
                    <a:gd name="T3" fmla="*/ 4677 h 4677"/>
                    <a:gd name="T4" fmla="*/ 6289 w 6624"/>
                    <a:gd name="T5" fmla="*/ 4677 h 4677"/>
                    <a:gd name="T6" fmla="*/ 6624 w 6624"/>
                    <a:gd name="T7" fmla="*/ 4343 h 4677"/>
                    <a:gd name="T8" fmla="*/ 6624 w 6624"/>
                    <a:gd name="T9" fmla="*/ 335 h 4677"/>
                    <a:gd name="T10" fmla="*/ 6289 w 6624"/>
                    <a:gd name="T11" fmla="*/ 0 h 4677"/>
                    <a:gd name="T12" fmla="*/ 335 w 6624"/>
                    <a:gd name="T13" fmla="*/ 0 h 4677"/>
                    <a:gd name="T14" fmla="*/ 0 w 6624"/>
                    <a:gd name="T15" fmla="*/ 335 h 4677"/>
                    <a:gd name="T16" fmla="*/ 0 w 6624"/>
                    <a:gd name="T17" fmla="*/ 4343 h 4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24" h="4677">
                      <a:moveTo>
                        <a:pt x="0" y="4343"/>
                      </a:moveTo>
                      <a:cubicBezTo>
                        <a:pt x="0" y="4527"/>
                        <a:pt x="150" y="4677"/>
                        <a:pt x="335" y="4677"/>
                      </a:cubicBezTo>
                      <a:cubicBezTo>
                        <a:pt x="6289" y="4677"/>
                        <a:pt x="6289" y="4677"/>
                        <a:pt x="6289" y="4677"/>
                      </a:cubicBezTo>
                      <a:cubicBezTo>
                        <a:pt x="6474" y="4677"/>
                        <a:pt x="6624" y="4527"/>
                        <a:pt x="6624" y="4343"/>
                      </a:cubicBezTo>
                      <a:cubicBezTo>
                        <a:pt x="6624" y="335"/>
                        <a:pt x="6624" y="335"/>
                        <a:pt x="6624" y="335"/>
                      </a:cubicBezTo>
                      <a:cubicBezTo>
                        <a:pt x="6624" y="150"/>
                        <a:pt x="6474" y="0"/>
                        <a:pt x="6289" y="0"/>
                      </a:cubicBezTo>
                      <a:cubicBezTo>
                        <a:pt x="335" y="0"/>
                        <a:pt x="335" y="0"/>
                        <a:pt x="335" y="0"/>
                      </a:cubicBezTo>
                      <a:cubicBezTo>
                        <a:pt x="150" y="0"/>
                        <a:pt x="0" y="150"/>
                        <a:pt x="0" y="335"/>
                      </a:cubicBezTo>
                      <a:cubicBezTo>
                        <a:pt x="0" y="4343"/>
                        <a:pt x="0" y="4343"/>
                        <a:pt x="0" y="4343"/>
                      </a:cubicBezTo>
                    </a:path>
                  </a:pathLst>
                </a:cu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S1íḑe">
                  <a:extLst>
                    <a:ext uri="{FF2B5EF4-FFF2-40B4-BE49-F238E27FC236}">
                      <a16:creationId xmlns:a16="http://schemas.microsoft.com/office/drawing/2014/main" id="{2D073979-3264-4D6F-B32C-E3C112B2C496}"/>
                    </a:ext>
                  </a:extLst>
                </p:cNvPr>
                <p:cNvSpPr/>
                <p:nvPr/>
              </p:nvSpPr>
              <p:spPr bwMode="auto">
                <a:xfrm>
                  <a:off x="5029201" y="5751513"/>
                  <a:ext cx="2376488" cy="392112"/>
                </a:xfrm>
                <a:custGeom>
                  <a:avLst/>
                  <a:gdLst>
                    <a:gd name="T0" fmla="*/ 366 w 1497"/>
                    <a:gd name="T1" fmla="*/ 0 h 247"/>
                    <a:gd name="T2" fmla="*/ 1132 w 1497"/>
                    <a:gd name="T3" fmla="*/ 0 h 247"/>
                    <a:gd name="T4" fmla="*/ 1497 w 1497"/>
                    <a:gd name="T5" fmla="*/ 247 h 247"/>
                    <a:gd name="T6" fmla="*/ 0 w 1497"/>
                    <a:gd name="T7" fmla="*/ 247 h 247"/>
                    <a:gd name="T8" fmla="*/ 366 w 1497"/>
                    <a:gd name="T9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7" h="247">
                      <a:moveTo>
                        <a:pt x="366" y="0"/>
                      </a:moveTo>
                      <a:lnTo>
                        <a:pt x="1132" y="0"/>
                      </a:lnTo>
                      <a:lnTo>
                        <a:pt x="1497" y="247"/>
                      </a:lnTo>
                      <a:lnTo>
                        <a:pt x="0" y="247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şľîḋé">
                  <a:extLst>
                    <a:ext uri="{FF2B5EF4-FFF2-40B4-BE49-F238E27FC236}">
                      <a16:creationId xmlns:a16="http://schemas.microsoft.com/office/drawing/2014/main" id="{69C3F086-B02C-410B-BA83-B6D292C4C3B7}"/>
                    </a:ext>
                  </a:extLst>
                </p:cNvPr>
                <p:cNvSpPr/>
                <p:nvPr/>
              </p:nvSpPr>
              <p:spPr bwMode="auto">
                <a:xfrm>
                  <a:off x="4173538" y="2427288"/>
                  <a:ext cx="4067175" cy="2635250"/>
                </a:xfrm>
                <a:custGeom>
                  <a:avLst/>
                  <a:gdLst>
                    <a:gd name="T0" fmla="*/ 6116 w 6141"/>
                    <a:gd name="T1" fmla="*/ 0 h 3978"/>
                    <a:gd name="T2" fmla="*/ 6141 w 6141"/>
                    <a:gd name="T3" fmla="*/ 25 h 3978"/>
                    <a:gd name="T4" fmla="*/ 6141 w 6141"/>
                    <a:gd name="T5" fmla="*/ 3953 h 3978"/>
                    <a:gd name="T6" fmla="*/ 6116 w 6141"/>
                    <a:gd name="T7" fmla="*/ 3978 h 3978"/>
                    <a:gd name="T8" fmla="*/ 0 w 6141"/>
                    <a:gd name="T9" fmla="*/ 0 h 3978"/>
                    <a:gd name="T10" fmla="*/ 6116 w 6141"/>
                    <a:gd name="T11" fmla="*/ 0 h 39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1" h="3978">
                      <a:moveTo>
                        <a:pt x="6116" y="0"/>
                      </a:moveTo>
                      <a:cubicBezTo>
                        <a:pt x="6130" y="0"/>
                        <a:pt x="6141" y="11"/>
                        <a:pt x="6141" y="25"/>
                      </a:cubicBezTo>
                      <a:cubicBezTo>
                        <a:pt x="6141" y="3953"/>
                        <a:pt x="6141" y="3953"/>
                        <a:pt x="6141" y="3953"/>
                      </a:cubicBezTo>
                      <a:cubicBezTo>
                        <a:pt x="6141" y="3967"/>
                        <a:pt x="6130" y="3978"/>
                        <a:pt x="6116" y="397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116" y="0"/>
                        <a:pt x="6116" y="0"/>
                        <a:pt x="6116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ṡ1ïḓé">
                  <a:extLst>
                    <a:ext uri="{FF2B5EF4-FFF2-40B4-BE49-F238E27FC236}">
                      <a16:creationId xmlns:a16="http://schemas.microsoft.com/office/drawing/2014/main" id="{A950D1FB-1242-4FB9-8D00-083C32AEAF52}"/>
                    </a:ext>
                  </a:extLst>
                </p:cNvPr>
                <p:cNvSpPr/>
                <p:nvPr/>
              </p:nvSpPr>
              <p:spPr bwMode="auto">
                <a:xfrm>
                  <a:off x="4141788" y="2427288"/>
                  <a:ext cx="4081463" cy="2635250"/>
                </a:xfrm>
                <a:custGeom>
                  <a:avLst/>
                  <a:gdLst>
                    <a:gd name="T0" fmla="*/ 25 w 6164"/>
                    <a:gd name="T1" fmla="*/ 0 h 3978"/>
                    <a:gd name="T2" fmla="*/ 48 w 6164"/>
                    <a:gd name="T3" fmla="*/ 0 h 3978"/>
                    <a:gd name="T4" fmla="*/ 6164 w 6164"/>
                    <a:gd name="T5" fmla="*/ 3978 h 3978"/>
                    <a:gd name="T6" fmla="*/ 25 w 6164"/>
                    <a:gd name="T7" fmla="*/ 3978 h 3978"/>
                    <a:gd name="T8" fmla="*/ 0 w 6164"/>
                    <a:gd name="T9" fmla="*/ 3953 h 3978"/>
                    <a:gd name="T10" fmla="*/ 0 w 6164"/>
                    <a:gd name="T11" fmla="*/ 25 h 3978"/>
                    <a:gd name="T12" fmla="*/ 25 w 6164"/>
                    <a:gd name="T13" fmla="*/ 0 h 39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64" h="3978">
                      <a:moveTo>
                        <a:pt x="25" y="0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6164" y="3978"/>
                        <a:pt x="6164" y="3978"/>
                        <a:pt x="6164" y="3978"/>
                      </a:cubicBezTo>
                      <a:cubicBezTo>
                        <a:pt x="25" y="3978"/>
                        <a:pt x="25" y="3978"/>
                        <a:pt x="25" y="3978"/>
                      </a:cubicBezTo>
                      <a:cubicBezTo>
                        <a:pt x="11" y="3978"/>
                        <a:pt x="0" y="3967"/>
                        <a:pt x="0" y="3953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</a:path>
                  </a:pathLst>
                </a:custGeom>
                <a:solidFill>
                  <a:srgbClr val="EAE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$ļiḓe">
                  <a:extLst>
                    <a:ext uri="{FF2B5EF4-FFF2-40B4-BE49-F238E27FC236}">
                      <a16:creationId xmlns:a16="http://schemas.microsoft.com/office/drawing/2014/main" id="{7C5C6E31-FE8A-4CBB-B08D-30B3B80A5A8C}"/>
                    </a:ext>
                  </a:extLst>
                </p:cNvPr>
                <p:cNvSpPr/>
                <p:nvPr/>
              </p:nvSpPr>
              <p:spPr bwMode="auto">
                <a:xfrm>
                  <a:off x="6757988" y="1533525"/>
                  <a:ext cx="1214438" cy="2033587"/>
                </a:xfrm>
                <a:custGeom>
                  <a:avLst/>
                  <a:gdLst>
                    <a:gd name="T0" fmla="*/ 1040 w 1834"/>
                    <a:gd name="T1" fmla="*/ 366 h 3069"/>
                    <a:gd name="T2" fmla="*/ 1281 w 1834"/>
                    <a:gd name="T3" fmla="*/ 1 h 3069"/>
                    <a:gd name="T4" fmla="*/ 1283 w 1834"/>
                    <a:gd name="T5" fmla="*/ 0 h 3069"/>
                    <a:gd name="T6" fmla="*/ 1431 w 1834"/>
                    <a:gd name="T7" fmla="*/ 0 h 3069"/>
                    <a:gd name="T8" fmla="*/ 1834 w 1834"/>
                    <a:gd name="T9" fmla="*/ 482 h 3069"/>
                    <a:gd name="T10" fmla="*/ 1834 w 1834"/>
                    <a:gd name="T11" fmla="*/ 482 h 3069"/>
                    <a:gd name="T12" fmla="*/ 1834 w 1834"/>
                    <a:gd name="T13" fmla="*/ 482 h 3069"/>
                    <a:gd name="T14" fmla="*/ 1834 w 1834"/>
                    <a:gd name="T15" fmla="*/ 3069 h 3069"/>
                    <a:gd name="T16" fmla="*/ 40 w 1834"/>
                    <a:gd name="T17" fmla="*/ 3069 h 3069"/>
                    <a:gd name="T18" fmla="*/ 0 w 1834"/>
                    <a:gd name="T19" fmla="*/ 213 h 3069"/>
                    <a:gd name="T20" fmla="*/ 1040 w 1834"/>
                    <a:gd name="T21" fmla="*/ 366 h 3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34" h="3069">
                      <a:moveTo>
                        <a:pt x="1040" y="366"/>
                      </a:moveTo>
                      <a:cubicBezTo>
                        <a:pt x="1083" y="69"/>
                        <a:pt x="1281" y="1"/>
                        <a:pt x="1281" y="1"/>
                      </a:cubicBezTo>
                      <a:cubicBezTo>
                        <a:pt x="1283" y="0"/>
                        <a:pt x="1283" y="0"/>
                        <a:pt x="1283" y="0"/>
                      </a:cubicBezTo>
                      <a:cubicBezTo>
                        <a:pt x="1352" y="0"/>
                        <a:pt x="1403" y="0"/>
                        <a:pt x="1431" y="0"/>
                      </a:cubicBezTo>
                      <a:cubicBezTo>
                        <a:pt x="1767" y="0"/>
                        <a:pt x="1834" y="482"/>
                        <a:pt x="1834" y="482"/>
                      </a:cubicBezTo>
                      <a:cubicBezTo>
                        <a:pt x="1834" y="482"/>
                        <a:pt x="1834" y="482"/>
                        <a:pt x="1834" y="482"/>
                      </a:cubicBezTo>
                      <a:cubicBezTo>
                        <a:pt x="1834" y="482"/>
                        <a:pt x="1834" y="482"/>
                        <a:pt x="1834" y="482"/>
                      </a:cubicBezTo>
                      <a:cubicBezTo>
                        <a:pt x="1834" y="3069"/>
                        <a:pt x="1834" y="3069"/>
                        <a:pt x="1834" y="3069"/>
                      </a:cubicBezTo>
                      <a:cubicBezTo>
                        <a:pt x="40" y="3069"/>
                        <a:pt x="40" y="3069"/>
                        <a:pt x="40" y="3069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lnTo>
                        <a:pt x="1040" y="366"/>
                      </a:lnTo>
                      <a:close/>
                    </a:path>
                  </a:pathLst>
                </a:custGeom>
                <a:solidFill>
                  <a:srgbClr val="8CB7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šḷïḑe">
                  <a:extLst>
                    <a:ext uri="{FF2B5EF4-FFF2-40B4-BE49-F238E27FC236}">
                      <a16:creationId xmlns:a16="http://schemas.microsoft.com/office/drawing/2014/main" id="{206DE684-32C9-47A3-AB26-9DAAF39D5D7D}"/>
                    </a:ext>
                  </a:extLst>
                </p:cNvPr>
                <p:cNvSpPr/>
                <p:nvPr/>
              </p:nvSpPr>
              <p:spPr bwMode="auto">
                <a:xfrm>
                  <a:off x="4703763" y="1533525"/>
                  <a:ext cx="2903538" cy="3457575"/>
                </a:xfrm>
                <a:custGeom>
                  <a:avLst/>
                  <a:gdLst>
                    <a:gd name="T0" fmla="*/ 3185 w 4383"/>
                    <a:gd name="T1" fmla="*/ 4743 h 5221"/>
                    <a:gd name="T2" fmla="*/ 0 w 4383"/>
                    <a:gd name="T3" fmla="*/ 4743 h 5221"/>
                    <a:gd name="T4" fmla="*/ 0 w 4383"/>
                    <a:gd name="T5" fmla="*/ 396 h 5221"/>
                    <a:gd name="T6" fmla="*/ 401 w 4383"/>
                    <a:gd name="T7" fmla="*/ 0 h 5221"/>
                    <a:gd name="T8" fmla="*/ 524 w 4383"/>
                    <a:gd name="T9" fmla="*/ 0 h 5221"/>
                    <a:gd name="T10" fmla="*/ 4128 w 4383"/>
                    <a:gd name="T11" fmla="*/ 0 h 5221"/>
                    <a:gd name="T12" fmla="*/ 4128 w 4383"/>
                    <a:gd name="T13" fmla="*/ 0 h 5221"/>
                    <a:gd name="T14" fmla="*/ 4383 w 4383"/>
                    <a:gd name="T15" fmla="*/ 0 h 5221"/>
                    <a:gd name="T16" fmla="*/ 4381 w 4383"/>
                    <a:gd name="T17" fmla="*/ 1 h 5221"/>
                    <a:gd name="T18" fmla="*/ 4132 w 4383"/>
                    <a:gd name="T19" fmla="*/ 482 h 5221"/>
                    <a:gd name="T20" fmla="*/ 4126 w 4383"/>
                    <a:gd name="T21" fmla="*/ 482 h 5221"/>
                    <a:gd name="T22" fmla="*/ 4126 w 4383"/>
                    <a:gd name="T23" fmla="*/ 577 h 5221"/>
                    <a:gd name="T24" fmla="*/ 4126 w 4383"/>
                    <a:gd name="T25" fmla="*/ 4822 h 5221"/>
                    <a:gd name="T26" fmla="*/ 4126 w 4383"/>
                    <a:gd name="T27" fmla="*/ 4825 h 5221"/>
                    <a:gd name="T28" fmla="*/ 3725 w 4383"/>
                    <a:gd name="T29" fmla="*/ 5221 h 5221"/>
                    <a:gd name="T30" fmla="*/ 3602 w 4383"/>
                    <a:gd name="T31" fmla="*/ 5221 h 5221"/>
                    <a:gd name="T32" fmla="*/ 3185 w 4383"/>
                    <a:gd name="T33" fmla="*/ 4743 h 5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83" h="5221">
                      <a:moveTo>
                        <a:pt x="3185" y="4743"/>
                      </a:moveTo>
                      <a:cubicBezTo>
                        <a:pt x="0" y="4743"/>
                        <a:pt x="0" y="4743"/>
                        <a:pt x="0" y="4743"/>
                      </a:cubicBezTo>
                      <a:cubicBezTo>
                        <a:pt x="0" y="396"/>
                        <a:pt x="0" y="396"/>
                        <a:pt x="0" y="396"/>
                      </a:cubicBezTo>
                      <a:cubicBezTo>
                        <a:pt x="5" y="361"/>
                        <a:pt x="60" y="34"/>
                        <a:pt x="401" y="0"/>
                      </a:cubicBezTo>
                      <a:cubicBezTo>
                        <a:pt x="524" y="0"/>
                        <a:pt x="524" y="0"/>
                        <a:pt x="524" y="0"/>
                      </a:cubicBezTo>
                      <a:cubicBezTo>
                        <a:pt x="4128" y="0"/>
                        <a:pt x="4128" y="0"/>
                        <a:pt x="4128" y="0"/>
                      </a:cubicBezTo>
                      <a:cubicBezTo>
                        <a:pt x="4128" y="0"/>
                        <a:pt x="4128" y="0"/>
                        <a:pt x="4128" y="0"/>
                      </a:cubicBezTo>
                      <a:cubicBezTo>
                        <a:pt x="4228" y="0"/>
                        <a:pt x="4315" y="0"/>
                        <a:pt x="4383" y="0"/>
                      </a:cubicBezTo>
                      <a:cubicBezTo>
                        <a:pt x="4381" y="1"/>
                        <a:pt x="4381" y="1"/>
                        <a:pt x="4381" y="1"/>
                      </a:cubicBezTo>
                      <a:cubicBezTo>
                        <a:pt x="4381" y="1"/>
                        <a:pt x="4132" y="86"/>
                        <a:pt x="4132" y="482"/>
                      </a:cubicBezTo>
                      <a:cubicBezTo>
                        <a:pt x="4126" y="482"/>
                        <a:pt x="4126" y="482"/>
                        <a:pt x="4126" y="482"/>
                      </a:cubicBezTo>
                      <a:cubicBezTo>
                        <a:pt x="4126" y="577"/>
                        <a:pt x="4126" y="577"/>
                        <a:pt x="4126" y="577"/>
                      </a:cubicBezTo>
                      <a:cubicBezTo>
                        <a:pt x="4126" y="4822"/>
                        <a:pt x="4126" y="4822"/>
                        <a:pt x="4126" y="4822"/>
                      </a:cubicBezTo>
                      <a:cubicBezTo>
                        <a:pt x="4126" y="4822"/>
                        <a:pt x="4126" y="4823"/>
                        <a:pt x="4126" y="4825"/>
                      </a:cubicBezTo>
                      <a:cubicBezTo>
                        <a:pt x="4121" y="4860"/>
                        <a:pt x="4066" y="5187"/>
                        <a:pt x="3725" y="5221"/>
                      </a:cubicBezTo>
                      <a:cubicBezTo>
                        <a:pt x="3602" y="5221"/>
                        <a:pt x="3602" y="5221"/>
                        <a:pt x="3602" y="5221"/>
                      </a:cubicBezTo>
                      <a:cubicBezTo>
                        <a:pt x="3162" y="5182"/>
                        <a:pt x="3185" y="4743"/>
                        <a:pt x="3185" y="4743"/>
                      </a:cubicBezTo>
                    </a:path>
                  </a:pathLst>
                </a:custGeom>
                <a:solidFill>
                  <a:srgbClr val="A8DE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śľíďe">
                  <a:extLst>
                    <a:ext uri="{FF2B5EF4-FFF2-40B4-BE49-F238E27FC236}">
                      <a16:creationId xmlns:a16="http://schemas.microsoft.com/office/drawing/2014/main" id="{CCBE8DDC-46AC-4019-9DAE-538963220B47}"/>
                    </a:ext>
                  </a:extLst>
                </p:cNvPr>
                <p:cNvSpPr/>
                <p:nvPr/>
              </p:nvSpPr>
              <p:spPr bwMode="auto">
                <a:xfrm>
                  <a:off x="4173538" y="4675188"/>
                  <a:ext cx="2976563" cy="333375"/>
                </a:xfrm>
                <a:custGeom>
                  <a:avLst/>
                  <a:gdLst>
                    <a:gd name="T0" fmla="*/ 3989 w 4494"/>
                    <a:gd name="T1" fmla="*/ 0 h 503"/>
                    <a:gd name="T2" fmla="*/ 0 w 4494"/>
                    <a:gd name="T3" fmla="*/ 0 h 503"/>
                    <a:gd name="T4" fmla="*/ 403 w 4494"/>
                    <a:gd name="T5" fmla="*/ 482 h 503"/>
                    <a:gd name="T6" fmla="*/ 4494 w 4494"/>
                    <a:gd name="T7" fmla="*/ 482 h 503"/>
                    <a:gd name="T8" fmla="*/ 3989 w 4494"/>
                    <a:gd name="T9" fmla="*/ 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94" h="503">
                      <a:moveTo>
                        <a:pt x="398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67" y="482"/>
                        <a:pt x="403" y="482"/>
                      </a:cubicBezTo>
                      <a:cubicBezTo>
                        <a:pt x="739" y="482"/>
                        <a:pt x="4494" y="482"/>
                        <a:pt x="4494" y="482"/>
                      </a:cubicBezTo>
                      <a:cubicBezTo>
                        <a:pt x="4494" y="482"/>
                        <a:pt x="3987" y="503"/>
                        <a:pt x="3989" y="0"/>
                      </a:cubicBezTo>
                      <a:close/>
                    </a:path>
                  </a:pathLst>
                </a:custGeom>
                <a:solidFill>
                  <a:srgbClr val="8CB7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ṥ1iḍè">
                  <a:extLst>
                    <a:ext uri="{FF2B5EF4-FFF2-40B4-BE49-F238E27FC236}">
                      <a16:creationId xmlns:a16="http://schemas.microsoft.com/office/drawing/2014/main" id="{B0D93997-56C5-4ADF-B236-C09A0B9C0B7B}"/>
                    </a:ext>
                  </a:extLst>
                </p:cNvPr>
                <p:cNvSpPr/>
                <p:nvPr/>
              </p:nvSpPr>
              <p:spPr bwMode="auto">
                <a:xfrm>
                  <a:off x="5870576" y="1876425"/>
                  <a:ext cx="133032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šľíḓé">
                  <a:extLst>
                    <a:ext uri="{FF2B5EF4-FFF2-40B4-BE49-F238E27FC236}">
                      <a16:creationId xmlns:a16="http://schemas.microsoft.com/office/drawing/2014/main" id="{182FC136-A7E9-42EE-B724-DB2E16CCBE74}"/>
                    </a:ext>
                  </a:extLst>
                </p:cNvPr>
                <p:cNvSpPr/>
                <p:nvPr/>
              </p:nvSpPr>
              <p:spPr bwMode="auto">
                <a:xfrm>
                  <a:off x="5634038" y="2093913"/>
                  <a:ext cx="133032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Sliḋè">
                  <a:extLst>
                    <a:ext uri="{FF2B5EF4-FFF2-40B4-BE49-F238E27FC236}">
                      <a16:creationId xmlns:a16="http://schemas.microsoft.com/office/drawing/2014/main" id="{D019159B-15C4-4E08-A250-93E55E74D753}"/>
                    </a:ext>
                  </a:extLst>
                </p:cNvPr>
                <p:cNvSpPr/>
                <p:nvPr/>
              </p:nvSpPr>
              <p:spPr bwMode="auto">
                <a:xfrm>
                  <a:off x="5178426" y="2093913"/>
                  <a:ext cx="29527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íṩlïḋê">
                  <a:extLst>
                    <a:ext uri="{FF2B5EF4-FFF2-40B4-BE49-F238E27FC236}">
                      <a16:creationId xmlns:a16="http://schemas.microsoft.com/office/drawing/2014/main" id="{7D0EE3AD-CB50-4FDC-B29D-304FA4458CC8}"/>
                    </a:ext>
                  </a:extLst>
                </p:cNvPr>
                <p:cNvSpPr/>
                <p:nvPr/>
              </p:nvSpPr>
              <p:spPr bwMode="auto">
                <a:xfrm>
                  <a:off x="5424488" y="2311400"/>
                  <a:ext cx="1328738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$ľíḋê">
                  <a:extLst>
                    <a:ext uri="{FF2B5EF4-FFF2-40B4-BE49-F238E27FC236}">
                      <a16:creationId xmlns:a16="http://schemas.microsoft.com/office/drawing/2014/main" id="{3BDC0E7B-EAD0-4F4E-811D-FFC04B68B8F2}"/>
                    </a:ext>
                  </a:extLst>
                </p:cNvPr>
                <p:cNvSpPr/>
                <p:nvPr/>
              </p:nvSpPr>
              <p:spPr bwMode="auto">
                <a:xfrm>
                  <a:off x="5870576" y="2528888"/>
                  <a:ext cx="1330325" cy="74612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i$ľïďe">
                  <a:extLst>
                    <a:ext uri="{FF2B5EF4-FFF2-40B4-BE49-F238E27FC236}">
                      <a16:creationId xmlns:a16="http://schemas.microsoft.com/office/drawing/2014/main" id="{E0EE36FC-AE6B-4F49-8BCA-6C5C2F69CD0A}"/>
                    </a:ext>
                  </a:extLst>
                </p:cNvPr>
                <p:cNvSpPr/>
                <p:nvPr/>
              </p:nvSpPr>
              <p:spPr bwMode="auto">
                <a:xfrm>
                  <a:off x="5314951" y="2528888"/>
                  <a:ext cx="450850" cy="74612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$ḷiḋê">
                  <a:extLst>
                    <a:ext uri="{FF2B5EF4-FFF2-40B4-BE49-F238E27FC236}">
                      <a16:creationId xmlns:a16="http://schemas.microsoft.com/office/drawing/2014/main" id="{95494480-CA44-447B-8A37-7062F42D7CA1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574675" cy="95250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ṧ1iďè">
                  <a:extLst>
                    <a:ext uri="{FF2B5EF4-FFF2-40B4-BE49-F238E27FC236}">
                      <a16:creationId xmlns:a16="http://schemas.microsoft.com/office/drawing/2014/main" id="{4B446074-0FE4-4272-9338-CF1CB3FA8C61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574675" cy="95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ṡḻiďé">
                  <a:extLst>
                    <a:ext uri="{FF2B5EF4-FFF2-40B4-BE49-F238E27FC236}">
                      <a16:creationId xmlns:a16="http://schemas.microsoft.com/office/drawing/2014/main" id="{F7A2D7CE-E8EB-445E-8839-909674DE1BB3}"/>
                    </a:ext>
                  </a:extLst>
                </p:cNvPr>
                <p:cNvSpPr/>
                <p:nvPr/>
              </p:nvSpPr>
              <p:spPr bwMode="auto">
                <a:xfrm>
                  <a:off x="4975226" y="4271963"/>
                  <a:ext cx="133032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Slíḓe">
                  <a:extLst>
                    <a:ext uri="{FF2B5EF4-FFF2-40B4-BE49-F238E27FC236}">
                      <a16:creationId xmlns:a16="http://schemas.microsoft.com/office/drawing/2014/main" id="{8FD927D1-5358-4602-BBC9-F0DB7C44F375}"/>
                    </a:ext>
                  </a:extLst>
                </p:cNvPr>
                <p:cNvSpPr/>
                <p:nvPr/>
              </p:nvSpPr>
              <p:spPr bwMode="auto">
                <a:xfrm>
                  <a:off x="6411913" y="4271963"/>
                  <a:ext cx="449263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ṩļíḋé">
                  <a:extLst>
                    <a:ext uri="{FF2B5EF4-FFF2-40B4-BE49-F238E27FC236}">
                      <a16:creationId xmlns:a16="http://schemas.microsoft.com/office/drawing/2014/main" id="{D5EA9FF8-82B8-4FAB-8E92-5442D1482DAE}"/>
                    </a:ext>
                  </a:extLst>
                </p:cNvPr>
                <p:cNvSpPr/>
                <p:nvPr/>
              </p:nvSpPr>
              <p:spPr bwMode="auto">
                <a:xfrm>
                  <a:off x="5870576" y="4489450"/>
                  <a:ext cx="1330325" cy="74612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Sliḍe">
                  <a:extLst>
                    <a:ext uri="{FF2B5EF4-FFF2-40B4-BE49-F238E27FC236}">
                      <a16:creationId xmlns:a16="http://schemas.microsoft.com/office/drawing/2014/main" id="{D3EC6BB6-6C8E-485C-9300-D96584DC09BF}"/>
                    </a:ext>
                  </a:extLst>
                </p:cNvPr>
                <p:cNvSpPr/>
                <p:nvPr/>
              </p:nvSpPr>
              <p:spPr bwMode="auto">
                <a:xfrm>
                  <a:off x="6121401" y="5138738"/>
                  <a:ext cx="160338" cy="161925"/>
                </a:xfrm>
                <a:prstGeom prst="ellipse">
                  <a:avLst/>
                </a:prstGeom>
                <a:solidFill>
                  <a:srgbClr val="B7B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î$líḋè">
                  <a:extLst>
                    <a:ext uri="{FF2B5EF4-FFF2-40B4-BE49-F238E27FC236}">
                      <a16:creationId xmlns:a16="http://schemas.microsoft.com/office/drawing/2014/main" id="{805E5F73-D855-4E8D-85D2-2384A12A3816}"/>
                    </a:ext>
                  </a:extLst>
                </p:cNvPr>
                <p:cNvSpPr/>
                <p:nvPr/>
              </p:nvSpPr>
              <p:spPr bwMode="auto">
                <a:xfrm>
                  <a:off x="7693026" y="4572000"/>
                  <a:ext cx="1360488" cy="13604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śľiḑê">
                  <a:extLst>
                    <a:ext uri="{FF2B5EF4-FFF2-40B4-BE49-F238E27FC236}">
                      <a16:creationId xmlns:a16="http://schemas.microsoft.com/office/drawing/2014/main" id="{071A8B1C-F076-4A23-8FDF-51CDA4871AE8}"/>
                    </a:ext>
                  </a:extLst>
                </p:cNvPr>
                <p:cNvSpPr/>
                <p:nvPr/>
              </p:nvSpPr>
              <p:spPr bwMode="auto">
                <a:xfrm>
                  <a:off x="7627938" y="4505325"/>
                  <a:ext cx="1490663" cy="1492250"/>
                </a:xfrm>
                <a:custGeom>
                  <a:avLst/>
                  <a:gdLst>
                    <a:gd name="T0" fmla="*/ 1126 w 2252"/>
                    <a:gd name="T1" fmla="*/ 99 h 2252"/>
                    <a:gd name="T2" fmla="*/ 2153 w 2252"/>
                    <a:gd name="T3" fmla="*/ 1126 h 2252"/>
                    <a:gd name="T4" fmla="*/ 1126 w 2252"/>
                    <a:gd name="T5" fmla="*/ 2153 h 2252"/>
                    <a:gd name="T6" fmla="*/ 99 w 2252"/>
                    <a:gd name="T7" fmla="*/ 1126 h 2252"/>
                    <a:gd name="T8" fmla="*/ 1126 w 2252"/>
                    <a:gd name="T9" fmla="*/ 99 h 2252"/>
                    <a:gd name="T10" fmla="*/ 1126 w 2252"/>
                    <a:gd name="T11" fmla="*/ 0 h 2252"/>
                    <a:gd name="T12" fmla="*/ 688 w 2252"/>
                    <a:gd name="T13" fmla="*/ 89 h 2252"/>
                    <a:gd name="T14" fmla="*/ 330 w 2252"/>
                    <a:gd name="T15" fmla="*/ 330 h 2252"/>
                    <a:gd name="T16" fmla="*/ 89 w 2252"/>
                    <a:gd name="T17" fmla="*/ 688 h 2252"/>
                    <a:gd name="T18" fmla="*/ 0 w 2252"/>
                    <a:gd name="T19" fmla="*/ 1126 h 2252"/>
                    <a:gd name="T20" fmla="*/ 89 w 2252"/>
                    <a:gd name="T21" fmla="*/ 1565 h 2252"/>
                    <a:gd name="T22" fmla="*/ 330 w 2252"/>
                    <a:gd name="T23" fmla="*/ 1922 h 2252"/>
                    <a:gd name="T24" fmla="*/ 688 w 2252"/>
                    <a:gd name="T25" fmla="*/ 2164 h 2252"/>
                    <a:gd name="T26" fmla="*/ 1126 w 2252"/>
                    <a:gd name="T27" fmla="*/ 2252 h 2252"/>
                    <a:gd name="T28" fmla="*/ 1565 w 2252"/>
                    <a:gd name="T29" fmla="*/ 2164 h 2252"/>
                    <a:gd name="T30" fmla="*/ 1922 w 2252"/>
                    <a:gd name="T31" fmla="*/ 1922 h 2252"/>
                    <a:gd name="T32" fmla="*/ 2164 w 2252"/>
                    <a:gd name="T33" fmla="*/ 1565 h 2252"/>
                    <a:gd name="T34" fmla="*/ 2252 w 2252"/>
                    <a:gd name="T35" fmla="*/ 1126 h 2252"/>
                    <a:gd name="T36" fmla="*/ 2164 w 2252"/>
                    <a:gd name="T37" fmla="*/ 688 h 2252"/>
                    <a:gd name="T38" fmla="*/ 1922 w 2252"/>
                    <a:gd name="T39" fmla="*/ 330 h 2252"/>
                    <a:gd name="T40" fmla="*/ 1565 w 2252"/>
                    <a:gd name="T41" fmla="*/ 89 h 2252"/>
                    <a:gd name="T42" fmla="*/ 1126 w 2252"/>
                    <a:gd name="T43" fmla="*/ 0 h 2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52" h="2252">
                      <a:moveTo>
                        <a:pt x="1126" y="99"/>
                      </a:moveTo>
                      <a:cubicBezTo>
                        <a:pt x="1693" y="99"/>
                        <a:pt x="2153" y="559"/>
                        <a:pt x="2153" y="1126"/>
                      </a:cubicBezTo>
                      <a:cubicBezTo>
                        <a:pt x="2153" y="1693"/>
                        <a:pt x="1693" y="2153"/>
                        <a:pt x="1126" y="2153"/>
                      </a:cubicBezTo>
                      <a:cubicBezTo>
                        <a:pt x="559" y="2153"/>
                        <a:pt x="99" y="1693"/>
                        <a:pt x="99" y="1126"/>
                      </a:cubicBezTo>
                      <a:cubicBezTo>
                        <a:pt x="99" y="559"/>
                        <a:pt x="559" y="99"/>
                        <a:pt x="1126" y="99"/>
                      </a:cubicBezTo>
                      <a:moveTo>
                        <a:pt x="1126" y="0"/>
                      </a:moveTo>
                      <a:cubicBezTo>
                        <a:pt x="974" y="0"/>
                        <a:pt x="827" y="30"/>
                        <a:pt x="688" y="89"/>
                      </a:cubicBezTo>
                      <a:cubicBezTo>
                        <a:pt x="554" y="146"/>
                        <a:pt x="433" y="227"/>
                        <a:pt x="330" y="330"/>
                      </a:cubicBezTo>
                      <a:cubicBezTo>
                        <a:pt x="227" y="433"/>
                        <a:pt x="146" y="554"/>
                        <a:pt x="89" y="688"/>
                      </a:cubicBezTo>
                      <a:cubicBezTo>
                        <a:pt x="30" y="827"/>
                        <a:pt x="0" y="974"/>
                        <a:pt x="0" y="1126"/>
                      </a:cubicBezTo>
                      <a:cubicBezTo>
                        <a:pt x="0" y="1278"/>
                        <a:pt x="30" y="1426"/>
                        <a:pt x="89" y="1565"/>
                      </a:cubicBezTo>
                      <a:cubicBezTo>
                        <a:pt x="146" y="1699"/>
                        <a:pt x="227" y="1819"/>
                        <a:pt x="330" y="1922"/>
                      </a:cubicBezTo>
                      <a:cubicBezTo>
                        <a:pt x="433" y="2026"/>
                        <a:pt x="554" y="2107"/>
                        <a:pt x="688" y="2164"/>
                      </a:cubicBezTo>
                      <a:cubicBezTo>
                        <a:pt x="827" y="2222"/>
                        <a:pt x="974" y="2252"/>
                        <a:pt x="1126" y="2252"/>
                      </a:cubicBezTo>
                      <a:cubicBezTo>
                        <a:pt x="1278" y="2252"/>
                        <a:pt x="1426" y="2222"/>
                        <a:pt x="1565" y="2164"/>
                      </a:cubicBezTo>
                      <a:cubicBezTo>
                        <a:pt x="1699" y="2107"/>
                        <a:pt x="1819" y="2026"/>
                        <a:pt x="1922" y="1922"/>
                      </a:cubicBezTo>
                      <a:cubicBezTo>
                        <a:pt x="2026" y="1819"/>
                        <a:pt x="2107" y="1699"/>
                        <a:pt x="2164" y="1565"/>
                      </a:cubicBezTo>
                      <a:cubicBezTo>
                        <a:pt x="2222" y="1426"/>
                        <a:pt x="2252" y="1278"/>
                        <a:pt x="2252" y="1126"/>
                      </a:cubicBezTo>
                      <a:cubicBezTo>
                        <a:pt x="2252" y="974"/>
                        <a:pt x="2222" y="827"/>
                        <a:pt x="2164" y="688"/>
                      </a:cubicBezTo>
                      <a:cubicBezTo>
                        <a:pt x="2107" y="554"/>
                        <a:pt x="2026" y="433"/>
                        <a:pt x="1922" y="330"/>
                      </a:cubicBezTo>
                      <a:cubicBezTo>
                        <a:pt x="1819" y="227"/>
                        <a:pt x="1699" y="146"/>
                        <a:pt x="1565" y="89"/>
                      </a:cubicBezTo>
                      <a:cubicBezTo>
                        <a:pt x="1426" y="30"/>
                        <a:pt x="1278" y="0"/>
                        <a:pt x="1126" y="0"/>
                      </a:cubicBezTo>
                      <a:close/>
                    </a:path>
                  </a:pathLst>
                </a:custGeom>
                <a:solidFill>
                  <a:srgbClr val="20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Slïḋê">
                  <a:extLst>
                    <a:ext uri="{FF2B5EF4-FFF2-40B4-BE49-F238E27FC236}">
                      <a16:creationId xmlns:a16="http://schemas.microsoft.com/office/drawing/2014/main" id="{71BBCC68-51A8-4032-B25F-119BB1AB57D5}"/>
                    </a:ext>
                  </a:extLst>
                </p:cNvPr>
                <p:cNvSpPr/>
                <p:nvPr/>
              </p:nvSpPr>
              <p:spPr bwMode="auto">
                <a:xfrm>
                  <a:off x="7881938" y="4775200"/>
                  <a:ext cx="903288" cy="938212"/>
                </a:xfrm>
                <a:custGeom>
                  <a:avLst/>
                  <a:gdLst>
                    <a:gd name="T0" fmla="*/ 342 w 1364"/>
                    <a:gd name="T1" fmla="*/ 1185 h 1417"/>
                    <a:gd name="T2" fmla="*/ 271 w 1364"/>
                    <a:gd name="T3" fmla="*/ 1063 h 1417"/>
                    <a:gd name="T4" fmla="*/ 199 w 1364"/>
                    <a:gd name="T5" fmla="*/ 1044 h 1417"/>
                    <a:gd name="T6" fmla="*/ 0 w 1364"/>
                    <a:gd name="T7" fmla="*/ 1159 h 1417"/>
                    <a:gd name="T8" fmla="*/ 122 w 1364"/>
                    <a:gd name="T9" fmla="*/ 946 h 1417"/>
                    <a:gd name="T10" fmla="*/ 316 w 1364"/>
                    <a:gd name="T11" fmla="*/ 924 h 1417"/>
                    <a:gd name="T12" fmla="*/ 350 w 1364"/>
                    <a:gd name="T13" fmla="*/ 900 h 1417"/>
                    <a:gd name="T14" fmla="*/ 649 w 1364"/>
                    <a:gd name="T15" fmla="*/ 589 h 1417"/>
                    <a:gd name="T16" fmla="*/ 649 w 1364"/>
                    <a:gd name="T17" fmla="*/ 589 h 1417"/>
                    <a:gd name="T18" fmla="*/ 859 w 1364"/>
                    <a:gd name="T19" fmla="*/ 370 h 1417"/>
                    <a:gd name="T20" fmla="*/ 883 w 1364"/>
                    <a:gd name="T21" fmla="*/ 331 h 1417"/>
                    <a:gd name="T22" fmla="*/ 995 w 1364"/>
                    <a:gd name="T23" fmla="*/ 46 h 1417"/>
                    <a:gd name="T24" fmla="*/ 1240 w 1364"/>
                    <a:gd name="T25" fmla="*/ 46 h 1417"/>
                    <a:gd name="T26" fmla="*/ 1041 w 1364"/>
                    <a:gd name="T27" fmla="*/ 161 h 1417"/>
                    <a:gd name="T28" fmla="*/ 1022 w 1364"/>
                    <a:gd name="T29" fmla="*/ 233 h 1417"/>
                    <a:gd name="T30" fmla="*/ 1092 w 1364"/>
                    <a:gd name="T31" fmla="*/ 355 h 1417"/>
                    <a:gd name="T32" fmla="*/ 1165 w 1364"/>
                    <a:gd name="T33" fmla="*/ 374 h 1417"/>
                    <a:gd name="T34" fmla="*/ 1364 w 1364"/>
                    <a:gd name="T35" fmla="*/ 258 h 1417"/>
                    <a:gd name="T36" fmla="*/ 1241 w 1364"/>
                    <a:gd name="T37" fmla="*/ 471 h 1417"/>
                    <a:gd name="T38" fmla="*/ 1048 w 1364"/>
                    <a:gd name="T39" fmla="*/ 494 h 1417"/>
                    <a:gd name="T40" fmla="*/ 1013 w 1364"/>
                    <a:gd name="T41" fmla="*/ 518 h 1417"/>
                    <a:gd name="T42" fmla="*/ 715 w 1364"/>
                    <a:gd name="T43" fmla="*/ 828 h 1417"/>
                    <a:gd name="T44" fmla="*/ 715 w 1364"/>
                    <a:gd name="T45" fmla="*/ 828 h 1417"/>
                    <a:gd name="T46" fmla="*/ 504 w 1364"/>
                    <a:gd name="T47" fmla="*/ 1048 h 1417"/>
                    <a:gd name="T48" fmla="*/ 481 w 1364"/>
                    <a:gd name="T49" fmla="*/ 1087 h 1417"/>
                    <a:gd name="T50" fmla="*/ 369 w 1364"/>
                    <a:gd name="T51" fmla="*/ 1372 h 1417"/>
                    <a:gd name="T52" fmla="*/ 123 w 1364"/>
                    <a:gd name="T53" fmla="*/ 1372 h 1417"/>
                    <a:gd name="T54" fmla="*/ 323 w 1364"/>
                    <a:gd name="T55" fmla="*/ 1257 h 1417"/>
                    <a:gd name="T56" fmla="*/ 342 w 1364"/>
                    <a:gd name="T57" fmla="*/ 1185 h 1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364" h="1417">
                      <a:moveTo>
                        <a:pt x="342" y="1185"/>
                      </a:moveTo>
                      <a:cubicBezTo>
                        <a:pt x="271" y="1063"/>
                        <a:pt x="271" y="1063"/>
                        <a:pt x="271" y="1063"/>
                      </a:cubicBezTo>
                      <a:cubicBezTo>
                        <a:pt x="257" y="1038"/>
                        <a:pt x="224" y="1029"/>
                        <a:pt x="199" y="1044"/>
                      </a:cubicBezTo>
                      <a:cubicBezTo>
                        <a:pt x="0" y="1159"/>
                        <a:pt x="0" y="1159"/>
                        <a:pt x="0" y="1159"/>
                      </a:cubicBezTo>
                      <a:cubicBezTo>
                        <a:pt x="0" y="1075"/>
                        <a:pt x="44" y="992"/>
                        <a:pt x="122" y="946"/>
                      </a:cubicBezTo>
                      <a:cubicBezTo>
                        <a:pt x="183" y="911"/>
                        <a:pt x="253" y="905"/>
                        <a:pt x="316" y="924"/>
                      </a:cubicBezTo>
                      <a:cubicBezTo>
                        <a:pt x="328" y="918"/>
                        <a:pt x="340" y="911"/>
                        <a:pt x="350" y="900"/>
                      </a:cubicBezTo>
                      <a:cubicBezTo>
                        <a:pt x="649" y="589"/>
                        <a:pt x="649" y="589"/>
                        <a:pt x="649" y="589"/>
                      </a:cubicBezTo>
                      <a:cubicBezTo>
                        <a:pt x="649" y="589"/>
                        <a:pt x="649" y="589"/>
                        <a:pt x="649" y="589"/>
                      </a:cubicBezTo>
                      <a:cubicBezTo>
                        <a:pt x="859" y="370"/>
                        <a:pt x="859" y="370"/>
                        <a:pt x="859" y="370"/>
                      </a:cubicBezTo>
                      <a:cubicBezTo>
                        <a:pt x="871" y="359"/>
                        <a:pt x="878" y="345"/>
                        <a:pt x="883" y="331"/>
                      </a:cubicBezTo>
                      <a:cubicBezTo>
                        <a:pt x="850" y="224"/>
                        <a:pt x="893" y="105"/>
                        <a:pt x="995" y="46"/>
                      </a:cubicBezTo>
                      <a:cubicBezTo>
                        <a:pt x="1073" y="0"/>
                        <a:pt x="1167" y="3"/>
                        <a:pt x="1240" y="46"/>
                      </a:cubicBezTo>
                      <a:cubicBezTo>
                        <a:pt x="1041" y="161"/>
                        <a:pt x="1041" y="161"/>
                        <a:pt x="1041" y="161"/>
                      </a:cubicBezTo>
                      <a:cubicBezTo>
                        <a:pt x="1016" y="176"/>
                        <a:pt x="1007" y="208"/>
                        <a:pt x="1022" y="233"/>
                      </a:cubicBezTo>
                      <a:cubicBezTo>
                        <a:pt x="1092" y="355"/>
                        <a:pt x="1092" y="355"/>
                        <a:pt x="1092" y="355"/>
                      </a:cubicBezTo>
                      <a:cubicBezTo>
                        <a:pt x="1107" y="380"/>
                        <a:pt x="1139" y="389"/>
                        <a:pt x="1165" y="374"/>
                      </a:cubicBezTo>
                      <a:cubicBezTo>
                        <a:pt x="1364" y="258"/>
                        <a:pt x="1364" y="258"/>
                        <a:pt x="1364" y="258"/>
                      </a:cubicBezTo>
                      <a:cubicBezTo>
                        <a:pt x="1364" y="343"/>
                        <a:pt x="1320" y="426"/>
                        <a:pt x="1241" y="471"/>
                      </a:cubicBezTo>
                      <a:cubicBezTo>
                        <a:pt x="1180" y="507"/>
                        <a:pt x="1111" y="513"/>
                        <a:pt x="1048" y="494"/>
                      </a:cubicBezTo>
                      <a:cubicBezTo>
                        <a:pt x="1035" y="500"/>
                        <a:pt x="1023" y="507"/>
                        <a:pt x="1013" y="518"/>
                      </a:cubicBezTo>
                      <a:cubicBezTo>
                        <a:pt x="715" y="828"/>
                        <a:pt x="715" y="828"/>
                        <a:pt x="715" y="828"/>
                      </a:cubicBezTo>
                      <a:cubicBezTo>
                        <a:pt x="715" y="828"/>
                        <a:pt x="715" y="828"/>
                        <a:pt x="715" y="828"/>
                      </a:cubicBezTo>
                      <a:cubicBezTo>
                        <a:pt x="504" y="1048"/>
                        <a:pt x="504" y="1048"/>
                        <a:pt x="504" y="1048"/>
                      </a:cubicBezTo>
                      <a:cubicBezTo>
                        <a:pt x="493" y="1059"/>
                        <a:pt x="485" y="1072"/>
                        <a:pt x="481" y="1087"/>
                      </a:cubicBezTo>
                      <a:cubicBezTo>
                        <a:pt x="514" y="1194"/>
                        <a:pt x="470" y="1313"/>
                        <a:pt x="369" y="1372"/>
                      </a:cubicBezTo>
                      <a:cubicBezTo>
                        <a:pt x="290" y="1417"/>
                        <a:pt x="197" y="1414"/>
                        <a:pt x="123" y="1372"/>
                      </a:cubicBezTo>
                      <a:cubicBezTo>
                        <a:pt x="323" y="1257"/>
                        <a:pt x="323" y="1257"/>
                        <a:pt x="323" y="1257"/>
                      </a:cubicBezTo>
                      <a:cubicBezTo>
                        <a:pt x="348" y="1242"/>
                        <a:pt x="356" y="1210"/>
                        <a:pt x="342" y="1185"/>
                      </a:cubicBezTo>
                      <a:close/>
                    </a:path>
                  </a:pathLst>
                </a:custGeom>
                <a:solidFill>
                  <a:srgbClr val="DFDF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śľîḋê">
                  <a:extLst>
                    <a:ext uri="{FF2B5EF4-FFF2-40B4-BE49-F238E27FC236}">
                      <a16:creationId xmlns:a16="http://schemas.microsoft.com/office/drawing/2014/main" id="{9DD1A65B-AF6D-4B8D-BF46-6D8B9B98266D}"/>
                    </a:ext>
                  </a:extLst>
                </p:cNvPr>
                <p:cNvSpPr/>
                <p:nvPr/>
              </p:nvSpPr>
              <p:spPr bwMode="auto">
                <a:xfrm>
                  <a:off x="7904163" y="4770438"/>
                  <a:ext cx="588963" cy="590550"/>
                </a:xfrm>
                <a:custGeom>
                  <a:avLst/>
                  <a:gdLst>
                    <a:gd name="T0" fmla="*/ 0 w 890"/>
                    <a:gd name="T1" fmla="*/ 87 h 890"/>
                    <a:gd name="T2" fmla="*/ 86 w 890"/>
                    <a:gd name="T3" fmla="*/ 0 h 890"/>
                    <a:gd name="T4" fmla="*/ 231 w 890"/>
                    <a:gd name="T5" fmla="*/ 59 h 890"/>
                    <a:gd name="T6" fmla="*/ 290 w 890"/>
                    <a:gd name="T7" fmla="*/ 204 h 890"/>
                    <a:gd name="T8" fmla="*/ 862 w 890"/>
                    <a:gd name="T9" fmla="*/ 777 h 890"/>
                    <a:gd name="T10" fmla="*/ 866 w 890"/>
                    <a:gd name="T11" fmla="*/ 867 h 890"/>
                    <a:gd name="T12" fmla="*/ 776 w 890"/>
                    <a:gd name="T13" fmla="*/ 863 h 890"/>
                    <a:gd name="T14" fmla="*/ 203 w 890"/>
                    <a:gd name="T15" fmla="*/ 290 h 890"/>
                    <a:gd name="T16" fmla="*/ 59 w 890"/>
                    <a:gd name="T17" fmla="*/ 231 h 890"/>
                    <a:gd name="T18" fmla="*/ 0 w 890"/>
                    <a:gd name="T19" fmla="*/ 87 h 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0" h="890">
                      <a:moveTo>
                        <a:pt x="0" y="87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231" y="59"/>
                        <a:pt x="231" y="59"/>
                        <a:pt x="231" y="59"/>
                      </a:cubicBezTo>
                      <a:cubicBezTo>
                        <a:pt x="290" y="204"/>
                        <a:pt x="290" y="204"/>
                        <a:pt x="290" y="204"/>
                      </a:cubicBezTo>
                      <a:cubicBezTo>
                        <a:pt x="862" y="777"/>
                        <a:pt x="862" y="777"/>
                        <a:pt x="862" y="777"/>
                      </a:cubicBezTo>
                      <a:cubicBezTo>
                        <a:pt x="888" y="802"/>
                        <a:pt x="890" y="843"/>
                        <a:pt x="866" y="867"/>
                      </a:cubicBezTo>
                      <a:cubicBezTo>
                        <a:pt x="842" y="890"/>
                        <a:pt x="802" y="889"/>
                        <a:pt x="776" y="863"/>
                      </a:cubicBezTo>
                      <a:cubicBezTo>
                        <a:pt x="203" y="290"/>
                        <a:pt x="203" y="290"/>
                        <a:pt x="203" y="290"/>
                      </a:cubicBezTo>
                      <a:cubicBezTo>
                        <a:pt x="59" y="231"/>
                        <a:pt x="59" y="231"/>
                        <a:pt x="59" y="231"/>
                      </a:cubicBez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6766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iśļíḓê">
                  <a:extLst>
                    <a:ext uri="{FF2B5EF4-FFF2-40B4-BE49-F238E27FC236}">
                      <a16:creationId xmlns:a16="http://schemas.microsoft.com/office/drawing/2014/main" id="{924ADE58-6303-413C-9014-12F5DCBE8824}"/>
                    </a:ext>
                  </a:extLst>
                </p:cNvPr>
                <p:cNvSpPr/>
                <p:nvPr/>
              </p:nvSpPr>
              <p:spPr bwMode="auto">
                <a:xfrm>
                  <a:off x="8378826" y="5245100"/>
                  <a:ext cx="492125" cy="495300"/>
                </a:xfrm>
                <a:custGeom>
                  <a:avLst/>
                  <a:gdLst>
                    <a:gd name="T0" fmla="*/ 488 w 745"/>
                    <a:gd name="T1" fmla="*/ 704 h 746"/>
                    <a:gd name="T2" fmla="*/ 623 w 745"/>
                    <a:gd name="T3" fmla="*/ 710 h 746"/>
                    <a:gd name="T4" fmla="*/ 709 w 745"/>
                    <a:gd name="T5" fmla="*/ 624 h 746"/>
                    <a:gd name="T6" fmla="*/ 703 w 745"/>
                    <a:gd name="T7" fmla="*/ 489 h 746"/>
                    <a:gd name="T8" fmla="*/ 257 w 745"/>
                    <a:gd name="T9" fmla="*/ 42 h 746"/>
                    <a:gd name="T10" fmla="*/ 121 w 745"/>
                    <a:gd name="T11" fmla="*/ 36 h 746"/>
                    <a:gd name="T12" fmla="*/ 35 w 745"/>
                    <a:gd name="T13" fmla="*/ 122 h 746"/>
                    <a:gd name="T14" fmla="*/ 41 w 745"/>
                    <a:gd name="T15" fmla="*/ 257 h 746"/>
                    <a:gd name="T16" fmla="*/ 488 w 745"/>
                    <a:gd name="T17" fmla="*/ 704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5" h="746">
                      <a:moveTo>
                        <a:pt x="488" y="704"/>
                      </a:moveTo>
                      <a:cubicBezTo>
                        <a:pt x="527" y="743"/>
                        <a:pt x="588" y="746"/>
                        <a:pt x="623" y="710"/>
                      </a:cubicBezTo>
                      <a:cubicBezTo>
                        <a:pt x="709" y="624"/>
                        <a:pt x="709" y="624"/>
                        <a:pt x="709" y="624"/>
                      </a:cubicBezTo>
                      <a:cubicBezTo>
                        <a:pt x="745" y="588"/>
                        <a:pt x="742" y="528"/>
                        <a:pt x="703" y="489"/>
                      </a:cubicBezTo>
                      <a:cubicBezTo>
                        <a:pt x="257" y="42"/>
                        <a:pt x="257" y="42"/>
                        <a:pt x="257" y="42"/>
                      </a:cubicBezTo>
                      <a:cubicBezTo>
                        <a:pt x="218" y="3"/>
                        <a:pt x="157" y="0"/>
                        <a:pt x="121" y="36"/>
                      </a:cubicBezTo>
                      <a:cubicBezTo>
                        <a:pt x="35" y="122"/>
                        <a:pt x="35" y="122"/>
                        <a:pt x="35" y="122"/>
                      </a:cubicBezTo>
                      <a:cubicBezTo>
                        <a:pt x="0" y="158"/>
                        <a:pt x="2" y="218"/>
                        <a:pt x="41" y="257"/>
                      </a:cubicBezTo>
                      <a:lnTo>
                        <a:pt x="488" y="704"/>
                      </a:lnTo>
                      <a:close/>
                    </a:path>
                  </a:pathLst>
                </a:custGeom>
                <a:solidFill>
                  <a:srgbClr val="F37A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iṣ1ïḍé">
                  <a:extLst>
                    <a:ext uri="{FF2B5EF4-FFF2-40B4-BE49-F238E27FC236}">
                      <a16:creationId xmlns:a16="http://schemas.microsoft.com/office/drawing/2014/main" id="{95E4255A-99DC-4EE3-A641-30935BB140E8}"/>
                    </a:ext>
                  </a:extLst>
                </p:cNvPr>
                <p:cNvSpPr/>
                <p:nvPr/>
              </p:nvSpPr>
              <p:spPr bwMode="auto">
                <a:xfrm>
                  <a:off x="8501063" y="5283200"/>
                  <a:ext cx="333375" cy="333375"/>
                </a:xfrm>
                <a:custGeom>
                  <a:avLst/>
                  <a:gdLst>
                    <a:gd name="T0" fmla="*/ 408 w 502"/>
                    <a:gd name="T1" fmla="*/ 452 h 502"/>
                    <a:gd name="T2" fmla="*/ 477 w 502"/>
                    <a:gd name="T3" fmla="*/ 495 h 502"/>
                    <a:gd name="T4" fmla="*/ 495 w 502"/>
                    <a:gd name="T5" fmla="*/ 478 h 502"/>
                    <a:gd name="T6" fmla="*/ 451 w 502"/>
                    <a:gd name="T7" fmla="*/ 409 h 502"/>
                    <a:gd name="T8" fmla="*/ 94 w 502"/>
                    <a:gd name="T9" fmla="*/ 51 h 502"/>
                    <a:gd name="T10" fmla="*/ 24 w 502"/>
                    <a:gd name="T11" fmla="*/ 8 h 502"/>
                    <a:gd name="T12" fmla="*/ 7 w 502"/>
                    <a:gd name="T13" fmla="*/ 25 h 502"/>
                    <a:gd name="T14" fmla="*/ 51 w 502"/>
                    <a:gd name="T15" fmla="*/ 94 h 502"/>
                    <a:gd name="T16" fmla="*/ 408 w 502"/>
                    <a:gd name="T17" fmla="*/ 452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2" h="502">
                      <a:moveTo>
                        <a:pt x="408" y="452"/>
                      </a:moveTo>
                      <a:cubicBezTo>
                        <a:pt x="439" y="483"/>
                        <a:pt x="470" y="502"/>
                        <a:pt x="477" y="495"/>
                      </a:cubicBezTo>
                      <a:cubicBezTo>
                        <a:pt x="495" y="478"/>
                        <a:pt x="495" y="478"/>
                        <a:pt x="495" y="478"/>
                      </a:cubicBezTo>
                      <a:cubicBezTo>
                        <a:pt x="502" y="471"/>
                        <a:pt x="482" y="440"/>
                        <a:pt x="451" y="409"/>
                      </a:cubicBezTo>
                      <a:cubicBezTo>
                        <a:pt x="94" y="51"/>
                        <a:pt x="94" y="51"/>
                        <a:pt x="94" y="51"/>
                      </a:cubicBezTo>
                      <a:cubicBezTo>
                        <a:pt x="63" y="20"/>
                        <a:pt x="31" y="0"/>
                        <a:pt x="24" y="8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0" y="32"/>
                        <a:pt x="20" y="63"/>
                        <a:pt x="51" y="94"/>
                      </a:cubicBezTo>
                      <a:lnTo>
                        <a:pt x="408" y="452"/>
                      </a:lnTo>
                      <a:close/>
                    </a:path>
                  </a:pathLst>
                </a:custGeom>
                <a:solidFill>
                  <a:srgbClr val="F7A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ṡḻïḑè">
                  <a:extLst>
                    <a:ext uri="{FF2B5EF4-FFF2-40B4-BE49-F238E27FC236}">
                      <a16:creationId xmlns:a16="http://schemas.microsoft.com/office/drawing/2014/main" id="{51975022-283A-4A9C-8173-6699843E4004}"/>
                    </a:ext>
                  </a:extLst>
                </p:cNvPr>
                <p:cNvSpPr/>
                <p:nvPr/>
              </p:nvSpPr>
              <p:spPr bwMode="auto">
                <a:xfrm>
                  <a:off x="8415338" y="5368925"/>
                  <a:ext cx="333375" cy="331787"/>
                </a:xfrm>
                <a:custGeom>
                  <a:avLst/>
                  <a:gdLst>
                    <a:gd name="T0" fmla="*/ 408 w 502"/>
                    <a:gd name="T1" fmla="*/ 451 h 501"/>
                    <a:gd name="T2" fmla="*/ 477 w 502"/>
                    <a:gd name="T3" fmla="*/ 494 h 501"/>
                    <a:gd name="T4" fmla="*/ 495 w 502"/>
                    <a:gd name="T5" fmla="*/ 477 h 501"/>
                    <a:gd name="T6" fmla="*/ 451 w 502"/>
                    <a:gd name="T7" fmla="*/ 408 h 501"/>
                    <a:gd name="T8" fmla="*/ 94 w 502"/>
                    <a:gd name="T9" fmla="*/ 50 h 501"/>
                    <a:gd name="T10" fmla="*/ 24 w 502"/>
                    <a:gd name="T11" fmla="*/ 7 h 501"/>
                    <a:gd name="T12" fmla="*/ 7 w 502"/>
                    <a:gd name="T13" fmla="*/ 24 h 501"/>
                    <a:gd name="T14" fmla="*/ 50 w 502"/>
                    <a:gd name="T15" fmla="*/ 93 h 501"/>
                    <a:gd name="T16" fmla="*/ 408 w 502"/>
                    <a:gd name="T17" fmla="*/ 451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2" h="501">
                      <a:moveTo>
                        <a:pt x="408" y="451"/>
                      </a:moveTo>
                      <a:cubicBezTo>
                        <a:pt x="439" y="482"/>
                        <a:pt x="470" y="501"/>
                        <a:pt x="477" y="494"/>
                      </a:cubicBezTo>
                      <a:cubicBezTo>
                        <a:pt x="495" y="477"/>
                        <a:pt x="495" y="477"/>
                        <a:pt x="495" y="477"/>
                      </a:cubicBezTo>
                      <a:cubicBezTo>
                        <a:pt x="502" y="470"/>
                        <a:pt x="482" y="439"/>
                        <a:pt x="451" y="408"/>
                      </a:cubicBezTo>
                      <a:cubicBezTo>
                        <a:pt x="94" y="50"/>
                        <a:pt x="94" y="50"/>
                        <a:pt x="94" y="50"/>
                      </a:cubicBezTo>
                      <a:cubicBezTo>
                        <a:pt x="62" y="19"/>
                        <a:pt x="31" y="0"/>
                        <a:pt x="24" y="7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0" y="31"/>
                        <a:pt x="19" y="62"/>
                        <a:pt x="50" y="93"/>
                      </a:cubicBezTo>
                      <a:lnTo>
                        <a:pt x="408" y="451"/>
                      </a:lnTo>
                      <a:close/>
                    </a:path>
                  </a:pathLst>
                </a:custGeom>
                <a:solidFill>
                  <a:srgbClr val="F7A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şḻïḑè">
                  <a:extLst>
                    <a:ext uri="{FF2B5EF4-FFF2-40B4-BE49-F238E27FC236}">
                      <a16:creationId xmlns:a16="http://schemas.microsoft.com/office/drawing/2014/main" id="{02EE45D5-D609-4441-9ED4-564526F20863}"/>
                    </a:ext>
                  </a:extLst>
                </p:cNvPr>
                <p:cNvSpPr/>
                <p:nvPr/>
              </p:nvSpPr>
              <p:spPr bwMode="auto">
                <a:xfrm>
                  <a:off x="8458201" y="5326063"/>
                  <a:ext cx="333375" cy="333375"/>
                </a:xfrm>
                <a:custGeom>
                  <a:avLst/>
                  <a:gdLst>
                    <a:gd name="T0" fmla="*/ 409 w 502"/>
                    <a:gd name="T1" fmla="*/ 451 h 502"/>
                    <a:gd name="T2" fmla="*/ 478 w 502"/>
                    <a:gd name="T3" fmla="*/ 495 h 502"/>
                    <a:gd name="T4" fmla="*/ 495 w 502"/>
                    <a:gd name="T5" fmla="*/ 477 h 502"/>
                    <a:gd name="T6" fmla="*/ 452 w 502"/>
                    <a:gd name="T7" fmla="*/ 408 h 502"/>
                    <a:gd name="T8" fmla="*/ 94 w 502"/>
                    <a:gd name="T9" fmla="*/ 51 h 502"/>
                    <a:gd name="T10" fmla="*/ 25 w 502"/>
                    <a:gd name="T11" fmla="*/ 7 h 502"/>
                    <a:gd name="T12" fmla="*/ 8 w 502"/>
                    <a:gd name="T13" fmla="*/ 24 h 502"/>
                    <a:gd name="T14" fmla="*/ 51 w 502"/>
                    <a:gd name="T15" fmla="*/ 94 h 502"/>
                    <a:gd name="T16" fmla="*/ 409 w 502"/>
                    <a:gd name="T17" fmla="*/ 451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2" h="502">
                      <a:moveTo>
                        <a:pt x="409" y="451"/>
                      </a:moveTo>
                      <a:cubicBezTo>
                        <a:pt x="440" y="482"/>
                        <a:pt x="471" y="502"/>
                        <a:pt x="478" y="495"/>
                      </a:cubicBezTo>
                      <a:cubicBezTo>
                        <a:pt x="495" y="477"/>
                        <a:pt x="495" y="477"/>
                        <a:pt x="495" y="477"/>
                      </a:cubicBezTo>
                      <a:cubicBezTo>
                        <a:pt x="502" y="470"/>
                        <a:pt x="483" y="439"/>
                        <a:pt x="452" y="408"/>
                      </a:cubicBezTo>
                      <a:cubicBezTo>
                        <a:pt x="94" y="51"/>
                        <a:pt x="94" y="51"/>
                        <a:pt x="94" y="51"/>
                      </a:cubicBezTo>
                      <a:cubicBezTo>
                        <a:pt x="63" y="20"/>
                        <a:pt x="32" y="0"/>
                        <a:pt x="25" y="7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0" y="32"/>
                        <a:pt x="20" y="63"/>
                        <a:pt x="51" y="94"/>
                      </a:cubicBezTo>
                      <a:lnTo>
                        <a:pt x="409" y="451"/>
                      </a:lnTo>
                      <a:close/>
                    </a:path>
                  </a:pathLst>
                </a:custGeom>
                <a:solidFill>
                  <a:srgbClr val="F7A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ṩḻíḋe">
                  <a:extLst>
                    <a:ext uri="{FF2B5EF4-FFF2-40B4-BE49-F238E27FC236}">
                      <a16:creationId xmlns:a16="http://schemas.microsoft.com/office/drawing/2014/main" id="{F8DA7D46-2DEB-4666-A854-99AF37FDEE12}"/>
                    </a:ext>
                  </a:extLst>
                </p:cNvPr>
                <p:cNvSpPr/>
                <p:nvPr/>
              </p:nvSpPr>
              <p:spPr bwMode="auto">
                <a:xfrm>
                  <a:off x="5907088" y="2746375"/>
                  <a:ext cx="982663" cy="74612"/>
                </a:xfrm>
                <a:custGeom>
                  <a:avLst/>
                  <a:gdLst>
                    <a:gd name="T0" fmla="*/ 619 w 619"/>
                    <a:gd name="T1" fmla="*/ 0 h 47"/>
                    <a:gd name="T2" fmla="*/ 0 w 619"/>
                    <a:gd name="T3" fmla="*/ 0 h 47"/>
                    <a:gd name="T4" fmla="*/ 59 w 619"/>
                    <a:gd name="T5" fmla="*/ 47 h 47"/>
                    <a:gd name="T6" fmla="*/ 619 w 619"/>
                    <a:gd name="T7" fmla="*/ 47 h 47"/>
                    <a:gd name="T8" fmla="*/ 619 w 619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9" h="47">
                      <a:moveTo>
                        <a:pt x="619" y="0"/>
                      </a:moveTo>
                      <a:lnTo>
                        <a:pt x="0" y="0"/>
                      </a:lnTo>
                      <a:lnTo>
                        <a:pt x="59" y="47"/>
                      </a:lnTo>
                      <a:lnTo>
                        <a:pt x="619" y="47"/>
                      </a:lnTo>
                      <a:lnTo>
                        <a:pt x="619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şḻíḋê">
                  <a:extLst>
                    <a:ext uri="{FF2B5EF4-FFF2-40B4-BE49-F238E27FC236}">
                      <a16:creationId xmlns:a16="http://schemas.microsoft.com/office/drawing/2014/main" id="{1797CED7-BA99-490D-8706-C0136E224070}"/>
                    </a:ext>
                  </a:extLst>
                </p:cNvPr>
                <p:cNvSpPr/>
                <p:nvPr/>
              </p:nvSpPr>
              <p:spPr bwMode="auto">
                <a:xfrm>
                  <a:off x="5522913" y="2747963"/>
                  <a:ext cx="565150" cy="95250"/>
                </a:xfrm>
                <a:custGeom>
                  <a:avLst/>
                  <a:gdLst>
                    <a:gd name="T0" fmla="*/ 0 w 356"/>
                    <a:gd name="T1" fmla="*/ 0 h 60"/>
                    <a:gd name="T2" fmla="*/ 0 w 356"/>
                    <a:gd name="T3" fmla="*/ 60 h 60"/>
                    <a:gd name="T4" fmla="*/ 356 w 356"/>
                    <a:gd name="T5" fmla="*/ 60 h 60"/>
                    <a:gd name="T6" fmla="*/ 280 w 356"/>
                    <a:gd name="T7" fmla="*/ 0 h 60"/>
                    <a:gd name="T8" fmla="*/ 0 w 3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356" y="60"/>
                      </a:lnTo>
                      <a:lnTo>
                        <a:pt x="2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śļîḓê">
                  <a:extLst>
                    <a:ext uri="{FF2B5EF4-FFF2-40B4-BE49-F238E27FC236}">
                      <a16:creationId xmlns:a16="http://schemas.microsoft.com/office/drawing/2014/main" id="{424C10CE-64D9-47F2-8792-4CD1FF529FB6}"/>
                    </a:ext>
                  </a:extLst>
                </p:cNvPr>
                <p:cNvSpPr/>
                <p:nvPr/>
              </p:nvSpPr>
              <p:spPr bwMode="auto">
                <a:xfrm>
                  <a:off x="5522913" y="2747963"/>
                  <a:ext cx="565150" cy="95250"/>
                </a:xfrm>
                <a:custGeom>
                  <a:avLst/>
                  <a:gdLst>
                    <a:gd name="T0" fmla="*/ 0 w 356"/>
                    <a:gd name="T1" fmla="*/ 0 h 60"/>
                    <a:gd name="T2" fmla="*/ 0 w 356"/>
                    <a:gd name="T3" fmla="*/ 60 h 60"/>
                    <a:gd name="T4" fmla="*/ 356 w 356"/>
                    <a:gd name="T5" fmla="*/ 60 h 60"/>
                    <a:gd name="T6" fmla="*/ 280 w 356"/>
                    <a:gd name="T7" fmla="*/ 0 h 60"/>
                    <a:gd name="T8" fmla="*/ 0 w 3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356" y="60"/>
                      </a:lnTo>
                      <a:lnTo>
                        <a:pt x="28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ïSḷîḑê">
                  <a:extLst>
                    <a:ext uri="{FF2B5EF4-FFF2-40B4-BE49-F238E27FC236}">
                      <a16:creationId xmlns:a16="http://schemas.microsoft.com/office/drawing/2014/main" id="{B4CB3FE6-4E27-4945-A2DD-48B1D41738B8}"/>
                    </a:ext>
                  </a:extLst>
                </p:cNvPr>
                <p:cNvSpPr/>
                <p:nvPr/>
              </p:nvSpPr>
              <p:spPr bwMode="auto">
                <a:xfrm>
                  <a:off x="6130926" y="2963863"/>
                  <a:ext cx="498475" cy="74612"/>
                </a:xfrm>
                <a:custGeom>
                  <a:avLst/>
                  <a:gdLst>
                    <a:gd name="T0" fmla="*/ 314 w 314"/>
                    <a:gd name="T1" fmla="*/ 0 h 47"/>
                    <a:gd name="T2" fmla="*/ 0 w 314"/>
                    <a:gd name="T3" fmla="*/ 0 h 47"/>
                    <a:gd name="T4" fmla="*/ 9 w 314"/>
                    <a:gd name="T5" fmla="*/ 23 h 47"/>
                    <a:gd name="T6" fmla="*/ 24 w 314"/>
                    <a:gd name="T7" fmla="*/ 47 h 47"/>
                    <a:gd name="T8" fmla="*/ 314 w 314"/>
                    <a:gd name="T9" fmla="*/ 47 h 47"/>
                    <a:gd name="T10" fmla="*/ 314 w 314"/>
                    <a:gd name="T11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4" h="47">
                      <a:moveTo>
                        <a:pt x="314" y="0"/>
                      </a:moveTo>
                      <a:lnTo>
                        <a:pt x="0" y="0"/>
                      </a:lnTo>
                      <a:lnTo>
                        <a:pt x="9" y="23"/>
                      </a:lnTo>
                      <a:lnTo>
                        <a:pt x="24" y="47"/>
                      </a:lnTo>
                      <a:lnTo>
                        <a:pt x="314" y="47"/>
                      </a:lnTo>
                      <a:lnTo>
                        <a:pt x="314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şḷiďè">
                  <a:extLst>
                    <a:ext uri="{FF2B5EF4-FFF2-40B4-BE49-F238E27FC236}">
                      <a16:creationId xmlns:a16="http://schemas.microsoft.com/office/drawing/2014/main" id="{7BC494CC-B775-4783-BB7F-7BBEFF111203}"/>
                    </a:ext>
                  </a:extLst>
                </p:cNvPr>
                <p:cNvSpPr/>
                <p:nvPr/>
              </p:nvSpPr>
              <p:spPr bwMode="auto">
                <a:xfrm>
                  <a:off x="5908676" y="2973388"/>
                  <a:ext cx="285750" cy="93662"/>
                </a:xfrm>
                <a:custGeom>
                  <a:avLst/>
                  <a:gdLst>
                    <a:gd name="T0" fmla="*/ 149 w 180"/>
                    <a:gd name="T1" fmla="*/ 0 h 59"/>
                    <a:gd name="T2" fmla="*/ 0 w 180"/>
                    <a:gd name="T3" fmla="*/ 0 h 59"/>
                    <a:gd name="T4" fmla="*/ 0 w 180"/>
                    <a:gd name="T5" fmla="*/ 59 h 59"/>
                    <a:gd name="T6" fmla="*/ 180 w 180"/>
                    <a:gd name="T7" fmla="*/ 59 h 59"/>
                    <a:gd name="T8" fmla="*/ 161 w 180"/>
                    <a:gd name="T9" fmla="*/ 29 h 59"/>
                    <a:gd name="T10" fmla="*/ 149 w 180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59">
                      <a:moveTo>
                        <a:pt x="149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80" y="59"/>
                      </a:lnTo>
                      <a:lnTo>
                        <a:pt x="161" y="29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ṡḷidè">
                  <a:extLst>
                    <a:ext uri="{FF2B5EF4-FFF2-40B4-BE49-F238E27FC236}">
                      <a16:creationId xmlns:a16="http://schemas.microsoft.com/office/drawing/2014/main" id="{594AC3D4-C796-4B86-85F6-F8365ABC5989}"/>
                    </a:ext>
                  </a:extLst>
                </p:cNvPr>
                <p:cNvSpPr/>
                <p:nvPr/>
              </p:nvSpPr>
              <p:spPr bwMode="auto">
                <a:xfrm>
                  <a:off x="5908676" y="2973388"/>
                  <a:ext cx="285750" cy="93662"/>
                </a:xfrm>
                <a:custGeom>
                  <a:avLst/>
                  <a:gdLst>
                    <a:gd name="T0" fmla="*/ 149 w 180"/>
                    <a:gd name="T1" fmla="*/ 0 h 59"/>
                    <a:gd name="T2" fmla="*/ 0 w 180"/>
                    <a:gd name="T3" fmla="*/ 0 h 59"/>
                    <a:gd name="T4" fmla="*/ 0 w 180"/>
                    <a:gd name="T5" fmla="*/ 59 h 59"/>
                    <a:gd name="T6" fmla="*/ 180 w 180"/>
                    <a:gd name="T7" fmla="*/ 59 h 59"/>
                    <a:gd name="T8" fmla="*/ 161 w 180"/>
                    <a:gd name="T9" fmla="*/ 29 h 59"/>
                    <a:gd name="T10" fmla="*/ 149 w 180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59">
                      <a:moveTo>
                        <a:pt x="149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80" y="59"/>
                      </a:lnTo>
                      <a:lnTo>
                        <a:pt x="161" y="29"/>
                      </a:lnTo>
                      <a:lnTo>
                        <a:pt x="14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ṧľïḋè">
                  <a:extLst>
                    <a:ext uri="{FF2B5EF4-FFF2-40B4-BE49-F238E27FC236}">
                      <a16:creationId xmlns:a16="http://schemas.microsoft.com/office/drawing/2014/main" id="{037C360D-5B4C-4783-8F0D-E05F0A8808E2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887413" cy="93662"/>
                </a:xfrm>
                <a:custGeom>
                  <a:avLst/>
                  <a:gdLst>
                    <a:gd name="T0" fmla="*/ 0 w 559"/>
                    <a:gd name="T1" fmla="*/ 0 h 59"/>
                    <a:gd name="T2" fmla="*/ 0 w 559"/>
                    <a:gd name="T3" fmla="*/ 59 h 59"/>
                    <a:gd name="T4" fmla="*/ 559 w 559"/>
                    <a:gd name="T5" fmla="*/ 59 h 59"/>
                    <a:gd name="T6" fmla="*/ 550 w 559"/>
                    <a:gd name="T7" fmla="*/ 0 h 59"/>
                    <a:gd name="T8" fmla="*/ 0 w 559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9" h="59">
                      <a:moveTo>
                        <a:pt x="0" y="0"/>
                      </a:moveTo>
                      <a:lnTo>
                        <a:pt x="0" y="59"/>
                      </a:lnTo>
                      <a:lnTo>
                        <a:pt x="559" y="59"/>
                      </a:lnTo>
                      <a:lnTo>
                        <a:pt x="55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îSliďè">
                  <a:extLst>
                    <a:ext uri="{FF2B5EF4-FFF2-40B4-BE49-F238E27FC236}">
                      <a16:creationId xmlns:a16="http://schemas.microsoft.com/office/drawing/2014/main" id="{7BAAED29-29BB-414D-BA86-3CF16A82733A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887413" cy="93662"/>
                </a:xfrm>
                <a:custGeom>
                  <a:avLst/>
                  <a:gdLst>
                    <a:gd name="T0" fmla="*/ 0 w 559"/>
                    <a:gd name="T1" fmla="*/ 0 h 59"/>
                    <a:gd name="T2" fmla="*/ 0 w 559"/>
                    <a:gd name="T3" fmla="*/ 59 h 59"/>
                    <a:gd name="T4" fmla="*/ 559 w 559"/>
                    <a:gd name="T5" fmla="*/ 59 h 59"/>
                    <a:gd name="T6" fmla="*/ 550 w 559"/>
                    <a:gd name="T7" fmla="*/ 0 h 59"/>
                    <a:gd name="T8" fmla="*/ 0 w 559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9" h="59">
                      <a:moveTo>
                        <a:pt x="0" y="0"/>
                      </a:moveTo>
                      <a:lnTo>
                        <a:pt x="0" y="59"/>
                      </a:lnTo>
                      <a:lnTo>
                        <a:pt x="559" y="59"/>
                      </a:lnTo>
                      <a:lnTo>
                        <a:pt x="55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ś1idè">
                  <a:extLst>
                    <a:ext uri="{FF2B5EF4-FFF2-40B4-BE49-F238E27FC236}">
                      <a16:creationId xmlns:a16="http://schemas.microsoft.com/office/drawing/2014/main" id="{214490D7-867B-477B-AED2-97C3E852DD59}"/>
                    </a:ext>
                  </a:extLst>
                </p:cNvPr>
                <p:cNvSpPr/>
                <p:nvPr/>
              </p:nvSpPr>
              <p:spPr bwMode="auto">
                <a:xfrm>
                  <a:off x="6246813" y="3182938"/>
                  <a:ext cx="647700" cy="73025"/>
                </a:xfrm>
                <a:custGeom>
                  <a:avLst/>
                  <a:gdLst>
                    <a:gd name="T0" fmla="*/ 408 w 408"/>
                    <a:gd name="T1" fmla="*/ 0 h 46"/>
                    <a:gd name="T2" fmla="*/ 0 w 408"/>
                    <a:gd name="T3" fmla="*/ 0 h 46"/>
                    <a:gd name="T4" fmla="*/ 6 w 408"/>
                    <a:gd name="T5" fmla="*/ 46 h 46"/>
                    <a:gd name="T6" fmla="*/ 408 w 408"/>
                    <a:gd name="T7" fmla="*/ 46 h 46"/>
                    <a:gd name="T8" fmla="*/ 408 w 408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8" h="46">
                      <a:moveTo>
                        <a:pt x="408" y="0"/>
                      </a:moveTo>
                      <a:lnTo>
                        <a:pt x="0" y="0"/>
                      </a:lnTo>
                      <a:lnTo>
                        <a:pt x="6" y="46"/>
                      </a:lnTo>
                      <a:lnTo>
                        <a:pt x="408" y="4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ŝḻiḑe">
                  <a:extLst>
                    <a:ext uri="{FF2B5EF4-FFF2-40B4-BE49-F238E27FC236}">
                      <a16:creationId xmlns:a16="http://schemas.microsoft.com/office/drawing/2014/main" id="{159D70F3-1850-408B-A3B5-128AB2637B9C}"/>
                    </a:ext>
                  </a:extLst>
                </p:cNvPr>
                <p:cNvSpPr/>
                <p:nvPr/>
              </p:nvSpPr>
              <p:spPr bwMode="auto">
                <a:xfrm>
                  <a:off x="5870576" y="3395663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ṥ1îḍê">
                  <a:extLst>
                    <a:ext uri="{FF2B5EF4-FFF2-40B4-BE49-F238E27FC236}">
                      <a16:creationId xmlns:a16="http://schemas.microsoft.com/office/drawing/2014/main" id="{FD8BA3C4-BAA2-49B2-A826-CFD0C721ED2B}"/>
                    </a:ext>
                  </a:extLst>
                </p:cNvPr>
                <p:cNvSpPr/>
                <p:nvPr/>
              </p:nvSpPr>
              <p:spPr bwMode="auto">
                <a:xfrm>
                  <a:off x="5870576" y="3395663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iŝ1iḑe">
                  <a:extLst>
                    <a:ext uri="{FF2B5EF4-FFF2-40B4-BE49-F238E27FC236}">
                      <a16:creationId xmlns:a16="http://schemas.microsoft.com/office/drawing/2014/main" id="{32585DB9-C218-439D-B09E-F9623BE33F46}"/>
                    </a:ext>
                  </a:extLst>
                </p:cNvPr>
                <p:cNvSpPr/>
                <p:nvPr/>
              </p:nvSpPr>
              <p:spPr bwMode="auto">
                <a:xfrm>
                  <a:off x="6269038" y="3400425"/>
                  <a:ext cx="931863" cy="74612"/>
                </a:xfrm>
                <a:custGeom>
                  <a:avLst/>
                  <a:gdLst>
                    <a:gd name="T0" fmla="*/ 587 w 587"/>
                    <a:gd name="T1" fmla="*/ 0 h 47"/>
                    <a:gd name="T2" fmla="*/ 0 w 587"/>
                    <a:gd name="T3" fmla="*/ 0 h 47"/>
                    <a:gd name="T4" fmla="*/ 1 w 587"/>
                    <a:gd name="T5" fmla="*/ 47 h 47"/>
                    <a:gd name="T6" fmla="*/ 587 w 587"/>
                    <a:gd name="T7" fmla="*/ 47 h 47"/>
                    <a:gd name="T8" fmla="*/ 587 w 587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7" h="47">
                      <a:moveTo>
                        <a:pt x="587" y="0"/>
                      </a:moveTo>
                      <a:lnTo>
                        <a:pt x="0" y="0"/>
                      </a:lnTo>
                      <a:lnTo>
                        <a:pt x="1" y="47"/>
                      </a:lnTo>
                      <a:lnTo>
                        <a:pt x="587" y="47"/>
                      </a:lnTo>
                      <a:lnTo>
                        <a:pt x="587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šḷíďè">
                  <a:extLst>
                    <a:ext uri="{FF2B5EF4-FFF2-40B4-BE49-F238E27FC236}">
                      <a16:creationId xmlns:a16="http://schemas.microsoft.com/office/drawing/2014/main" id="{C325A34B-301E-4BE3-B929-74C22643FCC7}"/>
                    </a:ext>
                  </a:extLst>
                </p:cNvPr>
                <p:cNvSpPr/>
                <p:nvPr/>
              </p:nvSpPr>
              <p:spPr bwMode="auto">
                <a:xfrm>
                  <a:off x="5673726" y="3603625"/>
                  <a:ext cx="563563" cy="95250"/>
                </a:xfrm>
                <a:custGeom>
                  <a:avLst/>
                  <a:gdLst>
                    <a:gd name="T0" fmla="*/ 0 w 355"/>
                    <a:gd name="T1" fmla="*/ 60 h 60"/>
                    <a:gd name="T2" fmla="*/ 341 w 355"/>
                    <a:gd name="T3" fmla="*/ 60 h 60"/>
                    <a:gd name="T4" fmla="*/ 350 w 355"/>
                    <a:gd name="T5" fmla="*/ 37 h 60"/>
                    <a:gd name="T6" fmla="*/ 355 w 355"/>
                    <a:gd name="T7" fmla="*/ 0 h 60"/>
                    <a:gd name="T8" fmla="*/ 0 w 355"/>
                    <a:gd name="T9" fmla="*/ 0 h 60"/>
                    <a:gd name="T10" fmla="*/ 0 w 355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5" h="60">
                      <a:moveTo>
                        <a:pt x="0" y="60"/>
                      </a:moveTo>
                      <a:lnTo>
                        <a:pt x="341" y="60"/>
                      </a:lnTo>
                      <a:lnTo>
                        <a:pt x="350" y="37"/>
                      </a:lnTo>
                      <a:lnTo>
                        <a:pt x="355" y="0"/>
                      </a:lnTo>
                      <a:lnTo>
                        <a:pt x="0" y="0"/>
                      </a:ln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š1ídé">
                  <a:extLst>
                    <a:ext uri="{FF2B5EF4-FFF2-40B4-BE49-F238E27FC236}">
                      <a16:creationId xmlns:a16="http://schemas.microsoft.com/office/drawing/2014/main" id="{CEFA2C56-9C9D-4F30-B3D4-47622A9A8FC1}"/>
                    </a:ext>
                  </a:extLst>
                </p:cNvPr>
                <p:cNvSpPr/>
                <p:nvPr/>
              </p:nvSpPr>
              <p:spPr bwMode="auto">
                <a:xfrm>
                  <a:off x="5673726" y="3603625"/>
                  <a:ext cx="563563" cy="95250"/>
                </a:xfrm>
                <a:custGeom>
                  <a:avLst/>
                  <a:gdLst>
                    <a:gd name="T0" fmla="*/ 0 w 355"/>
                    <a:gd name="T1" fmla="*/ 60 h 60"/>
                    <a:gd name="T2" fmla="*/ 341 w 355"/>
                    <a:gd name="T3" fmla="*/ 60 h 60"/>
                    <a:gd name="T4" fmla="*/ 350 w 355"/>
                    <a:gd name="T5" fmla="*/ 37 h 60"/>
                    <a:gd name="T6" fmla="*/ 355 w 355"/>
                    <a:gd name="T7" fmla="*/ 0 h 60"/>
                    <a:gd name="T8" fmla="*/ 0 w 355"/>
                    <a:gd name="T9" fmla="*/ 0 h 60"/>
                    <a:gd name="T10" fmla="*/ 0 w 355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5" h="60">
                      <a:moveTo>
                        <a:pt x="0" y="60"/>
                      </a:moveTo>
                      <a:lnTo>
                        <a:pt x="341" y="60"/>
                      </a:lnTo>
                      <a:lnTo>
                        <a:pt x="350" y="37"/>
                      </a:lnTo>
                      <a:lnTo>
                        <a:pt x="355" y="0"/>
                      </a:lnTo>
                      <a:lnTo>
                        <a:pt x="0" y="0"/>
                      </a:lnTo>
                      <a:lnTo>
                        <a:pt x="0" y="6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išlíḑè">
                  <a:extLst>
                    <a:ext uri="{FF2B5EF4-FFF2-40B4-BE49-F238E27FC236}">
                      <a16:creationId xmlns:a16="http://schemas.microsoft.com/office/drawing/2014/main" id="{36E11BEA-0059-461A-AC7C-889CD1F6C80B}"/>
                    </a:ext>
                  </a:extLst>
                </p:cNvPr>
                <p:cNvSpPr/>
                <p:nvPr/>
              </p:nvSpPr>
              <p:spPr bwMode="auto">
                <a:xfrm>
                  <a:off x="6240463" y="3617913"/>
                  <a:ext cx="793750" cy="74612"/>
                </a:xfrm>
                <a:custGeom>
                  <a:avLst/>
                  <a:gdLst>
                    <a:gd name="T0" fmla="*/ 0 w 500"/>
                    <a:gd name="T1" fmla="*/ 47 h 47"/>
                    <a:gd name="T2" fmla="*/ 500 w 500"/>
                    <a:gd name="T3" fmla="*/ 47 h 47"/>
                    <a:gd name="T4" fmla="*/ 500 w 500"/>
                    <a:gd name="T5" fmla="*/ 0 h 47"/>
                    <a:gd name="T6" fmla="*/ 11 w 500"/>
                    <a:gd name="T7" fmla="*/ 0 h 47"/>
                    <a:gd name="T8" fmla="*/ 6 w 500"/>
                    <a:gd name="T9" fmla="*/ 29 h 47"/>
                    <a:gd name="T10" fmla="*/ 0 w 500"/>
                    <a:gd name="T1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0" h="47">
                      <a:moveTo>
                        <a:pt x="0" y="47"/>
                      </a:moveTo>
                      <a:lnTo>
                        <a:pt x="500" y="47"/>
                      </a:lnTo>
                      <a:lnTo>
                        <a:pt x="500" y="0"/>
                      </a:lnTo>
                      <a:lnTo>
                        <a:pt x="11" y="0"/>
                      </a:lnTo>
                      <a:lnTo>
                        <a:pt x="6" y="29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ş1iḑé">
                  <a:extLst>
                    <a:ext uri="{FF2B5EF4-FFF2-40B4-BE49-F238E27FC236}">
                      <a16:creationId xmlns:a16="http://schemas.microsoft.com/office/drawing/2014/main" id="{E590D832-67A7-47EB-94A8-9088486D28A9}"/>
                    </a:ext>
                  </a:extLst>
                </p:cNvPr>
                <p:cNvSpPr/>
                <p:nvPr/>
              </p:nvSpPr>
              <p:spPr bwMode="auto">
                <a:xfrm>
                  <a:off x="6157913" y="3835400"/>
                  <a:ext cx="431800" cy="74612"/>
                </a:xfrm>
                <a:custGeom>
                  <a:avLst/>
                  <a:gdLst>
                    <a:gd name="T0" fmla="*/ 0 w 272"/>
                    <a:gd name="T1" fmla="*/ 47 h 47"/>
                    <a:gd name="T2" fmla="*/ 272 w 272"/>
                    <a:gd name="T3" fmla="*/ 47 h 47"/>
                    <a:gd name="T4" fmla="*/ 272 w 272"/>
                    <a:gd name="T5" fmla="*/ 0 h 47"/>
                    <a:gd name="T6" fmla="*/ 18 w 272"/>
                    <a:gd name="T7" fmla="*/ 0 h 47"/>
                    <a:gd name="T8" fmla="*/ 16 w 272"/>
                    <a:gd name="T9" fmla="*/ 7 h 47"/>
                    <a:gd name="T10" fmla="*/ 0 w 272"/>
                    <a:gd name="T1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2" h="47">
                      <a:moveTo>
                        <a:pt x="0" y="47"/>
                      </a:moveTo>
                      <a:lnTo>
                        <a:pt x="272" y="47"/>
                      </a:lnTo>
                      <a:lnTo>
                        <a:pt x="272" y="0"/>
                      </a:lnTo>
                      <a:lnTo>
                        <a:pt x="18" y="0"/>
                      </a:lnTo>
                      <a:lnTo>
                        <a:pt x="16" y="7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sļíďè">
                  <a:extLst>
                    <a:ext uri="{FF2B5EF4-FFF2-40B4-BE49-F238E27FC236}">
                      <a16:creationId xmlns:a16="http://schemas.microsoft.com/office/drawing/2014/main" id="{D1D43D6C-7FFE-4502-8A1C-8432836F760B}"/>
                    </a:ext>
                  </a:extLst>
                </p:cNvPr>
                <p:cNvSpPr/>
                <p:nvPr/>
              </p:nvSpPr>
              <p:spPr bwMode="auto">
                <a:xfrm>
                  <a:off x="5930901" y="4054475"/>
                  <a:ext cx="922338" cy="73025"/>
                </a:xfrm>
                <a:custGeom>
                  <a:avLst/>
                  <a:gdLst>
                    <a:gd name="T0" fmla="*/ 0 w 581"/>
                    <a:gd name="T1" fmla="*/ 46 h 46"/>
                    <a:gd name="T2" fmla="*/ 581 w 581"/>
                    <a:gd name="T3" fmla="*/ 46 h 46"/>
                    <a:gd name="T4" fmla="*/ 581 w 581"/>
                    <a:gd name="T5" fmla="*/ 0 h 46"/>
                    <a:gd name="T6" fmla="*/ 44 w 581"/>
                    <a:gd name="T7" fmla="*/ 0 h 46"/>
                    <a:gd name="T8" fmla="*/ 35 w 581"/>
                    <a:gd name="T9" fmla="*/ 5 h 46"/>
                    <a:gd name="T10" fmla="*/ 0 w 581"/>
                    <a:gd name="T11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1" h="46">
                      <a:moveTo>
                        <a:pt x="0" y="46"/>
                      </a:moveTo>
                      <a:lnTo>
                        <a:pt x="581" y="46"/>
                      </a:lnTo>
                      <a:lnTo>
                        <a:pt x="581" y="0"/>
                      </a:lnTo>
                      <a:lnTo>
                        <a:pt x="44" y="0"/>
                      </a:lnTo>
                      <a:lnTo>
                        <a:pt x="35" y="5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iŝḷiḑe">
                  <a:extLst>
                    <a:ext uri="{FF2B5EF4-FFF2-40B4-BE49-F238E27FC236}">
                      <a16:creationId xmlns:a16="http://schemas.microsoft.com/office/drawing/2014/main" id="{30DBA13C-CE5E-40F8-AE2E-108E9D3EF2F7}"/>
                    </a:ext>
                  </a:extLst>
                </p:cNvPr>
                <p:cNvSpPr/>
                <p:nvPr/>
              </p:nvSpPr>
              <p:spPr bwMode="auto">
                <a:xfrm>
                  <a:off x="5751513" y="3830638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śḷíḍé">
                  <a:extLst>
                    <a:ext uri="{FF2B5EF4-FFF2-40B4-BE49-F238E27FC236}">
                      <a16:creationId xmlns:a16="http://schemas.microsoft.com/office/drawing/2014/main" id="{396B351E-2906-4709-8D95-5A3548A107F2}"/>
                    </a:ext>
                  </a:extLst>
                </p:cNvPr>
                <p:cNvSpPr/>
                <p:nvPr/>
              </p:nvSpPr>
              <p:spPr bwMode="auto">
                <a:xfrm>
                  <a:off x="5751513" y="3830638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išľíḍé">
                  <a:extLst>
                    <a:ext uri="{FF2B5EF4-FFF2-40B4-BE49-F238E27FC236}">
                      <a16:creationId xmlns:a16="http://schemas.microsoft.com/office/drawing/2014/main" id="{86A37E51-6AF6-4FCD-8E0A-9502A219AB74}"/>
                    </a:ext>
                  </a:extLst>
                </p:cNvPr>
                <p:cNvSpPr/>
                <p:nvPr/>
              </p:nvSpPr>
              <p:spPr bwMode="auto">
                <a:xfrm>
                  <a:off x="4216401" y="3778250"/>
                  <a:ext cx="531813" cy="415925"/>
                </a:xfrm>
                <a:custGeom>
                  <a:avLst/>
                  <a:gdLst>
                    <a:gd name="T0" fmla="*/ 56 w 335"/>
                    <a:gd name="T1" fmla="*/ 262 h 262"/>
                    <a:gd name="T2" fmla="*/ 0 w 335"/>
                    <a:gd name="T3" fmla="*/ 171 h 262"/>
                    <a:gd name="T4" fmla="*/ 279 w 335"/>
                    <a:gd name="T5" fmla="*/ 0 h 262"/>
                    <a:gd name="T6" fmla="*/ 335 w 335"/>
                    <a:gd name="T7" fmla="*/ 91 h 262"/>
                    <a:gd name="T8" fmla="*/ 56 w 335"/>
                    <a:gd name="T9" fmla="*/ 26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5" h="262">
                      <a:moveTo>
                        <a:pt x="56" y="262"/>
                      </a:moveTo>
                      <a:lnTo>
                        <a:pt x="0" y="171"/>
                      </a:lnTo>
                      <a:lnTo>
                        <a:pt x="279" y="0"/>
                      </a:lnTo>
                      <a:lnTo>
                        <a:pt x="335" y="91"/>
                      </a:lnTo>
                      <a:lnTo>
                        <a:pt x="56" y="262"/>
                      </a:lnTo>
                      <a:close/>
                    </a:path>
                  </a:pathLst>
                </a:custGeom>
                <a:solidFill>
                  <a:srgbClr val="43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ṧ1îḓé">
                  <a:extLst>
                    <a:ext uri="{FF2B5EF4-FFF2-40B4-BE49-F238E27FC236}">
                      <a16:creationId xmlns:a16="http://schemas.microsoft.com/office/drawing/2014/main" id="{641A9421-8210-4A49-8B70-72289D4E1D6C}"/>
                    </a:ext>
                  </a:extLst>
                </p:cNvPr>
                <p:cNvSpPr/>
                <p:nvPr/>
              </p:nvSpPr>
              <p:spPr bwMode="auto">
                <a:xfrm>
                  <a:off x="4338638" y="2368550"/>
                  <a:ext cx="2154238" cy="2155825"/>
                </a:xfrm>
                <a:custGeom>
                  <a:avLst/>
                  <a:gdLst>
                    <a:gd name="T0" fmla="*/ 2838 w 3254"/>
                    <a:gd name="T1" fmla="*/ 875 h 3254"/>
                    <a:gd name="T2" fmla="*/ 875 w 3254"/>
                    <a:gd name="T3" fmla="*/ 416 h 3254"/>
                    <a:gd name="T4" fmla="*/ 415 w 3254"/>
                    <a:gd name="T5" fmla="*/ 2379 h 3254"/>
                    <a:gd name="T6" fmla="*/ 2379 w 3254"/>
                    <a:gd name="T7" fmla="*/ 2839 h 3254"/>
                    <a:gd name="T8" fmla="*/ 2838 w 3254"/>
                    <a:gd name="T9" fmla="*/ 875 h 3254"/>
                    <a:gd name="T10" fmla="*/ 2250 w 3254"/>
                    <a:gd name="T11" fmla="*/ 2631 h 3254"/>
                    <a:gd name="T12" fmla="*/ 623 w 3254"/>
                    <a:gd name="T13" fmla="*/ 2250 h 3254"/>
                    <a:gd name="T14" fmla="*/ 1004 w 3254"/>
                    <a:gd name="T15" fmla="*/ 623 h 3254"/>
                    <a:gd name="T16" fmla="*/ 2630 w 3254"/>
                    <a:gd name="T17" fmla="*/ 1004 h 3254"/>
                    <a:gd name="T18" fmla="*/ 2250 w 3254"/>
                    <a:gd name="T19" fmla="*/ 2631 h 3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54" h="3254">
                      <a:moveTo>
                        <a:pt x="2838" y="875"/>
                      </a:moveTo>
                      <a:cubicBezTo>
                        <a:pt x="2423" y="206"/>
                        <a:pt x="1544" y="0"/>
                        <a:pt x="875" y="416"/>
                      </a:cubicBezTo>
                      <a:cubicBezTo>
                        <a:pt x="206" y="831"/>
                        <a:pt x="0" y="1710"/>
                        <a:pt x="415" y="2379"/>
                      </a:cubicBezTo>
                      <a:cubicBezTo>
                        <a:pt x="830" y="3048"/>
                        <a:pt x="1710" y="3254"/>
                        <a:pt x="2379" y="2839"/>
                      </a:cubicBezTo>
                      <a:cubicBezTo>
                        <a:pt x="3048" y="2423"/>
                        <a:pt x="3254" y="1544"/>
                        <a:pt x="2838" y="875"/>
                      </a:cubicBezTo>
                      <a:moveTo>
                        <a:pt x="2250" y="2631"/>
                      </a:moveTo>
                      <a:cubicBezTo>
                        <a:pt x="1695" y="2975"/>
                        <a:pt x="967" y="2804"/>
                        <a:pt x="623" y="2250"/>
                      </a:cubicBezTo>
                      <a:cubicBezTo>
                        <a:pt x="279" y="1696"/>
                        <a:pt x="450" y="967"/>
                        <a:pt x="1004" y="623"/>
                      </a:cubicBezTo>
                      <a:cubicBezTo>
                        <a:pt x="1558" y="280"/>
                        <a:pt x="2286" y="450"/>
                        <a:pt x="2630" y="1004"/>
                      </a:cubicBezTo>
                      <a:cubicBezTo>
                        <a:pt x="2974" y="1559"/>
                        <a:pt x="2804" y="2287"/>
                        <a:pt x="2250" y="2631"/>
                      </a:cubicBezTo>
                    </a:path>
                  </a:pathLst>
                </a:custGeom>
                <a:solidFill>
                  <a:srgbClr val="43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ïślïďê">
                  <a:extLst>
                    <a:ext uri="{FF2B5EF4-FFF2-40B4-BE49-F238E27FC236}">
                      <a16:creationId xmlns:a16="http://schemas.microsoft.com/office/drawing/2014/main" id="{7A8033B1-E547-4F62-8C6F-3DC893A0DF68}"/>
                    </a:ext>
                  </a:extLst>
                </p:cNvPr>
                <p:cNvSpPr/>
                <p:nvPr/>
              </p:nvSpPr>
              <p:spPr bwMode="auto">
                <a:xfrm>
                  <a:off x="4632326" y="3119438"/>
                  <a:ext cx="71438" cy="654050"/>
                </a:xfrm>
                <a:custGeom>
                  <a:avLst/>
                  <a:gdLst>
                    <a:gd name="T0" fmla="*/ 108 w 108"/>
                    <a:gd name="T1" fmla="*/ 0 h 986"/>
                    <a:gd name="T2" fmla="*/ 1 w 108"/>
                    <a:gd name="T3" fmla="*/ 495 h 986"/>
                    <a:gd name="T4" fmla="*/ 108 w 108"/>
                    <a:gd name="T5" fmla="*/ 986 h 986"/>
                    <a:gd name="T6" fmla="*/ 108 w 108"/>
                    <a:gd name="T7" fmla="*/ 0 h 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986">
                      <a:moveTo>
                        <a:pt x="108" y="0"/>
                      </a:moveTo>
                      <a:cubicBezTo>
                        <a:pt x="37" y="155"/>
                        <a:pt x="0" y="324"/>
                        <a:pt x="1" y="495"/>
                      </a:cubicBezTo>
                      <a:cubicBezTo>
                        <a:pt x="1" y="661"/>
                        <a:pt x="36" y="828"/>
                        <a:pt x="108" y="986"/>
                      </a:cubicBezTo>
                      <a:cubicBezTo>
                        <a:pt x="108" y="0"/>
                        <a:pt x="108" y="0"/>
                        <a:pt x="108" y="0"/>
                      </a:cubicBezTo>
                    </a:path>
                  </a:pathLst>
                </a:custGeom>
                <a:solidFill>
                  <a:srgbClr val="B8D5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$1îḍè">
                  <a:extLst>
                    <a:ext uri="{FF2B5EF4-FFF2-40B4-BE49-F238E27FC236}">
                      <a16:creationId xmlns:a16="http://schemas.microsoft.com/office/drawing/2014/main" id="{FEC6BFAC-A1BD-43A4-BCB6-2E3D04332EDC}"/>
                    </a:ext>
                  </a:extLst>
                </p:cNvPr>
                <p:cNvSpPr/>
                <p:nvPr/>
              </p:nvSpPr>
              <p:spPr bwMode="auto">
                <a:xfrm>
                  <a:off x="4703763" y="2663825"/>
                  <a:ext cx="1335088" cy="1195387"/>
                </a:xfrm>
                <a:custGeom>
                  <a:avLst/>
                  <a:gdLst>
                    <a:gd name="T0" fmla="*/ 1073 w 2014"/>
                    <a:gd name="T1" fmla="*/ 0 h 1804"/>
                    <a:gd name="T2" fmla="*/ 1073 w 2014"/>
                    <a:gd name="T3" fmla="*/ 0 h 1804"/>
                    <a:gd name="T4" fmla="*/ 455 w 2014"/>
                    <a:gd name="T5" fmla="*/ 175 h 1804"/>
                    <a:gd name="T6" fmla="*/ 451 w 2014"/>
                    <a:gd name="T7" fmla="*/ 177 h 1804"/>
                    <a:gd name="T8" fmla="*/ 451 w 2014"/>
                    <a:gd name="T9" fmla="*/ 177 h 1804"/>
                    <a:gd name="T10" fmla="*/ 0 w 2014"/>
                    <a:gd name="T11" fmla="*/ 688 h 1804"/>
                    <a:gd name="T12" fmla="*/ 0 w 2014"/>
                    <a:gd name="T13" fmla="*/ 1674 h 1804"/>
                    <a:gd name="T14" fmla="*/ 70 w 2014"/>
                    <a:gd name="T15" fmla="*/ 1804 h 1804"/>
                    <a:gd name="T16" fmla="*/ 70 w 2014"/>
                    <a:gd name="T17" fmla="*/ 1804 h 1804"/>
                    <a:gd name="T18" fmla="*/ 70 w 2014"/>
                    <a:gd name="T19" fmla="*/ 1804 h 1804"/>
                    <a:gd name="T20" fmla="*/ 461 w 2014"/>
                    <a:gd name="T21" fmla="*/ 1561 h 1804"/>
                    <a:gd name="T22" fmla="*/ 389 w 2014"/>
                    <a:gd name="T23" fmla="*/ 1561 h 1804"/>
                    <a:gd name="T24" fmla="*/ 389 w 2014"/>
                    <a:gd name="T25" fmla="*/ 1418 h 1804"/>
                    <a:gd name="T26" fmla="*/ 691 w 2014"/>
                    <a:gd name="T27" fmla="*/ 1418 h 1804"/>
                    <a:gd name="T28" fmla="*/ 1515 w 2014"/>
                    <a:gd name="T29" fmla="*/ 907 h 1804"/>
                    <a:gd name="T30" fmla="*/ 1166 w 2014"/>
                    <a:gd name="T31" fmla="*/ 907 h 1804"/>
                    <a:gd name="T32" fmla="*/ 1166 w 2014"/>
                    <a:gd name="T33" fmla="*/ 765 h 1804"/>
                    <a:gd name="T34" fmla="*/ 1745 w 2014"/>
                    <a:gd name="T35" fmla="*/ 765 h 1804"/>
                    <a:gd name="T36" fmla="*/ 1995 w 2014"/>
                    <a:gd name="T37" fmla="*/ 609 h 1804"/>
                    <a:gd name="T38" fmla="*/ 1819 w 2014"/>
                    <a:gd name="T39" fmla="*/ 609 h 1804"/>
                    <a:gd name="T40" fmla="*/ 1819 w 2014"/>
                    <a:gd name="T41" fmla="*/ 466 h 1804"/>
                    <a:gd name="T42" fmla="*/ 2014 w 2014"/>
                    <a:gd name="T43" fmla="*/ 466 h 1804"/>
                    <a:gd name="T44" fmla="*/ 1826 w 2014"/>
                    <a:gd name="T45" fmla="*/ 270 h 1804"/>
                    <a:gd name="T46" fmla="*/ 1236 w 2014"/>
                    <a:gd name="T47" fmla="*/ 270 h 1804"/>
                    <a:gd name="T48" fmla="*/ 1236 w 2014"/>
                    <a:gd name="T49" fmla="*/ 127 h 1804"/>
                    <a:gd name="T50" fmla="*/ 1607 w 2014"/>
                    <a:gd name="T51" fmla="*/ 127 h 1804"/>
                    <a:gd name="T52" fmla="*/ 1073 w 2014"/>
                    <a:gd name="T53" fmla="*/ 0 h 1804"/>
                    <a:gd name="T54" fmla="*/ 1073 w 2014"/>
                    <a:gd name="T55" fmla="*/ 0 h 1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14" h="1804">
                      <a:moveTo>
                        <a:pt x="1073" y="0"/>
                      </a:moveTo>
                      <a:cubicBezTo>
                        <a:pt x="1073" y="0"/>
                        <a:pt x="1073" y="0"/>
                        <a:pt x="1073" y="0"/>
                      </a:cubicBezTo>
                      <a:cubicBezTo>
                        <a:pt x="862" y="0"/>
                        <a:pt x="648" y="56"/>
                        <a:pt x="455" y="175"/>
                      </a:cubicBezTo>
                      <a:cubicBezTo>
                        <a:pt x="454" y="176"/>
                        <a:pt x="452" y="177"/>
                        <a:pt x="451" y="177"/>
                      </a:cubicBezTo>
                      <a:cubicBezTo>
                        <a:pt x="451" y="177"/>
                        <a:pt x="451" y="177"/>
                        <a:pt x="451" y="177"/>
                      </a:cubicBezTo>
                      <a:cubicBezTo>
                        <a:pt x="246" y="305"/>
                        <a:pt x="94" y="484"/>
                        <a:pt x="0" y="688"/>
                      </a:cubicBezTo>
                      <a:cubicBezTo>
                        <a:pt x="0" y="1674"/>
                        <a:pt x="0" y="1674"/>
                        <a:pt x="0" y="1674"/>
                      </a:cubicBezTo>
                      <a:cubicBezTo>
                        <a:pt x="21" y="1718"/>
                        <a:pt x="44" y="1762"/>
                        <a:pt x="70" y="1804"/>
                      </a:cubicBezTo>
                      <a:cubicBezTo>
                        <a:pt x="70" y="1804"/>
                        <a:pt x="70" y="1804"/>
                        <a:pt x="70" y="1804"/>
                      </a:cubicBezTo>
                      <a:cubicBezTo>
                        <a:pt x="70" y="1804"/>
                        <a:pt x="70" y="1804"/>
                        <a:pt x="70" y="1804"/>
                      </a:cubicBezTo>
                      <a:cubicBezTo>
                        <a:pt x="461" y="1561"/>
                        <a:pt x="461" y="1561"/>
                        <a:pt x="461" y="1561"/>
                      </a:cubicBezTo>
                      <a:cubicBezTo>
                        <a:pt x="389" y="1561"/>
                        <a:pt x="389" y="1561"/>
                        <a:pt x="389" y="1561"/>
                      </a:cubicBezTo>
                      <a:cubicBezTo>
                        <a:pt x="389" y="1418"/>
                        <a:pt x="389" y="1418"/>
                        <a:pt x="389" y="1418"/>
                      </a:cubicBezTo>
                      <a:cubicBezTo>
                        <a:pt x="691" y="1418"/>
                        <a:pt x="691" y="1418"/>
                        <a:pt x="691" y="1418"/>
                      </a:cubicBezTo>
                      <a:cubicBezTo>
                        <a:pt x="1515" y="907"/>
                        <a:pt x="1515" y="907"/>
                        <a:pt x="1515" y="907"/>
                      </a:cubicBezTo>
                      <a:cubicBezTo>
                        <a:pt x="1166" y="907"/>
                        <a:pt x="1166" y="907"/>
                        <a:pt x="1166" y="907"/>
                      </a:cubicBezTo>
                      <a:cubicBezTo>
                        <a:pt x="1166" y="765"/>
                        <a:pt x="1166" y="765"/>
                        <a:pt x="1166" y="765"/>
                      </a:cubicBezTo>
                      <a:cubicBezTo>
                        <a:pt x="1745" y="765"/>
                        <a:pt x="1745" y="765"/>
                        <a:pt x="1745" y="765"/>
                      </a:cubicBezTo>
                      <a:cubicBezTo>
                        <a:pt x="1995" y="609"/>
                        <a:pt x="1995" y="609"/>
                        <a:pt x="1995" y="609"/>
                      </a:cubicBezTo>
                      <a:cubicBezTo>
                        <a:pt x="1819" y="609"/>
                        <a:pt x="1819" y="609"/>
                        <a:pt x="1819" y="609"/>
                      </a:cubicBezTo>
                      <a:cubicBezTo>
                        <a:pt x="1819" y="466"/>
                        <a:pt x="1819" y="466"/>
                        <a:pt x="1819" y="466"/>
                      </a:cubicBezTo>
                      <a:cubicBezTo>
                        <a:pt x="2014" y="466"/>
                        <a:pt x="2014" y="466"/>
                        <a:pt x="2014" y="466"/>
                      </a:cubicBezTo>
                      <a:cubicBezTo>
                        <a:pt x="1958" y="392"/>
                        <a:pt x="1895" y="327"/>
                        <a:pt x="1826" y="270"/>
                      </a:cubicBezTo>
                      <a:cubicBezTo>
                        <a:pt x="1236" y="270"/>
                        <a:pt x="1236" y="270"/>
                        <a:pt x="1236" y="270"/>
                      </a:cubicBezTo>
                      <a:cubicBezTo>
                        <a:pt x="1236" y="127"/>
                        <a:pt x="1236" y="127"/>
                        <a:pt x="1236" y="127"/>
                      </a:cubicBezTo>
                      <a:cubicBezTo>
                        <a:pt x="1607" y="127"/>
                        <a:pt x="1607" y="127"/>
                        <a:pt x="1607" y="127"/>
                      </a:cubicBezTo>
                      <a:cubicBezTo>
                        <a:pt x="1442" y="43"/>
                        <a:pt x="1258" y="0"/>
                        <a:pt x="1073" y="0"/>
                      </a:cubicBezTo>
                      <a:cubicBezTo>
                        <a:pt x="1073" y="0"/>
                        <a:pt x="1073" y="0"/>
                        <a:pt x="1073" y="0"/>
                      </a:cubicBezTo>
                    </a:path>
                  </a:pathLst>
                </a:custGeom>
                <a:solidFill>
                  <a:srgbClr val="84CA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ïsliḑè">
                  <a:extLst>
                    <a:ext uri="{FF2B5EF4-FFF2-40B4-BE49-F238E27FC236}">
                      <a16:creationId xmlns:a16="http://schemas.microsoft.com/office/drawing/2014/main" id="{D6506312-64CF-42CE-9E5D-0C6DEA8D2824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200025" cy="95250"/>
                </a:xfrm>
                <a:custGeom>
                  <a:avLst/>
                  <a:gdLst>
                    <a:gd name="T0" fmla="*/ 126 w 126"/>
                    <a:gd name="T1" fmla="*/ 0 h 60"/>
                    <a:gd name="T2" fmla="*/ 0 w 126"/>
                    <a:gd name="T3" fmla="*/ 0 h 60"/>
                    <a:gd name="T4" fmla="*/ 0 w 126"/>
                    <a:gd name="T5" fmla="*/ 60 h 60"/>
                    <a:gd name="T6" fmla="*/ 30 w 126"/>
                    <a:gd name="T7" fmla="*/ 60 h 60"/>
                    <a:gd name="T8" fmla="*/ 126 w 12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60">
                      <a:moveTo>
                        <a:pt x="126" y="0"/>
                      </a:moveTo>
                      <a:lnTo>
                        <a:pt x="0" y="0"/>
                      </a:lnTo>
                      <a:lnTo>
                        <a:pt x="0" y="60"/>
                      </a:lnTo>
                      <a:lnTo>
                        <a:pt x="30" y="60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îšľíďé">
                  <a:extLst>
                    <a:ext uri="{FF2B5EF4-FFF2-40B4-BE49-F238E27FC236}">
                      <a16:creationId xmlns:a16="http://schemas.microsoft.com/office/drawing/2014/main" id="{E0F72097-FCC7-4041-9755-8497B992FE79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200025" cy="95250"/>
                </a:xfrm>
                <a:custGeom>
                  <a:avLst/>
                  <a:gdLst>
                    <a:gd name="T0" fmla="*/ 126 w 126"/>
                    <a:gd name="T1" fmla="*/ 0 h 60"/>
                    <a:gd name="T2" fmla="*/ 0 w 126"/>
                    <a:gd name="T3" fmla="*/ 0 h 60"/>
                    <a:gd name="T4" fmla="*/ 0 w 126"/>
                    <a:gd name="T5" fmla="*/ 60 h 60"/>
                    <a:gd name="T6" fmla="*/ 30 w 126"/>
                    <a:gd name="T7" fmla="*/ 60 h 60"/>
                    <a:gd name="T8" fmla="*/ 126 w 12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60">
                      <a:moveTo>
                        <a:pt x="126" y="0"/>
                      </a:moveTo>
                      <a:lnTo>
                        <a:pt x="0" y="0"/>
                      </a:lnTo>
                      <a:lnTo>
                        <a:pt x="0" y="60"/>
                      </a:lnTo>
                      <a:lnTo>
                        <a:pt x="30" y="60"/>
                      </a:lnTo>
                      <a:lnTo>
                        <a:pt x="12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íşḷiďe">
                  <a:extLst>
                    <a:ext uri="{FF2B5EF4-FFF2-40B4-BE49-F238E27FC236}">
                      <a16:creationId xmlns:a16="http://schemas.microsoft.com/office/drawing/2014/main" id="{5655BD3E-BAE9-4D97-A879-AFCA008C52BD}"/>
                    </a:ext>
                  </a:extLst>
                </p:cNvPr>
                <p:cNvSpPr/>
                <p:nvPr/>
              </p:nvSpPr>
              <p:spPr bwMode="auto">
                <a:xfrm>
                  <a:off x="5522913" y="2747963"/>
                  <a:ext cx="390525" cy="95250"/>
                </a:xfrm>
                <a:custGeom>
                  <a:avLst/>
                  <a:gdLst>
                    <a:gd name="T0" fmla="*/ 371 w 590"/>
                    <a:gd name="T1" fmla="*/ 0 h 143"/>
                    <a:gd name="T2" fmla="*/ 0 w 590"/>
                    <a:gd name="T3" fmla="*/ 0 h 143"/>
                    <a:gd name="T4" fmla="*/ 0 w 590"/>
                    <a:gd name="T5" fmla="*/ 143 h 143"/>
                    <a:gd name="T6" fmla="*/ 590 w 590"/>
                    <a:gd name="T7" fmla="*/ 143 h 143"/>
                    <a:gd name="T8" fmla="*/ 371 w 590"/>
                    <a:gd name="T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0" h="143">
                      <a:moveTo>
                        <a:pt x="37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590" y="143"/>
                        <a:pt x="590" y="143"/>
                        <a:pt x="590" y="143"/>
                      </a:cubicBezTo>
                      <a:cubicBezTo>
                        <a:pt x="522" y="87"/>
                        <a:pt x="448" y="39"/>
                        <a:pt x="371" y="0"/>
                      </a:cubicBezTo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iṡḻiḋè">
                  <a:extLst>
                    <a:ext uri="{FF2B5EF4-FFF2-40B4-BE49-F238E27FC236}">
                      <a16:creationId xmlns:a16="http://schemas.microsoft.com/office/drawing/2014/main" id="{DA431814-03BA-4914-AD33-0D48220FD8E1}"/>
                    </a:ext>
                  </a:extLst>
                </p:cNvPr>
                <p:cNvSpPr/>
                <p:nvPr/>
              </p:nvSpPr>
              <p:spPr bwMode="auto">
                <a:xfrm>
                  <a:off x="5908676" y="2973388"/>
                  <a:ext cx="171450" cy="93662"/>
                </a:xfrm>
                <a:custGeom>
                  <a:avLst/>
                  <a:gdLst>
                    <a:gd name="T0" fmla="*/ 195 w 258"/>
                    <a:gd name="T1" fmla="*/ 0 h 143"/>
                    <a:gd name="T2" fmla="*/ 0 w 258"/>
                    <a:gd name="T3" fmla="*/ 0 h 143"/>
                    <a:gd name="T4" fmla="*/ 0 w 258"/>
                    <a:gd name="T5" fmla="*/ 143 h 143"/>
                    <a:gd name="T6" fmla="*/ 176 w 258"/>
                    <a:gd name="T7" fmla="*/ 143 h 143"/>
                    <a:gd name="T8" fmla="*/ 258 w 258"/>
                    <a:gd name="T9" fmla="*/ 92 h 143"/>
                    <a:gd name="T10" fmla="*/ 195 w 258"/>
                    <a:gd name="T11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8" h="143">
                      <a:moveTo>
                        <a:pt x="19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176" y="143"/>
                        <a:pt x="176" y="143"/>
                        <a:pt x="176" y="143"/>
                      </a:cubicBezTo>
                      <a:cubicBezTo>
                        <a:pt x="258" y="92"/>
                        <a:pt x="258" y="92"/>
                        <a:pt x="258" y="92"/>
                      </a:cubicBezTo>
                      <a:cubicBezTo>
                        <a:pt x="239" y="60"/>
                        <a:pt x="218" y="30"/>
                        <a:pt x="195" y="0"/>
                      </a:cubicBezTo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ŝliḓe">
                  <a:extLst>
                    <a:ext uri="{FF2B5EF4-FFF2-40B4-BE49-F238E27FC236}">
                      <a16:creationId xmlns:a16="http://schemas.microsoft.com/office/drawing/2014/main" id="{3438AB73-7957-4AEB-AE75-9EA23B190782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382588" cy="93662"/>
                </a:xfrm>
                <a:custGeom>
                  <a:avLst/>
                  <a:gdLst>
                    <a:gd name="T0" fmla="*/ 241 w 241"/>
                    <a:gd name="T1" fmla="*/ 0 h 59"/>
                    <a:gd name="T2" fmla="*/ 0 w 241"/>
                    <a:gd name="T3" fmla="*/ 0 h 59"/>
                    <a:gd name="T4" fmla="*/ 0 w 241"/>
                    <a:gd name="T5" fmla="*/ 59 h 59"/>
                    <a:gd name="T6" fmla="*/ 145 w 241"/>
                    <a:gd name="T7" fmla="*/ 59 h 59"/>
                    <a:gd name="T8" fmla="*/ 241 w 241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59">
                      <a:moveTo>
                        <a:pt x="241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45" y="59"/>
                      </a:lnTo>
                      <a:lnTo>
                        <a:pt x="241" y="0"/>
                      </a:lnTo>
                      <a:close/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ṩļiḍè">
                  <a:extLst>
                    <a:ext uri="{FF2B5EF4-FFF2-40B4-BE49-F238E27FC236}">
                      <a16:creationId xmlns:a16="http://schemas.microsoft.com/office/drawing/2014/main" id="{F0E13A3C-F433-44FB-A66A-E01B39081B7B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382588" cy="93662"/>
                </a:xfrm>
                <a:custGeom>
                  <a:avLst/>
                  <a:gdLst>
                    <a:gd name="T0" fmla="*/ 241 w 241"/>
                    <a:gd name="T1" fmla="*/ 0 h 59"/>
                    <a:gd name="T2" fmla="*/ 0 w 241"/>
                    <a:gd name="T3" fmla="*/ 0 h 59"/>
                    <a:gd name="T4" fmla="*/ 0 w 241"/>
                    <a:gd name="T5" fmla="*/ 59 h 59"/>
                    <a:gd name="T6" fmla="*/ 145 w 241"/>
                    <a:gd name="T7" fmla="*/ 59 h 59"/>
                    <a:gd name="T8" fmla="*/ 241 w 241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59">
                      <a:moveTo>
                        <a:pt x="241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45" y="59"/>
                      </a:lnTo>
                      <a:lnTo>
                        <a:pt x="24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iślïdê">
                  <a:extLst>
                    <a:ext uri="{FF2B5EF4-FFF2-40B4-BE49-F238E27FC236}">
                      <a16:creationId xmlns:a16="http://schemas.microsoft.com/office/drawing/2014/main" id="{9B31EA95-E0AF-4292-9177-191669EF1DF8}"/>
                    </a:ext>
                  </a:extLst>
                </p:cNvPr>
                <p:cNvSpPr/>
                <p:nvPr/>
              </p:nvSpPr>
              <p:spPr bwMode="auto">
                <a:xfrm>
                  <a:off x="4632326" y="2663825"/>
                  <a:ext cx="782638" cy="784225"/>
                </a:xfrm>
                <a:custGeom>
                  <a:avLst/>
                  <a:gdLst>
                    <a:gd name="T0" fmla="*/ 559 w 1181"/>
                    <a:gd name="T1" fmla="*/ 177 h 1183"/>
                    <a:gd name="T2" fmla="*/ 559 w 1181"/>
                    <a:gd name="T3" fmla="*/ 177 h 1183"/>
                    <a:gd name="T4" fmla="*/ 1 w 1181"/>
                    <a:gd name="T5" fmla="*/ 1183 h 1183"/>
                    <a:gd name="T6" fmla="*/ 108 w 1181"/>
                    <a:gd name="T7" fmla="*/ 688 h 1183"/>
                    <a:gd name="T8" fmla="*/ 559 w 1181"/>
                    <a:gd name="T9" fmla="*/ 177 h 1183"/>
                    <a:gd name="T10" fmla="*/ 559 w 1181"/>
                    <a:gd name="T11" fmla="*/ 177 h 1183"/>
                    <a:gd name="T12" fmla="*/ 1181 w 1181"/>
                    <a:gd name="T13" fmla="*/ 0 h 1183"/>
                    <a:gd name="T14" fmla="*/ 563 w 1181"/>
                    <a:gd name="T15" fmla="*/ 175 h 1183"/>
                    <a:gd name="T16" fmla="*/ 1181 w 1181"/>
                    <a:gd name="T17" fmla="*/ 0 h 1183"/>
                    <a:gd name="T18" fmla="*/ 1181 w 1181"/>
                    <a:gd name="T19" fmla="*/ 0 h 1183"/>
                    <a:gd name="T20" fmla="*/ 1181 w 1181"/>
                    <a:gd name="T21" fmla="*/ 0 h 1183"/>
                    <a:gd name="T22" fmla="*/ 1181 w 1181"/>
                    <a:gd name="T23" fmla="*/ 0 h 1183"/>
                    <a:gd name="T24" fmla="*/ 1181 w 1181"/>
                    <a:gd name="T25" fmla="*/ 0 h 1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81" h="1183">
                      <a:moveTo>
                        <a:pt x="559" y="177"/>
                      </a:moveTo>
                      <a:cubicBezTo>
                        <a:pt x="559" y="177"/>
                        <a:pt x="559" y="177"/>
                        <a:pt x="559" y="177"/>
                      </a:cubicBezTo>
                      <a:cubicBezTo>
                        <a:pt x="199" y="401"/>
                        <a:pt x="0" y="787"/>
                        <a:pt x="1" y="1183"/>
                      </a:cubicBezTo>
                      <a:cubicBezTo>
                        <a:pt x="0" y="1012"/>
                        <a:pt x="37" y="843"/>
                        <a:pt x="108" y="688"/>
                      </a:cubicBezTo>
                      <a:cubicBezTo>
                        <a:pt x="202" y="484"/>
                        <a:pt x="354" y="305"/>
                        <a:pt x="559" y="177"/>
                      </a:cubicBezTo>
                      <a:cubicBezTo>
                        <a:pt x="559" y="177"/>
                        <a:pt x="559" y="177"/>
                        <a:pt x="559" y="177"/>
                      </a:cubicBezTo>
                      <a:moveTo>
                        <a:pt x="1181" y="0"/>
                      </a:moveTo>
                      <a:cubicBezTo>
                        <a:pt x="970" y="0"/>
                        <a:pt x="756" y="56"/>
                        <a:pt x="563" y="175"/>
                      </a:cubicBezTo>
                      <a:cubicBezTo>
                        <a:pt x="756" y="56"/>
                        <a:pt x="970" y="0"/>
                        <a:pt x="1181" y="0"/>
                      </a:cubicBezTo>
                      <a:moveTo>
                        <a:pt x="1181" y="0"/>
                      </a:moveTo>
                      <a:cubicBezTo>
                        <a:pt x="1181" y="0"/>
                        <a:pt x="1181" y="0"/>
                        <a:pt x="1181" y="0"/>
                      </a:cubicBezTo>
                      <a:cubicBezTo>
                        <a:pt x="1181" y="0"/>
                        <a:pt x="1181" y="0"/>
                        <a:pt x="1181" y="0"/>
                      </a:cubicBezTo>
                      <a:cubicBezTo>
                        <a:pt x="1181" y="0"/>
                        <a:pt x="1181" y="0"/>
                        <a:pt x="1181" y="0"/>
                      </a:cubicBezTo>
                    </a:path>
                  </a:pathLst>
                </a:custGeom>
                <a:solidFill>
                  <a:srgbClr val="35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iṩľîḓê">
                  <a:extLst>
                    <a:ext uri="{FF2B5EF4-FFF2-40B4-BE49-F238E27FC236}">
                      <a16:creationId xmlns:a16="http://schemas.microsoft.com/office/drawing/2014/main" id="{2949FAB7-9856-450C-A3A2-DB5E04747433}"/>
                    </a:ext>
                  </a:extLst>
                </p:cNvPr>
                <p:cNvSpPr/>
                <p:nvPr/>
              </p:nvSpPr>
              <p:spPr bwMode="auto">
                <a:xfrm>
                  <a:off x="4751388" y="3067050"/>
                  <a:ext cx="1444625" cy="1162050"/>
                </a:xfrm>
                <a:custGeom>
                  <a:avLst/>
                  <a:gdLst>
                    <a:gd name="T0" fmla="*/ 2153 w 2183"/>
                    <a:gd name="T1" fmla="*/ 298 h 1753"/>
                    <a:gd name="T2" fmla="*/ 1445 w 2183"/>
                    <a:gd name="T3" fmla="*/ 298 h 1753"/>
                    <a:gd name="T4" fmla="*/ 621 w 2183"/>
                    <a:gd name="T5" fmla="*/ 809 h 1753"/>
                    <a:gd name="T6" fmla="*/ 1188 w 2183"/>
                    <a:gd name="T7" fmla="*/ 809 h 1753"/>
                    <a:gd name="T8" fmla="*/ 1188 w 2183"/>
                    <a:gd name="T9" fmla="*/ 952 h 1753"/>
                    <a:gd name="T10" fmla="*/ 391 w 2183"/>
                    <a:gd name="T11" fmla="*/ 952 h 1753"/>
                    <a:gd name="T12" fmla="*/ 0 w 2183"/>
                    <a:gd name="T13" fmla="*/ 1195 h 1753"/>
                    <a:gd name="T14" fmla="*/ 0 w 2183"/>
                    <a:gd name="T15" fmla="*/ 1195 h 1753"/>
                    <a:gd name="T16" fmla="*/ 2 w 2183"/>
                    <a:gd name="T17" fmla="*/ 1198 h 1753"/>
                    <a:gd name="T18" fmla="*/ 5 w 2183"/>
                    <a:gd name="T19" fmla="*/ 1203 h 1753"/>
                    <a:gd name="T20" fmla="*/ 6 w 2183"/>
                    <a:gd name="T21" fmla="*/ 1203 h 1753"/>
                    <a:gd name="T22" fmla="*/ 1005 w 2183"/>
                    <a:gd name="T23" fmla="*/ 1753 h 1753"/>
                    <a:gd name="T24" fmla="*/ 1005 w 2183"/>
                    <a:gd name="T25" fmla="*/ 1753 h 1753"/>
                    <a:gd name="T26" fmla="*/ 1005 w 2183"/>
                    <a:gd name="T27" fmla="*/ 1753 h 1753"/>
                    <a:gd name="T28" fmla="*/ 1627 w 2183"/>
                    <a:gd name="T29" fmla="*/ 1576 h 1753"/>
                    <a:gd name="T30" fmla="*/ 1627 w 2183"/>
                    <a:gd name="T31" fmla="*/ 1576 h 1753"/>
                    <a:gd name="T32" fmla="*/ 1939 w 2183"/>
                    <a:gd name="T33" fmla="*/ 1295 h 1753"/>
                    <a:gd name="T34" fmla="*/ 1512 w 2183"/>
                    <a:gd name="T35" fmla="*/ 1295 h 1753"/>
                    <a:gd name="T36" fmla="*/ 1512 w 2183"/>
                    <a:gd name="T37" fmla="*/ 1152 h 1753"/>
                    <a:gd name="T38" fmla="*/ 2033 w 2183"/>
                    <a:gd name="T39" fmla="*/ 1152 h 1753"/>
                    <a:gd name="T40" fmla="*/ 2122 w 2183"/>
                    <a:gd name="T41" fmla="*/ 952 h 1753"/>
                    <a:gd name="T42" fmla="*/ 1393 w 2183"/>
                    <a:gd name="T43" fmla="*/ 952 h 1753"/>
                    <a:gd name="T44" fmla="*/ 1393 w 2183"/>
                    <a:gd name="T45" fmla="*/ 809 h 1753"/>
                    <a:gd name="T46" fmla="*/ 2161 w 2183"/>
                    <a:gd name="T47" fmla="*/ 809 h 1753"/>
                    <a:gd name="T48" fmla="*/ 2183 w 2183"/>
                    <a:gd name="T49" fmla="*/ 638 h 1753"/>
                    <a:gd name="T50" fmla="*/ 1690 w 2183"/>
                    <a:gd name="T51" fmla="*/ 638 h 1753"/>
                    <a:gd name="T52" fmla="*/ 1690 w 2183"/>
                    <a:gd name="T53" fmla="*/ 495 h 1753"/>
                    <a:gd name="T54" fmla="*/ 2183 w 2183"/>
                    <a:gd name="T55" fmla="*/ 495 h 1753"/>
                    <a:gd name="T56" fmla="*/ 2153 w 2183"/>
                    <a:gd name="T57" fmla="*/ 298 h 1753"/>
                    <a:gd name="T58" fmla="*/ 2037 w 2183"/>
                    <a:gd name="T59" fmla="*/ 0 h 1753"/>
                    <a:gd name="T60" fmla="*/ 1925 w 2183"/>
                    <a:gd name="T61" fmla="*/ 0 h 1753"/>
                    <a:gd name="T62" fmla="*/ 1675 w 2183"/>
                    <a:gd name="T63" fmla="*/ 156 h 1753"/>
                    <a:gd name="T64" fmla="*/ 2109 w 2183"/>
                    <a:gd name="T65" fmla="*/ 156 h 1753"/>
                    <a:gd name="T66" fmla="*/ 2037 w 2183"/>
                    <a:gd name="T67" fmla="*/ 0 h 1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183" h="1753">
                      <a:moveTo>
                        <a:pt x="2153" y="298"/>
                      </a:moveTo>
                      <a:cubicBezTo>
                        <a:pt x="1445" y="298"/>
                        <a:pt x="1445" y="298"/>
                        <a:pt x="1445" y="298"/>
                      </a:cubicBezTo>
                      <a:cubicBezTo>
                        <a:pt x="621" y="809"/>
                        <a:pt x="621" y="809"/>
                        <a:pt x="621" y="809"/>
                      </a:cubicBezTo>
                      <a:cubicBezTo>
                        <a:pt x="1188" y="809"/>
                        <a:pt x="1188" y="809"/>
                        <a:pt x="1188" y="809"/>
                      </a:cubicBezTo>
                      <a:cubicBezTo>
                        <a:pt x="1188" y="952"/>
                        <a:pt x="1188" y="952"/>
                        <a:pt x="1188" y="952"/>
                      </a:cubicBezTo>
                      <a:cubicBezTo>
                        <a:pt x="391" y="952"/>
                        <a:pt x="391" y="952"/>
                        <a:pt x="391" y="952"/>
                      </a:cubicBezTo>
                      <a:cubicBezTo>
                        <a:pt x="0" y="1195"/>
                        <a:pt x="0" y="1195"/>
                        <a:pt x="0" y="1195"/>
                      </a:cubicBezTo>
                      <a:cubicBezTo>
                        <a:pt x="0" y="1195"/>
                        <a:pt x="0" y="1195"/>
                        <a:pt x="0" y="1195"/>
                      </a:cubicBezTo>
                      <a:cubicBezTo>
                        <a:pt x="1" y="1196"/>
                        <a:pt x="2" y="1197"/>
                        <a:pt x="2" y="1198"/>
                      </a:cubicBezTo>
                      <a:cubicBezTo>
                        <a:pt x="3" y="1200"/>
                        <a:pt x="4" y="1201"/>
                        <a:pt x="5" y="1203"/>
                      </a:cubicBezTo>
                      <a:cubicBezTo>
                        <a:pt x="5" y="1203"/>
                        <a:pt x="5" y="1203"/>
                        <a:pt x="6" y="1203"/>
                      </a:cubicBezTo>
                      <a:cubicBezTo>
                        <a:pt x="230" y="1558"/>
                        <a:pt x="613" y="1753"/>
                        <a:pt x="1005" y="1753"/>
                      </a:cubicBezTo>
                      <a:cubicBezTo>
                        <a:pt x="1005" y="1753"/>
                        <a:pt x="1005" y="1753"/>
                        <a:pt x="1005" y="1753"/>
                      </a:cubicBezTo>
                      <a:cubicBezTo>
                        <a:pt x="1005" y="1753"/>
                        <a:pt x="1005" y="1753"/>
                        <a:pt x="1005" y="1753"/>
                      </a:cubicBezTo>
                      <a:cubicBezTo>
                        <a:pt x="1218" y="1753"/>
                        <a:pt x="1433" y="1696"/>
                        <a:pt x="1627" y="1576"/>
                      </a:cubicBezTo>
                      <a:cubicBezTo>
                        <a:pt x="1627" y="1576"/>
                        <a:pt x="1627" y="1576"/>
                        <a:pt x="1627" y="1576"/>
                      </a:cubicBezTo>
                      <a:cubicBezTo>
                        <a:pt x="1750" y="1499"/>
                        <a:pt x="1855" y="1403"/>
                        <a:pt x="1939" y="1295"/>
                      </a:cubicBezTo>
                      <a:cubicBezTo>
                        <a:pt x="1512" y="1295"/>
                        <a:pt x="1512" y="1295"/>
                        <a:pt x="1512" y="1295"/>
                      </a:cubicBezTo>
                      <a:cubicBezTo>
                        <a:pt x="1512" y="1152"/>
                        <a:pt x="1512" y="1152"/>
                        <a:pt x="1512" y="1152"/>
                      </a:cubicBezTo>
                      <a:cubicBezTo>
                        <a:pt x="2033" y="1152"/>
                        <a:pt x="2033" y="1152"/>
                        <a:pt x="2033" y="1152"/>
                      </a:cubicBezTo>
                      <a:cubicBezTo>
                        <a:pt x="2069" y="1088"/>
                        <a:pt x="2099" y="1021"/>
                        <a:pt x="2122" y="952"/>
                      </a:cubicBezTo>
                      <a:cubicBezTo>
                        <a:pt x="1393" y="952"/>
                        <a:pt x="1393" y="952"/>
                        <a:pt x="1393" y="952"/>
                      </a:cubicBezTo>
                      <a:cubicBezTo>
                        <a:pt x="1393" y="809"/>
                        <a:pt x="1393" y="809"/>
                        <a:pt x="1393" y="809"/>
                      </a:cubicBezTo>
                      <a:cubicBezTo>
                        <a:pt x="2161" y="809"/>
                        <a:pt x="2161" y="809"/>
                        <a:pt x="2161" y="809"/>
                      </a:cubicBezTo>
                      <a:cubicBezTo>
                        <a:pt x="2173" y="753"/>
                        <a:pt x="2180" y="696"/>
                        <a:pt x="2183" y="638"/>
                      </a:cubicBezTo>
                      <a:cubicBezTo>
                        <a:pt x="1690" y="638"/>
                        <a:pt x="1690" y="638"/>
                        <a:pt x="1690" y="638"/>
                      </a:cubicBezTo>
                      <a:cubicBezTo>
                        <a:pt x="1690" y="495"/>
                        <a:pt x="1690" y="495"/>
                        <a:pt x="1690" y="495"/>
                      </a:cubicBezTo>
                      <a:cubicBezTo>
                        <a:pt x="2183" y="495"/>
                        <a:pt x="2183" y="495"/>
                        <a:pt x="2183" y="495"/>
                      </a:cubicBezTo>
                      <a:cubicBezTo>
                        <a:pt x="2178" y="429"/>
                        <a:pt x="2169" y="363"/>
                        <a:pt x="2153" y="298"/>
                      </a:cubicBezTo>
                      <a:moveTo>
                        <a:pt x="2037" y="0"/>
                      </a:moveTo>
                      <a:cubicBezTo>
                        <a:pt x="1925" y="0"/>
                        <a:pt x="1925" y="0"/>
                        <a:pt x="1925" y="0"/>
                      </a:cubicBezTo>
                      <a:cubicBezTo>
                        <a:pt x="1675" y="156"/>
                        <a:pt x="1675" y="156"/>
                        <a:pt x="1675" y="156"/>
                      </a:cubicBezTo>
                      <a:cubicBezTo>
                        <a:pt x="2109" y="156"/>
                        <a:pt x="2109" y="156"/>
                        <a:pt x="2109" y="156"/>
                      </a:cubicBezTo>
                      <a:cubicBezTo>
                        <a:pt x="2089" y="103"/>
                        <a:pt x="2065" y="51"/>
                        <a:pt x="2037" y="0"/>
                      </a:cubicBezTo>
                    </a:path>
                  </a:pathLst>
                </a:custGeom>
                <a:solidFill>
                  <a:srgbClr val="77B9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iṣlïḑê">
                  <a:extLst>
                    <a:ext uri="{FF2B5EF4-FFF2-40B4-BE49-F238E27FC236}">
                      <a16:creationId xmlns:a16="http://schemas.microsoft.com/office/drawing/2014/main" id="{D7268F5E-A0C9-446C-A1A5-6B869BFDA99F}"/>
                    </a:ext>
                  </a:extLst>
                </p:cNvPr>
                <p:cNvSpPr/>
                <p:nvPr/>
              </p:nvSpPr>
              <p:spPr bwMode="auto">
                <a:xfrm>
                  <a:off x="5010151" y="3603625"/>
                  <a:ext cx="527050" cy="95250"/>
                </a:xfrm>
                <a:custGeom>
                  <a:avLst/>
                  <a:gdLst>
                    <a:gd name="T0" fmla="*/ 332 w 332"/>
                    <a:gd name="T1" fmla="*/ 0 h 60"/>
                    <a:gd name="T2" fmla="*/ 96 w 332"/>
                    <a:gd name="T3" fmla="*/ 0 h 60"/>
                    <a:gd name="T4" fmla="*/ 0 w 332"/>
                    <a:gd name="T5" fmla="*/ 60 h 60"/>
                    <a:gd name="T6" fmla="*/ 332 w 332"/>
                    <a:gd name="T7" fmla="*/ 60 h 60"/>
                    <a:gd name="T8" fmla="*/ 332 w 332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2" h="60">
                      <a:moveTo>
                        <a:pt x="332" y="0"/>
                      </a:moveTo>
                      <a:lnTo>
                        <a:pt x="96" y="0"/>
                      </a:lnTo>
                      <a:lnTo>
                        <a:pt x="0" y="60"/>
                      </a:lnTo>
                      <a:lnTo>
                        <a:pt x="332" y="60"/>
                      </a:lnTo>
                      <a:lnTo>
                        <a:pt x="332" y="0"/>
                      </a:lnTo>
                      <a:close/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îṧḻiḋê">
                  <a:extLst>
                    <a:ext uri="{FF2B5EF4-FFF2-40B4-BE49-F238E27FC236}">
                      <a16:creationId xmlns:a16="http://schemas.microsoft.com/office/drawing/2014/main" id="{05BE6EDB-221C-43A3-8C5D-158EDA9A16DE}"/>
                    </a:ext>
                  </a:extLst>
                </p:cNvPr>
                <p:cNvSpPr/>
                <p:nvPr/>
              </p:nvSpPr>
              <p:spPr bwMode="auto">
                <a:xfrm>
                  <a:off x="5010151" y="3603625"/>
                  <a:ext cx="527050" cy="95250"/>
                </a:xfrm>
                <a:custGeom>
                  <a:avLst/>
                  <a:gdLst>
                    <a:gd name="T0" fmla="*/ 332 w 332"/>
                    <a:gd name="T1" fmla="*/ 0 h 60"/>
                    <a:gd name="T2" fmla="*/ 96 w 332"/>
                    <a:gd name="T3" fmla="*/ 0 h 60"/>
                    <a:gd name="T4" fmla="*/ 0 w 332"/>
                    <a:gd name="T5" fmla="*/ 60 h 60"/>
                    <a:gd name="T6" fmla="*/ 332 w 332"/>
                    <a:gd name="T7" fmla="*/ 60 h 60"/>
                    <a:gd name="T8" fmla="*/ 332 w 332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2" h="60">
                      <a:moveTo>
                        <a:pt x="332" y="0"/>
                      </a:moveTo>
                      <a:lnTo>
                        <a:pt x="96" y="0"/>
                      </a:lnTo>
                      <a:lnTo>
                        <a:pt x="0" y="60"/>
                      </a:lnTo>
                      <a:lnTo>
                        <a:pt x="332" y="60"/>
                      </a:lnTo>
                      <a:lnTo>
                        <a:pt x="3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iṥlíḓè">
                  <a:extLst>
                    <a:ext uri="{FF2B5EF4-FFF2-40B4-BE49-F238E27FC236}">
                      <a16:creationId xmlns:a16="http://schemas.microsoft.com/office/drawing/2014/main" id="{E22270A7-9C62-45BB-85BE-EC7427D43ACF}"/>
                    </a:ext>
                  </a:extLst>
                </p:cNvPr>
                <p:cNvSpPr/>
                <p:nvPr/>
              </p:nvSpPr>
              <p:spPr bwMode="auto">
                <a:xfrm>
                  <a:off x="6026151" y="3033713"/>
                  <a:ext cx="73025" cy="33337"/>
                </a:xfrm>
                <a:custGeom>
                  <a:avLst/>
                  <a:gdLst>
                    <a:gd name="T0" fmla="*/ 82 w 112"/>
                    <a:gd name="T1" fmla="*/ 0 h 51"/>
                    <a:gd name="T2" fmla="*/ 0 w 112"/>
                    <a:gd name="T3" fmla="*/ 51 h 51"/>
                    <a:gd name="T4" fmla="*/ 112 w 112"/>
                    <a:gd name="T5" fmla="*/ 51 h 51"/>
                    <a:gd name="T6" fmla="*/ 82 w 112"/>
                    <a:gd name="T7" fmla="*/ 0 h 51"/>
                    <a:gd name="T8" fmla="*/ 82 w 112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51">
                      <a:moveTo>
                        <a:pt x="82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12" y="51"/>
                        <a:pt x="112" y="51"/>
                        <a:pt x="112" y="51"/>
                      </a:cubicBezTo>
                      <a:cubicBezTo>
                        <a:pt x="103" y="34"/>
                        <a:pt x="93" y="17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iśļíďé">
                  <a:extLst>
                    <a:ext uri="{FF2B5EF4-FFF2-40B4-BE49-F238E27FC236}">
                      <a16:creationId xmlns:a16="http://schemas.microsoft.com/office/drawing/2014/main" id="{DB3AD56F-A9C6-4977-8AB0-ADA1383B03DC}"/>
                    </a:ext>
                  </a:extLst>
                </p:cNvPr>
                <p:cNvSpPr/>
                <p:nvPr/>
              </p:nvSpPr>
              <p:spPr bwMode="auto">
                <a:xfrm>
                  <a:off x="5707063" y="3171825"/>
                  <a:ext cx="469900" cy="93662"/>
                </a:xfrm>
                <a:custGeom>
                  <a:avLst/>
                  <a:gdLst>
                    <a:gd name="T0" fmla="*/ 664 w 708"/>
                    <a:gd name="T1" fmla="*/ 0 h 142"/>
                    <a:gd name="T2" fmla="*/ 230 w 708"/>
                    <a:gd name="T3" fmla="*/ 0 h 142"/>
                    <a:gd name="T4" fmla="*/ 0 w 708"/>
                    <a:gd name="T5" fmla="*/ 142 h 142"/>
                    <a:gd name="T6" fmla="*/ 708 w 708"/>
                    <a:gd name="T7" fmla="*/ 142 h 142"/>
                    <a:gd name="T8" fmla="*/ 664 w 708"/>
                    <a:gd name="T9" fmla="*/ 0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8" h="142">
                      <a:moveTo>
                        <a:pt x="664" y="0"/>
                      </a:moveTo>
                      <a:cubicBezTo>
                        <a:pt x="230" y="0"/>
                        <a:pt x="230" y="0"/>
                        <a:pt x="230" y="0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708" y="142"/>
                        <a:pt x="708" y="142"/>
                        <a:pt x="708" y="142"/>
                      </a:cubicBezTo>
                      <a:cubicBezTo>
                        <a:pt x="697" y="94"/>
                        <a:pt x="682" y="47"/>
                        <a:pt x="664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ïṩlïďé">
                  <a:extLst>
                    <a:ext uri="{FF2B5EF4-FFF2-40B4-BE49-F238E27FC236}">
                      <a16:creationId xmlns:a16="http://schemas.microsoft.com/office/drawing/2014/main" id="{8063B5EA-3E94-420A-B14F-E2762619827B}"/>
                    </a:ext>
                  </a:extLst>
                </p:cNvPr>
                <p:cNvSpPr/>
                <p:nvPr/>
              </p:nvSpPr>
              <p:spPr bwMode="auto">
                <a:xfrm>
                  <a:off x="5870576" y="3395663"/>
                  <a:ext cx="327025" cy="95250"/>
                </a:xfrm>
                <a:custGeom>
                  <a:avLst/>
                  <a:gdLst>
                    <a:gd name="T0" fmla="*/ 493 w 495"/>
                    <a:gd name="T1" fmla="*/ 0 h 143"/>
                    <a:gd name="T2" fmla="*/ 0 w 495"/>
                    <a:gd name="T3" fmla="*/ 0 h 143"/>
                    <a:gd name="T4" fmla="*/ 0 w 495"/>
                    <a:gd name="T5" fmla="*/ 143 h 143"/>
                    <a:gd name="T6" fmla="*/ 493 w 495"/>
                    <a:gd name="T7" fmla="*/ 143 h 143"/>
                    <a:gd name="T8" fmla="*/ 495 w 495"/>
                    <a:gd name="T9" fmla="*/ 76 h 143"/>
                    <a:gd name="T10" fmla="*/ 493 w 495"/>
                    <a:gd name="T11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5" h="143">
                      <a:moveTo>
                        <a:pt x="49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493" y="143"/>
                        <a:pt x="493" y="143"/>
                        <a:pt x="493" y="143"/>
                      </a:cubicBezTo>
                      <a:cubicBezTo>
                        <a:pt x="495" y="120"/>
                        <a:pt x="495" y="98"/>
                        <a:pt x="495" y="76"/>
                      </a:cubicBezTo>
                      <a:cubicBezTo>
                        <a:pt x="495" y="50"/>
                        <a:pt x="494" y="25"/>
                        <a:pt x="493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ï$1íde">
                  <a:extLst>
                    <a:ext uri="{FF2B5EF4-FFF2-40B4-BE49-F238E27FC236}">
                      <a16:creationId xmlns:a16="http://schemas.microsoft.com/office/drawing/2014/main" id="{0B0ADF0F-52B2-406A-8AB5-04F69C34B49A}"/>
                    </a:ext>
                  </a:extLst>
                </p:cNvPr>
                <p:cNvSpPr/>
                <p:nvPr/>
              </p:nvSpPr>
              <p:spPr bwMode="auto">
                <a:xfrm>
                  <a:off x="5673726" y="3603625"/>
                  <a:ext cx="508000" cy="95250"/>
                </a:xfrm>
                <a:custGeom>
                  <a:avLst/>
                  <a:gdLst>
                    <a:gd name="T0" fmla="*/ 768 w 768"/>
                    <a:gd name="T1" fmla="*/ 0 h 143"/>
                    <a:gd name="T2" fmla="*/ 0 w 768"/>
                    <a:gd name="T3" fmla="*/ 0 h 143"/>
                    <a:gd name="T4" fmla="*/ 0 w 768"/>
                    <a:gd name="T5" fmla="*/ 143 h 143"/>
                    <a:gd name="T6" fmla="*/ 729 w 768"/>
                    <a:gd name="T7" fmla="*/ 143 h 143"/>
                    <a:gd name="T8" fmla="*/ 768 w 768"/>
                    <a:gd name="T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8" h="143">
                      <a:moveTo>
                        <a:pt x="76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729" y="143"/>
                        <a:pt x="729" y="143"/>
                        <a:pt x="729" y="143"/>
                      </a:cubicBezTo>
                      <a:cubicBezTo>
                        <a:pt x="745" y="97"/>
                        <a:pt x="758" y="49"/>
                        <a:pt x="768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ïŝḻîḍé">
                  <a:extLst>
                    <a:ext uri="{FF2B5EF4-FFF2-40B4-BE49-F238E27FC236}">
                      <a16:creationId xmlns:a16="http://schemas.microsoft.com/office/drawing/2014/main" id="{D20C8A88-BB8E-4A55-9EC4-59426B6417FE}"/>
                    </a:ext>
                  </a:extLst>
                </p:cNvPr>
                <p:cNvSpPr/>
                <p:nvPr/>
              </p:nvSpPr>
              <p:spPr bwMode="auto">
                <a:xfrm>
                  <a:off x="5751513" y="3830638"/>
                  <a:ext cx="346075" cy="95250"/>
                </a:xfrm>
                <a:custGeom>
                  <a:avLst/>
                  <a:gdLst>
                    <a:gd name="T0" fmla="*/ 521 w 521"/>
                    <a:gd name="T1" fmla="*/ 0 h 143"/>
                    <a:gd name="T2" fmla="*/ 0 w 521"/>
                    <a:gd name="T3" fmla="*/ 0 h 143"/>
                    <a:gd name="T4" fmla="*/ 0 w 521"/>
                    <a:gd name="T5" fmla="*/ 143 h 143"/>
                    <a:gd name="T6" fmla="*/ 427 w 521"/>
                    <a:gd name="T7" fmla="*/ 143 h 143"/>
                    <a:gd name="T8" fmla="*/ 521 w 521"/>
                    <a:gd name="T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1" h="143">
                      <a:moveTo>
                        <a:pt x="52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427" y="143"/>
                        <a:pt x="427" y="143"/>
                        <a:pt x="427" y="143"/>
                      </a:cubicBezTo>
                      <a:cubicBezTo>
                        <a:pt x="462" y="97"/>
                        <a:pt x="494" y="49"/>
                        <a:pt x="521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s1íḓé">
                  <a:extLst>
                    <a:ext uri="{FF2B5EF4-FFF2-40B4-BE49-F238E27FC236}">
                      <a16:creationId xmlns:a16="http://schemas.microsoft.com/office/drawing/2014/main" id="{E2D1B6C5-8194-48DA-9764-CE9BD852EA87}"/>
                    </a:ext>
                  </a:extLst>
                </p:cNvPr>
                <p:cNvSpPr/>
                <p:nvPr/>
              </p:nvSpPr>
              <p:spPr bwMode="auto">
                <a:xfrm>
                  <a:off x="4751388" y="3033713"/>
                  <a:ext cx="1446213" cy="1195387"/>
                </a:xfrm>
                <a:custGeom>
                  <a:avLst/>
                  <a:gdLst>
                    <a:gd name="T0" fmla="*/ 1005 w 2185"/>
                    <a:gd name="T1" fmla="*/ 1804 h 1804"/>
                    <a:gd name="T2" fmla="*/ 1005 w 2185"/>
                    <a:gd name="T3" fmla="*/ 1804 h 1804"/>
                    <a:gd name="T4" fmla="*/ 1005 w 2185"/>
                    <a:gd name="T5" fmla="*/ 1804 h 1804"/>
                    <a:gd name="T6" fmla="*/ 1005 w 2185"/>
                    <a:gd name="T7" fmla="*/ 1804 h 1804"/>
                    <a:gd name="T8" fmla="*/ 1627 w 2185"/>
                    <a:gd name="T9" fmla="*/ 1627 h 1804"/>
                    <a:gd name="T10" fmla="*/ 1005 w 2185"/>
                    <a:gd name="T11" fmla="*/ 1804 h 1804"/>
                    <a:gd name="T12" fmla="*/ 1627 w 2185"/>
                    <a:gd name="T13" fmla="*/ 1627 h 1804"/>
                    <a:gd name="T14" fmla="*/ 5 w 2185"/>
                    <a:gd name="T15" fmla="*/ 1254 h 1804"/>
                    <a:gd name="T16" fmla="*/ 6 w 2185"/>
                    <a:gd name="T17" fmla="*/ 1254 h 1804"/>
                    <a:gd name="T18" fmla="*/ 5 w 2185"/>
                    <a:gd name="T19" fmla="*/ 1254 h 1804"/>
                    <a:gd name="T20" fmla="*/ 0 w 2185"/>
                    <a:gd name="T21" fmla="*/ 1246 h 1804"/>
                    <a:gd name="T22" fmla="*/ 2 w 2185"/>
                    <a:gd name="T23" fmla="*/ 1249 h 1804"/>
                    <a:gd name="T24" fmla="*/ 0 w 2185"/>
                    <a:gd name="T25" fmla="*/ 1246 h 1804"/>
                    <a:gd name="T26" fmla="*/ 2007 w 2185"/>
                    <a:gd name="T27" fmla="*/ 0 h 1804"/>
                    <a:gd name="T28" fmla="*/ 2007 w 2185"/>
                    <a:gd name="T29" fmla="*/ 0 h 1804"/>
                    <a:gd name="T30" fmla="*/ 2007 w 2185"/>
                    <a:gd name="T31" fmla="*/ 0 h 1804"/>
                    <a:gd name="T32" fmla="*/ 2007 w 2185"/>
                    <a:gd name="T33" fmla="*/ 0 h 1804"/>
                    <a:gd name="T34" fmla="*/ 2007 w 2185"/>
                    <a:gd name="T35" fmla="*/ 0 h 1804"/>
                    <a:gd name="T36" fmla="*/ 2037 w 2185"/>
                    <a:gd name="T37" fmla="*/ 51 h 1804"/>
                    <a:gd name="T38" fmla="*/ 2109 w 2185"/>
                    <a:gd name="T39" fmla="*/ 207 h 1804"/>
                    <a:gd name="T40" fmla="*/ 2153 w 2185"/>
                    <a:gd name="T41" fmla="*/ 349 h 1804"/>
                    <a:gd name="T42" fmla="*/ 2183 w 2185"/>
                    <a:gd name="T43" fmla="*/ 546 h 1804"/>
                    <a:gd name="T44" fmla="*/ 2185 w 2185"/>
                    <a:gd name="T45" fmla="*/ 622 h 1804"/>
                    <a:gd name="T46" fmla="*/ 2007 w 2185"/>
                    <a:gd name="T47" fmla="*/ 0 h 1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85" h="1804">
                      <a:moveTo>
                        <a:pt x="1005" y="1804"/>
                      </a:moveTo>
                      <a:cubicBezTo>
                        <a:pt x="1005" y="1804"/>
                        <a:pt x="1005" y="1804"/>
                        <a:pt x="1005" y="1804"/>
                      </a:cubicBezTo>
                      <a:cubicBezTo>
                        <a:pt x="1005" y="1804"/>
                        <a:pt x="1005" y="1804"/>
                        <a:pt x="1005" y="1804"/>
                      </a:cubicBezTo>
                      <a:cubicBezTo>
                        <a:pt x="1005" y="1804"/>
                        <a:pt x="1005" y="1804"/>
                        <a:pt x="1005" y="1804"/>
                      </a:cubicBezTo>
                      <a:moveTo>
                        <a:pt x="1627" y="1627"/>
                      </a:moveTo>
                      <a:cubicBezTo>
                        <a:pt x="1433" y="1747"/>
                        <a:pt x="1218" y="1804"/>
                        <a:pt x="1005" y="1804"/>
                      </a:cubicBezTo>
                      <a:cubicBezTo>
                        <a:pt x="1218" y="1804"/>
                        <a:pt x="1433" y="1747"/>
                        <a:pt x="1627" y="1627"/>
                      </a:cubicBezTo>
                      <a:moveTo>
                        <a:pt x="5" y="1254"/>
                      </a:moveTo>
                      <a:cubicBezTo>
                        <a:pt x="5" y="1254"/>
                        <a:pt x="5" y="1254"/>
                        <a:pt x="6" y="1254"/>
                      </a:cubicBezTo>
                      <a:cubicBezTo>
                        <a:pt x="5" y="1254"/>
                        <a:pt x="5" y="1254"/>
                        <a:pt x="5" y="1254"/>
                      </a:cubicBezTo>
                      <a:moveTo>
                        <a:pt x="0" y="1246"/>
                      </a:moveTo>
                      <a:cubicBezTo>
                        <a:pt x="1" y="1247"/>
                        <a:pt x="2" y="1248"/>
                        <a:pt x="2" y="1249"/>
                      </a:cubicBezTo>
                      <a:cubicBezTo>
                        <a:pt x="2" y="1248"/>
                        <a:pt x="1" y="1247"/>
                        <a:pt x="0" y="1246"/>
                      </a:cubicBezTo>
                      <a:moveTo>
                        <a:pt x="2007" y="0"/>
                      </a:move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18" y="17"/>
                        <a:pt x="2028" y="34"/>
                        <a:pt x="2037" y="51"/>
                      </a:cubicBezTo>
                      <a:cubicBezTo>
                        <a:pt x="2065" y="102"/>
                        <a:pt x="2089" y="154"/>
                        <a:pt x="2109" y="207"/>
                      </a:cubicBezTo>
                      <a:cubicBezTo>
                        <a:pt x="2127" y="254"/>
                        <a:pt x="2142" y="301"/>
                        <a:pt x="2153" y="349"/>
                      </a:cubicBezTo>
                      <a:cubicBezTo>
                        <a:pt x="2169" y="414"/>
                        <a:pt x="2178" y="480"/>
                        <a:pt x="2183" y="546"/>
                      </a:cubicBezTo>
                      <a:cubicBezTo>
                        <a:pt x="2184" y="571"/>
                        <a:pt x="2185" y="596"/>
                        <a:pt x="2185" y="622"/>
                      </a:cubicBezTo>
                      <a:cubicBezTo>
                        <a:pt x="2185" y="409"/>
                        <a:pt x="2128" y="194"/>
                        <a:pt x="2007" y="0"/>
                      </a:cubicBezTo>
                    </a:path>
                  </a:pathLst>
                </a:custGeom>
                <a:solidFill>
                  <a:srgbClr val="2F57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îšḷïḍè">
                  <a:extLst>
                    <a:ext uri="{FF2B5EF4-FFF2-40B4-BE49-F238E27FC236}">
                      <a16:creationId xmlns:a16="http://schemas.microsoft.com/office/drawing/2014/main" id="{8E300BF2-3C2B-46C5-A55C-A3F1B0DEC0D9}"/>
                    </a:ext>
                  </a:extLst>
                </p:cNvPr>
                <p:cNvSpPr/>
                <p:nvPr/>
              </p:nvSpPr>
              <p:spPr bwMode="auto">
                <a:xfrm>
                  <a:off x="4791076" y="2701925"/>
                  <a:ext cx="842963" cy="604837"/>
                </a:xfrm>
                <a:custGeom>
                  <a:avLst/>
                  <a:gdLst>
                    <a:gd name="T0" fmla="*/ 69 w 1272"/>
                    <a:gd name="T1" fmla="*/ 909 h 914"/>
                    <a:gd name="T2" fmla="*/ 4 w 1272"/>
                    <a:gd name="T3" fmla="*/ 823 h 914"/>
                    <a:gd name="T4" fmla="*/ 356 w 1272"/>
                    <a:gd name="T5" fmla="*/ 268 h 914"/>
                    <a:gd name="T6" fmla="*/ 1214 w 1272"/>
                    <a:gd name="T7" fmla="*/ 183 h 914"/>
                    <a:gd name="T8" fmla="*/ 1254 w 1272"/>
                    <a:gd name="T9" fmla="*/ 287 h 914"/>
                    <a:gd name="T10" fmla="*/ 1151 w 1272"/>
                    <a:gd name="T11" fmla="*/ 327 h 914"/>
                    <a:gd name="T12" fmla="*/ 439 w 1272"/>
                    <a:gd name="T13" fmla="*/ 402 h 914"/>
                    <a:gd name="T14" fmla="*/ 160 w 1272"/>
                    <a:gd name="T15" fmla="*/ 840 h 914"/>
                    <a:gd name="T16" fmla="*/ 74 w 1272"/>
                    <a:gd name="T17" fmla="*/ 910 h 914"/>
                    <a:gd name="T18" fmla="*/ 69 w 1272"/>
                    <a:gd name="T19" fmla="*/ 909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2" h="914">
                      <a:moveTo>
                        <a:pt x="69" y="909"/>
                      </a:moveTo>
                      <a:cubicBezTo>
                        <a:pt x="28" y="902"/>
                        <a:pt x="0" y="865"/>
                        <a:pt x="4" y="823"/>
                      </a:cubicBezTo>
                      <a:cubicBezTo>
                        <a:pt x="6" y="809"/>
                        <a:pt x="46" y="462"/>
                        <a:pt x="356" y="268"/>
                      </a:cubicBezTo>
                      <a:cubicBezTo>
                        <a:pt x="788" y="0"/>
                        <a:pt x="1197" y="176"/>
                        <a:pt x="1214" y="183"/>
                      </a:cubicBezTo>
                      <a:cubicBezTo>
                        <a:pt x="1254" y="201"/>
                        <a:pt x="1272" y="247"/>
                        <a:pt x="1254" y="287"/>
                      </a:cubicBezTo>
                      <a:cubicBezTo>
                        <a:pt x="1237" y="327"/>
                        <a:pt x="1191" y="345"/>
                        <a:pt x="1151" y="327"/>
                      </a:cubicBezTo>
                      <a:cubicBezTo>
                        <a:pt x="1137" y="321"/>
                        <a:pt x="798" y="178"/>
                        <a:pt x="439" y="402"/>
                      </a:cubicBezTo>
                      <a:cubicBezTo>
                        <a:pt x="193" y="555"/>
                        <a:pt x="161" y="837"/>
                        <a:pt x="160" y="840"/>
                      </a:cubicBezTo>
                      <a:cubicBezTo>
                        <a:pt x="156" y="883"/>
                        <a:pt x="117" y="914"/>
                        <a:pt x="74" y="910"/>
                      </a:cubicBezTo>
                      <a:cubicBezTo>
                        <a:pt x="72" y="910"/>
                        <a:pt x="71" y="909"/>
                        <a:pt x="69" y="9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íṣḷîḋe">
                  <a:extLst>
                    <a:ext uri="{FF2B5EF4-FFF2-40B4-BE49-F238E27FC236}">
                      <a16:creationId xmlns:a16="http://schemas.microsoft.com/office/drawing/2014/main" id="{55F17986-34F1-4C78-AD1C-C01CE64194A1}"/>
                    </a:ext>
                  </a:extLst>
                </p:cNvPr>
                <p:cNvSpPr/>
                <p:nvPr/>
              </p:nvSpPr>
              <p:spPr bwMode="auto">
                <a:xfrm>
                  <a:off x="4540251" y="2571750"/>
                  <a:ext cx="1741488" cy="1741487"/>
                </a:xfrm>
                <a:custGeom>
                  <a:avLst/>
                  <a:gdLst>
                    <a:gd name="T0" fmla="*/ 1114 w 2631"/>
                    <a:gd name="T1" fmla="*/ 2520 h 2631"/>
                    <a:gd name="T2" fmla="*/ 112 w 2631"/>
                    <a:gd name="T3" fmla="*/ 1114 h 2631"/>
                    <a:gd name="T4" fmla="*/ 1517 w 2631"/>
                    <a:gd name="T5" fmla="*/ 111 h 2631"/>
                    <a:gd name="T6" fmla="*/ 2520 w 2631"/>
                    <a:gd name="T7" fmla="*/ 1517 h 2631"/>
                    <a:gd name="T8" fmla="*/ 1114 w 2631"/>
                    <a:gd name="T9" fmla="*/ 2520 h 2631"/>
                    <a:gd name="T10" fmla="*/ 1508 w 2631"/>
                    <a:gd name="T11" fmla="*/ 168 h 2631"/>
                    <a:gd name="T12" fmla="*/ 168 w 2631"/>
                    <a:gd name="T13" fmla="*/ 1123 h 2631"/>
                    <a:gd name="T14" fmla="*/ 1124 w 2631"/>
                    <a:gd name="T15" fmla="*/ 2464 h 2631"/>
                    <a:gd name="T16" fmla="*/ 2464 w 2631"/>
                    <a:gd name="T17" fmla="*/ 1508 h 2631"/>
                    <a:gd name="T18" fmla="*/ 1508 w 2631"/>
                    <a:gd name="T19" fmla="*/ 168 h 26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31" h="2631">
                      <a:moveTo>
                        <a:pt x="1114" y="2520"/>
                      </a:moveTo>
                      <a:cubicBezTo>
                        <a:pt x="450" y="2409"/>
                        <a:pt x="0" y="1778"/>
                        <a:pt x="112" y="1114"/>
                      </a:cubicBezTo>
                      <a:cubicBezTo>
                        <a:pt x="223" y="450"/>
                        <a:pt x="853" y="0"/>
                        <a:pt x="1517" y="111"/>
                      </a:cubicBezTo>
                      <a:cubicBezTo>
                        <a:pt x="2181" y="222"/>
                        <a:pt x="2631" y="853"/>
                        <a:pt x="2520" y="1517"/>
                      </a:cubicBezTo>
                      <a:cubicBezTo>
                        <a:pt x="2409" y="2181"/>
                        <a:pt x="1778" y="2631"/>
                        <a:pt x="1114" y="2520"/>
                      </a:cubicBezTo>
                      <a:close/>
                      <a:moveTo>
                        <a:pt x="1508" y="168"/>
                      </a:moveTo>
                      <a:cubicBezTo>
                        <a:pt x="875" y="62"/>
                        <a:pt x="274" y="491"/>
                        <a:pt x="168" y="1123"/>
                      </a:cubicBezTo>
                      <a:cubicBezTo>
                        <a:pt x="62" y="1756"/>
                        <a:pt x="491" y="2358"/>
                        <a:pt x="1124" y="2464"/>
                      </a:cubicBezTo>
                      <a:cubicBezTo>
                        <a:pt x="1757" y="2570"/>
                        <a:pt x="2358" y="2141"/>
                        <a:pt x="2464" y="1508"/>
                      </a:cubicBezTo>
                      <a:cubicBezTo>
                        <a:pt x="2569" y="875"/>
                        <a:pt x="2141" y="274"/>
                        <a:pt x="1508" y="168"/>
                      </a:cubicBezTo>
                      <a:close/>
                    </a:path>
                  </a:pathLst>
                </a:custGeom>
                <a:solidFill>
                  <a:srgbClr val="0938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ïṣḻidê">
                  <a:extLst>
                    <a:ext uri="{FF2B5EF4-FFF2-40B4-BE49-F238E27FC236}">
                      <a16:creationId xmlns:a16="http://schemas.microsoft.com/office/drawing/2014/main" id="{333DAC53-F5EC-435E-BAF4-D959441CEF2F}"/>
                    </a:ext>
                  </a:extLst>
                </p:cNvPr>
                <p:cNvSpPr/>
                <p:nvPr/>
              </p:nvSpPr>
              <p:spPr bwMode="auto">
                <a:xfrm>
                  <a:off x="3043238" y="3922713"/>
                  <a:ext cx="1382713" cy="1054100"/>
                </a:xfrm>
                <a:custGeom>
                  <a:avLst/>
                  <a:gdLst>
                    <a:gd name="T0" fmla="*/ 99 w 2087"/>
                    <a:gd name="T1" fmla="*/ 1377 h 1594"/>
                    <a:gd name="T2" fmla="*/ 190 w 2087"/>
                    <a:gd name="T3" fmla="*/ 920 h 1594"/>
                    <a:gd name="T4" fmla="*/ 1539 w 2087"/>
                    <a:gd name="T5" fmla="*/ 92 h 1594"/>
                    <a:gd name="T6" fmla="*/ 1988 w 2087"/>
                    <a:gd name="T7" fmla="*/ 218 h 1594"/>
                    <a:gd name="T8" fmla="*/ 1897 w 2087"/>
                    <a:gd name="T9" fmla="*/ 675 h 1594"/>
                    <a:gd name="T10" fmla="*/ 547 w 2087"/>
                    <a:gd name="T11" fmla="*/ 1503 h 1594"/>
                    <a:gd name="T12" fmla="*/ 99 w 2087"/>
                    <a:gd name="T13" fmla="*/ 1377 h 1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87" h="1594">
                      <a:moveTo>
                        <a:pt x="99" y="1377"/>
                      </a:moveTo>
                      <a:cubicBezTo>
                        <a:pt x="0" y="1216"/>
                        <a:pt x="41" y="1011"/>
                        <a:pt x="190" y="920"/>
                      </a:cubicBezTo>
                      <a:cubicBezTo>
                        <a:pt x="1539" y="92"/>
                        <a:pt x="1539" y="92"/>
                        <a:pt x="1539" y="92"/>
                      </a:cubicBezTo>
                      <a:cubicBezTo>
                        <a:pt x="1688" y="0"/>
                        <a:pt x="1889" y="57"/>
                        <a:pt x="1988" y="218"/>
                      </a:cubicBezTo>
                      <a:cubicBezTo>
                        <a:pt x="2087" y="379"/>
                        <a:pt x="2046" y="584"/>
                        <a:pt x="1897" y="675"/>
                      </a:cubicBezTo>
                      <a:cubicBezTo>
                        <a:pt x="547" y="1503"/>
                        <a:pt x="547" y="1503"/>
                        <a:pt x="547" y="1503"/>
                      </a:cubicBezTo>
                      <a:cubicBezTo>
                        <a:pt x="399" y="1594"/>
                        <a:pt x="198" y="1538"/>
                        <a:pt x="99" y="1377"/>
                      </a:cubicBezTo>
                      <a:close/>
                    </a:path>
                  </a:pathLst>
                </a:custGeom>
                <a:solidFill>
                  <a:srgbClr val="1015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śľiḍe">
              <a:extLst>
                <a:ext uri="{FF2B5EF4-FFF2-40B4-BE49-F238E27FC236}">
                  <a16:creationId xmlns:a16="http://schemas.microsoft.com/office/drawing/2014/main" id="{A6F3C8CB-98B0-4F57-8149-01CB3574A468}"/>
                </a:ext>
              </a:extLst>
            </p:cNvPr>
            <p:cNvGrpSpPr/>
            <p:nvPr/>
          </p:nvGrpSpPr>
          <p:grpSpPr>
            <a:xfrm>
              <a:off x="4610094" y="1667732"/>
              <a:ext cx="779930" cy="779930"/>
              <a:chOff x="4661647" y="1372347"/>
              <a:chExt cx="762000" cy="762000"/>
            </a:xfrm>
          </p:grpSpPr>
          <p:sp>
            <p:nvSpPr>
              <p:cNvPr id="43" name="ïṣļiḋê">
                <a:extLst>
                  <a:ext uri="{FF2B5EF4-FFF2-40B4-BE49-F238E27FC236}">
                    <a16:creationId xmlns:a16="http://schemas.microsoft.com/office/drawing/2014/main" id="{15797249-EB95-43AC-B1DD-7FA8BF8BC61B}"/>
                  </a:ext>
                </a:extLst>
              </p:cNvPr>
              <p:cNvSpPr/>
              <p:nvPr/>
            </p:nvSpPr>
            <p:spPr>
              <a:xfrm>
                <a:off x="4661647" y="1372347"/>
                <a:ext cx="762000" cy="762000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îṣḻidê">
                <a:extLst>
                  <a:ext uri="{FF2B5EF4-FFF2-40B4-BE49-F238E27FC236}">
                    <a16:creationId xmlns:a16="http://schemas.microsoft.com/office/drawing/2014/main" id="{F588F39E-C996-4224-ADA0-B8A3CFAB62A7}"/>
                  </a:ext>
                </a:extLst>
              </p:cNvPr>
              <p:cNvSpPr/>
              <p:nvPr/>
            </p:nvSpPr>
            <p:spPr>
              <a:xfrm>
                <a:off x="4866122" y="1569570"/>
                <a:ext cx="353048" cy="367553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íṥļïḑé">
              <a:extLst>
                <a:ext uri="{FF2B5EF4-FFF2-40B4-BE49-F238E27FC236}">
                  <a16:creationId xmlns:a16="http://schemas.microsoft.com/office/drawing/2014/main" id="{83E68692-DA2D-43C7-A900-8344748D3F55}"/>
                </a:ext>
              </a:extLst>
            </p:cNvPr>
            <p:cNvGrpSpPr/>
            <p:nvPr/>
          </p:nvGrpSpPr>
          <p:grpSpPr>
            <a:xfrm>
              <a:off x="5549153" y="1492206"/>
              <a:ext cx="1694330" cy="1130982"/>
              <a:chOff x="1644341" y="1560639"/>
              <a:chExt cx="3202566" cy="1130982"/>
            </a:xfrm>
          </p:grpSpPr>
          <p:sp>
            <p:nvSpPr>
              <p:cNvPr id="41" name="îṡḷîḋe">
                <a:extLst>
                  <a:ext uri="{FF2B5EF4-FFF2-40B4-BE49-F238E27FC236}">
                    <a16:creationId xmlns:a16="http://schemas.microsoft.com/office/drawing/2014/main" id="{D7AE3F88-2B91-4A51-AFA5-ECEC895FA486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ïSḷî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sḷíḍê">
              <a:extLst>
                <a:ext uri="{FF2B5EF4-FFF2-40B4-BE49-F238E27FC236}">
                  <a16:creationId xmlns:a16="http://schemas.microsoft.com/office/drawing/2014/main" id="{1E2E4675-0D61-4849-9C22-097D950CF374}"/>
                </a:ext>
              </a:extLst>
            </p:cNvPr>
            <p:cNvGrpSpPr/>
            <p:nvPr/>
          </p:nvGrpSpPr>
          <p:grpSpPr>
            <a:xfrm>
              <a:off x="7686861" y="1492206"/>
              <a:ext cx="1694330" cy="1130982"/>
              <a:chOff x="1644341" y="1560639"/>
              <a:chExt cx="3202566" cy="1130982"/>
            </a:xfrm>
          </p:grpSpPr>
          <p:sp>
            <p:nvSpPr>
              <p:cNvPr id="39" name="íśļïḓê">
                <a:extLst>
                  <a:ext uri="{FF2B5EF4-FFF2-40B4-BE49-F238E27FC236}">
                    <a16:creationId xmlns:a16="http://schemas.microsoft.com/office/drawing/2014/main" id="{E0FAA2BA-49CA-45D4-AC6D-6BE6893B9E75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îsḻi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íṩļiḑê">
              <a:extLst>
                <a:ext uri="{FF2B5EF4-FFF2-40B4-BE49-F238E27FC236}">
                  <a16:creationId xmlns:a16="http://schemas.microsoft.com/office/drawing/2014/main" id="{0D2BE312-AE16-4F99-A76E-64EDB35D8EC2}"/>
                </a:ext>
              </a:extLst>
            </p:cNvPr>
            <p:cNvGrpSpPr/>
            <p:nvPr/>
          </p:nvGrpSpPr>
          <p:grpSpPr>
            <a:xfrm>
              <a:off x="9824570" y="1492206"/>
              <a:ext cx="1694330" cy="1130982"/>
              <a:chOff x="1644341" y="1560639"/>
              <a:chExt cx="3202566" cy="1130982"/>
            </a:xfrm>
          </p:grpSpPr>
          <p:sp>
            <p:nvSpPr>
              <p:cNvPr id="37" name="iṩļïḍê">
                <a:extLst>
                  <a:ext uri="{FF2B5EF4-FFF2-40B4-BE49-F238E27FC236}">
                    <a16:creationId xmlns:a16="http://schemas.microsoft.com/office/drawing/2014/main" id="{33BA1228-AF3D-4847-AD1C-8D3ADB158C42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îṡľïd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îSliḋe">
              <a:extLst>
                <a:ext uri="{FF2B5EF4-FFF2-40B4-BE49-F238E27FC236}">
                  <a16:creationId xmlns:a16="http://schemas.microsoft.com/office/drawing/2014/main" id="{F36E1AB4-F0C8-4413-B390-E84291C8B61C}"/>
                </a:ext>
              </a:extLst>
            </p:cNvPr>
            <p:cNvGrpSpPr/>
            <p:nvPr/>
          </p:nvGrpSpPr>
          <p:grpSpPr>
            <a:xfrm>
              <a:off x="4610094" y="3242235"/>
              <a:ext cx="779930" cy="779930"/>
              <a:chOff x="4661647" y="1372347"/>
              <a:chExt cx="762000" cy="762000"/>
            </a:xfrm>
          </p:grpSpPr>
          <p:sp>
            <p:nvSpPr>
              <p:cNvPr id="35" name="í$ľîḋe">
                <a:extLst>
                  <a:ext uri="{FF2B5EF4-FFF2-40B4-BE49-F238E27FC236}">
                    <a16:creationId xmlns:a16="http://schemas.microsoft.com/office/drawing/2014/main" id="{CB2E4C9D-D0AA-4324-BD89-646C11436317}"/>
                  </a:ext>
                </a:extLst>
              </p:cNvPr>
              <p:cNvSpPr/>
              <p:nvPr/>
            </p:nvSpPr>
            <p:spPr>
              <a:xfrm>
                <a:off x="4661647" y="1372347"/>
                <a:ext cx="762000" cy="762000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íśḷiďê">
                <a:extLst>
                  <a:ext uri="{FF2B5EF4-FFF2-40B4-BE49-F238E27FC236}">
                    <a16:creationId xmlns:a16="http://schemas.microsoft.com/office/drawing/2014/main" id="{13FDA9F5-387F-450B-B9CF-DF50FC8DDFC4}"/>
                  </a:ext>
                </a:extLst>
              </p:cNvPr>
              <p:cNvSpPr/>
              <p:nvPr/>
            </p:nvSpPr>
            <p:spPr>
              <a:xfrm>
                <a:off x="4894002" y="1569570"/>
                <a:ext cx="297288" cy="367554"/>
              </a:xfrm>
              <a:custGeom>
                <a:avLst/>
                <a:gdLst>
                  <a:gd name="connsiteX0" fmla="*/ 56946 w 489936"/>
                  <a:gd name="connsiteY0" fmla="*/ 454159 h 605734"/>
                  <a:gd name="connsiteX1" fmla="*/ 432989 w 489936"/>
                  <a:gd name="connsiteY1" fmla="*/ 454159 h 605734"/>
                  <a:gd name="connsiteX2" fmla="*/ 432989 w 489936"/>
                  <a:gd name="connsiteY2" fmla="*/ 552245 h 605734"/>
                  <a:gd name="connsiteX3" fmla="*/ 56946 w 489936"/>
                  <a:gd name="connsiteY3" fmla="*/ 552245 h 605734"/>
                  <a:gd name="connsiteX4" fmla="*/ 218027 w 489936"/>
                  <a:gd name="connsiteY4" fmla="*/ 167240 h 605734"/>
                  <a:gd name="connsiteX5" fmla="*/ 270224 w 489936"/>
                  <a:gd name="connsiteY5" fmla="*/ 343219 h 605734"/>
                  <a:gd name="connsiteX6" fmla="*/ 322421 w 489936"/>
                  <a:gd name="connsiteY6" fmla="*/ 269521 h 605734"/>
                  <a:gd name="connsiteX7" fmla="*/ 361990 w 489936"/>
                  <a:gd name="connsiteY7" fmla="*/ 314636 h 605734"/>
                  <a:gd name="connsiteX8" fmla="*/ 432989 w 489936"/>
                  <a:gd name="connsiteY8" fmla="*/ 314636 h 605734"/>
                  <a:gd name="connsiteX9" fmla="*/ 432989 w 489936"/>
                  <a:gd name="connsiteY9" fmla="*/ 333411 h 605734"/>
                  <a:gd name="connsiteX10" fmla="*/ 353290 w 489936"/>
                  <a:gd name="connsiteY10" fmla="*/ 333411 h 605734"/>
                  <a:gd name="connsiteX11" fmla="*/ 324105 w 489936"/>
                  <a:gd name="connsiteY11" fmla="*/ 299785 h 605734"/>
                  <a:gd name="connsiteX12" fmla="*/ 263208 w 489936"/>
                  <a:gd name="connsiteY12" fmla="*/ 385812 h 605734"/>
                  <a:gd name="connsiteX13" fmla="*/ 224762 w 489936"/>
                  <a:gd name="connsiteY13" fmla="*/ 255229 h 605734"/>
                  <a:gd name="connsiteX14" fmla="*/ 198664 w 489936"/>
                  <a:gd name="connsiteY14" fmla="*/ 438494 h 605734"/>
                  <a:gd name="connsiteX15" fmla="*/ 150395 w 489936"/>
                  <a:gd name="connsiteY15" fmla="*/ 300905 h 605734"/>
                  <a:gd name="connsiteX16" fmla="*/ 131313 w 489936"/>
                  <a:gd name="connsiteY16" fmla="*/ 333411 h 605734"/>
                  <a:gd name="connsiteX17" fmla="*/ 56946 w 489936"/>
                  <a:gd name="connsiteY17" fmla="*/ 333411 h 605734"/>
                  <a:gd name="connsiteX18" fmla="*/ 56946 w 489936"/>
                  <a:gd name="connsiteY18" fmla="*/ 314636 h 605734"/>
                  <a:gd name="connsiteX19" fmla="*/ 120368 w 489936"/>
                  <a:gd name="connsiteY19" fmla="*/ 314636 h 605734"/>
                  <a:gd name="connsiteX20" fmla="*/ 154605 w 489936"/>
                  <a:gd name="connsiteY20" fmla="*/ 256350 h 605734"/>
                  <a:gd name="connsiteX21" fmla="*/ 190806 w 489936"/>
                  <a:gd name="connsiteY21" fmla="*/ 359472 h 605734"/>
                  <a:gd name="connsiteX22" fmla="*/ 23290 w 489936"/>
                  <a:gd name="connsiteY22" fmla="*/ 71444 h 605734"/>
                  <a:gd name="connsiteX23" fmla="*/ 23290 w 489936"/>
                  <a:gd name="connsiteY23" fmla="*/ 570712 h 605734"/>
                  <a:gd name="connsiteX24" fmla="*/ 35076 w 489936"/>
                  <a:gd name="connsiteY24" fmla="*/ 582199 h 605734"/>
                  <a:gd name="connsiteX25" fmla="*/ 454860 w 489936"/>
                  <a:gd name="connsiteY25" fmla="*/ 582199 h 605734"/>
                  <a:gd name="connsiteX26" fmla="*/ 466646 w 489936"/>
                  <a:gd name="connsiteY26" fmla="*/ 570712 h 605734"/>
                  <a:gd name="connsiteX27" fmla="*/ 466646 w 489936"/>
                  <a:gd name="connsiteY27" fmla="*/ 71444 h 605734"/>
                  <a:gd name="connsiteX28" fmla="*/ 440550 w 489936"/>
                  <a:gd name="connsiteY28" fmla="*/ 24935 h 605734"/>
                  <a:gd name="connsiteX29" fmla="*/ 423713 w 489936"/>
                  <a:gd name="connsiteY29" fmla="*/ 41466 h 605734"/>
                  <a:gd name="connsiteX30" fmla="*/ 440550 w 489936"/>
                  <a:gd name="connsiteY30" fmla="*/ 58276 h 605734"/>
                  <a:gd name="connsiteX31" fmla="*/ 457105 w 489936"/>
                  <a:gd name="connsiteY31" fmla="*/ 41466 h 605734"/>
                  <a:gd name="connsiteX32" fmla="*/ 440550 w 489936"/>
                  <a:gd name="connsiteY32" fmla="*/ 24935 h 605734"/>
                  <a:gd name="connsiteX33" fmla="*/ 384148 w 489936"/>
                  <a:gd name="connsiteY33" fmla="*/ 24935 h 605734"/>
                  <a:gd name="connsiteX34" fmla="*/ 367312 w 489936"/>
                  <a:gd name="connsiteY34" fmla="*/ 41466 h 605734"/>
                  <a:gd name="connsiteX35" fmla="*/ 384148 w 489936"/>
                  <a:gd name="connsiteY35" fmla="*/ 58276 h 605734"/>
                  <a:gd name="connsiteX36" fmla="*/ 400984 w 489936"/>
                  <a:gd name="connsiteY36" fmla="*/ 41466 h 605734"/>
                  <a:gd name="connsiteX37" fmla="*/ 384148 w 489936"/>
                  <a:gd name="connsiteY37" fmla="*/ 24935 h 605734"/>
                  <a:gd name="connsiteX38" fmla="*/ 327746 w 489936"/>
                  <a:gd name="connsiteY38" fmla="*/ 24935 h 605734"/>
                  <a:gd name="connsiteX39" fmla="*/ 311191 w 489936"/>
                  <a:gd name="connsiteY39" fmla="*/ 41466 h 605734"/>
                  <a:gd name="connsiteX40" fmla="*/ 327746 w 489936"/>
                  <a:gd name="connsiteY40" fmla="*/ 58276 h 605734"/>
                  <a:gd name="connsiteX41" fmla="*/ 344583 w 489936"/>
                  <a:gd name="connsiteY41" fmla="*/ 41466 h 605734"/>
                  <a:gd name="connsiteX42" fmla="*/ 327746 w 489936"/>
                  <a:gd name="connsiteY42" fmla="*/ 24935 h 605734"/>
                  <a:gd name="connsiteX43" fmla="*/ 35076 w 489936"/>
                  <a:gd name="connsiteY43" fmla="*/ 0 h 605734"/>
                  <a:gd name="connsiteX44" fmla="*/ 454860 w 489936"/>
                  <a:gd name="connsiteY44" fmla="*/ 0 h 605734"/>
                  <a:gd name="connsiteX45" fmla="*/ 489936 w 489936"/>
                  <a:gd name="connsiteY45" fmla="*/ 35022 h 605734"/>
                  <a:gd name="connsiteX46" fmla="*/ 489936 w 489936"/>
                  <a:gd name="connsiteY46" fmla="*/ 570712 h 605734"/>
                  <a:gd name="connsiteX47" fmla="*/ 454860 w 489936"/>
                  <a:gd name="connsiteY47" fmla="*/ 605734 h 605734"/>
                  <a:gd name="connsiteX48" fmla="*/ 35076 w 489936"/>
                  <a:gd name="connsiteY48" fmla="*/ 605734 h 605734"/>
                  <a:gd name="connsiteX49" fmla="*/ 0 w 489936"/>
                  <a:gd name="connsiteY49" fmla="*/ 570712 h 605734"/>
                  <a:gd name="connsiteX50" fmla="*/ 0 w 489936"/>
                  <a:gd name="connsiteY50" fmla="*/ 35022 h 605734"/>
                  <a:gd name="connsiteX51" fmla="*/ 35076 w 489936"/>
                  <a:gd name="connsiteY51" fmla="*/ 0 h 605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489936" h="605734">
                    <a:moveTo>
                      <a:pt x="56946" y="454159"/>
                    </a:moveTo>
                    <a:lnTo>
                      <a:pt x="432989" y="454159"/>
                    </a:lnTo>
                    <a:lnTo>
                      <a:pt x="432989" y="552245"/>
                    </a:lnTo>
                    <a:lnTo>
                      <a:pt x="56946" y="552245"/>
                    </a:lnTo>
                    <a:close/>
                    <a:moveTo>
                      <a:pt x="218027" y="167240"/>
                    </a:moveTo>
                    <a:lnTo>
                      <a:pt x="270224" y="343219"/>
                    </a:lnTo>
                    <a:lnTo>
                      <a:pt x="322421" y="269521"/>
                    </a:lnTo>
                    <a:lnTo>
                      <a:pt x="361990" y="314636"/>
                    </a:lnTo>
                    <a:lnTo>
                      <a:pt x="432989" y="314636"/>
                    </a:lnTo>
                    <a:lnTo>
                      <a:pt x="432989" y="333411"/>
                    </a:lnTo>
                    <a:lnTo>
                      <a:pt x="353290" y="333411"/>
                    </a:lnTo>
                    <a:lnTo>
                      <a:pt x="324105" y="299785"/>
                    </a:lnTo>
                    <a:lnTo>
                      <a:pt x="263208" y="385812"/>
                    </a:lnTo>
                    <a:lnTo>
                      <a:pt x="224762" y="255229"/>
                    </a:lnTo>
                    <a:lnTo>
                      <a:pt x="198664" y="438494"/>
                    </a:lnTo>
                    <a:lnTo>
                      <a:pt x="150395" y="300905"/>
                    </a:lnTo>
                    <a:lnTo>
                      <a:pt x="131313" y="333411"/>
                    </a:lnTo>
                    <a:lnTo>
                      <a:pt x="56946" y="333411"/>
                    </a:lnTo>
                    <a:lnTo>
                      <a:pt x="56946" y="314636"/>
                    </a:lnTo>
                    <a:lnTo>
                      <a:pt x="120368" y="314636"/>
                    </a:lnTo>
                    <a:lnTo>
                      <a:pt x="154605" y="256350"/>
                    </a:lnTo>
                    <a:lnTo>
                      <a:pt x="190806" y="359472"/>
                    </a:lnTo>
                    <a:close/>
                    <a:moveTo>
                      <a:pt x="23290" y="71444"/>
                    </a:moveTo>
                    <a:lnTo>
                      <a:pt x="23290" y="570712"/>
                    </a:lnTo>
                    <a:cubicBezTo>
                      <a:pt x="23290" y="577156"/>
                      <a:pt x="28622" y="582199"/>
                      <a:pt x="35076" y="582199"/>
                    </a:cubicBezTo>
                    <a:lnTo>
                      <a:pt x="454860" y="582199"/>
                    </a:lnTo>
                    <a:cubicBezTo>
                      <a:pt x="461314" y="582199"/>
                      <a:pt x="466646" y="577156"/>
                      <a:pt x="466646" y="570712"/>
                    </a:cubicBezTo>
                    <a:lnTo>
                      <a:pt x="466646" y="71444"/>
                    </a:lnTo>
                    <a:close/>
                    <a:moveTo>
                      <a:pt x="440550" y="24935"/>
                    </a:moveTo>
                    <a:cubicBezTo>
                      <a:pt x="431290" y="24935"/>
                      <a:pt x="423713" y="32220"/>
                      <a:pt x="423713" y="41466"/>
                    </a:cubicBezTo>
                    <a:cubicBezTo>
                      <a:pt x="423713" y="50711"/>
                      <a:pt x="431290" y="58276"/>
                      <a:pt x="440550" y="58276"/>
                    </a:cubicBezTo>
                    <a:cubicBezTo>
                      <a:pt x="449810" y="58276"/>
                      <a:pt x="457105" y="50711"/>
                      <a:pt x="457105" y="41466"/>
                    </a:cubicBezTo>
                    <a:cubicBezTo>
                      <a:pt x="457105" y="32220"/>
                      <a:pt x="449810" y="24935"/>
                      <a:pt x="440550" y="24935"/>
                    </a:cubicBezTo>
                    <a:close/>
                    <a:moveTo>
                      <a:pt x="384148" y="24935"/>
                    </a:moveTo>
                    <a:cubicBezTo>
                      <a:pt x="374888" y="24935"/>
                      <a:pt x="367312" y="32220"/>
                      <a:pt x="367312" y="41466"/>
                    </a:cubicBezTo>
                    <a:cubicBezTo>
                      <a:pt x="367312" y="50711"/>
                      <a:pt x="374888" y="58276"/>
                      <a:pt x="384148" y="58276"/>
                    </a:cubicBezTo>
                    <a:cubicBezTo>
                      <a:pt x="393408" y="58276"/>
                      <a:pt x="400984" y="50711"/>
                      <a:pt x="400984" y="41466"/>
                    </a:cubicBezTo>
                    <a:cubicBezTo>
                      <a:pt x="400984" y="32220"/>
                      <a:pt x="393408" y="24935"/>
                      <a:pt x="384148" y="24935"/>
                    </a:cubicBezTo>
                    <a:close/>
                    <a:moveTo>
                      <a:pt x="327746" y="24935"/>
                    </a:moveTo>
                    <a:cubicBezTo>
                      <a:pt x="318486" y="24935"/>
                      <a:pt x="311191" y="32220"/>
                      <a:pt x="311191" y="41466"/>
                    </a:cubicBezTo>
                    <a:cubicBezTo>
                      <a:pt x="311191" y="50711"/>
                      <a:pt x="318486" y="58276"/>
                      <a:pt x="327746" y="58276"/>
                    </a:cubicBezTo>
                    <a:cubicBezTo>
                      <a:pt x="337006" y="58276"/>
                      <a:pt x="344583" y="50711"/>
                      <a:pt x="344583" y="41466"/>
                    </a:cubicBezTo>
                    <a:cubicBezTo>
                      <a:pt x="344583" y="32220"/>
                      <a:pt x="337006" y="24935"/>
                      <a:pt x="327746" y="24935"/>
                    </a:cubicBezTo>
                    <a:close/>
                    <a:moveTo>
                      <a:pt x="35076" y="0"/>
                    </a:moveTo>
                    <a:lnTo>
                      <a:pt x="454860" y="0"/>
                    </a:lnTo>
                    <a:cubicBezTo>
                      <a:pt x="474222" y="0"/>
                      <a:pt x="489936" y="15690"/>
                      <a:pt x="489936" y="35022"/>
                    </a:cubicBezTo>
                    <a:lnTo>
                      <a:pt x="489936" y="570712"/>
                    </a:lnTo>
                    <a:cubicBezTo>
                      <a:pt x="489936" y="590044"/>
                      <a:pt x="474222" y="605734"/>
                      <a:pt x="454860" y="605734"/>
                    </a:cubicBezTo>
                    <a:lnTo>
                      <a:pt x="35076" y="605734"/>
                    </a:lnTo>
                    <a:cubicBezTo>
                      <a:pt x="15714" y="605734"/>
                      <a:pt x="0" y="590044"/>
                      <a:pt x="0" y="570712"/>
                    </a:cubicBezTo>
                    <a:lnTo>
                      <a:pt x="0" y="35022"/>
                    </a:lnTo>
                    <a:cubicBezTo>
                      <a:pt x="0" y="15690"/>
                      <a:pt x="15714" y="0"/>
                      <a:pt x="350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îŝlíḑé">
              <a:extLst>
                <a:ext uri="{FF2B5EF4-FFF2-40B4-BE49-F238E27FC236}">
                  <a16:creationId xmlns:a16="http://schemas.microsoft.com/office/drawing/2014/main" id="{22CFE707-A5DF-439C-BCF3-80303675FCA2}"/>
                </a:ext>
              </a:extLst>
            </p:cNvPr>
            <p:cNvGrpSpPr/>
            <p:nvPr/>
          </p:nvGrpSpPr>
          <p:grpSpPr>
            <a:xfrm>
              <a:off x="5549153" y="3066709"/>
              <a:ext cx="1694330" cy="1130982"/>
              <a:chOff x="1644341" y="1560639"/>
              <a:chExt cx="3202566" cy="1130982"/>
            </a:xfrm>
          </p:grpSpPr>
          <p:sp>
            <p:nvSpPr>
              <p:cNvPr id="33" name="íṣḻiḋe">
                <a:extLst>
                  <a:ext uri="{FF2B5EF4-FFF2-40B4-BE49-F238E27FC236}">
                    <a16:creationId xmlns:a16="http://schemas.microsoft.com/office/drawing/2014/main" id="{E9693AD5-BFBD-41BC-805B-C71E24E78B7B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ïṩḻî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3" name="íŝlïḍê">
              <a:extLst>
                <a:ext uri="{FF2B5EF4-FFF2-40B4-BE49-F238E27FC236}">
                  <a16:creationId xmlns:a16="http://schemas.microsoft.com/office/drawing/2014/main" id="{3E660334-AF7E-4984-87E1-13E8FF134550}"/>
                </a:ext>
              </a:extLst>
            </p:cNvPr>
            <p:cNvGrpSpPr/>
            <p:nvPr/>
          </p:nvGrpSpPr>
          <p:grpSpPr>
            <a:xfrm>
              <a:off x="7686861" y="3066709"/>
              <a:ext cx="1694330" cy="1130982"/>
              <a:chOff x="1644341" y="1560639"/>
              <a:chExt cx="3202566" cy="1130982"/>
            </a:xfrm>
          </p:grpSpPr>
          <p:sp>
            <p:nvSpPr>
              <p:cNvPr id="31" name="î$ļïdé">
                <a:extLst>
                  <a:ext uri="{FF2B5EF4-FFF2-40B4-BE49-F238E27FC236}">
                    <a16:creationId xmlns:a16="http://schemas.microsoft.com/office/drawing/2014/main" id="{5C2771A6-9FD9-4517-8079-642CF7FF2A45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ïṩlïḑ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śḷidé">
              <a:extLst>
                <a:ext uri="{FF2B5EF4-FFF2-40B4-BE49-F238E27FC236}">
                  <a16:creationId xmlns:a16="http://schemas.microsoft.com/office/drawing/2014/main" id="{E1735E3F-4942-47B0-A6A7-02E4BEA310A7}"/>
                </a:ext>
              </a:extLst>
            </p:cNvPr>
            <p:cNvGrpSpPr/>
            <p:nvPr/>
          </p:nvGrpSpPr>
          <p:grpSpPr>
            <a:xfrm>
              <a:off x="9824570" y="3066709"/>
              <a:ext cx="1694330" cy="1130982"/>
              <a:chOff x="1644341" y="1560639"/>
              <a:chExt cx="3202566" cy="1130982"/>
            </a:xfrm>
          </p:grpSpPr>
          <p:sp>
            <p:nvSpPr>
              <p:cNvPr id="29" name="íSḷïḓè">
                <a:extLst>
                  <a:ext uri="{FF2B5EF4-FFF2-40B4-BE49-F238E27FC236}">
                    <a16:creationId xmlns:a16="http://schemas.microsoft.com/office/drawing/2014/main" id="{E653B624-49A6-40FD-B7AB-B7C0DF092428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íSļîḍ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ïślïḑê">
              <a:extLst>
                <a:ext uri="{FF2B5EF4-FFF2-40B4-BE49-F238E27FC236}">
                  <a16:creationId xmlns:a16="http://schemas.microsoft.com/office/drawing/2014/main" id="{CA347D7E-9717-40EA-9EDE-9600D64C81B9}"/>
                </a:ext>
              </a:extLst>
            </p:cNvPr>
            <p:cNvGrpSpPr/>
            <p:nvPr/>
          </p:nvGrpSpPr>
          <p:grpSpPr>
            <a:xfrm>
              <a:off x="4610094" y="4816738"/>
              <a:ext cx="779930" cy="779930"/>
              <a:chOff x="4661647" y="1372347"/>
              <a:chExt cx="762000" cy="762000"/>
            </a:xfrm>
          </p:grpSpPr>
          <p:sp>
            <p:nvSpPr>
              <p:cNvPr id="27" name="iṥ1ídé">
                <a:extLst>
                  <a:ext uri="{FF2B5EF4-FFF2-40B4-BE49-F238E27FC236}">
                    <a16:creationId xmlns:a16="http://schemas.microsoft.com/office/drawing/2014/main" id="{D01163F3-B181-4097-A1C8-120305C35A3B}"/>
                  </a:ext>
                </a:extLst>
              </p:cNvPr>
              <p:cNvSpPr/>
              <p:nvPr/>
            </p:nvSpPr>
            <p:spPr>
              <a:xfrm>
                <a:off x="4661647" y="1372347"/>
                <a:ext cx="762000" cy="762000"/>
              </a:xfrm>
              <a:prstGeom prst="ellipse">
                <a:avLst/>
              </a:prstGeom>
              <a:solidFill>
                <a:schemeClr val="accent3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ïŝḷîde">
                <a:extLst>
                  <a:ext uri="{FF2B5EF4-FFF2-40B4-BE49-F238E27FC236}">
                    <a16:creationId xmlns:a16="http://schemas.microsoft.com/office/drawing/2014/main" id="{84378DF0-7CF2-4AFB-993B-70AAAAE61F21}"/>
                  </a:ext>
                </a:extLst>
              </p:cNvPr>
              <p:cNvSpPr/>
              <p:nvPr/>
            </p:nvSpPr>
            <p:spPr>
              <a:xfrm>
                <a:off x="4863629" y="1569569"/>
                <a:ext cx="358034" cy="367554"/>
              </a:xfrm>
              <a:custGeom>
                <a:avLst/>
                <a:gdLst>
                  <a:gd name="connsiteX0" fmla="*/ 549811 w 591833"/>
                  <a:gd name="connsiteY0" fmla="*/ 523595 h 607569"/>
                  <a:gd name="connsiteX1" fmla="*/ 591833 w 591833"/>
                  <a:gd name="connsiteY1" fmla="*/ 565582 h 607569"/>
                  <a:gd name="connsiteX2" fmla="*/ 549811 w 591833"/>
                  <a:gd name="connsiteY2" fmla="*/ 607569 h 607569"/>
                  <a:gd name="connsiteX3" fmla="*/ 507789 w 591833"/>
                  <a:gd name="connsiteY3" fmla="*/ 565582 h 607569"/>
                  <a:gd name="connsiteX4" fmla="*/ 549811 w 591833"/>
                  <a:gd name="connsiteY4" fmla="*/ 523595 h 607569"/>
                  <a:gd name="connsiteX5" fmla="*/ 295917 w 591833"/>
                  <a:gd name="connsiteY5" fmla="*/ 523595 h 607569"/>
                  <a:gd name="connsiteX6" fmla="*/ 338010 w 591833"/>
                  <a:gd name="connsiteY6" fmla="*/ 565582 h 607569"/>
                  <a:gd name="connsiteX7" fmla="*/ 295917 w 591833"/>
                  <a:gd name="connsiteY7" fmla="*/ 607569 h 607569"/>
                  <a:gd name="connsiteX8" fmla="*/ 253824 w 591833"/>
                  <a:gd name="connsiteY8" fmla="*/ 565582 h 607569"/>
                  <a:gd name="connsiteX9" fmla="*/ 295917 w 591833"/>
                  <a:gd name="connsiteY9" fmla="*/ 523595 h 607569"/>
                  <a:gd name="connsiteX10" fmla="*/ 42022 w 591833"/>
                  <a:gd name="connsiteY10" fmla="*/ 523595 h 607569"/>
                  <a:gd name="connsiteX11" fmla="*/ 84044 w 591833"/>
                  <a:gd name="connsiteY11" fmla="*/ 565582 h 607569"/>
                  <a:gd name="connsiteX12" fmla="*/ 42022 w 591833"/>
                  <a:gd name="connsiteY12" fmla="*/ 607569 h 607569"/>
                  <a:gd name="connsiteX13" fmla="*/ 0 w 591833"/>
                  <a:gd name="connsiteY13" fmla="*/ 565582 h 607569"/>
                  <a:gd name="connsiteX14" fmla="*/ 42022 w 591833"/>
                  <a:gd name="connsiteY14" fmla="*/ 523595 h 607569"/>
                  <a:gd name="connsiteX15" fmla="*/ 275789 w 591833"/>
                  <a:gd name="connsiteY15" fmla="*/ 358260 h 607569"/>
                  <a:gd name="connsiteX16" fmla="*/ 295916 w 591833"/>
                  <a:gd name="connsiteY16" fmla="*/ 359334 h 607569"/>
                  <a:gd name="connsiteX17" fmla="*/ 316043 w 591833"/>
                  <a:gd name="connsiteY17" fmla="*/ 358260 h 607569"/>
                  <a:gd name="connsiteX18" fmla="*/ 316043 w 591833"/>
                  <a:gd name="connsiteY18" fmla="*/ 426658 h 607569"/>
                  <a:gd name="connsiteX19" fmla="*/ 548348 w 591833"/>
                  <a:gd name="connsiteY19" fmla="*/ 426658 h 607569"/>
                  <a:gd name="connsiteX20" fmla="*/ 568475 w 591833"/>
                  <a:gd name="connsiteY20" fmla="*/ 446748 h 607569"/>
                  <a:gd name="connsiteX21" fmla="*/ 568475 w 591833"/>
                  <a:gd name="connsiteY21" fmla="*/ 492908 h 607569"/>
                  <a:gd name="connsiteX22" fmla="*/ 549885 w 591833"/>
                  <a:gd name="connsiteY22" fmla="*/ 490455 h 607569"/>
                  <a:gd name="connsiteX23" fmla="*/ 528221 w 591833"/>
                  <a:gd name="connsiteY23" fmla="*/ 493675 h 607569"/>
                  <a:gd name="connsiteX24" fmla="*/ 528221 w 591833"/>
                  <a:gd name="connsiteY24" fmla="*/ 466837 h 607569"/>
                  <a:gd name="connsiteX25" fmla="*/ 316043 w 591833"/>
                  <a:gd name="connsiteY25" fmla="*/ 466837 h 607569"/>
                  <a:gd name="connsiteX26" fmla="*/ 316043 w 591833"/>
                  <a:gd name="connsiteY26" fmla="*/ 493215 h 607569"/>
                  <a:gd name="connsiteX27" fmla="*/ 295916 w 591833"/>
                  <a:gd name="connsiteY27" fmla="*/ 490455 h 607569"/>
                  <a:gd name="connsiteX28" fmla="*/ 275789 w 591833"/>
                  <a:gd name="connsiteY28" fmla="*/ 493215 h 607569"/>
                  <a:gd name="connsiteX29" fmla="*/ 275789 w 591833"/>
                  <a:gd name="connsiteY29" fmla="*/ 466837 h 607569"/>
                  <a:gd name="connsiteX30" fmla="*/ 63611 w 591833"/>
                  <a:gd name="connsiteY30" fmla="*/ 466837 h 607569"/>
                  <a:gd name="connsiteX31" fmla="*/ 63611 w 591833"/>
                  <a:gd name="connsiteY31" fmla="*/ 493675 h 607569"/>
                  <a:gd name="connsiteX32" fmla="*/ 41948 w 591833"/>
                  <a:gd name="connsiteY32" fmla="*/ 490455 h 607569"/>
                  <a:gd name="connsiteX33" fmla="*/ 23357 w 591833"/>
                  <a:gd name="connsiteY33" fmla="*/ 492908 h 607569"/>
                  <a:gd name="connsiteX34" fmla="*/ 23357 w 591833"/>
                  <a:gd name="connsiteY34" fmla="*/ 446748 h 607569"/>
                  <a:gd name="connsiteX35" fmla="*/ 43484 w 591833"/>
                  <a:gd name="connsiteY35" fmla="*/ 426658 h 607569"/>
                  <a:gd name="connsiteX36" fmla="*/ 275789 w 591833"/>
                  <a:gd name="connsiteY36" fmla="*/ 426658 h 607569"/>
                  <a:gd name="connsiteX37" fmla="*/ 295880 w 591833"/>
                  <a:gd name="connsiteY37" fmla="*/ 32832 h 607569"/>
                  <a:gd name="connsiteX38" fmla="*/ 275751 w 591833"/>
                  <a:gd name="connsiteY38" fmla="*/ 52930 h 607569"/>
                  <a:gd name="connsiteX39" fmla="*/ 275751 w 591833"/>
                  <a:gd name="connsiteY39" fmla="*/ 152498 h 607569"/>
                  <a:gd name="connsiteX40" fmla="*/ 245635 w 591833"/>
                  <a:gd name="connsiteY40" fmla="*/ 182415 h 607569"/>
                  <a:gd name="connsiteX41" fmla="*/ 245635 w 591833"/>
                  <a:gd name="connsiteY41" fmla="*/ 210951 h 607569"/>
                  <a:gd name="connsiteX42" fmla="*/ 259925 w 591833"/>
                  <a:gd name="connsiteY42" fmla="*/ 216781 h 607569"/>
                  <a:gd name="connsiteX43" fmla="*/ 274061 w 591833"/>
                  <a:gd name="connsiteY43" fmla="*/ 210951 h 607569"/>
                  <a:gd name="connsiteX44" fmla="*/ 310170 w 591833"/>
                  <a:gd name="connsiteY44" fmla="*/ 174898 h 607569"/>
                  <a:gd name="connsiteX45" fmla="*/ 316009 w 591833"/>
                  <a:gd name="connsiteY45" fmla="*/ 160783 h 607569"/>
                  <a:gd name="connsiteX46" fmla="*/ 316009 w 591833"/>
                  <a:gd name="connsiteY46" fmla="*/ 52930 h 607569"/>
                  <a:gd name="connsiteX47" fmla="*/ 295880 w 591833"/>
                  <a:gd name="connsiteY47" fmla="*/ 32832 h 607569"/>
                  <a:gd name="connsiteX48" fmla="*/ 295880 w 591833"/>
                  <a:gd name="connsiteY48" fmla="*/ 0 h 607569"/>
                  <a:gd name="connsiteX49" fmla="*/ 456910 w 591833"/>
                  <a:gd name="connsiteY49" fmla="*/ 160783 h 607569"/>
                  <a:gd name="connsiteX50" fmla="*/ 295880 w 591833"/>
                  <a:gd name="connsiteY50" fmla="*/ 321566 h 607569"/>
                  <a:gd name="connsiteX51" fmla="*/ 134850 w 591833"/>
                  <a:gd name="connsiteY51" fmla="*/ 160783 h 607569"/>
                  <a:gd name="connsiteX52" fmla="*/ 295880 w 591833"/>
                  <a:gd name="connsiteY52" fmla="*/ 0 h 60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91833" h="607569">
                    <a:moveTo>
                      <a:pt x="549811" y="523595"/>
                    </a:moveTo>
                    <a:cubicBezTo>
                      <a:pt x="573019" y="523595"/>
                      <a:pt x="591833" y="542393"/>
                      <a:pt x="591833" y="565582"/>
                    </a:cubicBezTo>
                    <a:cubicBezTo>
                      <a:pt x="591833" y="588771"/>
                      <a:pt x="573019" y="607569"/>
                      <a:pt x="549811" y="607569"/>
                    </a:cubicBezTo>
                    <a:cubicBezTo>
                      <a:pt x="526603" y="607569"/>
                      <a:pt x="507789" y="588771"/>
                      <a:pt x="507789" y="565582"/>
                    </a:cubicBezTo>
                    <a:cubicBezTo>
                      <a:pt x="507789" y="542393"/>
                      <a:pt x="526603" y="523595"/>
                      <a:pt x="549811" y="523595"/>
                    </a:cubicBezTo>
                    <a:close/>
                    <a:moveTo>
                      <a:pt x="295917" y="523595"/>
                    </a:moveTo>
                    <a:cubicBezTo>
                      <a:pt x="319164" y="523595"/>
                      <a:pt x="338010" y="542393"/>
                      <a:pt x="338010" y="565582"/>
                    </a:cubicBezTo>
                    <a:cubicBezTo>
                      <a:pt x="338010" y="588771"/>
                      <a:pt x="319164" y="607569"/>
                      <a:pt x="295917" y="607569"/>
                    </a:cubicBezTo>
                    <a:cubicBezTo>
                      <a:pt x="272670" y="607569"/>
                      <a:pt x="253824" y="588771"/>
                      <a:pt x="253824" y="565582"/>
                    </a:cubicBezTo>
                    <a:cubicBezTo>
                      <a:pt x="253824" y="542393"/>
                      <a:pt x="272670" y="523595"/>
                      <a:pt x="295917" y="523595"/>
                    </a:cubicBezTo>
                    <a:close/>
                    <a:moveTo>
                      <a:pt x="42022" y="523595"/>
                    </a:moveTo>
                    <a:cubicBezTo>
                      <a:pt x="65230" y="523595"/>
                      <a:pt x="84044" y="542393"/>
                      <a:pt x="84044" y="565582"/>
                    </a:cubicBezTo>
                    <a:cubicBezTo>
                      <a:pt x="84044" y="588771"/>
                      <a:pt x="65230" y="607569"/>
                      <a:pt x="42022" y="607569"/>
                    </a:cubicBezTo>
                    <a:cubicBezTo>
                      <a:pt x="18814" y="607569"/>
                      <a:pt x="0" y="588771"/>
                      <a:pt x="0" y="565582"/>
                    </a:cubicBezTo>
                    <a:cubicBezTo>
                      <a:pt x="0" y="542393"/>
                      <a:pt x="18814" y="523595"/>
                      <a:pt x="42022" y="523595"/>
                    </a:cubicBezTo>
                    <a:close/>
                    <a:moveTo>
                      <a:pt x="275789" y="358260"/>
                    </a:moveTo>
                    <a:cubicBezTo>
                      <a:pt x="282396" y="359027"/>
                      <a:pt x="289156" y="359334"/>
                      <a:pt x="295916" y="359334"/>
                    </a:cubicBezTo>
                    <a:cubicBezTo>
                      <a:pt x="302676" y="359334"/>
                      <a:pt x="309437" y="359027"/>
                      <a:pt x="316043" y="358260"/>
                    </a:cubicBezTo>
                    <a:lnTo>
                      <a:pt x="316043" y="426658"/>
                    </a:lnTo>
                    <a:lnTo>
                      <a:pt x="548348" y="426658"/>
                    </a:lnTo>
                    <a:cubicBezTo>
                      <a:pt x="559410" y="426658"/>
                      <a:pt x="568475" y="435706"/>
                      <a:pt x="568475" y="446748"/>
                    </a:cubicBezTo>
                    <a:lnTo>
                      <a:pt x="568475" y="492908"/>
                    </a:lnTo>
                    <a:cubicBezTo>
                      <a:pt x="562483" y="491375"/>
                      <a:pt x="556184" y="490455"/>
                      <a:pt x="549885" y="490455"/>
                    </a:cubicBezTo>
                    <a:cubicBezTo>
                      <a:pt x="542356" y="490455"/>
                      <a:pt x="535135" y="491681"/>
                      <a:pt x="528221" y="493675"/>
                    </a:cubicBezTo>
                    <a:lnTo>
                      <a:pt x="528221" y="466837"/>
                    </a:lnTo>
                    <a:lnTo>
                      <a:pt x="316043" y="466837"/>
                    </a:lnTo>
                    <a:lnTo>
                      <a:pt x="316043" y="493215"/>
                    </a:lnTo>
                    <a:cubicBezTo>
                      <a:pt x="309590" y="491528"/>
                      <a:pt x="302830" y="490455"/>
                      <a:pt x="295916" y="490455"/>
                    </a:cubicBezTo>
                    <a:cubicBezTo>
                      <a:pt x="289002" y="490455"/>
                      <a:pt x="282242" y="491528"/>
                      <a:pt x="275789" y="493215"/>
                    </a:cubicBezTo>
                    <a:lnTo>
                      <a:pt x="275789" y="466837"/>
                    </a:lnTo>
                    <a:lnTo>
                      <a:pt x="63611" y="466837"/>
                    </a:lnTo>
                    <a:lnTo>
                      <a:pt x="63611" y="493675"/>
                    </a:lnTo>
                    <a:cubicBezTo>
                      <a:pt x="56697" y="491681"/>
                      <a:pt x="49476" y="490455"/>
                      <a:pt x="41948" y="490455"/>
                    </a:cubicBezTo>
                    <a:cubicBezTo>
                      <a:pt x="35495" y="490455"/>
                      <a:pt x="29349" y="491375"/>
                      <a:pt x="23357" y="492908"/>
                    </a:cubicBezTo>
                    <a:lnTo>
                      <a:pt x="23357" y="446748"/>
                    </a:lnTo>
                    <a:cubicBezTo>
                      <a:pt x="23357" y="435706"/>
                      <a:pt x="32422" y="426658"/>
                      <a:pt x="43484" y="426658"/>
                    </a:cubicBezTo>
                    <a:lnTo>
                      <a:pt x="275789" y="426658"/>
                    </a:lnTo>
                    <a:close/>
                    <a:moveTo>
                      <a:pt x="295880" y="32832"/>
                    </a:moveTo>
                    <a:cubicBezTo>
                      <a:pt x="284817" y="32832"/>
                      <a:pt x="275751" y="41883"/>
                      <a:pt x="275751" y="52930"/>
                    </a:cubicBezTo>
                    <a:lnTo>
                      <a:pt x="275751" y="152498"/>
                    </a:lnTo>
                    <a:lnTo>
                      <a:pt x="245635" y="182415"/>
                    </a:lnTo>
                    <a:cubicBezTo>
                      <a:pt x="237799" y="190393"/>
                      <a:pt x="237799" y="202973"/>
                      <a:pt x="245635" y="210951"/>
                    </a:cubicBezTo>
                    <a:cubicBezTo>
                      <a:pt x="249630" y="214786"/>
                      <a:pt x="254701" y="216781"/>
                      <a:pt x="259925" y="216781"/>
                    </a:cubicBezTo>
                    <a:cubicBezTo>
                      <a:pt x="264996" y="216781"/>
                      <a:pt x="270220" y="214786"/>
                      <a:pt x="274061" y="210951"/>
                    </a:cubicBezTo>
                    <a:lnTo>
                      <a:pt x="310170" y="174898"/>
                    </a:lnTo>
                    <a:cubicBezTo>
                      <a:pt x="313858" y="171215"/>
                      <a:pt x="316009" y="166153"/>
                      <a:pt x="316009" y="160783"/>
                    </a:cubicBezTo>
                    <a:lnTo>
                      <a:pt x="316009" y="52930"/>
                    </a:lnTo>
                    <a:cubicBezTo>
                      <a:pt x="316009" y="41883"/>
                      <a:pt x="306943" y="32832"/>
                      <a:pt x="295880" y="32832"/>
                    </a:cubicBezTo>
                    <a:close/>
                    <a:moveTo>
                      <a:pt x="295880" y="0"/>
                    </a:moveTo>
                    <a:cubicBezTo>
                      <a:pt x="384693" y="0"/>
                      <a:pt x="456910" y="72107"/>
                      <a:pt x="456910" y="160783"/>
                    </a:cubicBezTo>
                    <a:cubicBezTo>
                      <a:pt x="456910" y="249459"/>
                      <a:pt x="384693" y="321566"/>
                      <a:pt x="295880" y="321566"/>
                    </a:cubicBezTo>
                    <a:cubicBezTo>
                      <a:pt x="207068" y="321566"/>
                      <a:pt x="134850" y="249459"/>
                      <a:pt x="134850" y="160783"/>
                    </a:cubicBezTo>
                    <a:cubicBezTo>
                      <a:pt x="134850" y="72107"/>
                      <a:pt x="207068" y="0"/>
                      <a:pt x="2958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íṧļîḑè">
              <a:extLst>
                <a:ext uri="{FF2B5EF4-FFF2-40B4-BE49-F238E27FC236}">
                  <a16:creationId xmlns:a16="http://schemas.microsoft.com/office/drawing/2014/main" id="{29577795-9CCD-4B35-A390-BCB501FC06E2}"/>
                </a:ext>
              </a:extLst>
            </p:cNvPr>
            <p:cNvGrpSpPr/>
            <p:nvPr/>
          </p:nvGrpSpPr>
          <p:grpSpPr>
            <a:xfrm>
              <a:off x="5549153" y="4641212"/>
              <a:ext cx="1694330" cy="1130982"/>
              <a:chOff x="1644341" y="1560639"/>
              <a:chExt cx="3202566" cy="1130982"/>
            </a:xfrm>
          </p:grpSpPr>
          <p:sp>
            <p:nvSpPr>
              <p:cNvPr id="25" name="íṡliḋè">
                <a:extLst>
                  <a:ext uri="{FF2B5EF4-FFF2-40B4-BE49-F238E27FC236}">
                    <a16:creationId xmlns:a16="http://schemas.microsoft.com/office/drawing/2014/main" id="{1E143481-667B-45A3-B43A-6842935ABFEB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îṣ1í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7" name="ï$lídê">
              <a:extLst>
                <a:ext uri="{FF2B5EF4-FFF2-40B4-BE49-F238E27FC236}">
                  <a16:creationId xmlns:a16="http://schemas.microsoft.com/office/drawing/2014/main" id="{D5E20B5A-542A-4D33-8AC3-EDCF1016E9B8}"/>
                </a:ext>
              </a:extLst>
            </p:cNvPr>
            <p:cNvGrpSpPr/>
            <p:nvPr/>
          </p:nvGrpSpPr>
          <p:grpSpPr>
            <a:xfrm>
              <a:off x="7686861" y="4641212"/>
              <a:ext cx="1694330" cy="1130982"/>
              <a:chOff x="1644341" y="1560639"/>
              <a:chExt cx="3202566" cy="1130982"/>
            </a:xfrm>
          </p:grpSpPr>
          <p:sp>
            <p:nvSpPr>
              <p:cNvPr id="23" name="iSļîḋè">
                <a:extLst>
                  <a:ext uri="{FF2B5EF4-FFF2-40B4-BE49-F238E27FC236}">
                    <a16:creationId xmlns:a16="http://schemas.microsoft.com/office/drawing/2014/main" id="{249ED2A4-1C30-4C9B-A7E9-114FF48D583F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iSḷï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íṣľidé">
              <a:extLst>
                <a:ext uri="{FF2B5EF4-FFF2-40B4-BE49-F238E27FC236}">
                  <a16:creationId xmlns:a16="http://schemas.microsoft.com/office/drawing/2014/main" id="{9C8FBE12-79CD-4B9B-981F-43BAA2781199}"/>
                </a:ext>
              </a:extLst>
            </p:cNvPr>
            <p:cNvGrpSpPr/>
            <p:nvPr/>
          </p:nvGrpSpPr>
          <p:grpSpPr>
            <a:xfrm>
              <a:off x="9824570" y="4641212"/>
              <a:ext cx="1694330" cy="1130982"/>
              <a:chOff x="1644341" y="1560639"/>
              <a:chExt cx="3202566" cy="1130982"/>
            </a:xfrm>
          </p:grpSpPr>
          <p:sp>
            <p:nvSpPr>
              <p:cNvPr id="21" name="îṩľîďê">
                <a:extLst>
                  <a:ext uri="{FF2B5EF4-FFF2-40B4-BE49-F238E27FC236}">
                    <a16:creationId xmlns:a16="http://schemas.microsoft.com/office/drawing/2014/main" id="{A706756A-6686-4C58-9258-D160ABF73156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ïṧḻîḍ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99F8A8D-0B4E-4675-B394-C0AFFA14E9BB}"/>
                </a:ext>
              </a:extLst>
            </p:cNvPr>
            <p:cNvCxnSpPr/>
            <p:nvPr/>
          </p:nvCxnSpPr>
          <p:spPr>
            <a:xfrm>
              <a:off x="5647765" y="2844949"/>
              <a:ext cx="587113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EE1A4CE3-6901-4778-8E0E-A3DEC377C1D4}"/>
                </a:ext>
              </a:extLst>
            </p:cNvPr>
            <p:cNvCxnSpPr/>
            <p:nvPr/>
          </p:nvCxnSpPr>
          <p:spPr>
            <a:xfrm>
              <a:off x="5647765" y="4419453"/>
              <a:ext cx="587113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02264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1D2182-837C-445E-9FA8-AE571613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10DDDE-581F-4BC0-9AFF-6A9732266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CFCB2D-7486-45F5-A1F9-633DB58C7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35</a:t>
            </a:fld>
            <a:endParaRPr lang="zh-CN" altLang="en-US"/>
          </a:p>
        </p:txBody>
      </p:sp>
      <p:grpSp>
        <p:nvGrpSpPr>
          <p:cNvPr id="5" name="2706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6FC6E63-1F10-4A60-9A44-BE0651D28C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6" name="îsļîḍè">
              <a:extLst>
                <a:ext uri="{FF2B5EF4-FFF2-40B4-BE49-F238E27FC236}">
                  <a16:creationId xmlns:a16="http://schemas.microsoft.com/office/drawing/2014/main" id="{44886C02-BBF5-4992-AEAD-B1B248C60304}"/>
                </a:ext>
              </a:extLst>
            </p:cNvPr>
            <p:cNvGrpSpPr/>
            <p:nvPr/>
          </p:nvGrpSpPr>
          <p:grpSpPr>
            <a:xfrm>
              <a:off x="660400" y="1130300"/>
              <a:ext cx="10858500" cy="1060246"/>
              <a:chOff x="660400" y="1130300"/>
              <a:chExt cx="10858500" cy="1060246"/>
            </a:xfrm>
          </p:grpSpPr>
          <p:sp>
            <p:nvSpPr>
              <p:cNvPr id="35" name="îṩ1ïḋè">
                <a:extLst>
                  <a:ext uri="{FF2B5EF4-FFF2-40B4-BE49-F238E27FC236}">
                    <a16:creationId xmlns:a16="http://schemas.microsoft.com/office/drawing/2014/main" id="{F6C0B8BD-8162-4FCA-B7AC-235FD87189C5}"/>
                  </a:ext>
                </a:extLst>
              </p:cNvPr>
              <p:cNvSpPr txBox="1"/>
              <p:nvPr/>
            </p:nvSpPr>
            <p:spPr>
              <a:xfrm>
                <a:off x="660400" y="1130300"/>
                <a:ext cx="10858500" cy="5262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2000" b="1" dirty="0"/>
                  <a:t>Unified fonts make reading more fluent.</a:t>
                </a:r>
              </a:p>
            </p:txBody>
          </p:sp>
          <p:sp>
            <p:nvSpPr>
              <p:cNvPr id="36" name="íṩḻîdê">
                <a:extLst>
                  <a:ext uri="{FF2B5EF4-FFF2-40B4-BE49-F238E27FC236}">
                    <a16:creationId xmlns:a16="http://schemas.microsoft.com/office/drawing/2014/main" id="{4526A6D4-3938-483E-AE04-387A4D4F50AE}"/>
                  </a:ext>
                </a:extLst>
              </p:cNvPr>
              <p:cNvSpPr txBox="1"/>
              <p:nvPr/>
            </p:nvSpPr>
            <p:spPr>
              <a:xfrm>
                <a:off x="660400" y="1656511"/>
                <a:ext cx="10858500" cy="5340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200" dirty="0"/>
                  <a:t>Theme color makes PPT more convenient to </a:t>
                </a:r>
                <a:r>
                  <a:rPr lang="en-US" altLang="zh-CN" sz="1200" dirty="0" err="1"/>
                  <a:t>change.Adjust</a:t>
                </a:r>
                <a:r>
                  <a:rPr lang="en-US" altLang="zh-CN" sz="1200" dirty="0"/>
                  <a:t> the spacing to adapt to Chinese typesetting, use the reference line in PPT.</a:t>
                </a:r>
              </a:p>
            </p:txBody>
          </p:sp>
        </p:grpSp>
        <p:grpSp>
          <p:nvGrpSpPr>
            <p:cNvPr id="7" name="íšliḋè">
              <a:extLst>
                <a:ext uri="{FF2B5EF4-FFF2-40B4-BE49-F238E27FC236}">
                  <a16:creationId xmlns:a16="http://schemas.microsoft.com/office/drawing/2014/main" id="{FF6F5BFE-5E67-4A27-B00D-85B817C8EB59}"/>
                </a:ext>
              </a:extLst>
            </p:cNvPr>
            <p:cNvGrpSpPr/>
            <p:nvPr/>
          </p:nvGrpSpPr>
          <p:grpSpPr>
            <a:xfrm>
              <a:off x="660400" y="2326386"/>
              <a:ext cx="2375763" cy="3807714"/>
              <a:chOff x="660400" y="2326386"/>
              <a:chExt cx="2375763" cy="3807714"/>
            </a:xfrm>
          </p:grpSpPr>
          <p:sp>
            <p:nvSpPr>
              <p:cNvPr id="29" name="ïṣ1ídê">
                <a:extLst>
                  <a:ext uri="{FF2B5EF4-FFF2-40B4-BE49-F238E27FC236}">
                    <a16:creationId xmlns:a16="http://schemas.microsoft.com/office/drawing/2014/main" id="{D874D2F3-E5EA-4F91-A7D3-4DF00D7A00FD}"/>
                  </a:ext>
                </a:extLst>
              </p:cNvPr>
              <p:cNvSpPr/>
              <p:nvPr/>
            </p:nvSpPr>
            <p:spPr>
              <a:xfrm>
                <a:off x="660400" y="2326386"/>
                <a:ext cx="2375763" cy="1722346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30" name="ïṧ1ïd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079538" y="4087871"/>
                <a:ext cx="1537486" cy="8662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ṥ1ïḓè">
                <a:extLst>
                  <a:ext uri="{FF2B5EF4-FFF2-40B4-BE49-F238E27FC236}">
                    <a16:creationId xmlns:a16="http://schemas.microsoft.com/office/drawing/2014/main" id="{2F02D0D6-FEAB-4EEC-9456-28FC3BEB361F}"/>
                  </a:ext>
                </a:extLst>
              </p:cNvPr>
              <p:cNvSpPr/>
              <p:nvPr/>
            </p:nvSpPr>
            <p:spPr>
              <a:xfrm>
                <a:off x="1580039" y="5668414"/>
                <a:ext cx="536484" cy="465686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9129" h="528747">
                    <a:moveTo>
                      <a:pt x="392527" y="289621"/>
                    </a:moveTo>
                    <a:lnTo>
                      <a:pt x="392527" y="303324"/>
                    </a:lnTo>
                    <a:cubicBezTo>
                      <a:pt x="392527" y="332999"/>
                      <a:pt x="368172" y="357411"/>
                      <a:pt x="338456" y="357411"/>
                    </a:cubicBezTo>
                    <a:lnTo>
                      <a:pt x="270662" y="357411"/>
                    </a:lnTo>
                    <a:cubicBezTo>
                      <a:pt x="240855" y="357411"/>
                      <a:pt x="216501" y="332999"/>
                      <a:pt x="216501" y="303324"/>
                    </a:cubicBezTo>
                    <a:lnTo>
                      <a:pt x="216501" y="290256"/>
                    </a:lnTo>
                    <a:cubicBezTo>
                      <a:pt x="206777" y="293795"/>
                      <a:pt x="197598" y="297879"/>
                      <a:pt x="188965" y="302507"/>
                    </a:cubicBezTo>
                    <a:lnTo>
                      <a:pt x="203869" y="373928"/>
                    </a:lnTo>
                    <a:cubicBezTo>
                      <a:pt x="209958" y="403058"/>
                      <a:pt x="191055" y="431917"/>
                      <a:pt x="161884" y="437997"/>
                    </a:cubicBezTo>
                    <a:lnTo>
                      <a:pt x="145799" y="441355"/>
                    </a:lnTo>
                    <a:cubicBezTo>
                      <a:pt x="153615" y="450521"/>
                      <a:pt x="163338" y="459051"/>
                      <a:pt x="175152" y="466674"/>
                    </a:cubicBezTo>
                    <a:cubicBezTo>
                      <a:pt x="209412" y="489271"/>
                      <a:pt x="255486" y="501613"/>
                      <a:pt x="304559" y="501613"/>
                    </a:cubicBezTo>
                    <a:cubicBezTo>
                      <a:pt x="373352" y="501613"/>
                      <a:pt x="433239" y="477201"/>
                      <a:pt x="463500" y="441446"/>
                    </a:cubicBezTo>
                    <a:lnTo>
                      <a:pt x="447234" y="437997"/>
                    </a:lnTo>
                    <a:cubicBezTo>
                      <a:pt x="418063" y="431917"/>
                      <a:pt x="399251" y="403149"/>
                      <a:pt x="405249" y="374018"/>
                    </a:cubicBezTo>
                    <a:lnTo>
                      <a:pt x="420425" y="301781"/>
                    </a:lnTo>
                    <a:cubicBezTo>
                      <a:pt x="411792" y="297153"/>
                      <a:pt x="402432" y="293160"/>
                      <a:pt x="392527" y="289621"/>
                    </a:cubicBezTo>
                    <a:close/>
                    <a:moveTo>
                      <a:pt x="270753" y="168016"/>
                    </a:moveTo>
                    <a:lnTo>
                      <a:pt x="338456" y="168016"/>
                    </a:lnTo>
                    <a:cubicBezTo>
                      <a:pt x="368172" y="168016"/>
                      <a:pt x="392618" y="192337"/>
                      <a:pt x="392618" y="222103"/>
                    </a:cubicBezTo>
                    <a:lnTo>
                      <a:pt x="392618" y="261488"/>
                    </a:lnTo>
                    <a:cubicBezTo>
                      <a:pt x="405704" y="265663"/>
                      <a:pt x="417972" y="270745"/>
                      <a:pt x="429422" y="276644"/>
                    </a:cubicBezTo>
                    <a:cubicBezTo>
                      <a:pt x="441236" y="258221"/>
                      <a:pt x="463500" y="247967"/>
                      <a:pt x="486128" y="252686"/>
                    </a:cubicBezTo>
                    <a:lnTo>
                      <a:pt x="552377" y="266480"/>
                    </a:lnTo>
                    <a:cubicBezTo>
                      <a:pt x="581548" y="272560"/>
                      <a:pt x="600450" y="301418"/>
                      <a:pt x="594361" y="330549"/>
                    </a:cubicBezTo>
                    <a:lnTo>
                      <a:pt x="577731" y="409955"/>
                    </a:lnTo>
                    <a:cubicBezTo>
                      <a:pt x="571642" y="439086"/>
                      <a:pt x="542744" y="457962"/>
                      <a:pt x="513664" y="451882"/>
                    </a:cubicBezTo>
                    <a:lnTo>
                      <a:pt x="492308" y="447435"/>
                    </a:lnTo>
                    <a:cubicBezTo>
                      <a:pt x="459320" y="495351"/>
                      <a:pt x="387710" y="528747"/>
                      <a:pt x="304559" y="528747"/>
                    </a:cubicBezTo>
                    <a:cubicBezTo>
                      <a:pt x="250215" y="528747"/>
                      <a:pt x="199052" y="514771"/>
                      <a:pt x="160249" y="489362"/>
                    </a:cubicBezTo>
                    <a:cubicBezTo>
                      <a:pt x="141619" y="477201"/>
                      <a:pt x="127079" y="462953"/>
                      <a:pt x="116628" y="447526"/>
                    </a:cubicBezTo>
                    <a:lnTo>
                      <a:pt x="95636" y="451882"/>
                    </a:lnTo>
                    <a:cubicBezTo>
                      <a:pt x="66465" y="457962"/>
                      <a:pt x="37567" y="439086"/>
                      <a:pt x="31569" y="409955"/>
                    </a:cubicBezTo>
                    <a:lnTo>
                      <a:pt x="14848" y="330549"/>
                    </a:lnTo>
                    <a:cubicBezTo>
                      <a:pt x="8759" y="301418"/>
                      <a:pt x="27661" y="272560"/>
                      <a:pt x="56832" y="266480"/>
                    </a:cubicBezTo>
                    <a:lnTo>
                      <a:pt x="123171" y="252686"/>
                    </a:lnTo>
                    <a:cubicBezTo>
                      <a:pt x="145799" y="247967"/>
                      <a:pt x="168064" y="258312"/>
                      <a:pt x="179878" y="276825"/>
                    </a:cubicBezTo>
                    <a:cubicBezTo>
                      <a:pt x="191419" y="270926"/>
                      <a:pt x="203596" y="265844"/>
                      <a:pt x="216501" y="261670"/>
                    </a:cubicBezTo>
                    <a:lnTo>
                      <a:pt x="216501" y="222103"/>
                    </a:lnTo>
                    <a:cubicBezTo>
                      <a:pt x="216501" y="192337"/>
                      <a:pt x="240855" y="168016"/>
                      <a:pt x="270753" y="168016"/>
                    </a:cubicBezTo>
                    <a:close/>
                    <a:moveTo>
                      <a:pt x="84799" y="94678"/>
                    </a:moveTo>
                    <a:cubicBezTo>
                      <a:pt x="112016" y="100026"/>
                      <a:pt x="134696" y="121059"/>
                      <a:pt x="140763" y="149851"/>
                    </a:cubicBezTo>
                    <a:cubicBezTo>
                      <a:pt x="148760" y="188241"/>
                      <a:pt x="124222" y="225905"/>
                      <a:pt x="85689" y="233982"/>
                    </a:cubicBezTo>
                    <a:cubicBezTo>
                      <a:pt x="47247" y="241969"/>
                      <a:pt x="9532" y="217374"/>
                      <a:pt x="1534" y="178893"/>
                    </a:cubicBezTo>
                    <a:cubicBezTo>
                      <a:pt x="-6554" y="140503"/>
                      <a:pt x="18165" y="102930"/>
                      <a:pt x="56517" y="94853"/>
                    </a:cubicBezTo>
                    <a:cubicBezTo>
                      <a:pt x="66150" y="92856"/>
                      <a:pt x="75727" y="92896"/>
                      <a:pt x="84799" y="94678"/>
                    </a:cubicBezTo>
                    <a:close/>
                    <a:moveTo>
                      <a:pt x="537999" y="93429"/>
                    </a:moveTo>
                    <a:cubicBezTo>
                      <a:pt x="577283" y="93429"/>
                      <a:pt x="609129" y="125212"/>
                      <a:pt x="609129" y="164418"/>
                    </a:cubicBezTo>
                    <a:cubicBezTo>
                      <a:pt x="609129" y="203624"/>
                      <a:pt x="577283" y="235407"/>
                      <a:pt x="537999" y="235407"/>
                    </a:cubicBezTo>
                    <a:cubicBezTo>
                      <a:pt x="498715" y="235407"/>
                      <a:pt x="466869" y="203624"/>
                      <a:pt x="466869" y="164418"/>
                    </a:cubicBezTo>
                    <a:cubicBezTo>
                      <a:pt x="466869" y="125212"/>
                      <a:pt x="498715" y="93429"/>
                      <a:pt x="537999" y="93429"/>
                    </a:cubicBezTo>
                    <a:close/>
                    <a:moveTo>
                      <a:pt x="303440" y="0"/>
                    </a:moveTo>
                    <a:cubicBezTo>
                      <a:pt x="342724" y="0"/>
                      <a:pt x="374570" y="31799"/>
                      <a:pt x="374570" y="71024"/>
                    </a:cubicBezTo>
                    <a:cubicBezTo>
                      <a:pt x="374570" y="110249"/>
                      <a:pt x="342724" y="142048"/>
                      <a:pt x="303440" y="142048"/>
                    </a:cubicBezTo>
                    <a:cubicBezTo>
                      <a:pt x="264156" y="142048"/>
                      <a:pt x="232310" y="110249"/>
                      <a:pt x="232310" y="71024"/>
                    </a:cubicBezTo>
                    <a:cubicBezTo>
                      <a:pt x="232310" y="31799"/>
                      <a:pt x="264156" y="0"/>
                      <a:pt x="3034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72E51754-91AF-4563-ACCA-FA6401CAC5AA}"/>
                  </a:ext>
                </a:extLst>
              </p:cNvPr>
              <p:cNvCxnSpPr/>
              <p:nvPr/>
            </p:nvCxnSpPr>
            <p:spPr>
              <a:xfrm>
                <a:off x="1848281" y="4993254"/>
                <a:ext cx="0" cy="636021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ṧlîḍe">
                <a:extLst>
                  <a:ext uri="{FF2B5EF4-FFF2-40B4-BE49-F238E27FC236}">
                    <a16:creationId xmlns:a16="http://schemas.microsoft.com/office/drawing/2014/main" id="{FB3FC1D4-3A26-4A60-911C-C0EE54EB779B}"/>
                  </a:ext>
                </a:extLst>
              </p:cNvPr>
              <p:cNvSpPr/>
              <p:nvPr/>
            </p:nvSpPr>
            <p:spPr>
              <a:xfrm>
                <a:off x="660400" y="3675355"/>
                <a:ext cx="2375763" cy="373377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ïṥļíḋe">
                <a:extLst>
                  <a:ext uri="{FF2B5EF4-FFF2-40B4-BE49-F238E27FC236}">
                    <a16:creationId xmlns:a16="http://schemas.microsoft.com/office/drawing/2014/main" id="{6A3B8E80-61E1-42CA-9A84-FD071E3CC5F3}"/>
                  </a:ext>
                </a:extLst>
              </p:cNvPr>
              <p:cNvSpPr/>
              <p:nvPr/>
            </p:nvSpPr>
            <p:spPr>
              <a:xfrm>
                <a:off x="1079538" y="3675355"/>
                <a:ext cx="1537486" cy="373377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ṧlíďè">
              <a:extLst>
                <a:ext uri="{FF2B5EF4-FFF2-40B4-BE49-F238E27FC236}">
                  <a16:creationId xmlns:a16="http://schemas.microsoft.com/office/drawing/2014/main" id="{B4893A1A-10BC-4F73-8056-F3E6322839AB}"/>
                </a:ext>
              </a:extLst>
            </p:cNvPr>
            <p:cNvGrpSpPr/>
            <p:nvPr/>
          </p:nvGrpSpPr>
          <p:grpSpPr>
            <a:xfrm>
              <a:off x="6315558" y="2326386"/>
              <a:ext cx="2375763" cy="3807714"/>
              <a:chOff x="660400" y="2326386"/>
              <a:chExt cx="2375763" cy="3807714"/>
            </a:xfrm>
          </p:grpSpPr>
          <p:sp>
            <p:nvSpPr>
              <p:cNvPr id="23" name="îṡlíḑé">
                <a:extLst>
                  <a:ext uri="{FF2B5EF4-FFF2-40B4-BE49-F238E27FC236}">
                    <a16:creationId xmlns:a16="http://schemas.microsoft.com/office/drawing/2014/main" id="{BC683D8D-9873-47C8-B591-BAACD09E3BE4}"/>
                  </a:ext>
                </a:extLst>
              </p:cNvPr>
              <p:cNvSpPr/>
              <p:nvPr/>
            </p:nvSpPr>
            <p:spPr>
              <a:xfrm>
                <a:off x="660400" y="2326386"/>
                <a:ext cx="2375763" cy="1722346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24" name="ïSļîḋ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079538" y="4087871"/>
                <a:ext cx="1537486" cy="8662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ṧľïḋé">
                <a:extLst>
                  <a:ext uri="{FF2B5EF4-FFF2-40B4-BE49-F238E27FC236}">
                    <a16:creationId xmlns:a16="http://schemas.microsoft.com/office/drawing/2014/main" id="{0AACC746-5378-4A62-855A-5B90892EEAF0}"/>
                  </a:ext>
                </a:extLst>
              </p:cNvPr>
              <p:cNvSpPr/>
              <p:nvPr/>
            </p:nvSpPr>
            <p:spPr>
              <a:xfrm>
                <a:off x="1580039" y="5668414"/>
                <a:ext cx="536484" cy="465686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9129" h="528747">
                    <a:moveTo>
                      <a:pt x="392527" y="289621"/>
                    </a:moveTo>
                    <a:lnTo>
                      <a:pt x="392527" y="303324"/>
                    </a:lnTo>
                    <a:cubicBezTo>
                      <a:pt x="392527" y="332999"/>
                      <a:pt x="368172" y="357411"/>
                      <a:pt x="338456" y="357411"/>
                    </a:cubicBezTo>
                    <a:lnTo>
                      <a:pt x="270662" y="357411"/>
                    </a:lnTo>
                    <a:cubicBezTo>
                      <a:pt x="240855" y="357411"/>
                      <a:pt x="216501" y="332999"/>
                      <a:pt x="216501" y="303324"/>
                    </a:cubicBezTo>
                    <a:lnTo>
                      <a:pt x="216501" y="290256"/>
                    </a:lnTo>
                    <a:cubicBezTo>
                      <a:pt x="206777" y="293795"/>
                      <a:pt x="197598" y="297879"/>
                      <a:pt x="188965" y="302507"/>
                    </a:cubicBezTo>
                    <a:lnTo>
                      <a:pt x="203869" y="373928"/>
                    </a:lnTo>
                    <a:cubicBezTo>
                      <a:pt x="209958" y="403058"/>
                      <a:pt x="191055" y="431917"/>
                      <a:pt x="161884" y="437997"/>
                    </a:cubicBezTo>
                    <a:lnTo>
                      <a:pt x="145799" y="441355"/>
                    </a:lnTo>
                    <a:cubicBezTo>
                      <a:pt x="153615" y="450521"/>
                      <a:pt x="163338" y="459051"/>
                      <a:pt x="175152" y="466674"/>
                    </a:cubicBezTo>
                    <a:cubicBezTo>
                      <a:pt x="209412" y="489271"/>
                      <a:pt x="255486" y="501613"/>
                      <a:pt x="304559" y="501613"/>
                    </a:cubicBezTo>
                    <a:cubicBezTo>
                      <a:pt x="373352" y="501613"/>
                      <a:pt x="433239" y="477201"/>
                      <a:pt x="463500" y="441446"/>
                    </a:cubicBezTo>
                    <a:lnTo>
                      <a:pt x="447234" y="437997"/>
                    </a:lnTo>
                    <a:cubicBezTo>
                      <a:pt x="418063" y="431917"/>
                      <a:pt x="399251" y="403149"/>
                      <a:pt x="405249" y="374018"/>
                    </a:cubicBezTo>
                    <a:lnTo>
                      <a:pt x="420425" y="301781"/>
                    </a:lnTo>
                    <a:cubicBezTo>
                      <a:pt x="411792" y="297153"/>
                      <a:pt x="402432" y="293160"/>
                      <a:pt x="392527" y="289621"/>
                    </a:cubicBezTo>
                    <a:close/>
                    <a:moveTo>
                      <a:pt x="270753" y="168016"/>
                    </a:moveTo>
                    <a:lnTo>
                      <a:pt x="338456" y="168016"/>
                    </a:lnTo>
                    <a:cubicBezTo>
                      <a:pt x="368172" y="168016"/>
                      <a:pt x="392618" y="192337"/>
                      <a:pt x="392618" y="222103"/>
                    </a:cubicBezTo>
                    <a:lnTo>
                      <a:pt x="392618" y="261488"/>
                    </a:lnTo>
                    <a:cubicBezTo>
                      <a:pt x="405704" y="265663"/>
                      <a:pt x="417972" y="270745"/>
                      <a:pt x="429422" y="276644"/>
                    </a:cubicBezTo>
                    <a:cubicBezTo>
                      <a:pt x="441236" y="258221"/>
                      <a:pt x="463500" y="247967"/>
                      <a:pt x="486128" y="252686"/>
                    </a:cubicBezTo>
                    <a:lnTo>
                      <a:pt x="552377" y="266480"/>
                    </a:lnTo>
                    <a:cubicBezTo>
                      <a:pt x="581548" y="272560"/>
                      <a:pt x="600450" y="301418"/>
                      <a:pt x="594361" y="330549"/>
                    </a:cubicBezTo>
                    <a:lnTo>
                      <a:pt x="577731" y="409955"/>
                    </a:lnTo>
                    <a:cubicBezTo>
                      <a:pt x="571642" y="439086"/>
                      <a:pt x="542744" y="457962"/>
                      <a:pt x="513664" y="451882"/>
                    </a:cubicBezTo>
                    <a:lnTo>
                      <a:pt x="492308" y="447435"/>
                    </a:lnTo>
                    <a:cubicBezTo>
                      <a:pt x="459320" y="495351"/>
                      <a:pt x="387710" y="528747"/>
                      <a:pt x="304559" y="528747"/>
                    </a:cubicBezTo>
                    <a:cubicBezTo>
                      <a:pt x="250215" y="528747"/>
                      <a:pt x="199052" y="514771"/>
                      <a:pt x="160249" y="489362"/>
                    </a:cubicBezTo>
                    <a:cubicBezTo>
                      <a:pt x="141619" y="477201"/>
                      <a:pt x="127079" y="462953"/>
                      <a:pt x="116628" y="447526"/>
                    </a:cubicBezTo>
                    <a:lnTo>
                      <a:pt x="95636" y="451882"/>
                    </a:lnTo>
                    <a:cubicBezTo>
                      <a:pt x="66465" y="457962"/>
                      <a:pt x="37567" y="439086"/>
                      <a:pt x="31569" y="409955"/>
                    </a:cubicBezTo>
                    <a:lnTo>
                      <a:pt x="14848" y="330549"/>
                    </a:lnTo>
                    <a:cubicBezTo>
                      <a:pt x="8759" y="301418"/>
                      <a:pt x="27661" y="272560"/>
                      <a:pt x="56832" y="266480"/>
                    </a:cubicBezTo>
                    <a:lnTo>
                      <a:pt x="123171" y="252686"/>
                    </a:lnTo>
                    <a:cubicBezTo>
                      <a:pt x="145799" y="247967"/>
                      <a:pt x="168064" y="258312"/>
                      <a:pt x="179878" y="276825"/>
                    </a:cubicBezTo>
                    <a:cubicBezTo>
                      <a:pt x="191419" y="270926"/>
                      <a:pt x="203596" y="265844"/>
                      <a:pt x="216501" y="261670"/>
                    </a:cubicBezTo>
                    <a:lnTo>
                      <a:pt x="216501" y="222103"/>
                    </a:lnTo>
                    <a:cubicBezTo>
                      <a:pt x="216501" y="192337"/>
                      <a:pt x="240855" y="168016"/>
                      <a:pt x="270753" y="168016"/>
                    </a:cubicBezTo>
                    <a:close/>
                    <a:moveTo>
                      <a:pt x="84799" y="94678"/>
                    </a:moveTo>
                    <a:cubicBezTo>
                      <a:pt x="112016" y="100026"/>
                      <a:pt x="134696" y="121059"/>
                      <a:pt x="140763" y="149851"/>
                    </a:cubicBezTo>
                    <a:cubicBezTo>
                      <a:pt x="148760" y="188241"/>
                      <a:pt x="124222" y="225905"/>
                      <a:pt x="85689" y="233982"/>
                    </a:cubicBezTo>
                    <a:cubicBezTo>
                      <a:pt x="47247" y="241969"/>
                      <a:pt x="9532" y="217374"/>
                      <a:pt x="1534" y="178893"/>
                    </a:cubicBezTo>
                    <a:cubicBezTo>
                      <a:pt x="-6554" y="140503"/>
                      <a:pt x="18165" y="102930"/>
                      <a:pt x="56517" y="94853"/>
                    </a:cubicBezTo>
                    <a:cubicBezTo>
                      <a:pt x="66150" y="92856"/>
                      <a:pt x="75727" y="92896"/>
                      <a:pt x="84799" y="94678"/>
                    </a:cubicBezTo>
                    <a:close/>
                    <a:moveTo>
                      <a:pt x="537999" y="93429"/>
                    </a:moveTo>
                    <a:cubicBezTo>
                      <a:pt x="577283" y="93429"/>
                      <a:pt x="609129" y="125212"/>
                      <a:pt x="609129" y="164418"/>
                    </a:cubicBezTo>
                    <a:cubicBezTo>
                      <a:pt x="609129" y="203624"/>
                      <a:pt x="577283" y="235407"/>
                      <a:pt x="537999" y="235407"/>
                    </a:cubicBezTo>
                    <a:cubicBezTo>
                      <a:pt x="498715" y="235407"/>
                      <a:pt x="466869" y="203624"/>
                      <a:pt x="466869" y="164418"/>
                    </a:cubicBezTo>
                    <a:cubicBezTo>
                      <a:pt x="466869" y="125212"/>
                      <a:pt x="498715" y="93429"/>
                      <a:pt x="537999" y="93429"/>
                    </a:cubicBezTo>
                    <a:close/>
                    <a:moveTo>
                      <a:pt x="303440" y="0"/>
                    </a:moveTo>
                    <a:cubicBezTo>
                      <a:pt x="342724" y="0"/>
                      <a:pt x="374570" y="31799"/>
                      <a:pt x="374570" y="71024"/>
                    </a:cubicBezTo>
                    <a:cubicBezTo>
                      <a:pt x="374570" y="110249"/>
                      <a:pt x="342724" y="142048"/>
                      <a:pt x="303440" y="142048"/>
                    </a:cubicBezTo>
                    <a:cubicBezTo>
                      <a:pt x="264156" y="142048"/>
                      <a:pt x="232310" y="110249"/>
                      <a:pt x="232310" y="71024"/>
                    </a:cubicBezTo>
                    <a:cubicBezTo>
                      <a:pt x="232310" y="31799"/>
                      <a:pt x="264156" y="0"/>
                      <a:pt x="3034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7DB4BAF2-2520-488D-A84B-CFD17321820C}"/>
                  </a:ext>
                </a:extLst>
              </p:cNvPr>
              <p:cNvCxnSpPr/>
              <p:nvPr/>
            </p:nvCxnSpPr>
            <p:spPr>
              <a:xfrm>
                <a:off x="1848281" y="4993254"/>
                <a:ext cx="0" cy="636021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íṩḷíḋe">
                <a:extLst>
                  <a:ext uri="{FF2B5EF4-FFF2-40B4-BE49-F238E27FC236}">
                    <a16:creationId xmlns:a16="http://schemas.microsoft.com/office/drawing/2014/main" id="{C14F6673-21C9-43F9-8266-344B0B646CB2}"/>
                  </a:ext>
                </a:extLst>
              </p:cNvPr>
              <p:cNvSpPr/>
              <p:nvPr/>
            </p:nvSpPr>
            <p:spPr>
              <a:xfrm>
                <a:off x="660400" y="3675355"/>
                <a:ext cx="2375763" cy="373377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î$liḑé">
                <a:extLst>
                  <a:ext uri="{FF2B5EF4-FFF2-40B4-BE49-F238E27FC236}">
                    <a16:creationId xmlns:a16="http://schemas.microsoft.com/office/drawing/2014/main" id="{20CDB7A2-6BE9-4B90-BEF2-F60CA9908E79}"/>
                  </a:ext>
                </a:extLst>
              </p:cNvPr>
              <p:cNvSpPr/>
              <p:nvPr/>
            </p:nvSpPr>
            <p:spPr>
              <a:xfrm>
                <a:off x="1079538" y="3675355"/>
                <a:ext cx="1537486" cy="373377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í$ļíḋe">
              <a:extLst>
                <a:ext uri="{FF2B5EF4-FFF2-40B4-BE49-F238E27FC236}">
                  <a16:creationId xmlns:a16="http://schemas.microsoft.com/office/drawing/2014/main" id="{62979E0E-54DC-484B-ADD4-8F8E84A8CD49}"/>
                </a:ext>
              </a:extLst>
            </p:cNvPr>
            <p:cNvGrpSpPr/>
            <p:nvPr/>
          </p:nvGrpSpPr>
          <p:grpSpPr>
            <a:xfrm>
              <a:off x="3487979" y="2326386"/>
              <a:ext cx="2375763" cy="3807714"/>
              <a:chOff x="660400" y="2326386"/>
              <a:chExt cx="2375763" cy="3807714"/>
            </a:xfrm>
          </p:grpSpPr>
          <p:sp>
            <p:nvSpPr>
              <p:cNvPr id="17" name="íŝľïḋé">
                <a:extLst>
                  <a:ext uri="{FF2B5EF4-FFF2-40B4-BE49-F238E27FC236}">
                    <a16:creationId xmlns:a16="http://schemas.microsoft.com/office/drawing/2014/main" id="{9A858FF1-8027-405F-B4C3-5DF92A929A88}"/>
                  </a:ext>
                </a:extLst>
              </p:cNvPr>
              <p:cNvSpPr/>
              <p:nvPr/>
            </p:nvSpPr>
            <p:spPr>
              <a:xfrm>
                <a:off x="660400" y="2326386"/>
                <a:ext cx="2375763" cy="1722346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8" name="iśḻîd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079538" y="4087871"/>
                <a:ext cx="1537486" cy="8662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ṣļiďé">
                <a:extLst>
                  <a:ext uri="{FF2B5EF4-FFF2-40B4-BE49-F238E27FC236}">
                    <a16:creationId xmlns:a16="http://schemas.microsoft.com/office/drawing/2014/main" id="{BE671141-F763-4912-8A96-17A2F0DECA02}"/>
                  </a:ext>
                </a:extLst>
              </p:cNvPr>
              <p:cNvSpPr/>
              <p:nvPr/>
            </p:nvSpPr>
            <p:spPr>
              <a:xfrm>
                <a:off x="1580039" y="5668414"/>
                <a:ext cx="536484" cy="465686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9129" h="528747">
                    <a:moveTo>
                      <a:pt x="392527" y="289621"/>
                    </a:moveTo>
                    <a:lnTo>
                      <a:pt x="392527" y="303324"/>
                    </a:lnTo>
                    <a:cubicBezTo>
                      <a:pt x="392527" y="332999"/>
                      <a:pt x="368172" y="357411"/>
                      <a:pt x="338456" y="357411"/>
                    </a:cubicBezTo>
                    <a:lnTo>
                      <a:pt x="270662" y="357411"/>
                    </a:lnTo>
                    <a:cubicBezTo>
                      <a:pt x="240855" y="357411"/>
                      <a:pt x="216501" y="332999"/>
                      <a:pt x="216501" y="303324"/>
                    </a:cubicBezTo>
                    <a:lnTo>
                      <a:pt x="216501" y="290256"/>
                    </a:lnTo>
                    <a:cubicBezTo>
                      <a:pt x="206777" y="293795"/>
                      <a:pt x="197598" y="297879"/>
                      <a:pt x="188965" y="302507"/>
                    </a:cubicBezTo>
                    <a:lnTo>
                      <a:pt x="203869" y="373928"/>
                    </a:lnTo>
                    <a:cubicBezTo>
                      <a:pt x="209958" y="403058"/>
                      <a:pt x="191055" y="431917"/>
                      <a:pt x="161884" y="437997"/>
                    </a:cubicBezTo>
                    <a:lnTo>
                      <a:pt x="145799" y="441355"/>
                    </a:lnTo>
                    <a:cubicBezTo>
                      <a:pt x="153615" y="450521"/>
                      <a:pt x="163338" y="459051"/>
                      <a:pt x="175152" y="466674"/>
                    </a:cubicBezTo>
                    <a:cubicBezTo>
                      <a:pt x="209412" y="489271"/>
                      <a:pt x="255486" y="501613"/>
                      <a:pt x="304559" y="501613"/>
                    </a:cubicBezTo>
                    <a:cubicBezTo>
                      <a:pt x="373352" y="501613"/>
                      <a:pt x="433239" y="477201"/>
                      <a:pt x="463500" y="441446"/>
                    </a:cubicBezTo>
                    <a:lnTo>
                      <a:pt x="447234" y="437997"/>
                    </a:lnTo>
                    <a:cubicBezTo>
                      <a:pt x="418063" y="431917"/>
                      <a:pt x="399251" y="403149"/>
                      <a:pt x="405249" y="374018"/>
                    </a:cubicBezTo>
                    <a:lnTo>
                      <a:pt x="420425" y="301781"/>
                    </a:lnTo>
                    <a:cubicBezTo>
                      <a:pt x="411792" y="297153"/>
                      <a:pt x="402432" y="293160"/>
                      <a:pt x="392527" y="289621"/>
                    </a:cubicBezTo>
                    <a:close/>
                    <a:moveTo>
                      <a:pt x="270753" y="168016"/>
                    </a:moveTo>
                    <a:lnTo>
                      <a:pt x="338456" y="168016"/>
                    </a:lnTo>
                    <a:cubicBezTo>
                      <a:pt x="368172" y="168016"/>
                      <a:pt x="392618" y="192337"/>
                      <a:pt x="392618" y="222103"/>
                    </a:cubicBezTo>
                    <a:lnTo>
                      <a:pt x="392618" y="261488"/>
                    </a:lnTo>
                    <a:cubicBezTo>
                      <a:pt x="405704" y="265663"/>
                      <a:pt x="417972" y="270745"/>
                      <a:pt x="429422" y="276644"/>
                    </a:cubicBezTo>
                    <a:cubicBezTo>
                      <a:pt x="441236" y="258221"/>
                      <a:pt x="463500" y="247967"/>
                      <a:pt x="486128" y="252686"/>
                    </a:cubicBezTo>
                    <a:lnTo>
                      <a:pt x="552377" y="266480"/>
                    </a:lnTo>
                    <a:cubicBezTo>
                      <a:pt x="581548" y="272560"/>
                      <a:pt x="600450" y="301418"/>
                      <a:pt x="594361" y="330549"/>
                    </a:cubicBezTo>
                    <a:lnTo>
                      <a:pt x="577731" y="409955"/>
                    </a:lnTo>
                    <a:cubicBezTo>
                      <a:pt x="571642" y="439086"/>
                      <a:pt x="542744" y="457962"/>
                      <a:pt x="513664" y="451882"/>
                    </a:cubicBezTo>
                    <a:lnTo>
                      <a:pt x="492308" y="447435"/>
                    </a:lnTo>
                    <a:cubicBezTo>
                      <a:pt x="459320" y="495351"/>
                      <a:pt x="387710" y="528747"/>
                      <a:pt x="304559" y="528747"/>
                    </a:cubicBezTo>
                    <a:cubicBezTo>
                      <a:pt x="250215" y="528747"/>
                      <a:pt x="199052" y="514771"/>
                      <a:pt x="160249" y="489362"/>
                    </a:cubicBezTo>
                    <a:cubicBezTo>
                      <a:pt x="141619" y="477201"/>
                      <a:pt x="127079" y="462953"/>
                      <a:pt x="116628" y="447526"/>
                    </a:cubicBezTo>
                    <a:lnTo>
                      <a:pt x="95636" y="451882"/>
                    </a:lnTo>
                    <a:cubicBezTo>
                      <a:pt x="66465" y="457962"/>
                      <a:pt x="37567" y="439086"/>
                      <a:pt x="31569" y="409955"/>
                    </a:cubicBezTo>
                    <a:lnTo>
                      <a:pt x="14848" y="330549"/>
                    </a:lnTo>
                    <a:cubicBezTo>
                      <a:pt x="8759" y="301418"/>
                      <a:pt x="27661" y="272560"/>
                      <a:pt x="56832" y="266480"/>
                    </a:cubicBezTo>
                    <a:lnTo>
                      <a:pt x="123171" y="252686"/>
                    </a:lnTo>
                    <a:cubicBezTo>
                      <a:pt x="145799" y="247967"/>
                      <a:pt x="168064" y="258312"/>
                      <a:pt x="179878" y="276825"/>
                    </a:cubicBezTo>
                    <a:cubicBezTo>
                      <a:pt x="191419" y="270926"/>
                      <a:pt x="203596" y="265844"/>
                      <a:pt x="216501" y="261670"/>
                    </a:cubicBezTo>
                    <a:lnTo>
                      <a:pt x="216501" y="222103"/>
                    </a:lnTo>
                    <a:cubicBezTo>
                      <a:pt x="216501" y="192337"/>
                      <a:pt x="240855" y="168016"/>
                      <a:pt x="270753" y="168016"/>
                    </a:cubicBezTo>
                    <a:close/>
                    <a:moveTo>
                      <a:pt x="84799" y="94678"/>
                    </a:moveTo>
                    <a:cubicBezTo>
                      <a:pt x="112016" y="100026"/>
                      <a:pt x="134696" y="121059"/>
                      <a:pt x="140763" y="149851"/>
                    </a:cubicBezTo>
                    <a:cubicBezTo>
                      <a:pt x="148760" y="188241"/>
                      <a:pt x="124222" y="225905"/>
                      <a:pt x="85689" y="233982"/>
                    </a:cubicBezTo>
                    <a:cubicBezTo>
                      <a:pt x="47247" y="241969"/>
                      <a:pt x="9532" y="217374"/>
                      <a:pt x="1534" y="178893"/>
                    </a:cubicBezTo>
                    <a:cubicBezTo>
                      <a:pt x="-6554" y="140503"/>
                      <a:pt x="18165" y="102930"/>
                      <a:pt x="56517" y="94853"/>
                    </a:cubicBezTo>
                    <a:cubicBezTo>
                      <a:pt x="66150" y="92856"/>
                      <a:pt x="75727" y="92896"/>
                      <a:pt x="84799" y="94678"/>
                    </a:cubicBezTo>
                    <a:close/>
                    <a:moveTo>
                      <a:pt x="537999" y="93429"/>
                    </a:moveTo>
                    <a:cubicBezTo>
                      <a:pt x="577283" y="93429"/>
                      <a:pt x="609129" y="125212"/>
                      <a:pt x="609129" y="164418"/>
                    </a:cubicBezTo>
                    <a:cubicBezTo>
                      <a:pt x="609129" y="203624"/>
                      <a:pt x="577283" y="235407"/>
                      <a:pt x="537999" y="235407"/>
                    </a:cubicBezTo>
                    <a:cubicBezTo>
                      <a:pt x="498715" y="235407"/>
                      <a:pt x="466869" y="203624"/>
                      <a:pt x="466869" y="164418"/>
                    </a:cubicBezTo>
                    <a:cubicBezTo>
                      <a:pt x="466869" y="125212"/>
                      <a:pt x="498715" y="93429"/>
                      <a:pt x="537999" y="93429"/>
                    </a:cubicBezTo>
                    <a:close/>
                    <a:moveTo>
                      <a:pt x="303440" y="0"/>
                    </a:moveTo>
                    <a:cubicBezTo>
                      <a:pt x="342724" y="0"/>
                      <a:pt x="374570" y="31799"/>
                      <a:pt x="374570" y="71024"/>
                    </a:cubicBezTo>
                    <a:cubicBezTo>
                      <a:pt x="374570" y="110249"/>
                      <a:pt x="342724" y="142048"/>
                      <a:pt x="303440" y="142048"/>
                    </a:cubicBezTo>
                    <a:cubicBezTo>
                      <a:pt x="264156" y="142048"/>
                      <a:pt x="232310" y="110249"/>
                      <a:pt x="232310" y="71024"/>
                    </a:cubicBezTo>
                    <a:cubicBezTo>
                      <a:pt x="232310" y="31799"/>
                      <a:pt x="264156" y="0"/>
                      <a:pt x="30344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8F1AEA83-5EB8-4C6B-B95C-BF321ED736B5}"/>
                  </a:ext>
                </a:extLst>
              </p:cNvPr>
              <p:cNvCxnSpPr/>
              <p:nvPr/>
            </p:nvCxnSpPr>
            <p:spPr>
              <a:xfrm>
                <a:off x="1848281" y="4993254"/>
                <a:ext cx="0" cy="636021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îşlïdê">
                <a:extLst>
                  <a:ext uri="{FF2B5EF4-FFF2-40B4-BE49-F238E27FC236}">
                    <a16:creationId xmlns:a16="http://schemas.microsoft.com/office/drawing/2014/main" id="{8D45A1D0-A027-4C2D-BAF0-7D09EA18F14D}"/>
                  </a:ext>
                </a:extLst>
              </p:cNvPr>
              <p:cNvSpPr/>
              <p:nvPr/>
            </p:nvSpPr>
            <p:spPr>
              <a:xfrm>
                <a:off x="660400" y="3675355"/>
                <a:ext cx="2375763" cy="373377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s1ïḓè">
                <a:extLst>
                  <a:ext uri="{FF2B5EF4-FFF2-40B4-BE49-F238E27FC236}">
                    <a16:creationId xmlns:a16="http://schemas.microsoft.com/office/drawing/2014/main" id="{05812B86-2CD0-48B0-9382-2A6073FF8C43}"/>
                  </a:ext>
                </a:extLst>
              </p:cNvPr>
              <p:cNvSpPr/>
              <p:nvPr/>
            </p:nvSpPr>
            <p:spPr>
              <a:xfrm>
                <a:off x="1079538" y="3675355"/>
                <a:ext cx="1537486" cy="373377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iṥ1îďê">
              <a:extLst>
                <a:ext uri="{FF2B5EF4-FFF2-40B4-BE49-F238E27FC236}">
                  <a16:creationId xmlns:a16="http://schemas.microsoft.com/office/drawing/2014/main" id="{1F6DF226-CAD7-4060-A4C9-134F8CDBBFED}"/>
                </a:ext>
              </a:extLst>
            </p:cNvPr>
            <p:cNvGrpSpPr/>
            <p:nvPr/>
          </p:nvGrpSpPr>
          <p:grpSpPr>
            <a:xfrm>
              <a:off x="9143137" y="2326386"/>
              <a:ext cx="2375763" cy="3807714"/>
              <a:chOff x="660400" y="2326386"/>
              <a:chExt cx="2375763" cy="3807714"/>
            </a:xfrm>
          </p:grpSpPr>
          <p:sp>
            <p:nvSpPr>
              <p:cNvPr id="11" name="iṣľiḋé">
                <a:extLst>
                  <a:ext uri="{FF2B5EF4-FFF2-40B4-BE49-F238E27FC236}">
                    <a16:creationId xmlns:a16="http://schemas.microsoft.com/office/drawing/2014/main" id="{217FA9CA-8C9B-45B1-B35E-954122DF3F10}"/>
                  </a:ext>
                </a:extLst>
              </p:cNvPr>
              <p:cNvSpPr/>
              <p:nvPr/>
            </p:nvSpPr>
            <p:spPr>
              <a:xfrm>
                <a:off x="660400" y="2326386"/>
                <a:ext cx="2375763" cy="1722346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2" name="ïŝļïḓ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079538" y="4087871"/>
                <a:ext cx="1537486" cy="8662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3" name="ïŝľiḑé">
                <a:extLst>
                  <a:ext uri="{FF2B5EF4-FFF2-40B4-BE49-F238E27FC236}">
                    <a16:creationId xmlns:a16="http://schemas.microsoft.com/office/drawing/2014/main" id="{56D90248-B1BB-4E64-A902-4200BC664F85}"/>
                  </a:ext>
                </a:extLst>
              </p:cNvPr>
              <p:cNvSpPr/>
              <p:nvPr/>
            </p:nvSpPr>
            <p:spPr>
              <a:xfrm>
                <a:off x="1580039" y="5668414"/>
                <a:ext cx="536484" cy="465686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9129" h="528747">
                    <a:moveTo>
                      <a:pt x="392527" y="289621"/>
                    </a:moveTo>
                    <a:lnTo>
                      <a:pt x="392527" y="303324"/>
                    </a:lnTo>
                    <a:cubicBezTo>
                      <a:pt x="392527" y="332999"/>
                      <a:pt x="368172" y="357411"/>
                      <a:pt x="338456" y="357411"/>
                    </a:cubicBezTo>
                    <a:lnTo>
                      <a:pt x="270662" y="357411"/>
                    </a:lnTo>
                    <a:cubicBezTo>
                      <a:pt x="240855" y="357411"/>
                      <a:pt x="216501" y="332999"/>
                      <a:pt x="216501" y="303324"/>
                    </a:cubicBezTo>
                    <a:lnTo>
                      <a:pt x="216501" y="290256"/>
                    </a:lnTo>
                    <a:cubicBezTo>
                      <a:pt x="206777" y="293795"/>
                      <a:pt x="197598" y="297879"/>
                      <a:pt x="188965" y="302507"/>
                    </a:cubicBezTo>
                    <a:lnTo>
                      <a:pt x="203869" y="373928"/>
                    </a:lnTo>
                    <a:cubicBezTo>
                      <a:pt x="209958" y="403058"/>
                      <a:pt x="191055" y="431917"/>
                      <a:pt x="161884" y="437997"/>
                    </a:cubicBezTo>
                    <a:lnTo>
                      <a:pt x="145799" y="441355"/>
                    </a:lnTo>
                    <a:cubicBezTo>
                      <a:pt x="153615" y="450521"/>
                      <a:pt x="163338" y="459051"/>
                      <a:pt x="175152" y="466674"/>
                    </a:cubicBezTo>
                    <a:cubicBezTo>
                      <a:pt x="209412" y="489271"/>
                      <a:pt x="255486" y="501613"/>
                      <a:pt x="304559" y="501613"/>
                    </a:cubicBezTo>
                    <a:cubicBezTo>
                      <a:pt x="373352" y="501613"/>
                      <a:pt x="433239" y="477201"/>
                      <a:pt x="463500" y="441446"/>
                    </a:cubicBezTo>
                    <a:lnTo>
                      <a:pt x="447234" y="437997"/>
                    </a:lnTo>
                    <a:cubicBezTo>
                      <a:pt x="418063" y="431917"/>
                      <a:pt x="399251" y="403149"/>
                      <a:pt x="405249" y="374018"/>
                    </a:cubicBezTo>
                    <a:lnTo>
                      <a:pt x="420425" y="301781"/>
                    </a:lnTo>
                    <a:cubicBezTo>
                      <a:pt x="411792" y="297153"/>
                      <a:pt x="402432" y="293160"/>
                      <a:pt x="392527" y="289621"/>
                    </a:cubicBezTo>
                    <a:close/>
                    <a:moveTo>
                      <a:pt x="270753" y="168016"/>
                    </a:moveTo>
                    <a:lnTo>
                      <a:pt x="338456" y="168016"/>
                    </a:lnTo>
                    <a:cubicBezTo>
                      <a:pt x="368172" y="168016"/>
                      <a:pt x="392618" y="192337"/>
                      <a:pt x="392618" y="222103"/>
                    </a:cubicBezTo>
                    <a:lnTo>
                      <a:pt x="392618" y="261488"/>
                    </a:lnTo>
                    <a:cubicBezTo>
                      <a:pt x="405704" y="265663"/>
                      <a:pt x="417972" y="270745"/>
                      <a:pt x="429422" y="276644"/>
                    </a:cubicBezTo>
                    <a:cubicBezTo>
                      <a:pt x="441236" y="258221"/>
                      <a:pt x="463500" y="247967"/>
                      <a:pt x="486128" y="252686"/>
                    </a:cubicBezTo>
                    <a:lnTo>
                      <a:pt x="552377" y="266480"/>
                    </a:lnTo>
                    <a:cubicBezTo>
                      <a:pt x="581548" y="272560"/>
                      <a:pt x="600450" y="301418"/>
                      <a:pt x="594361" y="330549"/>
                    </a:cubicBezTo>
                    <a:lnTo>
                      <a:pt x="577731" y="409955"/>
                    </a:lnTo>
                    <a:cubicBezTo>
                      <a:pt x="571642" y="439086"/>
                      <a:pt x="542744" y="457962"/>
                      <a:pt x="513664" y="451882"/>
                    </a:cubicBezTo>
                    <a:lnTo>
                      <a:pt x="492308" y="447435"/>
                    </a:lnTo>
                    <a:cubicBezTo>
                      <a:pt x="459320" y="495351"/>
                      <a:pt x="387710" y="528747"/>
                      <a:pt x="304559" y="528747"/>
                    </a:cubicBezTo>
                    <a:cubicBezTo>
                      <a:pt x="250215" y="528747"/>
                      <a:pt x="199052" y="514771"/>
                      <a:pt x="160249" y="489362"/>
                    </a:cubicBezTo>
                    <a:cubicBezTo>
                      <a:pt x="141619" y="477201"/>
                      <a:pt x="127079" y="462953"/>
                      <a:pt x="116628" y="447526"/>
                    </a:cubicBezTo>
                    <a:lnTo>
                      <a:pt x="95636" y="451882"/>
                    </a:lnTo>
                    <a:cubicBezTo>
                      <a:pt x="66465" y="457962"/>
                      <a:pt x="37567" y="439086"/>
                      <a:pt x="31569" y="409955"/>
                    </a:cubicBezTo>
                    <a:lnTo>
                      <a:pt x="14848" y="330549"/>
                    </a:lnTo>
                    <a:cubicBezTo>
                      <a:pt x="8759" y="301418"/>
                      <a:pt x="27661" y="272560"/>
                      <a:pt x="56832" y="266480"/>
                    </a:cubicBezTo>
                    <a:lnTo>
                      <a:pt x="123171" y="252686"/>
                    </a:lnTo>
                    <a:cubicBezTo>
                      <a:pt x="145799" y="247967"/>
                      <a:pt x="168064" y="258312"/>
                      <a:pt x="179878" y="276825"/>
                    </a:cubicBezTo>
                    <a:cubicBezTo>
                      <a:pt x="191419" y="270926"/>
                      <a:pt x="203596" y="265844"/>
                      <a:pt x="216501" y="261670"/>
                    </a:cubicBezTo>
                    <a:lnTo>
                      <a:pt x="216501" y="222103"/>
                    </a:lnTo>
                    <a:cubicBezTo>
                      <a:pt x="216501" y="192337"/>
                      <a:pt x="240855" y="168016"/>
                      <a:pt x="270753" y="168016"/>
                    </a:cubicBezTo>
                    <a:close/>
                    <a:moveTo>
                      <a:pt x="84799" y="94678"/>
                    </a:moveTo>
                    <a:cubicBezTo>
                      <a:pt x="112016" y="100026"/>
                      <a:pt x="134696" y="121059"/>
                      <a:pt x="140763" y="149851"/>
                    </a:cubicBezTo>
                    <a:cubicBezTo>
                      <a:pt x="148760" y="188241"/>
                      <a:pt x="124222" y="225905"/>
                      <a:pt x="85689" y="233982"/>
                    </a:cubicBezTo>
                    <a:cubicBezTo>
                      <a:pt x="47247" y="241969"/>
                      <a:pt x="9532" y="217374"/>
                      <a:pt x="1534" y="178893"/>
                    </a:cubicBezTo>
                    <a:cubicBezTo>
                      <a:pt x="-6554" y="140503"/>
                      <a:pt x="18165" y="102930"/>
                      <a:pt x="56517" y="94853"/>
                    </a:cubicBezTo>
                    <a:cubicBezTo>
                      <a:pt x="66150" y="92856"/>
                      <a:pt x="75727" y="92896"/>
                      <a:pt x="84799" y="94678"/>
                    </a:cubicBezTo>
                    <a:close/>
                    <a:moveTo>
                      <a:pt x="537999" y="93429"/>
                    </a:moveTo>
                    <a:cubicBezTo>
                      <a:pt x="577283" y="93429"/>
                      <a:pt x="609129" y="125212"/>
                      <a:pt x="609129" y="164418"/>
                    </a:cubicBezTo>
                    <a:cubicBezTo>
                      <a:pt x="609129" y="203624"/>
                      <a:pt x="577283" y="235407"/>
                      <a:pt x="537999" y="235407"/>
                    </a:cubicBezTo>
                    <a:cubicBezTo>
                      <a:pt x="498715" y="235407"/>
                      <a:pt x="466869" y="203624"/>
                      <a:pt x="466869" y="164418"/>
                    </a:cubicBezTo>
                    <a:cubicBezTo>
                      <a:pt x="466869" y="125212"/>
                      <a:pt x="498715" y="93429"/>
                      <a:pt x="537999" y="93429"/>
                    </a:cubicBezTo>
                    <a:close/>
                    <a:moveTo>
                      <a:pt x="303440" y="0"/>
                    </a:moveTo>
                    <a:cubicBezTo>
                      <a:pt x="342724" y="0"/>
                      <a:pt x="374570" y="31799"/>
                      <a:pt x="374570" y="71024"/>
                    </a:cubicBezTo>
                    <a:cubicBezTo>
                      <a:pt x="374570" y="110249"/>
                      <a:pt x="342724" y="142048"/>
                      <a:pt x="303440" y="142048"/>
                    </a:cubicBezTo>
                    <a:cubicBezTo>
                      <a:pt x="264156" y="142048"/>
                      <a:pt x="232310" y="110249"/>
                      <a:pt x="232310" y="71024"/>
                    </a:cubicBezTo>
                    <a:cubicBezTo>
                      <a:pt x="232310" y="31799"/>
                      <a:pt x="264156" y="0"/>
                      <a:pt x="30344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9276443A-9B41-4707-A393-97EEE1135ED5}"/>
                  </a:ext>
                </a:extLst>
              </p:cNvPr>
              <p:cNvCxnSpPr/>
              <p:nvPr/>
            </p:nvCxnSpPr>
            <p:spPr>
              <a:xfrm>
                <a:off x="1848281" y="4993254"/>
                <a:ext cx="0" cy="636021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ṣlîḑé">
                <a:extLst>
                  <a:ext uri="{FF2B5EF4-FFF2-40B4-BE49-F238E27FC236}">
                    <a16:creationId xmlns:a16="http://schemas.microsoft.com/office/drawing/2014/main" id="{54194363-D54C-4EEA-94AE-21BC3782B058}"/>
                  </a:ext>
                </a:extLst>
              </p:cNvPr>
              <p:cNvSpPr/>
              <p:nvPr/>
            </p:nvSpPr>
            <p:spPr>
              <a:xfrm>
                <a:off x="660400" y="3675355"/>
                <a:ext cx="2375763" cy="373377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iṥļîḑe">
                <a:extLst>
                  <a:ext uri="{FF2B5EF4-FFF2-40B4-BE49-F238E27FC236}">
                    <a16:creationId xmlns:a16="http://schemas.microsoft.com/office/drawing/2014/main" id="{ED87A825-F270-4FDE-9FF8-1317EA333D87}"/>
                  </a:ext>
                </a:extLst>
              </p:cNvPr>
              <p:cNvSpPr/>
              <p:nvPr/>
            </p:nvSpPr>
            <p:spPr>
              <a:xfrm>
                <a:off x="1079538" y="3675355"/>
                <a:ext cx="1537486" cy="373377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18116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4F42A-DF4E-4076-8D14-101C111DD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8BE3A03-3B64-4B4E-9D63-EA493AC8F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3C1A48-FDCC-471F-95DF-1ECDF1B72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36</a:t>
            </a:fld>
            <a:endParaRPr lang="zh-CN" altLang="en-US"/>
          </a:p>
        </p:txBody>
      </p:sp>
      <p:grpSp>
        <p:nvGrpSpPr>
          <p:cNvPr id="5" name="2648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18F8509-A61E-457E-8493-84D03A00E1E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6" name="ïSlíḋé">
              <a:extLst>
                <a:ext uri="{FF2B5EF4-FFF2-40B4-BE49-F238E27FC236}">
                  <a16:creationId xmlns:a16="http://schemas.microsoft.com/office/drawing/2014/main" id="{487392C9-8C6D-4B07-8812-42A73546FA66}"/>
                </a:ext>
              </a:extLst>
            </p:cNvPr>
            <p:cNvSpPr/>
            <p:nvPr/>
          </p:nvSpPr>
          <p:spPr>
            <a:xfrm>
              <a:off x="0" y="4733366"/>
              <a:ext cx="12192000" cy="2124634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iṥľîďé">
              <a:extLst>
                <a:ext uri="{FF2B5EF4-FFF2-40B4-BE49-F238E27FC236}">
                  <a16:creationId xmlns:a16="http://schemas.microsoft.com/office/drawing/2014/main" id="{A9F36C8F-4E42-4527-9384-8D0B2B2B0682}"/>
                </a:ext>
              </a:extLst>
            </p:cNvPr>
            <p:cNvGrpSpPr/>
            <p:nvPr/>
          </p:nvGrpSpPr>
          <p:grpSpPr>
            <a:xfrm>
              <a:off x="2669270" y="2041480"/>
              <a:ext cx="1709530" cy="1709518"/>
              <a:chOff x="2669274" y="2257490"/>
              <a:chExt cx="1709530" cy="1709518"/>
            </a:xfrm>
          </p:grpSpPr>
          <p:sp>
            <p:nvSpPr>
              <p:cNvPr id="32" name="í$liďé">
                <a:extLst>
                  <a:ext uri="{FF2B5EF4-FFF2-40B4-BE49-F238E27FC236}">
                    <a16:creationId xmlns:a16="http://schemas.microsoft.com/office/drawing/2014/main" id="{5BBB6E60-EC9F-490F-B3D8-E8D268FB750C}"/>
                  </a:ext>
                </a:extLst>
              </p:cNvPr>
              <p:cNvSpPr/>
              <p:nvPr/>
            </p:nvSpPr>
            <p:spPr>
              <a:xfrm rot="16200000" flipV="1">
                <a:off x="2669280" y="2257484"/>
                <a:ext cx="1709518" cy="1709530"/>
              </a:xfrm>
              <a:prstGeom prst="arc">
                <a:avLst>
                  <a:gd name="adj1" fmla="val 16200000"/>
                  <a:gd name="adj2" fmla="val 5435075"/>
                </a:avLst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33" name="íṩlïḑé">
                <a:extLst>
                  <a:ext uri="{FF2B5EF4-FFF2-40B4-BE49-F238E27FC236}">
                    <a16:creationId xmlns:a16="http://schemas.microsoft.com/office/drawing/2014/main" id="{9E865FEA-CCBC-42E3-A238-1E6859EF83CD}"/>
                  </a:ext>
                </a:extLst>
              </p:cNvPr>
              <p:cNvSpPr/>
              <p:nvPr/>
            </p:nvSpPr>
            <p:spPr>
              <a:xfrm>
                <a:off x="2823893" y="2412103"/>
                <a:ext cx="1400290" cy="14002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4000" sy="104000" algn="ct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34" name="íṧļíḍè">
                <a:extLst>
                  <a:ext uri="{FF2B5EF4-FFF2-40B4-BE49-F238E27FC236}">
                    <a16:creationId xmlns:a16="http://schemas.microsoft.com/office/drawing/2014/main" id="{19EBDDDB-3647-472C-9B48-88BB2AC673A8}"/>
                  </a:ext>
                </a:extLst>
              </p:cNvPr>
              <p:cNvSpPr/>
              <p:nvPr/>
            </p:nvSpPr>
            <p:spPr>
              <a:xfrm>
                <a:off x="3298447" y="2907553"/>
                <a:ext cx="451184" cy="40939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ïšľïḍe">
              <a:extLst>
                <a:ext uri="{FF2B5EF4-FFF2-40B4-BE49-F238E27FC236}">
                  <a16:creationId xmlns:a16="http://schemas.microsoft.com/office/drawing/2014/main" id="{FFD1E656-C8F6-4D1D-9B1C-29C545999819}"/>
                </a:ext>
              </a:extLst>
            </p:cNvPr>
            <p:cNvGrpSpPr/>
            <p:nvPr/>
          </p:nvGrpSpPr>
          <p:grpSpPr>
            <a:xfrm>
              <a:off x="4378795" y="2041476"/>
              <a:ext cx="1709524" cy="1709524"/>
              <a:chOff x="4378797" y="2257486"/>
              <a:chExt cx="1709524" cy="1709524"/>
            </a:xfrm>
          </p:grpSpPr>
          <p:sp>
            <p:nvSpPr>
              <p:cNvPr id="29" name="î$ḷîḍê">
                <a:extLst>
                  <a:ext uri="{FF2B5EF4-FFF2-40B4-BE49-F238E27FC236}">
                    <a16:creationId xmlns:a16="http://schemas.microsoft.com/office/drawing/2014/main" id="{BD95F378-2575-46D1-9FCF-AA8514C7A256}"/>
                  </a:ext>
                </a:extLst>
              </p:cNvPr>
              <p:cNvSpPr/>
              <p:nvPr/>
            </p:nvSpPr>
            <p:spPr>
              <a:xfrm rot="5400000">
                <a:off x="4378797" y="2257486"/>
                <a:ext cx="1709524" cy="1709524"/>
              </a:xfrm>
              <a:prstGeom prst="arc">
                <a:avLst>
                  <a:gd name="adj1" fmla="val 16200000"/>
                  <a:gd name="adj2" fmla="val 5435075"/>
                </a:avLst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30" name="iṣḻîḋe">
                <a:extLst>
                  <a:ext uri="{FF2B5EF4-FFF2-40B4-BE49-F238E27FC236}">
                    <a16:creationId xmlns:a16="http://schemas.microsoft.com/office/drawing/2014/main" id="{7E21BF5E-535F-4092-AD09-AE1EFE78DAF2}"/>
                  </a:ext>
                </a:extLst>
              </p:cNvPr>
              <p:cNvSpPr/>
              <p:nvPr/>
            </p:nvSpPr>
            <p:spPr>
              <a:xfrm>
                <a:off x="4533414" y="2412103"/>
                <a:ext cx="1400290" cy="14002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4000" sy="104000" algn="ct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31" name="iŝļîdê">
                <a:extLst>
                  <a:ext uri="{FF2B5EF4-FFF2-40B4-BE49-F238E27FC236}">
                    <a16:creationId xmlns:a16="http://schemas.microsoft.com/office/drawing/2014/main" id="{986DA7DF-4E27-426B-8738-7D9006353530}"/>
                  </a:ext>
                </a:extLst>
              </p:cNvPr>
              <p:cNvSpPr/>
              <p:nvPr/>
            </p:nvSpPr>
            <p:spPr>
              <a:xfrm>
                <a:off x="5008856" y="2907553"/>
                <a:ext cx="451184" cy="40939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ïşļiḑê">
              <a:extLst>
                <a:ext uri="{FF2B5EF4-FFF2-40B4-BE49-F238E27FC236}">
                  <a16:creationId xmlns:a16="http://schemas.microsoft.com/office/drawing/2014/main" id="{AB6E7FE8-08B0-4D27-A569-B592862EFE33}"/>
                </a:ext>
              </a:extLst>
            </p:cNvPr>
            <p:cNvGrpSpPr/>
            <p:nvPr/>
          </p:nvGrpSpPr>
          <p:grpSpPr>
            <a:xfrm>
              <a:off x="6090977" y="2041480"/>
              <a:ext cx="1709530" cy="1709518"/>
              <a:chOff x="6090979" y="2257490"/>
              <a:chExt cx="1709530" cy="1709518"/>
            </a:xfrm>
          </p:grpSpPr>
          <p:sp>
            <p:nvSpPr>
              <p:cNvPr id="26" name="i$ľïdê">
                <a:extLst>
                  <a:ext uri="{FF2B5EF4-FFF2-40B4-BE49-F238E27FC236}">
                    <a16:creationId xmlns:a16="http://schemas.microsoft.com/office/drawing/2014/main" id="{B099C59B-9FE1-4395-B25C-7796129EDB97}"/>
                  </a:ext>
                </a:extLst>
              </p:cNvPr>
              <p:cNvSpPr/>
              <p:nvPr/>
            </p:nvSpPr>
            <p:spPr>
              <a:xfrm rot="16200000" flipV="1">
                <a:off x="6090985" y="2257484"/>
                <a:ext cx="1709518" cy="1709530"/>
              </a:xfrm>
              <a:prstGeom prst="arc">
                <a:avLst>
                  <a:gd name="adj1" fmla="val 16200000"/>
                  <a:gd name="adj2" fmla="val 5435075"/>
                </a:avLst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27" name="ï$ḻíḋe">
                <a:extLst>
                  <a:ext uri="{FF2B5EF4-FFF2-40B4-BE49-F238E27FC236}">
                    <a16:creationId xmlns:a16="http://schemas.microsoft.com/office/drawing/2014/main" id="{852C90BE-3EE8-40CF-A657-3176B1518B23}"/>
                  </a:ext>
                </a:extLst>
              </p:cNvPr>
              <p:cNvSpPr/>
              <p:nvPr/>
            </p:nvSpPr>
            <p:spPr>
              <a:xfrm>
                <a:off x="6245599" y="2412103"/>
                <a:ext cx="1400290" cy="14002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4000" sy="104000" algn="ct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28" name="iṣḷïḓe">
                <a:extLst>
                  <a:ext uri="{FF2B5EF4-FFF2-40B4-BE49-F238E27FC236}">
                    <a16:creationId xmlns:a16="http://schemas.microsoft.com/office/drawing/2014/main" id="{84BA1395-A79F-45A1-9993-E957F8AF04C3}"/>
                  </a:ext>
                </a:extLst>
              </p:cNvPr>
              <p:cNvSpPr/>
              <p:nvPr/>
            </p:nvSpPr>
            <p:spPr>
              <a:xfrm>
                <a:off x="6719265" y="2907553"/>
                <a:ext cx="451184" cy="40939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iSlîḓé">
              <a:extLst>
                <a:ext uri="{FF2B5EF4-FFF2-40B4-BE49-F238E27FC236}">
                  <a16:creationId xmlns:a16="http://schemas.microsoft.com/office/drawing/2014/main" id="{03A62AFF-4E51-4EEE-86F9-8AF92ECCC23B}"/>
                </a:ext>
              </a:extLst>
            </p:cNvPr>
            <p:cNvGrpSpPr/>
            <p:nvPr/>
          </p:nvGrpSpPr>
          <p:grpSpPr>
            <a:xfrm>
              <a:off x="7800503" y="2041476"/>
              <a:ext cx="1709524" cy="1709524"/>
              <a:chOff x="7800502" y="2257486"/>
              <a:chExt cx="1709524" cy="1709524"/>
            </a:xfrm>
          </p:grpSpPr>
          <p:sp>
            <p:nvSpPr>
              <p:cNvPr id="23" name="ïṧḷîďè">
                <a:extLst>
                  <a:ext uri="{FF2B5EF4-FFF2-40B4-BE49-F238E27FC236}">
                    <a16:creationId xmlns:a16="http://schemas.microsoft.com/office/drawing/2014/main" id="{4A9C74A2-A697-4B3F-ADB6-0251E38D81D1}"/>
                  </a:ext>
                </a:extLst>
              </p:cNvPr>
              <p:cNvSpPr/>
              <p:nvPr/>
            </p:nvSpPr>
            <p:spPr>
              <a:xfrm rot="5400000">
                <a:off x="7800502" y="2257486"/>
                <a:ext cx="1709524" cy="1709524"/>
              </a:xfrm>
              <a:prstGeom prst="arc">
                <a:avLst>
                  <a:gd name="adj1" fmla="val 16200000"/>
                  <a:gd name="adj2" fmla="val 5435075"/>
                </a:avLst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24" name="îšliďê">
                <a:extLst>
                  <a:ext uri="{FF2B5EF4-FFF2-40B4-BE49-F238E27FC236}">
                    <a16:creationId xmlns:a16="http://schemas.microsoft.com/office/drawing/2014/main" id="{4514C798-1FA6-4F94-899E-D5A74AAC2BEB}"/>
                  </a:ext>
                </a:extLst>
              </p:cNvPr>
              <p:cNvSpPr/>
              <p:nvPr/>
            </p:nvSpPr>
            <p:spPr>
              <a:xfrm>
                <a:off x="7955119" y="2412103"/>
                <a:ext cx="1400290" cy="14002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4000" sy="104000" algn="ct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25" name="işḷïḋe">
                <a:extLst>
                  <a:ext uri="{FF2B5EF4-FFF2-40B4-BE49-F238E27FC236}">
                    <a16:creationId xmlns:a16="http://schemas.microsoft.com/office/drawing/2014/main" id="{F69B8EF0-410C-4716-B1A8-091F6DC62796}"/>
                  </a:ext>
                </a:extLst>
              </p:cNvPr>
              <p:cNvSpPr/>
              <p:nvPr/>
            </p:nvSpPr>
            <p:spPr>
              <a:xfrm>
                <a:off x="8429673" y="2907553"/>
                <a:ext cx="451184" cy="40939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iṡḻiḋè">
              <a:extLst>
                <a:ext uri="{FF2B5EF4-FFF2-40B4-BE49-F238E27FC236}">
                  <a16:creationId xmlns:a16="http://schemas.microsoft.com/office/drawing/2014/main" id="{B56BB49F-716B-4E5F-8C25-3F11A27B88B1}"/>
                </a:ext>
              </a:extLst>
            </p:cNvPr>
            <p:cNvGrpSpPr/>
            <p:nvPr/>
          </p:nvGrpSpPr>
          <p:grpSpPr>
            <a:xfrm>
              <a:off x="2610972" y="1130300"/>
              <a:ext cx="1826125" cy="911178"/>
              <a:chOff x="2608312" y="1026902"/>
              <a:chExt cx="1828790" cy="911178"/>
            </a:xfrm>
          </p:grpSpPr>
          <p:sp>
            <p:nvSpPr>
              <p:cNvPr id="21" name="ïṣ1ïḓe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2608312" y="1442631"/>
                <a:ext cx="1828790" cy="495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here……</a:t>
                </a:r>
              </a:p>
            </p:txBody>
          </p:sp>
          <p:sp>
            <p:nvSpPr>
              <p:cNvPr id="22" name="ïṧľïḋé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2608312" y="1026902"/>
                <a:ext cx="1828790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îş1îďê">
              <a:extLst>
                <a:ext uri="{FF2B5EF4-FFF2-40B4-BE49-F238E27FC236}">
                  <a16:creationId xmlns:a16="http://schemas.microsoft.com/office/drawing/2014/main" id="{C6D061DF-05E9-4920-8A6F-43C6788AD16B}"/>
                </a:ext>
              </a:extLst>
            </p:cNvPr>
            <p:cNvGrpSpPr/>
            <p:nvPr/>
          </p:nvGrpSpPr>
          <p:grpSpPr>
            <a:xfrm>
              <a:off x="6031792" y="1130300"/>
              <a:ext cx="1826125" cy="911178"/>
              <a:chOff x="2608312" y="1026902"/>
              <a:chExt cx="1828790" cy="911178"/>
            </a:xfrm>
          </p:grpSpPr>
          <p:sp>
            <p:nvSpPr>
              <p:cNvPr id="19" name="î$ḻîḑe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2608312" y="1442631"/>
                <a:ext cx="1828790" cy="495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here……</a:t>
                </a:r>
              </a:p>
            </p:txBody>
          </p:sp>
          <p:sp>
            <p:nvSpPr>
              <p:cNvPr id="20" name="ïṥliḋe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2608312" y="1026902"/>
                <a:ext cx="1828790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3" name="ïṧļïḑe">
              <a:extLst>
                <a:ext uri="{FF2B5EF4-FFF2-40B4-BE49-F238E27FC236}">
                  <a16:creationId xmlns:a16="http://schemas.microsoft.com/office/drawing/2014/main" id="{43CBE779-BAF2-4D5B-BB17-40F5DEDF6440}"/>
                </a:ext>
              </a:extLst>
            </p:cNvPr>
            <p:cNvGrpSpPr/>
            <p:nvPr/>
          </p:nvGrpSpPr>
          <p:grpSpPr>
            <a:xfrm>
              <a:off x="4321383" y="3750998"/>
              <a:ext cx="1826125" cy="911178"/>
              <a:chOff x="2608312" y="1026902"/>
              <a:chExt cx="1828790" cy="911178"/>
            </a:xfrm>
          </p:grpSpPr>
          <p:sp>
            <p:nvSpPr>
              <p:cNvPr id="17" name="îṣlïḋe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2608312" y="1442631"/>
                <a:ext cx="1828790" cy="495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here……</a:t>
                </a:r>
              </a:p>
            </p:txBody>
          </p:sp>
          <p:sp>
            <p:nvSpPr>
              <p:cNvPr id="18" name="íṩľíďe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2608312" y="1026902"/>
                <a:ext cx="1828790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ïşļïḓé">
              <a:extLst>
                <a:ext uri="{FF2B5EF4-FFF2-40B4-BE49-F238E27FC236}">
                  <a16:creationId xmlns:a16="http://schemas.microsoft.com/office/drawing/2014/main" id="{E2B83DC6-94E1-4067-8533-31B73EF38DF7}"/>
                </a:ext>
              </a:extLst>
            </p:cNvPr>
            <p:cNvGrpSpPr/>
            <p:nvPr/>
          </p:nvGrpSpPr>
          <p:grpSpPr>
            <a:xfrm>
              <a:off x="7742203" y="3750998"/>
              <a:ext cx="1826125" cy="911178"/>
              <a:chOff x="2608312" y="1026902"/>
              <a:chExt cx="1828790" cy="911178"/>
            </a:xfrm>
          </p:grpSpPr>
          <p:sp>
            <p:nvSpPr>
              <p:cNvPr id="15" name="ïş1îḑe">
                <a:extLst>
                  <a:ext uri="{FF2B5EF4-FFF2-40B4-BE49-F238E27FC236}">
                    <a16:creationId xmlns:a16="http://schemas.microsoft.com/office/drawing/2014/main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2608312" y="1442631"/>
                <a:ext cx="1828790" cy="495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here……</a:t>
                </a:r>
              </a:p>
            </p:txBody>
          </p:sp>
          <p:sp>
            <p:nvSpPr>
              <p:cNvPr id="16" name="ïṧļîḑé">
                <a:extLst>
                  <a:ext uri="{FF2B5EF4-FFF2-40B4-BE49-F238E27FC236}">
                    <a16:creationId xmlns:a16="http://schemas.microsoft.com/office/drawing/2014/main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2608312" y="1026902"/>
                <a:ext cx="1828790" cy="4157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3562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311B2C-C9BC-43C2-B4D5-C0A448D5D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D1C6A30-16B4-4226-89F4-0B596796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5D6943-D11B-465F-ABC3-C8E78025C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37</a:t>
            </a:fld>
            <a:endParaRPr lang="zh-CN" altLang="en-US"/>
          </a:p>
        </p:txBody>
      </p:sp>
      <p:grpSp>
        <p:nvGrpSpPr>
          <p:cNvPr id="5" name="2706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BA52AF7-C7BF-450C-8118-1EFA574DCB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6" name="ïṩ1ídê">
              <a:extLst>
                <a:ext uri="{FF2B5EF4-FFF2-40B4-BE49-F238E27FC236}">
                  <a16:creationId xmlns:a16="http://schemas.microsoft.com/office/drawing/2014/main" id="{D843C7E8-DE49-48C7-B5A7-070F08834CA8}"/>
                </a:ext>
              </a:extLst>
            </p:cNvPr>
            <p:cNvGrpSpPr/>
            <p:nvPr/>
          </p:nvGrpSpPr>
          <p:grpSpPr>
            <a:xfrm>
              <a:off x="660400" y="5124954"/>
              <a:ext cx="1482658" cy="1009146"/>
              <a:chOff x="3063165" y="1318144"/>
              <a:chExt cx="1537486" cy="1009146"/>
            </a:xfrm>
          </p:grpSpPr>
          <p:sp>
            <p:nvSpPr>
              <p:cNvPr id="40" name="îŝlîḍ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41" name="íśḻîḍé">
                <a:extLst>
                  <a:ext uri="{FF2B5EF4-FFF2-40B4-BE49-F238E27FC236}">
                    <a16:creationId xmlns:a16="http://schemas.microsoft.com/office/drawing/2014/main" id="{19606D24-A8C5-430E-BC4E-F66361B87D2E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01.Text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îṣļiḋè">
              <a:extLst>
                <a:ext uri="{FF2B5EF4-FFF2-40B4-BE49-F238E27FC236}">
                  <a16:creationId xmlns:a16="http://schemas.microsoft.com/office/drawing/2014/main" id="{2B285318-5563-40CE-90DE-C571D98789E5}"/>
                </a:ext>
              </a:extLst>
            </p:cNvPr>
            <p:cNvSpPr/>
            <p:nvPr/>
          </p:nvSpPr>
          <p:spPr bwMode="auto">
            <a:xfrm>
              <a:off x="4953457" y="1919303"/>
              <a:ext cx="1054099" cy="1847850"/>
            </a:xfrm>
            <a:custGeom>
              <a:avLst/>
              <a:gdLst>
                <a:gd name="T0" fmla="*/ 6592 w 11048"/>
                <a:gd name="T1" fmla="*/ 1414 h 19401"/>
                <a:gd name="T2" fmla="*/ 6430 w 11048"/>
                <a:gd name="T3" fmla="*/ 1662 h 19401"/>
                <a:gd name="T4" fmla="*/ 8151 w 11048"/>
                <a:gd name="T5" fmla="*/ 3007 h 19401"/>
                <a:gd name="T6" fmla="*/ 8750 w 11048"/>
                <a:gd name="T7" fmla="*/ 2460 h 19401"/>
                <a:gd name="T8" fmla="*/ 9127 w 11048"/>
                <a:gd name="T9" fmla="*/ 1137 h 19401"/>
                <a:gd name="T10" fmla="*/ 8994 w 11048"/>
                <a:gd name="T11" fmla="*/ 899 h 19401"/>
                <a:gd name="T12" fmla="*/ 7745 w 11048"/>
                <a:gd name="T13" fmla="*/ 8 h 19401"/>
                <a:gd name="T14" fmla="*/ 4496 w 11048"/>
                <a:gd name="T15" fmla="*/ 3071 h 19401"/>
                <a:gd name="T16" fmla="*/ 3906 w 11048"/>
                <a:gd name="T17" fmla="*/ 6630 h 19401"/>
                <a:gd name="T18" fmla="*/ 3060 w 11048"/>
                <a:gd name="T19" fmla="*/ 6467 h 19401"/>
                <a:gd name="T20" fmla="*/ 4033 w 11048"/>
                <a:gd name="T21" fmla="*/ 4513 h 19401"/>
                <a:gd name="T22" fmla="*/ 2497 w 11048"/>
                <a:gd name="T23" fmla="*/ 6291 h 19401"/>
                <a:gd name="T24" fmla="*/ 1017 w 11048"/>
                <a:gd name="T25" fmla="*/ 8646 h 19401"/>
                <a:gd name="T26" fmla="*/ 4027 w 11048"/>
                <a:gd name="T27" fmla="*/ 10821 h 19401"/>
                <a:gd name="T28" fmla="*/ 3578 w 11048"/>
                <a:gd name="T29" fmla="*/ 12599 h 19401"/>
                <a:gd name="T30" fmla="*/ 2328 w 11048"/>
                <a:gd name="T31" fmla="*/ 13996 h 19401"/>
                <a:gd name="T32" fmla="*/ 526 w 11048"/>
                <a:gd name="T33" fmla="*/ 16953 h 19401"/>
                <a:gd name="T34" fmla="*/ 800 w 11048"/>
                <a:gd name="T35" fmla="*/ 18328 h 19401"/>
                <a:gd name="T36" fmla="*/ 2224 w 11048"/>
                <a:gd name="T37" fmla="*/ 18527 h 19401"/>
                <a:gd name="T38" fmla="*/ 2253 w 11048"/>
                <a:gd name="T39" fmla="*/ 17888 h 19401"/>
                <a:gd name="T40" fmla="*/ 4177 w 11048"/>
                <a:gd name="T41" fmla="*/ 14845 h 19401"/>
                <a:gd name="T42" fmla="*/ 6898 w 11048"/>
                <a:gd name="T43" fmla="*/ 14598 h 19401"/>
                <a:gd name="T44" fmla="*/ 7122 w 11048"/>
                <a:gd name="T45" fmla="*/ 15518 h 19401"/>
                <a:gd name="T46" fmla="*/ 7622 w 11048"/>
                <a:gd name="T47" fmla="*/ 16642 h 19401"/>
                <a:gd name="T48" fmla="*/ 9519 w 11048"/>
                <a:gd name="T49" fmla="*/ 17165 h 19401"/>
                <a:gd name="T50" fmla="*/ 8472 w 11048"/>
                <a:gd name="T51" fmla="*/ 13623 h 19401"/>
                <a:gd name="T52" fmla="*/ 7824 w 11048"/>
                <a:gd name="T53" fmla="*/ 11404 h 19401"/>
                <a:gd name="T54" fmla="*/ 7513 w 11048"/>
                <a:gd name="T55" fmla="*/ 10803 h 19401"/>
                <a:gd name="T56" fmla="*/ 7816 w 11048"/>
                <a:gd name="T57" fmla="*/ 9609 h 19401"/>
                <a:gd name="T58" fmla="*/ 8792 w 11048"/>
                <a:gd name="T59" fmla="*/ 9133 h 19401"/>
                <a:gd name="T60" fmla="*/ 8067 w 11048"/>
                <a:gd name="T61" fmla="*/ 7687 h 19401"/>
                <a:gd name="T62" fmla="*/ 7491 w 11048"/>
                <a:gd name="T63" fmla="*/ 3670 h 19401"/>
                <a:gd name="T64" fmla="*/ 8315 w 11048"/>
                <a:gd name="T65" fmla="*/ 9535 h 19401"/>
                <a:gd name="T66" fmla="*/ 8193 w 11048"/>
                <a:gd name="T67" fmla="*/ 9852 h 19401"/>
                <a:gd name="T68" fmla="*/ 8675 w 11048"/>
                <a:gd name="T69" fmla="*/ 10658 h 19401"/>
                <a:gd name="T70" fmla="*/ 9148 w 11048"/>
                <a:gd name="T71" fmla="*/ 10734 h 19401"/>
                <a:gd name="T72" fmla="*/ 9548 w 11048"/>
                <a:gd name="T73" fmla="*/ 10235 h 19401"/>
                <a:gd name="T74" fmla="*/ 8824 w 11048"/>
                <a:gd name="T75" fmla="*/ 9162 h 19401"/>
                <a:gd name="T76" fmla="*/ 9375 w 11048"/>
                <a:gd name="T77" fmla="*/ 17257 h 19401"/>
                <a:gd name="T78" fmla="*/ 7677 w 11048"/>
                <a:gd name="T79" fmla="*/ 17579 h 19401"/>
                <a:gd name="T80" fmla="*/ 8450 w 11048"/>
                <a:gd name="T81" fmla="*/ 18325 h 19401"/>
                <a:gd name="T82" fmla="*/ 10351 w 11048"/>
                <a:gd name="T83" fmla="*/ 17503 h 19401"/>
                <a:gd name="T84" fmla="*/ 9375 w 11048"/>
                <a:gd name="T85" fmla="*/ 17257 h 19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48" h="19401">
                  <a:moveTo>
                    <a:pt x="7745" y="8"/>
                  </a:moveTo>
                  <a:cubicBezTo>
                    <a:pt x="7624" y="11"/>
                    <a:pt x="7546" y="26"/>
                    <a:pt x="7546" y="26"/>
                  </a:cubicBezTo>
                  <a:cubicBezTo>
                    <a:pt x="6914" y="216"/>
                    <a:pt x="6658" y="1133"/>
                    <a:pt x="6592" y="1414"/>
                  </a:cubicBezTo>
                  <a:lnTo>
                    <a:pt x="6571" y="1407"/>
                  </a:lnTo>
                  <a:cubicBezTo>
                    <a:pt x="6559" y="1456"/>
                    <a:pt x="6556" y="1488"/>
                    <a:pt x="6556" y="1488"/>
                  </a:cubicBezTo>
                  <a:lnTo>
                    <a:pt x="6430" y="1662"/>
                  </a:lnTo>
                  <a:cubicBezTo>
                    <a:pt x="6430" y="1662"/>
                    <a:pt x="7404" y="2487"/>
                    <a:pt x="7728" y="3110"/>
                  </a:cubicBezTo>
                  <a:lnTo>
                    <a:pt x="7928" y="3133"/>
                  </a:lnTo>
                  <a:lnTo>
                    <a:pt x="8151" y="3007"/>
                  </a:lnTo>
                  <a:lnTo>
                    <a:pt x="8427" y="2660"/>
                  </a:lnTo>
                  <a:lnTo>
                    <a:pt x="8579" y="2486"/>
                  </a:lnTo>
                  <a:lnTo>
                    <a:pt x="8750" y="2460"/>
                  </a:lnTo>
                  <a:lnTo>
                    <a:pt x="8803" y="1961"/>
                  </a:lnTo>
                  <a:lnTo>
                    <a:pt x="8926" y="1785"/>
                  </a:lnTo>
                  <a:lnTo>
                    <a:pt x="9127" y="1137"/>
                  </a:lnTo>
                  <a:lnTo>
                    <a:pt x="9170" y="1116"/>
                  </a:lnTo>
                  <a:lnTo>
                    <a:pt x="8975" y="887"/>
                  </a:lnTo>
                  <a:lnTo>
                    <a:pt x="8994" y="899"/>
                  </a:lnTo>
                  <a:lnTo>
                    <a:pt x="9188" y="1128"/>
                  </a:lnTo>
                  <a:lnTo>
                    <a:pt x="9245" y="1099"/>
                  </a:lnTo>
                  <a:cubicBezTo>
                    <a:pt x="8889" y="107"/>
                    <a:pt x="8112" y="0"/>
                    <a:pt x="7745" y="8"/>
                  </a:cubicBezTo>
                  <a:close/>
                  <a:moveTo>
                    <a:pt x="6119" y="1899"/>
                  </a:moveTo>
                  <a:lnTo>
                    <a:pt x="4672" y="2699"/>
                  </a:lnTo>
                  <a:lnTo>
                    <a:pt x="4496" y="3071"/>
                  </a:lnTo>
                  <a:lnTo>
                    <a:pt x="4073" y="4045"/>
                  </a:lnTo>
                  <a:cubicBezTo>
                    <a:pt x="4073" y="4045"/>
                    <a:pt x="3988" y="5495"/>
                    <a:pt x="3921" y="6626"/>
                  </a:cubicBezTo>
                  <a:lnTo>
                    <a:pt x="3906" y="6630"/>
                  </a:lnTo>
                  <a:cubicBezTo>
                    <a:pt x="3907" y="6599"/>
                    <a:pt x="3907" y="6603"/>
                    <a:pt x="3909" y="6573"/>
                  </a:cubicBezTo>
                  <a:lnTo>
                    <a:pt x="3729" y="6537"/>
                  </a:lnTo>
                  <a:lnTo>
                    <a:pt x="3060" y="6467"/>
                  </a:lnTo>
                  <a:lnTo>
                    <a:pt x="2884" y="6395"/>
                  </a:lnTo>
                  <a:lnTo>
                    <a:pt x="3448" y="5341"/>
                  </a:lnTo>
                  <a:lnTo>
                    <a:pt x="4033" y="4513"/>
                  </a:lnTo>
                  <a:cubicBezTo>
                    <a:pt x="4049" y="4237"/>
                    <a:pt x="4059" y="4062"/>
                    <a:pt x="4059" y="4062"/>
                  </a:cubicBezTo>
                  <a:lnTo>
                    <a:pt x="4474" y="3110"/>
                  </a:lnTo>
                  <a:lnTo>
                    <a:pt x="2497" y="6291"/>
                  </a:lnTo>
                  <a:lnTo>
                    <a:pt x="2428" y="6537"/>
                  </a:lnTo>
                  <a:cubicBezTo>
                    <a:pt x="2428" y="6537"/>
                    <a:pt x="1196" y="7522"/>
                    <a:pt x="1302" y="8190"/>
                  </a:cubicBezTo>
                  <a:cubicBezTo>
                    <a:pt x="1302" y="8190"/>
                    <a:pt x="1017" y="8646"/>
                    <a:pt x="1017" y="8646"/>
                  </a:cubicBezTo>
                  <a:lnTo>
                    <a:pt x="1125" y="8892"/>
                  </a:lnTo>
                  <a:lnTo>
                    <a:pt x="2357" y="10053"/>
                  </a:lnTo>
                  <a:lnTo>
                    <a:pt x="4027" y="10821"/>
                  </a:lnTo>
                  <a:lnTo>
                    <a:pt x="4027" y="10855"/>
                  </a:lnTo>
                  <a:lnTo>
                    <a:pt x="3777" y="12325"/>
                  </a:lnTo>
                  <a:lnTo>
                    <a:pt x="3578" y="12599"/>
                  </a:lnTo>
                  <a:lnTo>
                    <a:pt x="3327" y="12750"/>
                  </a:lnTo>
                  <a:lnTo>
                    <a:pt x="2927" y="13300"/>
                  </a:lnTo>
                  <a:lnTo>
                    <a:pt x="2328" y="13996"/>
                  </a:lnTo>
                  <a:lnTo>
                    <a:pt x="1079" y="16044"/>
                  </a:lnTo>
                  <a:cubicBezTo>
                    <a:pt x="1079" y="16044"/>
                    <a:pt x="572" y="16908"/>
                    <a:pt x="530" y="16979"/>
                  </a:cubicBezTo>
                  <a:lnTo>
                    <a:pt x="526" y="16953"/>
                  </a:lnTo>
                  <a:cubicBezTo>
                    <a:pt x="326" y="16929"/>
                    <a:pt x="0" y="17829"/>
                    <a:pt x="0" y="17829"/>
                  </a:cubicBezTo>
                  <a:lnTo>
                    <a:pt x="651" y="18401"/>
                  </a:lnTo>
                  <a:lnTo>
                    <a:pt x="800" y="18328"/>
                  </a:lnTo>
                  <a:lnTo>
                    <a:pt x="1199" y="18927"/>
                  </a:lnTo>
                  <a:cubicBezTo>
                    <a:pt x="1474" y="19401"/>
                    <a:pt x="2948" y="19052"/>
                    <a:pt x="2948" y="19052"/>
                  </a:cubicBezTo>
                  <a:cubicBezTo>
                    <a:pt x="3073" y="18453"/>
                    <a:pt x="2224" y="18527"/>
                    <a:pt x="2224" y="18527"/>
                  </a:cubicBezTo>
                  <a:lnTo>
                    <a:pt x="2125" y="18012"/>
                  </a:lnTo>
                  <a:lnTo>
                    <a:pt x="2129" y="18012"/>
                  </a:lnTo>
                  <a:lnTo>
                    <a:pt x="2253" y="17888"/>
                  </a:lnTo>
                  <a:lnTo>
                    <a:pt x="2328" y="17340"/>
                  </a:lnTo>
                  <a:lnTo>
                    <a:pt x="2828" y="16516"/>
                  </a:lnTo>
                  <a:lnTo>
                    <a:pt x="4177" y="14845"/>
                  </a:lnTo>
                  <a:lnTo>
                    <a:pt x="5750" y="12499"/>
                  </a:lnTo>
                  <a:lnTo>
                    <a:pt x="6749" y="14423"/>
                  </a:lnTo>
                  <a:lnTo>
                    <a:pt x="6898" y="14598"/>
                  </a:lnTo>
                  <a:lnTo>
                    <a:pt x="6924" y="14746"/>
                  </a:lnTo>
                  <a:lnTo>
                    <a:pt x="7099" y="15096"/>
                  </a:lnTo>
                  <a:lnTo>
                    <a:pt x="7122" y="15518"/>
                  </a:lnTo>
                  <a:lnTo>
                    <a:pt x="7324" y="15869"/>
                  </a:lnTo>
                  <a:lnTo>
                    <a:pt x="7447" y="16318"/>
                  </a:lnTo>
                  <a:lnTo>
                    <a:pt x="7622" y="16642"/>
                  </a:lnTo>
                  <a:lnTo>
                    <a:pt x="7622" y="17416"/>
                  </a:lnTo>
                  <a:lnTo>
                    <a:pt x="8896" y="17465"/>
                  </a:lnTo>
                  <a:cubicBezTo>
                    <a:pt x="8896" y="17465"/>
                    <a:pt x="9444" y="17190"/>
                    <a:pt x="9519" y="17165"/>
                  </a:cubicBezTo>
                  <a:cubicBezTo>
                    <a:pt x="9594" y="17140"/>
                    <a:pt x="9496" y="16892"/>
                    <a:pt x="9496" y="16892"/>
                  </a:cubicBezTo>
                  <a:lnTo>
                    <a:pt x="8646" y="15644"/>
                  </a:lnTo>
                  <a:lnTo>
                    <a:pt x="8472" y="13623"/>
                  </a:lnTo>
                  <a:lnTo>
                    <a:pt x="8372" y="13249"/>
                  </a:lnTo>
                  <a:lnTo>
                    <a:pt x="7946" y="11701"/>
                  </a:lnTo>
                  <a:lnTo>
                    <a:pt x="7824" y="11404"/>
                  </a:lnTo>
                  <a:lnTo>
                    <a:pt x="7611" y="10810"/>
                  </a:lnTo>
                  <a:lnTo>
                    <a:pt x="7530" y="10849"/>
                  </a:lnTo>
                  <a:lnTo>
                    <a:pt x="7513" y="10803"/>
                  </a:lnTo>
                  <a:lnTo>
                    <a:pt x="7542" y="10805"/>
                  </a:lnTo>
                  <a:lnTo>
                    <a:pt x="7742" y="10706"/>
                  </a:lnTo>
                  <a:lnTo>
                    <a:pt x="7816" y="9609"/>
                  </a:lnTo>
                  <a:lnTo>
                    <a:pt x="7917" y="9684"/>
                  </a:lnTo>
                  <a:lnTo>
                    <a:pt x="8341" y="9509"/>
                  </a:lnTo>
                  <a:lnTo>
                    <a:pt x="8792" y="9133"/>
                  </a:lnTo>
                  <a:lnTo>
                    <a:pt x="8766" y="8961"/>
                  </a:lnTo>
                  <a:lnTo>
                    <a:pt x="8242" y="7861"/>
                  </a:lnTo>
                  <a:lnTo>
                    <a:pt x="8067" y="7687"/>
                  </a:lnTo>
                  <a:lnTo>
                    <a:pt x="8142" y="7413"/>
                  </a:lnTo>
                  <a:cubicBezTo>
                    <a:pt x="8142" y="7413"/>
                    <a:pt x="8415" y="6588"/>
                    <a:pt x="7990" y="5615"/>
                  </a:cubicBezTo>
                  <a:lnTo>
                    <a:pt x="7491" y="3670"/>
                  </a:lnTo>
                  <a:cubicBezTo>
                    <a:pt x="7491" y="3670"/>
                    <a:pt x="6794" y="1924"/>
                    <a:pt x="6119" y="1899"/>
                  </a:cubicBezTo>
                  <a:close/>
                  <a:moveTo>
                    <a:pt x="8766" y="9162"/>
                  </a:moveTo>
                  <a:lnTo>
                    <a:pt x="8315" y="9535"/>
                  </a:lnTo>
                  <a:lnTo>
                    <a:pt x="8090" y="9627"/>
                  </a:lnTo>
                  <a:lnTo>
                    <a:pt x="8138" y="9870"/>
                  </a:lnTo>
                  <a:cubicBezTo>
                    <a:pt x="8158" y="9866"/>
                    <a:pt x="8173" y="9857"/>
                    <a:pt x="8193" y="9852"/>
                  </a:cubicBezTo>
                  <a:lnTo>
                    <a:pt x="8199" y="9886"/>
                  </a:lnTo>
                  <a:lnTo>
                    <a:pt x="8649" y="10334"/>
                  </a:lnTo>
                  <a:lnTo>
                    <a:pt x="8675" y="10658"/>
                  </a:lnTo>
                  <a:lnTo>
                    <a:pt x="8775" y="10658"/>
                  </a:lnTo>
                  <a:lnTo>
                    <a:pt x="8874" y="10784"/>
                  </a:lnTo>
                  <a:lnTo>
                    <a:pt x="9148" y="10734"/>
                  </a:lnTo>
                  <a:lnTo>
                    <a:pt x="9297" y="10734"/>
                  </a:lnTo>
                  <a:lnTo>
                    <a:pt x="9400" y="10559"/>
                  </a:lnTo>
                  <a:lnTo>
                    <a:pt x="9548" y="10235"/>
                  </a:lnTo>
                  <a:lnTo>
                    <a:pt x="9349" y="9809"/>
                  </a:lnTo>
                  <a:lnTo>
                    <a:pt x="8900" y="9387"/>
                  </a:lnTo>
                  <a:lnTo>
                    <a:pt x="8824" y="9162"/>
                  </a:lnTo>
                  <a:lnTo>
                    <a:pt x="8776" y="9200"/>
                  </a:lnTo>
                  <a:lnTo>
                    <a:pt x="8766" y="9162"/>
                  </a:lnTo>
                  <a:close/>
                  <a:moveTo>
                    <a:pt x="9375" y="17257"/>
                  </a:moveTo>
                  <a:cubicBezTo>
                    <a:pt x="9189" y="17346"/>
                    <a:pt x="8926" y="17477"/>
                    <a:pt x="8926" y="17477"/>
                  </a:cubicBezTo>
                  <a:lnTo>
                    <a:pt x="7742" y="17431"/>
                  </a:lnTo>
                  <a:lnTo>
                    <a:pt x="7677" y="17579"/>
                  </a:lnTo>
                  <a:cubicBezTo>
                    <a:pt x="7677" y="17579"/>
                    <a:pt x="7652" y="17877"/>
                    <a:pt x="7652" y="17877"/>
                  </a:cubicBezTo>
                  <a:lnTo>
                    <a:pt x="7626" y="18375"/>
                  </a:lnTo>
                  <a:lnTo>
                    <a:pt x="8450" y="18325"/>
                  </a:lnTo>
                  <a:lnTo>
                    <a:pt x="8801" y="18227"/>
                  </a:lnTo>
                  <a:lnTo>
                    <a:pt x="10149" y="18003"/>
                  </a:lnTo>
                  <a:cubicBezTo>
                    <a:pt x="11048" y="17802"/>
                    <a:pt x="10351" y="17503"/>
                    <a:pt x="10351" y="17503"/>
                  </a:cubicBezTo>
                  <a:lnTo>
                    <a:pt x="9775" y="17527"/>
                  </a:lnTo>
                  <a:lnTo>
                    <a:pt x="9600" y="17377"/>
                  </a:lnTo>
                  <a:lnTo>
                    <a:pt x="9375" y="1725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3C39E1D-8EB8-4ABF-962B-21A62806442D}"/>
                </a:ext>
              </a:extLst>
            </p:cNvPr>
            <p:cNvCxnSpPr>
              <a:stCxn id="17" idx="5"/>
              <a:endCxn id="18" idx="1"/>
            </p:cNvCxnSpPr>
            <p:nvPr/>
          </p:nvCxnSpPr>
          <p:spPr>
            <a:xfrm>
              <a:off x="3780555" y="4411043"/>
              <a:ext cx="492541" cy="268341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6557204-A1CB-4605-A51B-2CA354AAC17A}"/>
                </a:ext>
              </a:extLst>
            </p:cNvPr>
            <p:cNvCxnSpPr>
              <a:stCxn id="18" idx="7"/>
              <a:endCxn id="19" idx="3"/>
            </p:cNvCxnSpPr>
            <p:nvPr/>
          </p:nvCxnSpPr>
          <p:spPr>
            <a:xfrm flipV="1">
              <a:off x="4351902" y="3810767"/>
              <a:ext cx="544071" cy="868617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3FCED14-E4C1-4E7E-BE6B-DF66054C45D4}"/>
                </a:ext>
              </a:extLst>
            </p:cNvPr>
            <p:cNvCxnSpPr>
              <a:stCxn id="19" idx="6"/>
              <a:endCxn id="20" idx="2"/>
            </p:cNvCxnSpPr>
            <p:nvPr/>
          </p:nvCxnSpPr>
          <p:spPr>
            <a:xfrm flipV="1">
              <a:off x="4991100" y="3756899"/>
              <a:ext cx="1608921" cy="14465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E0A137E-7B24-4315-8DFB-E1701BD0EA50}"/>
                </a:ext>
              </a:extLst>
            </p:cNvPr>
            <p:cNvCxnSpPr>
              <a:stCxn id="20" idx="6"/>
              <a:endCxn id="21" idx="2"/>
            </p:cNvCxnSpPr>
            <p:nvPr/>
          </p:nvCxnSpPr>
          <p:spPr>
            <a:xfrm flipV="1">
              <a:off x="6711469" y="3534507"/>
              <a:ext cx="1071929" cy="222392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58BD093-9175-4351-AE0C-CE88D990950B}"/>
                </a:ext>
              </a:extLst>
            </p:cNvPr>
            <p:cNvCxnSpPr>
              <a:stCxn id="21" idx="7"/>
              <a:endCxn id="22" idx="3"/>
            </p:cNvCxnSpPr>
            <p:nvPr/>
          </p:nvCxnSpPr>
          <p:spPr>
            <a:xfrm flipV="1">
              <a:off x="7878525" y="1843597"/>
              <a:ext cx="1387531" cy="1651507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9CCAE39-3CD0-4ECC-9F3A-B82D3F3E5341}"/>
                </a:ext>
              </a:extLst>
            </p:cNvPr>
            <p:cNvCxnSpPr>
              <a:stCxn id="22" idx="6"/>
              <a:endCxn id="23" idx="2"/>
            </p:cNvCxnSpPr>
            <p:nvPr/>
          </p:nvCxnSpPr>
          <p:spPr>
            <a:xfrm>
              <a:off x="9361183" y="1804194"/>
              <a:ext cx="675059" cy="303753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E127C55E-9734-4A8C-AC80-5B6C462D47CE}"/>
                </a:ext>
              </a:extLst>
            </p:cNvPr>
            <p:cNvCxnSpPr>
              <a:stCxn id="23" idx="7"/>
            </p:cNvCxnSpPr>
            <p:nvPr/>
          </p:nvCxnSpPr>
          <p:spPr>
            <a:xfrm flipV="1">
              <a:off x="10131369" y="1130300"/>
              <a:ext cx="550414" cy="938244"/>
            </a:xfrm>
            <a:prstGeom prst="straightConnector1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6C869A8-8EDF-4FD4-A483-42030C96A3D5}"/>
                </a:ext>
              </a:extLst>
            </p:cNvPr>
            <p:cNvCxnSpPr/>
            <p:nvPr/>
          </p:nvCxnSpPr>
          <p:spPr>
            <a:xfrm>
              <a:off x="2371546" y="5855601"/>
              <a:ext cx="456151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96E446E-CBDA-42A5-87BF-8505C4F67A0E}"/>
                </a:ext>
              </a:extLst>
            </p:cNvPr>
            <p:cNvCxnSpPr>
              <a:endCxn id="17" idx="3"/>
            </p:cNvCxnSpPr>
            <p:nvPr/>
          </p:nvCxnSpPr>
          <p:spPr>
            <a:xfrm flipV="1">
              <a:off x="2827697" y="4411043"/>
              <a:ext cx="874052" cy="1443002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śḻïḍé">
              <a:extLst>
                <a:ext uri="{FF2B5EF4-FFF2-40B4-BE49-F238E27FC236}">
                  <a16:creationId xmlns:a16="http://schemas.microsoft.com/office/drawing/2014/main" id="{751A94D7-826E-4223-9EF6-90A02BAAE60A}"/>
                </a:ext>
              </a:extLst>
            </p:cNvPr>
            <p:cNvSpPr/>
            <p:nvPr/>
          </p:nvSpPr>
          <p:spPr>
            <a:xfrm>
              <a:off x="3685428" y="4315916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iṩľiďé">
              <a:extLst>
                <a:ext uri="{FF2B5EF4-FFF2-40B4-BE49-F238E27FC236}">
                  <a16:creationId xmlns:a16="http://schemas.microsoft.com/office/drawing/2014/main" id="{33099190-8D11-4843-97F2-2B51F549567A}"/>
                </a:ext>
              </a:extLst>
            </p:cNvPr>
            <p:cNvSpPr/>
            <p:nvPr/>
          </p:nvSpPr>
          <p:spPr>
            <a:xfrm>
              <a:off x="4256775" y="4663063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isļíḓé">
              <a:extLst>
                <a:ext uri="{FF2B5EF4-FFF2-40B4-BE49-F238E27FC236}">
                  <a16:creationId xmlns:a16="http://schemas.microsoft.com/office/drawing/2014/main" id="{07B8B22E-06F4-4584-B7CB-CEC9F404CFC0}"/>
                </a:ext>
              </a:extLst>
            </p:cNvPr>
            <p:cNvSpPr/>
            <p:nvPr/>
          </p:nvSpPr>
          <p:spPr>
            <a:xfrm>
              <a:off x="4879652" y="3715640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šľîdé">
              <a:extLst>
                <a:ext uri="{FF2B5EF4-FFF2-40B4-BE49-F238E27FC236}">
                  <a16:creationId xmlns:a16="http://schemas.microsoft.com/office/drawing/2014/main" id="{41B6060A-57D2-45CA-9A7C-B105A0B15181}"/>
                </a:ext>
              </a:extLst>
            </p:cNvPr>
            <p:cNvSpPr/>
            <p:nvPr/>
          </p:nvSpPr>
          <p:spPr>
            <a:xfrm>
              <a:off x="6600021" y="3701175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sľidê">
              <a:extLst>
                <a:ext uri="{FF2B5EF4-FFF2-40B4-BE49-F238E27FC236}">
                  <a16:creationId xmlns:a16="http://schemas.microsoft.com/office/drawing/2014/main" id="{972D34B0-A723-4191-97C0-DA426778155C}"/>
                </a:ext>
              </a:extLst>
            </p:cNvPr>
            <p:cNvSpPr/>
            <p:nvPr/>
          </p:nvSpPr>
          <p:spPr>
            <a:xfrm>
              <a:off x="7783398" y="3478783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ṧḷiďè">
              <a:extLst>
                <a:ext uri="{FF2B5EF4-FFF2-40B4-BE49-F238E27FC236}">
                  <a16:creationId xmlns:a16="http://schemas.microsoft.com/office/drawing/2014/main" id="{C24D88C3-F96B-4FCF-963A-EED09F651C9E}"/>
                </a:ext>
              </a:extLst>
            </p:cNvPr>
            <p:cNvSpPr/>
            <p:nvPr/>
          </p:nvSpPr>
          <p:spPr>
            <a:xfrm>
              <a:off x="9249735" y="1748470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îṧľîḍe">
              <a:extLst>
                <a:ext uri="{FF2B5EF4-FFF2-40B4-BE49-F238E27FC236}">
                  <a16:creationId xmlns:a16="http://schemas.microsoft.com/office/drawing/2014/main" id="{FA82B152-597E-4492-9710-E7448BDD92A3}"/>
                </a:ext>
              </a:extLst>
            </p:cNvPr>
            <p:cNvSpPr/>
            <p:nvPr/>
          </p:nvSpPr>
          <p:spPr>
            <a:xfrm>
              <a:off x="10036242" y="2052223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ïsḻîḍé">
              <a:extLst>
                <a:ext uri="{FF2B5EF4-FFF2-40B4-BE49-F238E27FC236}">
                  <a16:creationId xmlns:a16="http://schemas.microsoft.com/office/drawing/2014/main" id="{4A1D1778-5A86-42F8-AB44-74DAF15180AC}"/>
                </a:ext>
              </a:extLst>
            </p:cNvPr>
            <p:cNvGrpSpPr/>
            <p:nvPr/>
          </p:nvGrpSpPr>
          <p:grpSpPr>
            <a:xfrm>
              <a:off x="4879652" y="4099608"/>
              <a:ext cx="1482658" cy="1009146"/>
              <a:chOff x="3063165" y="1318144"/>
              <a:chExt cx="1537486" cy="1009146"/>
            </a:xfrm>
          </p:grpSpPr>
          <p:sp>
            <p:nvSpPr>
              <p:cNvPr id="38" name="i$ľi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9" name="ïṩḻiďè">
                <a:extLst>
                  <a:ext uri="{FF2B5EF4-FFF2-40B4-BE49-F238E27FC236}">
                    <a16:creationId xmlns:a16="http://schemas.microsoft.com/office/drawing/2014/main" id="{A520E425-EF3A-4269-B142-F1226C35D009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03.Text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íṧľîde">
              <a:extLst>
                <a:ext uri="{FF2B5EF4-FFF2-40B4-BE49-F238E27FC236}">
                  <a16:creationId xmlns:a16="http://schemas.microsoft.com/office/drawing/2014/main" id="{70460226-15A2-4917-B28E-5B83A7F9D2A1}"/>
                </a:ext>
              </a:extLst>
            </p:cNvPr>
            <p:cNvGrpSpPr/>
            <p:nvPr/>
          </p:nvGrpSpPr>
          <p:grpSpPr>
            <a:xfrm>
              <a:off x="7783398" y="3709641"/>
              <a:ext cx="1482658" cy="1009146"/>
              <a:chOff x="3063165" y="1318144"/>
              <a:chExt cx="1537486" cy="1009146"/>
            </a:xfrm>
          </p:grpSpPr>
          <p:sp>
            <p:nvSpPr>
              <p:cNvPr id="36" name="ïṩlí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7" name="ísľíḓe">
                <a:extLst>
                  <a:ext uri="{FF2B5EF4-FFF2-40B4-BE49-F238E27FC236}">
                    <a16:creationId xmlns:a16="http://schemas.microsoft.com/office/drawing/2014/main" id="{B1255653-7FB3-47ED-827F-109ECD9158C7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04.Text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ïSliḓé">
              <a:extLst>
                <a:ext uri="{FF2B5EF4-FFF2-40B4-BE49-F238E27FC236}">
                  <a16:creationId xmlns:a16="http://schemas.microsoft.com/office/drawing/2014/main" id="{0F7E0EE8-8667-49AF-A4B2-D4A24FF1B06F}"/>
                </a:ext>
              </a:extLst>
            </p:cNvPr>
            <p:cNvGrpSpPr/>
            <p:nvPr/>
          </p:nvGrpSpPr>
          <p:grpSpPr>
            <a:xfrm>
              <a:off x="10036242" y="2296595"/>
              <a:ext cx="1482658" cy="1009146"/>
              <a:chOff x="3063165" y="1318144"/>
              <a:chExt cx="1537486" cy="1009146"/>
            </a:xfrm>
          </p:grpSpPr>
          <p:sp>
            <p:nvSpPr>
              <p:cNvPr id="34" name="iṧlíḑ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5" name="iṥľíḍê">
                <a:extLst>
                  <a:ext uri="{FF2B5EF4-FFF2-40B4-BE49-F238E27FC236}">
                    <a16:creationId xmlns:a16="http://schemas.microsoft.com/office/drawing/2014/main" id="{6E2AA15F-42AF-41A4-99CB-F1C348633E81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06.Text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ísḷídé">
              <a:extLst>
                <a:ext uri="{FF2B5EF4-FFF2-40B4-BE49-F238E27FC236}">
                  <a16:creationId xmlns:a16="http://schemas.microsoft.com/office/drawing/2014/main" id="{2E810730-3B01-4CC9-8D21-3079F6B878EC}"/>
                </a:ext>
              </a:extLst>
            </p:cNvPr>
            <p:cNvGrpSpPr/>
            <p:nvPr/>
          </p:nvGrpSpPr>
          <p:grpSpPr>
            <a:xfrm>
              <a:off x="7522289" y="1355345"/>
              <a:ext cx="1482658" cy="1009146"/>
              <a:chOff x="3063165" y="1318144"/>
              <a:chExt cx="1537486" cy="1009146"/>
            </a:xfrm>
          </p:grpSpPr>
          <p:sp>
            <p:nvSpPr>
              <p:cNvPr id="32" name="íṧľiḋ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3" name="iśḷíḋé">
                <a:extLst>
                  <a:ext uri="{FF2B5EF4-FFF2-40B4-BE49-F238E27FC236}">
                    <a16:creationId xmlns:a16="http://schemas.microsoft.com/office/drawing/2014/main" id="{46CE691E-4986-499C-8253-5C8A505F2B00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05.Text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iṡḻiḋè">
              <a:extLst>
                <a:ext uri="{FF2B5EF4-FFF2-40B4-BE49-F238E27FC236}">
                  <a16:creationId xmlns:a16="http://schemas.microsoft.com/office/drawing/2014/main" id="{999A4600-D27E-481B-B3E7-60909B88B821}"/>
                </a:ext>
              </a:extLst>
            </p:cNvPr>
            <p:cNvSpPr/>
            <p:nvPr/>
          </p:nvSpPr>
          <p:spPr>
            <a:xfrm>
              <a:off x="2284731" y="5798321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9" name="ïSlíḋê">
              <a:extLst>
                <a:ext uri="{FF2B5EF4-FFF2-40B4-BE49-F238E27FC236}">
                  <a16:creationId xmlns:a16="http://schemas.microsoft.com/office/drawing/2014/main" id="{6FD78828-1A87-4DDE-9722-9F1B963A9042}"/>
                </a:ext>
              </a:extLst>
            </p:cNvPr>
            <p:cNvGrpSpPr/>
            <p:nvPr/>
          </p:nvGrpSpPr>
          <p:grpSpPr>
            <a:xfrm>
              <a:off x="2118496" y="3753468"/>
              <a:ext cx="1482658" cy="1009146"/>
              <a:chOff x="3063165" y="1318144"/>
              <a:chExt cx="1537486" cy="1009146"/>
            </a:xfrm>
          </p:grpSpPr>
          <p:sp>
            <p:nvSpPr>
              <p:cNvPr id="30" name="îŝľid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1" name="iṣḷiďè">
                <a:extLst>
                  <a:ext uri="{FF2B5EF4-FFF2-40B4-BE49-F238E27FC236}">
                    <a16:creationId xmlns:a16="http://schemas.microsoft.com/office/drawing/2014/main" id="{FD65322C-0286-4569-8CDE-0C9B129F6A4E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02.Text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09965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B3856-2A60-4D0B-ABB6-D0771059B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95709F2-BBFD-42C7-AFAA-0F78FCD9D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B176E3-84F7-483B-9CBB-2549F8F9C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38</a:t>
            </a:fld>
            <a:endParaRPr lang="zh-CN" altLang="en-US"/>
          </a:p>
        </p:txBody>
      </p:sp>
      <p:grpSp>
        <p:nvGrpSpPr>
          <p:cNvPr id="5" name="2670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D27ED08-1C59-4B6F-9798-92DB6ACBE2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62623" y="1599752"/>
            <a:ext cx="9509192" cy="6860277"/>
            <a:chOff x="1262623" y="1599752"/>
            <a:chExt cx="9509192" cy="6860277"/>
          </a:xfrm>
        </p:grpSpPr>
        <p:grpSp>
          <p:nvGrpSpPr>
            <p:cNvPr id="6" name="is1ídê">
              <a:extLst>
                <a:ext uri="{FF2B5EF4-FFF2-40B4-BE49-F238E27FC236}">
                  <a16:creationId xmlns:a16="http://schemas.microsoft.com/office/drawing/2014/main" id="{25070D97-6CBD-44F8-81FF-0578AC32D850}"/>
                </a:ext>
              </a:extLst>
            </p:cNvPr>
            <p:cNvGrpSpPr/>
            <p:nvPr/>
          </p:nvGrpSpPr>
          <p:grpSpPr>
            <a:xfrm>
              <a:off x="4815141" y="2925678"/>
              <a:ext cx="2549016" cy="3932322"/>
              <a:chOff x="4815142" y="2925678"/>
              <a:chExt cx="2549016" cy="3932322"/>
            </a:xfrm>
          </p:grpSpPr>
          <p:sp>
            <p:nvSpPr>
              <p:cNvPr id="28" name="íšľïḋe">
                <a:extLst>
                  <a:ext uri="{FF2B5EF4-FFF2-40B4-BE49-F238E27FC236}">
                    <a16:creationId xmlns:a16="http://schemas.microsoft.com/office/drawing/2014/main" id="{CCAC6FE4-2FE1-42E4-BD16-93C4C3622F0C}"/>
                  </a:ext>
                </a:extLst>
              </p:cNvPr>
              <p:cNvSpPr/>
              <p:nvPr/>
            </p:nvSpPr>
            <p:spPr>
              <a:xfrm>
                <a:off x="6818728" y="6282314"/>
                <a:ext cx="135656" cy="4382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82" y="0"/>
                    </a:moveTo>
                    <a:lnTo>
                      <a:pt x="0" y="4122"/>
                    </a:lnTo>
                    <a:lnTo>
                      <a:pt x="4354" y="21600"/>
                    </a:lnTo>
                    <a:lnTo>
                      <a:pt x="21600" y="13430"/>
                    </a:lnTo>
                    <a:lnTo>
                      <a:pt x="5682" y="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29" name="íşľïḓè">
                <a:extLst>
                  <a:ext uri="{FF2B5EF4-FFF2-40B4-BE49-F238E27FC236}">
                    <a16:creationId xmlns:a16="http://schemas.microsoft.com/office/drawing/2014/main" id="{DBE617B4-0886-4C89-9D57-880F0CFA1BD9}"/>
                  </a:ext>
                </a:extLst>
              </p:cNvPr>
              <p:cNvSpPr/>
              <p:nvPr/>
            </p:nvSpPr>
            <p:spPr>
              <a:xfrm flipH="1">
                <a:off x="5255866" y="6282113"/>
                <a:ext cx="118852" cy="4404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06" y="0"/>
                    </a:moveTo>
                    <a:lnTo>
                      <a:pt x="0" y="4621"/>
                    </a:lnTo>
                    <a:lnTo>
                      <a:pt x="4969" y="21600"/>
                    </a:lnTo>
                    <a:lnTo>
                      <a:pt x="21600" y="13882"/>
                    </a:lnTo>
                    <a:lnTo>
                      <a:pt x="12206" y="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0" name="îṡļîdê">
                <a:extLst>
                  <a:ext uri="{FF2B5EF4-FFF2-40B4-BE49-F238E27FC236}">
                    <a16:creationId xmlns:a16="http://schemas.microsoft.com/office/drawing/2014/main" id="{BB024F67-9003-469B-84FB-766F007C3A1E}"/>
                  </a:ext>
                </a:extLst>
              </p:cNvPr>
              <p:cNvSpPr/>
              <p:nvPr/>
            </p:nvSpPr>
            <p:spPr>
              <a:xfrm>
                <a:off x="5345518" y="6176342"/>
                <a:ext cx="1542421" cy="681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1" h="21600" extrusionOk="0">
                    <a:moveTo>
                      <a:pt x="593" y="0"/>
                    </a:moveTo>
                    <a:cubicBezTo>
                      <a:pt x="303" y="4387"/>
                      <a:pt x="118" y="8797"/>
                      <a:pt x="40" y="13221"/>
                    </a:cubicBezTo>
                    <a:cubicBezTo>
                      <a:pt x="-9" y="16013"/>
                      <a:pt x="-4" y="18806"/>
                      <a:pt x="10" y="21600"/>
                    </a:cubicBezTo>
                    <a:lnTo>
                      <a:pt x="21591" y="21600"/>
                    </a:lnTo>
                    <a:cubicBezTo>
                      <a:pt x="21558" y="20996"/>
                      <a:pt x="21526" y="20393"/>
                      <a:pt x="21494" y="19789"/>
                    </a:cubicBezTo>
                    <a:cubicBezTo>
                      <a:pt x="21462" y="19185"/>
                      <a:pt x="21430" y="18581"/>
                      <a:pt x="21398" y="17977"/>
                    </a:cubicBezTo>
                    <a:lnTo>
                      <a:pt x="20174" y="60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1" name="išḷíďê">
                <a:extLst>
                  <a:ext uri="{FF2B5EF4-FFF2-40B4-BE49-F238E27FC236}">
                    <a16:creationId xmlns:a16="http://schemas.microsoft.com/office/drawing/2014/main" id="{8BF46781-4FF8-4645-8D24-9F3E112DE8D2}"/>
                  </a:ext>
                </a:extLst>
              </p:cNvPr>
              <p:cNvSpPr/>
              <p:nvPr/>
            </p:nvSpPr>
            <p:spPr>
              <a:xfrm>
                <a:off x="5762181" y="4033905"/>
                <a:ext cx="617010" cy="21558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9" y="3"/>
                    </a:moveTo>
                    <a:cubicBezTo>
                      <a:pt x="1684" y="497"/>
                      <a:pt x="1506" y="997"/>
                      <a:pt x="1477" y="1499"/>
                    </a:cubicBezTo>
                    <a:cubicBezTo>
                      <a:pt x="1449" y="1999"/>
                      <a:pt x="1568" y="2498"/>
                      <a:pt x="1717" y="2997"/>
                    </a:cubicBezTo>
                    <a:cubicBezTo>
                      <a:pt x="2034" y="4055"/>
                      <a:pt x="2478" y="5096"/>
                      <a:pt x="2927" y="6140"/>
                    </a:cubicBezTo>
                    <a:cubicBezTo>
                      <a:pt x="4091" y="8851"/>
                      <a:pt x="5274" y="11589"/>
                      <a:pt x="6213" y="14329"/>
                    </a:cubicBezTo>
                    <a:cubicBezTo>
                      <a:pt x="6537" y="15274"/>
                      <a:pt x="6843" y="16218"/>
                      <a:pt x="6535" y="17170"/>
                    </a:cubicBezTo>
                    <a:cubicBezTo>
                      <a:pt x="6432" y="17490"/>
                      <a:pt x="6262" y="17805"/>
                      <a:pt x="6039" y="18112"/>
                    </a:cubicBezTo>
                    <a:cubicBezTo>
                      <a:pt x="4982" y="19566"/>
                      <a:pt x="2834" y="20798"/>
                      <a:pt x="0" y="21600"/>
                    </a:cubicBezTo>
                    <a:lnTo>
                      <a:pt x="21600" y="21600"/>
                    </a:lnTo>
                    <a:cubicBezTo>
                      <a:pt x="18767" y="20797"/>
                      <a:pt x="16627" y="19566"/>
                      <a:pt x="15570" y="18112"/>
                    </a:cubicBezTo>
                    <a:cubicBezTo>
                      <a:pt x="15347" y="17805"/>
                      <a:pt x="15177" y="17490"/>
                      <a:pt x="15074" y="17170"/>
                    </a:cubicBezTo>
                    <a:cubicBezTo>
                      <a:pt x="14768" y="16218"/>
                      <a:pt x="15079" y="15274"/>
                      <a:pt x="15396" y="14329"/>
                    </a:cubicBezTo>
                    <a:cubicBezTo>
                      <a:pt x="16313" y="11592"/>
                      <a:pt x="17362" y="8853"/>
                      <a:pt x="18616" y="6149"/>
                    </a:cubicBezTo>
                    <a:cubicBezTo>
                      <a:pt x="19100" y="5105"/>
                      <a:pt x="19615" y="4064"/>
                      <a:pt x="19913" y="3003"/>
                    </a:cubicBezTo>
                    <a:cubicBezTo>
                      <a:pt x="20052" y="2504"/>
                      <a:pt x="20142" y="2004"/>
                      <a:pt x="20092" y="1504"/>
                    </a:cubicBezTo>
                    <a:cubicBezTo>
                      <a:pt x="20042" y="999"/>
                      <a:pt x="19849" y="496"/>
                      <a:pt x="19516" y="0"/>
                    </a:cubicBezTo>
                    <a:lnTo>
                      <a:pt x="10800" y="116"/>
                    </a:lnTo>
                    <a:lnTo>
                      <a:pt x="2009" y="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2" name="iṩḻíďè">
                <a:extLst>
                  <a:ext uri="{FF2B5EF4-FFF2-40B4-BE49-F238E27FC236}">
                    <a16:creationId xmlns:a16="http://schemas.microsoft.com/office/drawing/2014/main" id="{906BCB7B-52B2-4CE5-B4F1-A235620A4424}"/>
                  </a:ext>
                </a:extLst>
              </p:cNvPr>
              <p:cNvSpPr/>
              <p:nvPr/>
            </p:nvSpPr>
            <p:spPr>
              <a:xfrm>
                <a:off x="4815142" y="4037086"/>
                <a:ext cx="1255396" cy="2656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4" h="21600" extrusionOk="0">
                    <a:moveTo>
                      <a:pt x="21294" y="0"/>
                    </a:moveTo>
                    <a:cubicBezTo>
                      <a:pt x="20812" y="4"/>
                      <a:pt x="20328" y="14"/>
                      <a:pt x="19847" y="15"/>
                    </a:cubicBezTo>
                    <a:cubicBezTo>
                      <a:pt x="19598" y="15"/>
                      <a:pt x="19348" y="21"/>
                      <a:pt x="19098" y="21"/>
                    </a:cubicBezTo>
                    <a:lnTo>
                      <a:pt x="21294" y="68"/>
                    </a:lnTo>
                    <a:lnTo>
                      <a:pt x="21294" y="0"/>
                    </a:lnTo>
                    <a:close/>
                    <a:moveTo>
                      <a:pt x="16889" y="55"/>
                    </a:moveTo>
                    <a:cubicBezTo>
                      <a:pt x="16329" y="77"/>
                      <a:pt x="15772" y="109"/>
                      <a:pt x="15219" y="166"/>
                    </a:cubicBezTo>
                    <a:cubicBezTo>
                      <a:pt x="14672" y="223"/>
                      <a:pt x="14137" y="302"/>
                      <a:pt x="13607" y="388"/>
                    </a:cubicBezTo>
                    <a:cubicBezTo>
                      <a:pt x="12970" y="493"/>
                      <a:pt x="12342" y="610"/>
                      <a:pt x="11728" y="743"/>
                    </a:cubicBezTo>
                    <a:cubicBezTo>
                      <a:pt x="9126" y="1306"/>
                      <a:pt x="6789" y="2153"/>
                      <a:pt x="5364" y="3339"/>
                    </a:cubicBezTo>
                    <a:cubicBezTo>
                      <a:pt x="4802" y="3806"/>
                      <a:pt x="4405" y="4312"/>
                      <a:pt x="4059" y="4824"/>
                    </a:cubicBezTo>
                    <a:cubicBezTo>
                      <a:pt x="3695" y="5361"/>
                      <a:pt x="3380" y="5917"/>
                      <a:pt x="3070" y="6472"/>
                    </a:cubicBezTo>
                    <a:cubicBezTo>
                      <a:pt x="2350" y="7763"/>
                      <a:pt x="1624" y="9080"/>
                      <a:pt x="888" y="10372"/>
                    </a:cubicBezTo>
                    <a:cubicBezTo>
                      <a:pt x="305" y="11395"/>
                      <a:pt x="-306" y="12448"/>
                      <a:pt x="171" y="13486"/>
                    </a:cubicBezTo>
                    <a:cubicBezTo>
                      <a:pt x="320" y="13812"/>
                      <a:pt x="576" y="14124"/>
                      <a:pt x="817" y="14436"/>
                    </a:cubicBezTo>
                    <a:cubicBezTo>
                      <a:pt x="1587" y="15436"/>
                      <a:pt x="2220" y="16459"/>
                      <a:pt x="3021" y="17452"/>
                    </a:cubicBezTo>
                    <a:cubicBezTo>
                      <a:pt x="4202" y="18917"/>
                      <a:pt x="5740" y="20309"/>
                      <a:pt x="7604" y="21600"/>
                    </a:cubicBezTo>
                    <a:cubicBezTo>
                      <a:pt x="7760" y="21089"/>
                      <a:pt x="7926" y="20579"/>
                      <a:pt x="8103" y="20069"/>
                    </a:cubicBezTo>
                    <a:cubicBezTo>
                      <a:pt x="8335" y="19399"/>
                      <a:pt x="8584" y="18730"/>
                      <a:pt x="8850" y="18062"/>
                    </a:cubicBezTo>
                    <a:lnTo>
                      <a:pt x="6571" y="12635"/>
                    </a:lnTo>
                    <a:lnTo>
                      <a:pt x="9519" y="9482"/>
                    </a:lnTo>
                    <a:cubicBezTo>
                      <a:pt x="10490" y="10210"/>
                      <a:pt x="11116" y="11031"/>
                      <a:pt x="11354" y="11888"/>
                    </a:cubicBezTo>
                    <a:cubicBezTo>
                      <a:pt x="11503" y="12424"/>
                      <a:pt x="11497" y="12969"/>
                      <a:pt x="11336" y="13503"/>
                    </a:cubicBezTo>
                    <a:cubicBezTo>
                      <a:pt x="10976" y="14194"/>
                      <a:pt x="10654" y="14888"/>
                      <a:pt x="10369" y="15587"/>
                    </a:cubicBezTo>
                    <a:cubicBezTo>
                      <a:pt x="10118" y="16204"/>
                      <a:pt x="9898" y="16824"/>
                      <a:pt x="9706" y="17446"/>
                    </a:cubicBezTo>
                    <a:lnTo>
                      <a:pt x="16155" y="17455"/>
                    </a:lnTo>
                    <a:cubicBezTo>
                      <a:pt x="17480" y="16803"/>
                      <a:pt x="18486" y="15824"/>
                      <a:pt x="18987" y="14671"/>
                    </a:cubicBezTo>
                    <a:cubicBezTo>
                      <a:pt x="19095" y="14422"/>
                      <a:pt x="19178" y="14167"/>
                      <a:pt x="19228" y="13907"/>
                    </a:cubicBezTo>
                    <a:cubicBezTo>
                      <a:pt x="19375" y="13134"/>
                      <a:pt x="19218" y="12369"/>
                      <a:pt x="19072" y="11602"/>
                    </a:cubicBezTo>
                    <a:cubicBezTo>
                      <a:pt x="18647" y="9380"/>
                      <a:pt x="18261" y="7151"/>
                      <a:pt x="17615" y="4961"/>
                    </a:cubicBezTo>
                    <a:cubicBezTo>
                      <a:pt x="17365" y="4112"/>
                      <a:pt x="17076" y="3269"/>
                      <a:pt x="16930" y="2406"/>
                    </a:cubicBezTo>
                    <a:cubicBezTo>
                      <a:pt x="16797" y="1626"/>
                      <a:pt x="16786" y="838"/>
                      <a:pt x="16889" y="5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3" name="íşľîḋe">
                <a:extLst>
                  <a:ext uri="{FF2B5EF4-FFF2-40B4-BE49-F238E27FC236}">
                    <a16:creationId xmlns:a16="http://schemas.microsoft.com/office/drawing/2014/main" id="{F7536A77-E8B0-40EC-BA78-D92501FC78B7}"/>
                  </a:ext>
                </a:extLst>
              </p:cNvPr>
              <p:cNvSpPr/>
              <p:nvPr/>
            </p:nvSpPr>
            <p:spPr>
              <a:xfrm>
                <a:off x="6189279" y="4040237"/>
                <a:ext cx="1174879" cy="2586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1600" extrusionOk="0">
                    <a:moveTo>
                      <a:pt x="2544" y="0"/>
                    </a:moveTo>
                    <a:cubicBezTo>
                      <a:pt x="2658" y="814"/>
                      <a:pt x="2648" y="1634"/>
                      <a:pt x="2506" y="2445"/>
                    </a:cubicBezTo>
                    <a:cubicBezTo>
                      <a:pt x="2350" y="3331"/>
                      <a:pt x="2042" y="4198"/>
                      <a:pt x="1777" y="5069"/>
                    </a:cubicBezTo>
                    <a:cubicBezTo>
                      <a:pt x="1091" y="7319"/>
                      <a:pt x="682" y="9609"/>
                      <a:pt x="228" y="11891"/>
                    </a:cubicBezTo>
                    <a:cubicBezTo>
                      <a:pt x="72" y="12678"/>
                      <a:pt x="-94" y="13465"/>
                      <a:pt x="63" y="14259"/>
                    </a:cubicBezTo>
                    <a:cubicBezTo>
                      <a:pt x="115" y="14526"/>
                      <a:pt x="203" y="14788"/>
                      <a:pt x="318" y="15044"/>
                    </a:cubicBezTo>
                    <a:cubicBezTo>
                      <a:pt x="851" y="16228"/>
                      <a:pt x="1916" y="17233"/>
                      <a:pt x="3325" y="17903"/>
                    </a:cubicBezTo>
                    <a:lnTo>
                      <a:pt x="10810" y="17901"/>
                    </a:lnTo>
                    <a:cubicBezTo>
                      <a:pt x="10550" y="17262"/>
                      <a:pt x="10285" y="16623"/>
                      <a:pt x="10015" y="15985"/>
                    </a:cubicBezTo>
                    <a:cubicBezTo>
                      <a:pt x="9741" y="15339"/>
                      <a:pt x="9461" y="14691"/>
                      <a:pt x="9177" y="14048"/>
                    </a:cubicBezTo>
                    <a:cubicBezTo>
                      <a:pt x="9210" y="13423"/>
                      <a:pt x="9342" y="12803"/>
                      <a:pt x="9575" y="12185"/>
                    </a:cubicBezTo>
                    <a:cubicBezTo>
                      <a:pt x="9892" y="11340"/>
                      <a:pt x="10393" y="10512"/>
                      <a:pt x="11071" y="9714"/>
                    </a:cubicBezTo>
                    <a:lnTo>
                      <a:pt x="14205" y="12952"/>
                    </a:lnTo>
                    <a:lnTo>
                      <a:pt x="11842" y="18519"/>
                    </a:lnTo>
                    <a:cubicBezTo>
                      <a:pt x="12063" y="19130"/>
                      <a:pt x="12410" y="19729"/>
                      <a:pt x="12879" y="20309"/>
                    </a:cubicBezTo>
                    <a:cubicBezTo>
                      <a:pt x="13239" y="20753"/>
                      <a:pt x="13670" y="21185"/>
                      <a:pt x="14167" y="21600"/>
                    </a:cubicBezTo>
                    <a:cubicBezTo>
                      <a:pt x="15384" y="20482"/>
                      <a:pt x="16504" y="19341"/>
                      <a:pt x="17524" y="18182"/>
                    </a:cubicBezTo>
                    <a:cubicBezTo>
                      <a:pt x="18506" y="17064"/>
                      <a:pt x="19395" y="15930"/>
                      <a:pt x="20322" y="14803"/>
                    </a:cubicBezTo>
                    <a:cubicBezTo>
                      <a:pt x="20585" y="14483"/>
                      <a:pt x="20852" y="14162"/>
                      <a:pt x="21009" y="13827"/>
                    </a:cubicBezTo>
                    <a:cubicBezTo>
                      <a:pt x="21506" y="12760"/>
                      <a:pt x="20861" y="11679"/>
                      <a:pt x="20246" y="10628"/>
                    </a:cubicBezTo>
                    <a:cubicBezTo>
                      <a:pt x="19470" y="9301"/>
                      <a:pt x="18698" y="7946"/>
                      <a:pt x="17926" y="6622"/>
                    </a:cubicBezTo>
                    <a:cubicBezTo>
                      <a:pt x="17594" y="6052"/>
                      <a:pt x="17254" y="5482"/>
                      <a:pt x="16875" y="4929"/>
                    </a:cubicBezTo>
                    <a:cubicBezTo>
                      <a:pt x="16514" y="4402"/>
                      <a:pt x="16109" y="3878"/>
                      <a:pt x="15493" y="3403"/>
                    </a:cubicBezTo>
                    <a:cubicBezTo>
                      <a:pt x="13978" y="2238"/>
                      <a:pt x="11414" y="1495"/>
                      <a:pt x="8727" y="947"/>
                    </a:cubicBezTo>
                    <a:cubicBezTo>
                      <a:pt x="7504" y="698"/>
                      <a:pt x="6247" y="485"/>
                      <a:pt x="4991" y="274"/>
                    </a:cubicBezTo>
                    <a:cubicBezTo>
                      <a:pt x="4196" y="140"/>
                      <a:pt x="3380" y="13"/>
                      <a:pt x="254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4" name="ïšḻiḓê">
                <a:extLst>
                  <a:ext uri="{FF2B5EF4-FFF2-40B4-BE49-F238E27FC236}">
                    <a16:creationId xmlns:a16="http://schemas.microsoft.com/office/drawing/2014/main" id="{4750A280-E20C-46BC-BE5A-56029CFE109C}"/>
                  </a:ext>
                </a:extLst>
              </p:cNvPr>
              <p:cNvSpPr/>
              <p:nvPr/>
            </p:nvSpPr>
            <p:spPr>
              <a:xfrm>
                <a:off x="5843967" y="3995551"/>
                <a:ext cx="453472" cy="146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350"/>
                    </a:lnTo>
                    <a:lnTo>
                      <a:pt x="1989" y="20724"/>
                    </a:lnTo>
                    <a:lnTo>
                      <a:pt x="1917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5" name="iṥľíďé">
                <a:extLst>
                  <a:ext uri="{FF2B5EF4-FFF2-40B4-BE49-F238E27FC236}">
                    <a16:creationId xmlns:a16="http://schemas.microsoft.com/office/drawing/2014/main" id="{13B87A76-89AF-4DD7-B684-E11FD6A423B6}"/>
                  </a:ext>
                </a:extLst>
              </p:cNvPr>
              <p:cNvSpPr/>
              <p:nvPr/>
            </p:nvSpPr>
            <p:spPr>
              <a:xfrm flipH="1">
                <a:off x="5895868" y="3956716"/>
                <a:ext cx="354215" cy="396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26" y="0"/>
                    </a:moveTo>
                    <a:cubicBezTo>
                      <a:pt x="2568" y="1299"/>
                      <a:pt x="2341" y="2590"/>
                      <a:pt x="2046" y="3870"/>
                    </a:cubicBezTo>
                    <a:cubicBezTo>
                      <a:pt x="1552" y="6020"/>
                      <a:pt x="867" y="8131"/>
                      <a:pt x="0" y="10184"/>
                    </a:cubicBezTo>
                    <a:lnTo>
                      <a:pt x="10993" y="21600"/>
                    </a:lnTo>
                    <a:lnTo>
                      <a:pt x="21600" y="10184"/>
                    </a:lnTo>
                    <a:cubicBezTo>
                      <a:pt x="20733" y="8131"/>
                      <a:pt x="20048" y="6020"/>
                      <a:pt x="19554" y="3870"/>
                    </a:cubicBezTo>
                    <a:cubicBezTo>
                      <a:pt x="19259" y="2590"/>
                      <a:pt x="19032" y="1299"/>
                      <a:pt x="18874" y="0"/>
                    </a:cubicBezTo>
                    <a:lnTo>
                      <a:pt x="272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625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6" name="i$ḻíḍè">
                <a:extLst>
                  <a:ext uri="{FF2B5EF4-FFF2-40B4-BE49-F238E27FC236}">
                    <a16:creationId xmlns:a16="http://schemas.microsoft.com/office/drawing/2014/main" id="{BE3EEFB8-0BCE-49ED-B568-E9A5AC75A2E1}"/>
                  </a:ext>
                </a:extLst>
              </p:cNvPr>
              <p:cNvSpPr/>
              <p:nvPr/>
            </p:nvSpPr>
            <p:spPr>
              <a:xfrm flipH="1">
                <a:off x="6066748" y="3997980"/>
                <a:ext cx="311008" cy="460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13" y="0"/>
                    </a:moveTo>
                    <a:lnTo>
                      <a:pt x="21600" y="16608"/>
                    </a:lnTo>
                    <a:lnTo>
                      <a:pt x="7845" y="21600"/>
                    </a:lnTo>
                    <a:lnTo>
                      <a:pt x="0" y="4798"/>
                    </a:lnTo>
                    <a:lnTo>
                      <a:pt x="5813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7" name="iš1íḓé">
                <a:extLst>
                  <a:ext uri="{FF2B5EF4-FFF2-40B4-BE49-F238E27FC236}">
                    <a16:creationId xmlns:a16="http://schemas.microsoft.com/office/drawing/2014/main" id="{FE393E4E-398D-4CE8-897F-98DC01BAD885}"/>
                  </a:ext>
                </a:extLst>
              </p:cNvPr>
              <p:cNvSpPr/>
              <p:nvPr/>
            </p:nvSpPr>
            <p:spPr>
              <a:xfrm>
                <a:off x="5769440" y="4005287"/>
                <a:ext cx="300050" cy="456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65" y="0"/>
                    </a:moveTo>
                    <a:lnTo>
                      <a:pt x="21600" y="16462"/>
                    </a:lnTo>
                    <a:lnTo>
                      <a:pt x="10100" y="21600"/>
                    </a:lnTo>
                    <a:lnTo>
                      <a:pt x="0" y="3743"/>
                    </a:lnTo>
                    <a:lnTo>
                      <a:pt x="546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8" name="is1iḑê">
                <a:extLst>
                  <a:ext uri="{FF2B5EF4-FFF2-40B4-BE49-F238E27FC236}">
                    <a16:creationId xmlns:a16="http://schemas.microsoft.com/office/drawing/2014/main" id="{DCAB2368-278A-4F97-96E9-CF183A109917}"/>
                  </a:ext>
                </a:extLst>
              </p:cNvPr>
              <p:cNvSpPr/>
              <p:nvPr/>
            </p:nvSpPr>
            <p:spPr>
              <a:xfrm>
                <a:off x="5654948" y="3168788"/>
                <a:ext cx="835906" cy="926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9" h="21544" extrusionOk="0">
                    <a:moveTo>
                      <a:pt x="13300" y="0"/>
                    </a:moveTo>
                    <a:cubicBezTo>
                      <a:pt x="12956" y="318"/>
                      <a:pt x="12587" y="607"/>
                      <a:pt x="12192" y="871"/>
                    </a:cubicBezTo>
                    <a:cubicBezTo>
                      <a:pt x="11552" y="1300"/>
                      <a:pt x="10851" y="1648"/>
                      <a:pt x="10112" y="1913"/>
                    </a:cubicBezTo>
                    <a:cubicBezTo>
                      <a:pt x="10319" y="1723"/>
                      <a:pt x="10459" y="1484"/>
                      <a:pt x="10514" y="1221"/>
                    </a:cubicBezTo>
                    <a:cubicBezTo>
                      <a:pt x="10558" y="1008"/>
                      <a:pt x="10548" y="786"/>
                      <a:pt x="10478" y="578"/>
                    </a:cubicBezTo>
                    <a:cubicBezTo>
                      <a:pt x="9313" y="1174"/>
                      <a:pt x="8059" y="1612"/>
                      <a:pt x="6754" y="1872"/>
                    </a:cubicBezTo>
                    <a:cubicBezTo>
                      <a:pt x="5463" y="2131"/>
                      <a:pt x="4134" y="2217"/>
                      <a:pt x="2816" y="2125"/>
                    </a:cubicBezTo>
                    <a:cubicBezTo>
                      <a:pt x="2220" y="3390"/>
                      <a:pt x="1861" y="4718"/>
                      <a:pt x="1656" y="6065"/>
                    </a:cubicBezTo>
                    <a:cubicBezTo>
                      <a:pt x="1642" y="6361"/>
                      <a:pt x="1604" y="6650"/>
                      <a:pt x="1530" y="6928"/>
                    </a:cubicBezTo>
                    <a:cubicBezTo>
                      <a:pt x="1397" y="8433"/>
                      <a:pt x="1483" y="9954"/>
                      <a:pt x="1843" y="11446"/>
                    </a:cubicBezTo>
                    <a:cubicBezTo>
                      <a:pt x="1911" y="11727"/>
                      <a:pt x="1990" y="12009"/>
                      <a:pt x="2075" y="12285"/>
                    </a:cubicBezTo>
                    <a:cubicBezTo>
                      <a:pt x="1592" y="10912"/>
                      <a:pt x="1201" y="9521"/>
                      <a:pt x="861" y="8125"/>
                    </a:cubicBezTo>
                    <a:cubicBezTo>
                      <a:pt x="719" y="8264"/>
                      <a:pt x="567" y="8397"/>
                      <a:pt x="441" y="8548"/>
                    </a:cubicBezTo>
                    <a:cubicBezTo>
                      <a:pt x="-143" y="9252"/>
                      <a:pt x="-78" y="10170"/>
                      <a:pt x="236" y="10966"/>
                    </a:cubicBezTo>
                    <a:cubicBezTo>
                      <a:pt x="568" y="11810"/>
                      <a:pt x="1180" y="12555"/>
                      <a:pt x="2039" y="13083"/>
                    </a:cubicBezTo>
                    <a:cubicBezTo>
                      <a:pt x="2855" y="15320"/>
                      <a:pt x="4137" y="17291"/>
                      <a:pt x="5745" y="18953"/>
                    </a:cubicBezTo>
                    <a:cubicBezTo>
                      <a:pt x="7014" y="20263"/>
                      <a:pt x="8613" y="21485"/>
                      <a:pt x="10657" y="21541"/>
                    </a:cubicBezTo>
                    <a:cubicBezTo>
                      <a:pt x="12760" y="21600"/>
                      <a:pt x="14461" y="20433"/>
                      <a:pt x="15773" y="19124"/>
                    </a:cubicBezTo>
                    <a:cubicBezTo>
                      <a:pt x="17429" y="17472"/>
                      <a:pt x="18669" y="15428"/>
                      <a:pt x="19274" y="13083"/>
                    </a:cubicBezTo>
                    <a:cubicBezTo>
                      <a:pt x="20133" y="12555"/>
                      <a:pt x="20754" y="11810"/>
                      <a:pt x="21086" y="10966"/>
                    </a:cubicBezTo>
                    <a:cubicBezTo>
                      <a:pt x="21400" y="10170"/>
                      <a:pt x="21457" y="9252"/>
                      <a:pt x="20872" y="8548"/>
                    </a:cubicBezTo>
                    <a:cubicBezTo>
                      <a:pt x="20784" y="8443"/>
                      <a:pt x="20679" y="8350"/>
                      <a:pt x="20577" y="8255"/>
                    </a:cubicBezTo>
                    <a:cubicBezTo>
                      <a:pt x="20300" y="9250"/>
                      <a:pt x="19967" y="10231"/>
                      <a:pt x="19506" y="11178"/>
                    </a:cubicBezTo>
                    <a:cubicBezTo>
                      <a:pt x="19685" y="9686"/>
                      <a:pt x="19673" y="8203"/>
                      <a:pt x="19497" y="6749"/>
                    </a:cubicBezTo>
                    <a:cubicBezTo>
                      <a:pt x="19314" y="5236"/>
                      <a:pt x="18945" y="3701"/>
                      <a:pt x="17943" y="2418"/>
                    </a:cubicBezTo>
                    <a:cubicBezTo>
                      <a:pt x="16861" y="1032"/>
                      <a:pt x="15158" y="148"/>
                      <a:pt x="1330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9" name="ïš1íḓe">
                <a:extLst>
                  <a:ext uri="{FF2B5EF4-FFF2-40B4-BE49-F238E27FC236}">
                    <a16:creationId xmlns:a16="http://schemas.microsoft.com/office/drawing/2014/main" id="{7E925609-3050-4609-BA70-3A89AE651739}"/>
                  </a:ext>
                </a:extLst>
              </p:cNvPr>
              <p:cNvSpPr/>
              <p:nvPr/>
            </p:nvSpPr>
            <p:spPr>
              <a:xfrm>
                <a:off x="5658786" y="2925678"/>
                <a:ext cx="828976" cy="7737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1" h="20006" extrusionOk="0">
                    <a:moveTo>
                      <a:pt x="10296" y="7088"/>
                    </a:moveTo>
                    <a:cubicBezTo>
                      <a:pt x="9176" y="7769"/>
                      <a:pt x="7957" y="8268"/>
                      <a:pt x="6684" y="8565"/>
                    </a:cubicBezTo>
                    <a:cubicBezTo>
                      <a:pt x="5433" y="8857"/>
                      <a:pt x="4144" y="8951"/>
                      <a:pt x="2864" y="8843"/>
                    </a:cubicBezTo>
                    <a:cubicBezTo>
                      <a:pt x="1488" y="12067"/>
                      <a:pt x="1147" y="15647"/>
                      <a:pt x="1890" y="19077"/>
                    </a:cubicBezTo>
                    <a:cubicBezTo>
                      <a:pt x="1957" y="19389"/>
                      <a:pt x="2034" y="19699"/>
                      <a:pt x="2119" y="20006"/>
                    </a:cubicBezTo>
                    <a:cubicBezTo>
                      <a:pt x="1440" y="18064"/>
                      <a:pt x="898" y="16087"/>
                      <a:pt x="493" y="14089"/>
                    </a:cubicBezTo>
                    <a:cubicBezTo>
                      <a:pt x="-25" y="11528"/>
                      <a:pt x="-313" y="8859"/>
                      <a:pt x="548" y="6391"/>
                    </a:cubicBezTo>
                    <a:cubicBezTo>
                      <a:pt x="2460" y="914"/>
                      <a:pt x="8711" y="-1594"/>
                      <a:pt x="13813" y="1070"/>
                    </a:cubicBezTo>
                    <a:cubicBezTo>
                      <a:pt x="15704" y="947"/>
                      <a:pt x="17531" y="1674"/>
                      <a:pt x="18829" y="3024"/>
                    </a:cubicBezTo>
                    <a:cubicBezTo>
                      <a:pt x="20495" y="4755"/>
                      <a:pt x="21070" y="7221"/>
                      <a:pt x="21166" y="9679"/>
                    </a:cubicBezTo>
                    <a:cubicBezTo>
                      <a:pt x="21287" y="12816"/>
                      <a:pt x="20694" y="15935"/>
                      <a:pt x="19425" y="18813"/>
                    </a:cubicBezTo>
                    <a:cubicBezTo>
                      <a:pt x="19588" y="17154"/>
                      <a:pt x="19583" y="15506"/>
                      <a:pt x="19423" y="13888"/>
                    </a:cubicBezTo>
                    <a:cubicBezTo>
                      <a:pt x="19256" y="12195"/>
                      <a:pt x="18908" y="10461"/>
                      <a:pt x="17893" y="9031"/>
                    </a:cubicBezTo>
                    <a:cubicBezTo>
                      <a:pt x="16811" y="7508"/>
                      <a:pt x="15100" y="6568"/>
                      <a:pt x="13248" y="6479"/>
                    </a:cubicBezTo>
                    <a:cubicBezTo>
                      <a:pt x="12907" y="6836"/>
                      <a:pt x="12535" y="7161"/>
                      <a:pt x="12137" y="7451"/>
                    </a:cubicBezTo>
                    <a:cubicBezTo>
                      <a:pt x="11478" y="7933"/>
                      <a:pt x="10753" y="8315"/>
                      <a:pt x="9985" y="8585"/>
                    </a:cubicBezTo>
                    <a:cubicBezTo>
                      <a:pt x="10168" y="8360"/>
                      <a:pt x="10289" y="8090"/>
                      <a:pt x="10335" y="7802"/>
                    </a:cubicBezTo>
                    <a:cubicBezTo>
                      <a:pt x="10374" y="7564"/>
                      <a:pt x="10360" y="7320"/>
                      <a:pt x="10296" y="708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</p:grpSp>
        <p:sp>
          <p:nvSpPr>
            <p:cNvPr id="7" name="işlïḋè">
              <a:extLst>
                <a:ext uri="{FF2B5EF4-FFF2-40B4-BE49-F238E27FC236}">
                  <a16:creationId xmlns:a16="http://schemas.microsoft.com/office/drawing/2014/main" id="{E482FCF7-6FB8-4DAC-83CD-AD842CEFDF7D}"/>
                </a:ext>
              </a:extLst>
            </p:cNvPr>
            <p:cNvSpPr/>
            <p:nvPr/>
          </p:nvSpPr>
          <p:spPr>
            <a:xfrm>
              <a:off x="2604221" y="1599752"/>
              <a:ext cx="6983558" cy="6860277"/>
            </a:xfrm>
            <a:prstGeom prst="blockArc">
              <a:avLst>
                <a:gd name="adj1" fmla="val 11410412"/>
                <a:gd name="adj2" fmla="val 20793243"/>
                <a:gd name="adj3" fmla="val 6561"/>
              </a:avLst>
            </a:prstGeom>
            <a:gradFill flip="none" rotWithShape="1">
              <a:gsLst>
                <a:gs pos="0">
                  <a:schemeClr val="bg1">
                    <a:lumMod val="95000"/>
                    <a:alpha val="2100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" name="îşḻïdé">
              <a:extLst>
                <a:ext uri="{FF2B5EF4-FFF2-40B4-BE49-F238E27FC236}">
                  <a16:creationId xmlns:a16="http://schemas.microsoft.com/office/drawing/2014/main" id="{A3083405-6826-4F44-9977-C83B15BDF7DA}"/>
                </a:ext>
              </a:extLst>
            </p:cNvPr>
            <p:cNvGrpSpPr/>
            <p:nvPr/>
          </p:nvGrpSpPr>
          <p:grpSpPr>
            <a:xfrm>
              <a:off x="2343915" y="3854367"/>
              <a:ext cx="1048212" cy="1048212"/>
              <a:chOff x="4336440" y="1913938"/>
              <a:chExt cx="843514" cy="843514"/>
            </a:xfrm>
          </p:grpSpPr>
          <p:sp>
            <p:nvSpPr>
              <p:cNvPr id="26" name="îṧļidé">
                <a:extLst>
                  <a:ext uri="{FF2B5EF4-FFF2-40B4-BE49-F238E27FC236}">
                    <a16:creationId xmlns:a16="http://schemas.microsoft.com/office/drawing/2014/main" id="{03DBBB1E-44A8-4C9B-98D1-EF0E7C311110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šļiḍè">
                <a:extLst>
                  <a:ext uri="{FF2B5EF4-FFF2-40B4-BE49-F238E27FC236}">
                    <a16:creationId xmlns:a16="http://schemas.microsoft.com/office/drawing/2014/main" id="{1FDFD98A-B729-4CF8-B516-8F7ED31F8977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îSḻíḋé">
              <a:extLst>
                <a:ext uri="{FF2B5EF4-FFF2-40B4-BE49-F238E27FC236}">
                  <a16:creationId xmlns:a16="http://schemas.microsoft.com/office/drawing/2014/main" id="{D39625BF-6DD7-439C-83A2-DC43FDFC1CAD}"/>
                </a:ext>
              </a:extLst>
            </p:cNvPr>
            <p:cNvGrpSpPr/>
            <p:nvPr/>
          </p:nvGrpSpPr>
          <p:grpSpPr>
            <a:xfrm>
              <a:off x="8748931" y="3854367"/>
              <a:ext cx="1048212" cy="1048212"/>
              <a:chOff x="4336440" y="1913938"/>
              <a:chExt cx="843514" cy="843514"/>
            </a:xfrm>
          </p:grpSpPr>
          <p:sp>
            <p:nvSpPr>
              <p:cNvPr id="24" name="iṩ1iďé">
                <a:extLst>
                  <a:ext uri="{FF2B5EF4-FFF2-40B4-BE49-F238E27FC236}">
                    <a16:creationId xmlns:a16="http://schemas.microsoft.com/office/drawing/2014/main" id="{F7553630-5227-4E3E-855F-EA98C1D8B2C4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sḻíḑê">
                <a:extLst>
                  <a:ext uri="{FF2B5EF4-FFF2-40B4-BE49-F238E27FC236}">
                    <a16:creationId xmlns:a16="http://schemas.microsoft.com/office/drawing/2014/main" id="{8E57F36C-D810-497E-8B02-091CE34FF088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ïşliḓe">
              <a:extLst>
                <a:ext uri="{FF2B5EF4-FFF2-40B4-BE49-F238E27FC236}">
                  <a16:creationId xmlns:a16="http://schemas.microsoft.com/office/drawing/2014/main" id="{62A28E0D-42B5-4B83-8A6B-CE182A0A12D1}"/>
                </a:ext>
              </a:extLst>
            </p:cNvPr>
            <p:cNvGrpSpPr/>
            <p:nvPr/>
          </p:nvGrpSpPr>
          <p:grpSpPr>
            <a:xfrm>
              <a:off x="3751801" y="1778824"/>
              <a:ext cx="1048212" cy="1048212"/>
              <a:chOff x="4336440" y="1913938"/>
              <a:chExt cx="843514" cy="843514"/>
            </a:xfrm>
          </p:grpSpPr>
          <p:sp>
            <p:nvSpPr>
              <p:cNvPr id="22" name="îṧļîḋè">
                <a:extLst>
                  <a:ext uri="{FF2B5EF4-FFF2-40B4-BE49-F238E27FC236}">
                    <a16:creationId xmlns:a16="http://schemas.microsoft.com/office/drawing/2014/main" id="{5A8BD74E-3448-4066-B825-29DA9330F5DC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śļïďe">
                <a:extLst>
                  <a:ext uri="{FF2B5EF4-FFF2-40B4-BE49-F238E27FC236}">
                    <a16:creationId xmlns:a16="http://schemas.microsoft.com/office/drawing/2014/main" id="{C1A9C55C-ABA3-4534-9B40-5EFB1C44CF1A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ï$ḻîḋé">
              <a:extLst>
                <a:ext uri="{FF2B5EF4-FFF2-40B4-BE49-F238E27FC236}">
                  <a16:creationId xmlns:a16="http://schemas.microsoft.com/office/drawing/2014/main" id="{3E3DDF38-8561-4FEB-942D-49D30BADC328}"/>
                </a:ext>
              </a:extLst>
            </p:cNvPr>
            <p:cNvGrpSpPr/>
            <p:nvPr/>
          </p:nvGrpSpPr>
          <p:grpSpPr>
            <a:xfrm>
              <a:off x="7261808" y="1778824"/>
              <a:ext cx="1048212" cy="1048212"/>
              <a:chOff x="4336440" y="1913938"/>
              <a:chExt cx="843514" cy="843514"/>
            </a:xfrm>
          </p:grpSpPr>
          <p:sp>
            <p:nvSpPr>
              <p:cNvPr id="20" name="işḻíḑé">
                <a:extLst>
                  <a:ext uri="{FF2B5EF4-FFF2-40B4-BE49-F238E27FC236}">
                    <a16:creationId xmlns:a16="http://schemas.microsoft.com/office/drawing/2014/main" id="{C5A4FD92-6562-481A-9381-19889F17D7BD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íšļîḋè">
                <a:extLst>
                  <a:ext uri="{FF2B5EF4-FFF2-40B4-BE49-F238E27FC236}">
                    <a16:creationId xmlns:a16="http://schemas.microsoft.com/office/drawing/2014/main" id="{C23BC92C-055E-44B3-95CE-35D92EFBD638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išḻîde">
              <a:extLst>
                <a:ext uri="{FF2B5EF4-FFF2-40B4-BE49-F238E27FC236}">
                  <a16:creationId xmlns:a16="http://schemas.microsoft.com/office/drawing/2014/main" id="{84485FAF-4B92-4C1C-964D-D6EA833F5B47}"/>
                </a:ext>
              </a:extLst>
            </p:cNvPr>
            <p:cNvSpPr txBox="1"/>
            <p:nvPr/>
          </p:nvSpPr>
          <p:spPr>
            <a:xfrm>
              <a:off x="1262623" y="1611875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3" name="íS1îḑè">
              <a:extLst>
                <a:ext uri="{FF2B5EF4-FFF2-40B4-BE49-F238E27FC236}">
                  <a16:creationId xmlns:a16="http://schemas.microsoft.com/office/drawing/2014/main" id="{E8F45681-5AEC-4FF6-98B2-39488C6039AF}"/>
                </a:ext>
              </a:extLst>
            </p:cNvPr>
            <p:cNvSpPr/>
            <p:nvPr/>
          </p:nvSpPr>
          <p:spPr bwMode="auto">
            <a:xfrm>
              <a:off x="1262623" y="2044396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 algn="r"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4" name="iṧļiḓe">
              <a:extLst>
                <a:ext uri="{FF2B5EF4-FFF2-40B4-BE49-F238E27FC236}">
                  <a16:creationId xmlns:a16="http://schemas.microsoft.com/office/drawing/2014/main" id="{30736865-19C4-4A8E-AAFC-C394B45A7B58}"/>
                </a:ext>
              </a:extLst>
            </p:cNvPr>
            <p:cNvSpPr txBox="1"/>
            <p:nvPr/>
          </p:nvSpPr>
          <p:spPr>
            <a:xfrm>
              <a:off x="1657460" y="4997267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5" name="îśļide">
              <a:extLst>
                <a:ext uri="{FF2B5EF4-FFF2-40B4-BE49-F238E27FC236}">
                  <a16:creationId xmlns:a16="http://schemas.microsoft.com/office/drawing/2014/main" id="{02CE317D-2ECB-40E1-8B39-C0D7871574DC}"/>
                </a:ext>
              </a:extLst>
            </p:cNvPr>
            <p:cNvSpPr/>
            <p:nvPr/>
          </p:nvSpPr>
          <p:spPr bwMode="auto">
            <a:xfrm>
              <a:off x="1657460" y="5429788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" name="îṡļíḋê">
              <a:extLst>
                <a:ext uri="{FF2B5EF4-FFF2-40B4-BE49-F238E27FC236}">
                  <a16:creationId xmlns:a16="http://schemas.microsoft.com/office/drawing/2014/main" id="{082B9D57-1C4F-4182-B174-4853D9C7E616}"/>
                </a:ext>
              </a:extLst>
            </p:cNvPr>
            <p:cNvSpPr txBox="1"/>
            <p:nvPr/>
          </p:nvSpPr>
          <p:spPr>
            <a:xfrm>
              <a:off x="8158073" y="4997267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7" name="íšľiḑè">
              <a:extLst>
                <a:ext uri="{FF2B5EF4-FFF2-40B4-BE49-F238E27FC236}">
                  <a16:creationId xmlns:a16="http://schemas.microsoft.com/office/drawing/2014/main" id="{8A49A8C3-7BDD-4EDC-8118-40DF0A116998}"/>
                </a:ext>
              </a:extLst>
            </p:cNvPr>
            <p:cNvSpPr/>
            <p:nvPr/>
          </p:nvSpPr>
          <p:spPr bwMode="auto">
            <a:xfrm>
              <a:off x="8158073" y="5429788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8" name="íṣlîḍê">
              <a:extLst>
                <a:ext uri="{FF2B5EF4-FFF2-40B4-BE49-F238E27FC236}">
                  <a16:creationId xmlns:a16="http://schemas.microsoft.com/office/drawing/2014/main" id="{7C7BAAC4-4DB4-40AE-80E0-94855BE9CBA2}"/>
                </a:ext>
              </a:extLst>
            </p:cNvPr>
            <p:cNvSpPr txBox="1"/>
            <p:nvPr/>
          </p:nvSpPr>
          <p:spPr>
            <a:xfrm>
              <a:off x="8412790" y="1611875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9" name="ïṩlîdê">
              <a:extLst>
                <a:ext uri="{FF2B5EF4-FFF2-40B4-BE49-F238E27FC236}">
                  <a16:creationId xmlns:a16="http://schemas.microsoft.com/office/drawing/2014/main" id="{F03FC041-BE75-4A1C-8F9B-6A2E7386CEB2}"/>
                </a:ext>
              </a:extLst>
            </p:cNvPr>
            <p:cNvSpPr/>
            <p:nvPr/>
          </p:nvSpPr>
          <p:spPr bwMode="auto">
            <a:xfrm>
              <a:off x="8412790" y="2044396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285645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000" dirty="0">
                <a:solidFill>
                  <a:schemeClr val="accent2"/>
                </a:solidFill>
              </a:rPr>
              <a:t>Thanks</a:t>
            </a:r>
            <a:br>
              <a:rPr lang="en-US" altLang="zh-CN" dirty="0">
                <a:solidFill>
                  <a:schemeClr val="accent2"/>
                </a:solidFill>
              </a:rPr>
            </a:br>
            <a:r>
              <a:rPr lang="en-US" altLang="zh-CN" dirty="0">
                <a:solidFill>
                  <a:schemeClr val="accent2"/>
                </a:solidFill>
              </a:rPr>
              <a:t>And Your Slogan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Designed by </a:t>
            </a:r>
            <a:r>
              <a:rPr lang="en-US" altLang="zh-CN" dirty="0" err="1"/>
              <a:t>iSlide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BCCA2-CF09-4764-BB9A-4D69AB423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24C5FD-D2BA-4582-96C4-3893BA76A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DED8F6-5890-42FA-9A7C-E238BD2FD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706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B0E89BE-5310-414A-A869-111EB7BF64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2710" y="1709048"/>
            <a:ext cx="10496190" cy="3846304"/>
            <a:chOff x="1022710" y="1709048"/>
            <a:chExt cx="10496190" cy="3846304"/>
          </a:xfrm>
        </p:grpSpPr>
        <p:grpSp>
          <p:nvGrpSpPr>
            <p:cNvPr id="6" name="îşļídê">
              <a:extLst>
                <a:ext uri="{FF2B5EF4-FFF2-40B4-BE49-F238E27FC236}">
                  <a16:creationId xmlns:a16="http://schemas.microsoft.com/office/drawing/2014/main" id="{7511F1EC-CE2D-471C-9DFF-E9CB19E37461}"/>
                </a:ext>
              </a:extLst>
            </p:cNvPr>
            <p:cNvGrpSpPr/>
            <p:nvPr/>
          </p:nvGrpSpPr>
          <p:grpSpPr>
            <a:xfrm>
              <a:off x="1022710" y="1709048"/>
              <a:ext cx="10496190" cy="1543050"/>
              <a:chOff x="1022710" y="1710726"/>
              <a:chExt cx="10496190" cy="1543050"/>
            </a:xfrm>
          </p:grpSpPr>
          <p:sp>
            <p:nvSpPr>
              <p:cNvPr id="16" name="îṣ1îdè">
                <a:extLst>
                  <a:ext uri="{FF2B5EF4-FFF2-40B4-BE49-F238E27FC236}">
                    <a16:creationId xmlns:a16="http://schemas.microsoft.com/office/drawing/2014/main" id="{A8F10EF2-0788-48F6-81F6-21FFB372F1B3}"/>
                  </a:ext>
                </a:extLst>
              </p:cNvPr>
              <p:cNvSpPr/>
              <p:nvPr/>
            </p:nvSpPr>
            <p:spPr>
              <a:xfrm>
                <a:off x="1022710" y="1710726"/>
                <a:ext cx="1543050" cy="1543050"/>
              </a:xfrm>
              <a:prstGeom prst="roundRect">
                <a:avLst>
                  <a:gd name="adj" fmla="val 5556"/>
                </a:avLst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7" name="íṣḻïḋ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196880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8" name="ïŝḻïḑ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5405537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9" name="îṥḻïḋ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614194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0" name="iSḻí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822849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0B6D7004-AAA2-4A03-A304-E6AD28615A7C}"/>
                  </a:ext>
                </a:extLst>
              </p:cNvPr>
              <p:cNvCxnSpPr/>
              <p:nvPr/>
            </p:nvCxnSpPr>
            <p:spPr>
              <a:xfrm>
                <a:off x="5149234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2A664844-C036-4F25-B8EC-13E0B642C97E}"/>
                  </a:ext>
                </a:extLst>
              </p:cNvPr>
              <p:cNvCxnSpPr/>
              <p:nvPr/>
            </p:nvCxnSpPr>
            <p:spPr>
              <a:xfrm>
                <a:off x="7357891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A208F6C-BA00-4DB2-BB11-60E5B0FCB563}"/>
                  </a:ext>
                </a:extLst>
              </p:cNvPr>
              <p:cNvCxnSpPr/>
              <p:nvPr/>
            </p:nvCxnSpPr>
            <p:spPr>
              <a:xfrm>
                <a:off x="9566548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ṣḻîḍé">
              <a:extLst>
                <a:ext uri="{FF2B5EF4-FFF2-40B4-BE49-F238E27FC236}">
                  <a16:creationId xmlns:a16="http://schemas.microsoft.com/office/drawing/2014/main" id="{18A4EA98-0A3C-44DF-B06F-A180A6D14B42}"/>
                </a:ext>
              </a:extLst>
            </p:cNvPr>
            <p:cNvGrpSpPr/>
            <p:nvPr/>
          </p:nvGrpSpPr>
          <p:grpSpPr>
            <a:xfrm>
              <a:off x="1022710" y="4012302"/>
              <a:ext cx="10496190" cy="1543050"/>
              <a:chOff x="1022710" y="1710726"/>
              <a:chExt cx="10496190" cy="1543050"/>
            </a:xfrm>
          </p:grpSpPr>
          <p:sp>
            <p:nvSpPr>
              <p:cNvPr id="8" name="ïśľiḓè">
                <a:extLst>
                  <a:ext uri="{FF2B5EF4-FFF2-40B4-BE49-F238E27FC236}">
                    <a16:creationId xmlns:a16="http://schemas.microsoft.com/office/drawing/2014/main" id="{FC4ACEFA-66AF-4E4C-97C9-818B85E3E9DD}"/>
                  </a:ext>
                </a:extLst>
              </p:cNvPr>
              <p:cNvSpPr/>
              <p:nvPr/>
            </p:nvSpPr>
            <p:spPr>
              <a:xfrm>
                <a:off x="1022710" y="1710726"/>
                <a:ext cx="1543050" cy="1543050"/>
              </a:xfrm>
              <a:prstGeom prst="roundRect">
                <a:avLst>
                  <a:gd name="adj" fmla="val 5556"/>
                </a:avLst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9" name="íšlíḍ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196880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0" name="îšļïḋ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5405537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1" name="iṡľíḋ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614194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2" name="ïŝľíḍ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822849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D56DD608-62B5-436B-AD2D-CA3BC86E6F2D}"/>
                  </a:ext>
                </a:extLst>
              </p:cNvPr>
              <p:cNvCxnSpPr/>
              <p:nvPr/>
            </p:nvCxnSpPr>
            <p:spPr>
              <a:xfrm>
                <a:off x="5149234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BD31A6A-EA32-4621-854F-C5DA0C961E63}"/>
                  </a:ext>
                </a:extLst>
              </p:cNvPr>
              <p:cNvCxnSpPr/>
              <p:nvPr/>
            </p:nvCxnSpPr>
            <p:spPr>
              <a:xfrm>
                <a:off x="7357891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BF8BA1A1-FB48-4BA1-9415-A85CDEE96979}"/>
                  </a:ext>
                </a:extLst>
              </p:cNvPr>
              <p:cNvCxnSpPr/>
              <p:nvPr/>
            </p:nvCxnSpPr>
            <p:spPr>
              <a:xfrm>
                <a:off x="9566548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156533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FD0DA3-FDEF-4539-A1B7-1F99CF1A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2D630A-CD6E-4D80-807B-857BF3743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FD6850-BF03-417D-A1A5-FAFAB995E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706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80CCF1B-FD3D-4331-A282-664CAEC146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00057"/>
            <a:ext cx="10858500" cy="4868218"/>
            <a:chOff x="660400" y="1200057"/>
            <a:chExt cx="10858500" cy="4868218"/>
          </a:xfrm>
        </p:grpSpPr>
        <p:grpSp>
          <p:nvGrpSpPr>
            <p:cNvPr id="6" name="iṩḷïḋê">
              <a:extLst>
                <a:ext uri="{FF2B5EF4-FFF2-40B4-BE49-F238E27FC236}">
                  <a16:creationId xmlns:a16="http://schemas.microsoft.com/office/drawing/2014/main" id="{C17745E0-2FF9-4160-AC00-3454D42F8585}"/>
                </a:ext>
              </a:extLst>
            </p:cNvPr>
            <p:cNvGrpSpPr/>
            <p:nvPr/>
          </p:nvGrpSpPr>
          <p:grpSpPr>
            <a:xfrm>
              <a:off x="815696" y="2300811"/>
              <a:ext cx="3311338" cy="1174954"/>
              <a:chOff x="1152059" y="5033066"/>
              <a:chExt cx="2864130" cy="1174954"/>
            </a:xfrm>
          </p:grpSpPr>
          <p:sp>
            <p:nvSpPr>
              <p:cNvPr id="29" name="îś1ïḋ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52059" y="5522765"/>
                <a:ext cx="2864130" cy="6852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iśḷîḋé">
                <a:extLst>
                  <a:ext uri="{FF2B5EF4-FFF2-40B4-BE49-F238E27FC236}">
                    <a16:creationId xmlns:a16="http://schemas.microsoft.com/office/drawing/2014/main" id="{922C14C8-77B5-4433-885E-F37E35886FA8}"/>
                  </a:ext>
                </a:extLst>
              </p:cNvPr>
              <p:cNvSpPr/>
              <p:nvPr/>
            </p:nvSpPr>
            <p:spPr>
              <a:xfrm>
                <a:off x="1152059" y="5033066"/>
                <a:ext cx="286413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ïşḷîḍê">
              <a:extLst>
                <a:ext uri="{FF2B5EF4-FFF2-40B4-BE49-F238E27FC236}">
                  <a16:creationId xmlns:a16="http://schemas.microsoft.com/office/drawing/2014/main" id="{2E18F8EE-5F83-4120-95A8-16B9C07AC9FA}"/>
                </a:ext>
              </a:extLst>
            </p:cNvPr>
            <p:cNvGrpSpPr/>
            <p:nvPr/>
          </p:nvGrpSpPr>
          <p:grpSpPr>
            <a:xfrm>
              <a:off x="8052266" y="2300811"/>
              <a:ext cx="3311338" cy="1174954"/>
              <a:chOff x="1152059" y="5033066"/>
              <a:chExt cx="2864130" cy="1174954"/>
            </a:xfrm>
          </p:grpSpPr>
          <p:sp>
            <p:nvSpPr>
              <p:cNvPr id="27" name="iṩḻi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52059" y="5522765"/>
                <a:ext cx="2864130" cy="6852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ïšľiḓé">
                <a:extLst>
                  <a:ext uri="{FF2B5EF4-FFF2-40B4-BE49-F238E27FC236}">
                    <a16:creationId xmlns:a16="http://schemas.microsoft.com/office/drawing/2014/main" id="{145F3A40-E933-4656-B600-9B5E5B408BA0}"/>
                  </a:ext>
                </a:extLst>
              </p:cNvPr>
              <p:cNvSpPr/>
              <p:nvPr/>
            </p:nvSpPr>
            <p:spPr>
              <a:xfrm>
                <a:off x="1152059" y="5033066"/>
                <a:ext cx="286413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šḷîḑê">
              <a:extLst>
                <a:ext uri="{FF2B5EF4-FFF2-40B4-BE49-F238E27FC236}">
                  <a16:creationId xmlns:a16="http://schemas.microsoft.com/office/drawing/2014/main" id="{B7AE41C7-979B-4007-B95B-E37A17DD47DF}"/>
                </a:ext>
              </a:extLst>
            </p:cNvPr>
            <p:cNvGrpSpPr/>
            <p:nvPr/>
          </p:nvGrpSpPr>
          <p:grpSpPr>
            <a:xfrm>
              <a:off x="4433981" y="4893321"/>
              <a:ext cx="3311338" cy="1174954"/>
              <a:chOff x="1152059" y="5033066"/>
              <a:chExt cx="2864130" cy="1174954"/>
            </a:xfrm>
          </p:grpSpPr>
          <p:sp>
            <p:nvSpPr>
              <p:cNvPr id="25" name="íśḷîḋ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52059" y="5522765"/>
                <a:ext cx="2864130" cy="6852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íṥḻîḓe">
                <a:extLst>
                  <a:ext uri="{FF2B5EF4-FFF2-40B4-BE49-F238E27FC236}">
                    <a16:creationId xmlns:a16="http://schemas.microsoft.com/office/drawing/2014/main" id="{42AAC781-32E9-4B35-85F1-95A11DB84C84}"/>
                  </a:ext>
                </a:extLst>
              </p:cNvPr>
              <p:cNvSpPr/>
              <p:nvPr/>
            </p:nvSpPr>
            <p:spPr>
              <a:xfrm>
                <a:off x="1152059" y="5033066"/>
                <a:ext cx="286413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B6CAC88-FDF3-4152-8456-FA6282CFA410}"/>
                </a:ext>
              </a:extLst>
            </p:cNvPr>
            <p:cNvCxnSpPr>
              <a:stCxn id="13" idx="6"/>
              <a:endCxn id="14" idx="2"/>
            </p:cNvCxnSpPr>
            <p:nvPr/>
          </p:nvCxnSpPr>
          <p:spPr>
            <a:xfrm>
              <a:off x="5724338" y="2764361"/>
              <a:ext cx="730624" cy="0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AAE3AA3-B2A4-497D-A33E-DADB81ACB22F}"/>
                </a:ext>
              </a:extLst>
            </p:cNvPr>
            <p:cNvCxnSpPr>
              <a:cxnSpLocks/>
              <a:stCxn id="14" idx="4"/>
              <a:endCxn id="12" idx="7"/>
            </p:cNvCxnSpPr>
            <p:nvPr/>
          </p:nvCxnSpPr>
          <p:spPr>
            <a:xfrm flipH="1">
              <a:off x="6417429" y="3227911"/>
              <a:ext cx="501083" cy="609061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F193989-21E7-46B8-AC5A-EA4BF0D31DC4}"/>
                </a:ext>
              </a:extLst>
            </p:cNvPr>
            <p:cNvCxnSpPr>
              <a:cxnSpLocks/>
              <a:stCxn id="13" idx="4"/>
              <a:endCxn id="12" idx="1"/>
            </p:cNvCxnSpPr>
            <p:nvPr/>
          </p:nvCxnSpPr>
          <p:spPr>
            <a:xfrm>
              <a:off x="5260788" y="3227911"/>
              <a:ext cx="501083" cy="609061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şľiḍe">
              <a:extLst>
                <a:ext uri="{FF2B5EF4-FFF2-40B4-BE49-F238E27FC236}">
                  <a16:creationId xmlns:a16="http://schemas.microsoft.com/office/drawing/2014/main" id="{34AFAAAB-1946-41C9-B9D6-7A36F02593A1}"/>
                </a:ext>
              </a:extLst>
            </p:cNvPr>
            <p:cNvSpPr/>
            <p:nvPr/>
          </p:nvSpPr>
          <p:spPr>
            <a:xfrm>
              <a:off x="5626100" y="3701201"/>
              <a:ext cx="927100" cy="92710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3" name="íşļïḋé">
              <a:extLst>
                <a:ext uri="{FF2B5EF4-FFF2-40B4-BE49-F238E27FC236}">
                  <a16:creationId xmlns:a16="http://schemas.microsoft.com/office/drawing/2014/main" id="{FBD26919-8389-4C05-AFBD-9B1E4288B1E7}"/>
                </a:ext>
              </a:extLst>
            </p:cNvPr>
            <p:cNvSpPr/>
            <p:nvPr/>
          </p:nvSpPr>
          <p:spPr>
            <a:xfrm>
              <a:off x="4797238" y="2300811"/>
              <a:ext cx="927100" cy="92710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4" name="ïṩ1ïḓé">
              <a:extLst>
                <a:ext uri="{FF2B5EF4-FFF2-40B4-BE49-F238E27FC236}">
                  <a16:creationId xmlns:a16="http://schemas.microsoft.com/office/drawing/2014/main" id="{796B1CCD-4EBA-48EB-B4B7-BFFAC5625FE3}"/>
                </a:ext>
              </a:extLst>
            </p:cNvPr>
            <p:cNvSpPr/>
            <p:nvPr/>
          </p:nvSpPr>
          <p:spPr>
            <a:xfrm>
              <a:off x="6454962" y="2300811"/>
              <a:ext cx="927100" cy="92710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grpSp>
          <p:nvGrpSpPr>
            <p:cNvPr id="15" name="ïśḷiḍé">
              <a:extLst>
                <a:ext uri="{FF2B5EF4-FFF2-40B4-BE49-F238E27FC236}">
                  <a16:creationId xmlns:a16="http://schemas.microsoft.com/office/drawing/2014/main" id="{24F46571-DA9E-4C11-8C22-E414F5E6E8B4}"/>
                </a:ext>
              </a:extLst>
            </p:cNvPr>
            <p:cNvGrpSpPr/>
            <p:nvPr/>
          </p:nvGrpSpPr>
          <p:grpSpPr>
            <a:xfrm>
              <a:off x="4462735" y="2480105"/>
              <a:ext cx="568512" cy="568512"/>
              <a:chOff x="4462735" y="2565830"/>
              <a:chExt cx="568512" cy="568512"/>
            </a:xfrm>
          </p:grpSpPr>
          <p:sp>
            <p:nvSpPr>
              <p:cNvPr id="23" name="iṩľîḍê">
                <a:extLst>
                  <a:ext uri="{FF2B5EF4-FFF2-40B4-BE49-F238E27FC236}">
                    <a16:creationId xmlns:a16="http://schemas.microsoft.com/office/drawing/2014/main" id="{17E44DE8-A69B-426E-A3CC-14038DCC65F7}"/>
                  </a:ext>
                </a:extLst>
              </p:cNvPr>
              <p:cNvSpPr/>
              <p:nvPr/>
            </p:nvSpPr>
            <p:spPr>
              <a:xfrm>
                <a:off x="4462735" y="2565830"/>
                <a:ext cx="568512" cy="568512"/>
              </a:xfrm>
              <a:prstGeom prst="ellipse">
                <a:avLst/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îṩ1ïḋê">
                <a:extLst>
                  <a:ext uri="{FF2B5EF4-FFF2-40B4-BE49-F238E27FC236}">
                    <a16:creationId xmlns:a16="http://schemas.microsoft.com/office/drawing/2014/main" id="{3EE21AAB-28EF-4204-8C99-94555A947ABA}"/>
                  </a:ext>
                </a:extLst>
              </p:cNvPr>
              <p:cNvSpPr/>
              <p:nvPr/>
            </p:nvSpPr>
            <p:spPr>
              <a:xfrm>
                <a:off x="4590265" y="2686921"/>
                <a:ext cx="313452" cy="326331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ïṡḻíḍê">
              <a:extLst>
                <a:ext uri="{FF2B5EF4-FFF2-40B4-BE49-F238E27FC236}">
                  <a16:creationId xmlns:a16="http://schemas.microsoft.com/office/drawing/2014/main" id="{A07739DF-3DF4-46C3-94F5-7E79B66F6277}"/>
                </a:ext>
              </a:extLst>
            </p:cNvPr>
            <p:cNvGrpSpPr/>
            <p:nvPr/>
          </p:nvGrpSpPr>
          <p:grpSpPr>
            <a:xfrm>
              <a:off x="7097806" y="2480105"/>
              <a:ext cx="568512" cy="568512"/>
              <a:chOff x="4462735" y="2565830"/>
              <a:chExt cx="568512" cy="568512"/>
            </a:xfrm>
          </p:grpSpPr>
          <p:sp>
            <p:nvSpPr>
              <p:cNvPr id="21" name="îṩḷïḓé">
                <a:extLst>
                  <a:ext uri="{FF2B5EF4-FFF2-40B4-BE49-F238E27FC236}">
                    <a16:creationId xmlns:a16="http://schemas.microsoft.com/office/drawing/2014/main" id="{1EA28CC8-69B9-4F63-A024-C66B02D989AF}"/>
                  </a:ext>
                </a:extLst>
              </p:cNvPr>
              <p:cNvSpPr/>
              <p:nvPr/>
            </p:nvSpPr>
            <p:spPr>
              <a:xfrm>
                <a:off x="4462735" y="2565830"/>
                <a:ext cx="568512" cy="568512"/>
              </a:xfrm>
              <a:prstGeom prst="ellipse">
                <a:avLst/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ṧļíḓê">
                <a:extLst>
                  <a:ext uri="{FF2B5EF4-FFF2-40B4-BE49-F238E27FC236}">
                    <a16:creationId xmlns:a16="http://schemas.microsoft.com/office/drawing/2014/main" id="{50F63A97-8A49-4294-A22C-6CE44CCD8CA6}"/>
                  </a:ext>
                </a:extLst>
              </p:cNvPr>
              <p:cNvSpPr/>
              <p:nvPr/>
            </p:nvSpPr>
            <p:spPr>
              <a:xfrm>
                <a:off x="4590265" y="2686921"/>
                <a:ext cx="313452" cy="326331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ïşlîḋè">
              <a:extLst>
                <a:ext uri="{FF2B5EF4-FFF2-40B4-BE49-F238E27FC236}">
                  <a16:creationId xmlns:a16="http://schemas.microsoft.com/office/drawing/2014/main" id="{19B18CE4-80B7-41D8-A6AF-956E4573D904}"/>
                </a:ext>
              </a:extLst>
            </p:cNvPr>
            <p:cNvGrpSpPr/>
            <p:nvPr/>
          </p:nvGrpSpPr>
          <p:grpSpPr>
            <a:xfrm>
              <a:off x="5811744" y="4324810"/>
              <a:ext cx="568512" cy="568512"/>
              <a:chOff x="4462735" y="2565830"/>
              <a:chExt cx="568512" cy="568512"/>
            </a:xfrm>
          </p:grpSpPr>
          <p:sp>
            <p:nvSpPr>
              <p:cNvPr id="19" name="ïṥ1iḓê">
                <a:extLst>
                  <a:ext uri="{FF2B5EF4-FFF2-40B4-BE49-F238E27FC236}">
                    <a16:creationId xmlns:a16="http://schemas.microsoft.com/office/drawing/2014/main" id="{06016F72-C886-4F95-BF61-4C4DA128BF30}"/>
                  </a:ext>
                </a:extLst>
              </p:cNvPr>
              <p:cNvSpPr/>
              <p:nvPr/>
            </p:nvSpPr>
            <p:spPr>
              <a:xfrm>
                <a:off x="4462735" y="2565830"/>
                <a:ext cx="568512" cy="568512"/>
              </a:xfrm>
              <a:prstGeom prst="ellipse">
                <a:avLst/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îṩḷíḑè">
                <a:extLst>
                  <a:ext uri="{FF2B5EF4-FFF2-40B4-BE49-F238E27FC236}">
                    <a16:creationId xmlns:a16="http://schemas.microsoft.com/office/drawing/2014/main" id="{FC059026-7877-472C-A565-0EEFD3EA5258}"/>
                  </a:ext>
                </a:extLst>
              </p:cNvPr>
              <p:cNvSpPr/>
              <p:nvPr/>
            </p:nvSpPr>
            <p:spPr>
              <a:xfrm>
                <a:off x="4590265" y="2686921"/>
                <a:ext cx="313452" cy="326331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îṧļîḑê">
              <a:extLst>
                <a:ext uri="{FF2B5EF4-FFF2-40B4-BE49-F238E27FC236}">
                  <a16:creationId xmlns:a16="http://schemas.microsoft.com/office/drawing/2014/main" id="{1CF4B878-BD97-4C57-9B62-7D383389272E}"/>
                </a:ext>
              </a:extLst>
            </p:cNvPr>
            <p:cNvSpPr txBox="1"/>
            <p:nvPr/>
          </p:nvSpPr>
          <p:spPr>
            <a:xfrm>
              <a:off x="660400" y="1200057"/>
              <a:ext cx="10858500" cy="779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4446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E32A1F-9A6E-48D8-A628-B4F023460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A81E2C1-2350-4951-80B2-871F4C04A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DF3815-5012-4758-BB4B-E5F5E602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670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3362FFF-348F-4240-9177-E6C5DC7D5D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6" name="islíḍé">
              <a:extLst>
                <a:ext uri="{FF2B5EF4-FFF2-40B4-BE49-F238E27FC236}">
                  <a16:creationId xmlns:a16="http://schemas.microsoft.com/office/drawing/2014/main" id="{F6C0B8BD-8162-4FCA-B7AC-235FD87189C5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7791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400" b="1" dirty="0"/>
                <a:t>Unified fonts make reading more fluent.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53F0F8F-4AC0-41CF-9606-55055CE83DAF}"/>
                </a:ext>
              </a:extLst>
            </p:cNvPr>
            <p:cNvCxnSpPr/>
            <p:nvPr/>
          </p:nvCxnSpPr>
          <p:spPr>
            <a:xfrm>
              <a:off x="4346015" y="2556237"/>
              <a:ext cx="0" cy="239933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3299D60-D9CF-4B6F-B814-0108699D7CB8}"/>
                </a:ext>
              </a:extLst>
            </p:cNvPr>
            <p:cNvCxnSpPr/>
            <p:nvPr/>
          </p:nvCxnSpPr>
          <p:spPr>
            <a:xfrm>
              <a:off x="7833286" y="2556237"/>
              <a:ext cx="0" cy="239933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$ľîdê">
              <a:extLst>
                <a:ext uri="{FF2B5EF4-FFF2-40B4-BE49-F238E27FC236}">
                  <a16:creationId xmlns:a16="http://schemas.microsoft.com/office/drawing/2014/main" id="{6A851287-C108-43C2-92B6-71E00B8E90BF}"/>
                </a:ext>
              </a:extLst>
            </p:cNvPr>
            <p:cNvGrpSpPr/>
            <p:nvPr/>
          </p:nvGrpSpPr>
          <p:grpSpPr>
            <a:xfrm>
              <a:off x="1201458" y="2556237"/>
              <a:ext cx="2801843" cy="3577863"/>
              <a:chOff x="1144494" y="2556237"/>
              <a:chExt cx="2801843" cy="3577863"/>
            </a:xfrm>
          </p:grpSpPr>
          <p:sp>
            <p:nvSpPr>
              <p:cNvPr id="19" name="iş1ïḍé">
                <a:extLst>
                  <a:ext uri="{FF2B5EF4-FFF2-40B4-BE49-F238E27FC236}">
                    <a16:creationId xmlns:a16="http://schemas.microsoft.com/office/drawing/2014/main" id="{EC7DCE0A-3AC0-4543-B696-EACBB2A3C5C5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îşlîḓe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21" name="iş1iď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ļîdè">
              <a:extLst>
                <a:ext uri="{FF2B5EF4-FFF2-40B4-BE49-F238E27FC236}">
                  <a16:creationId xmlns:a16="http://schemas.microsoft.com/office/drawing/2014/main" id="{F0AA137D-9159-4D0C-AFE1-9E0D2543BA49}"/>
                </a:ext>
              </a:extLst>
            </p:cNvPr>
            <p:cNvGrpSpPr/>
            <p:nvPr/>
          </p:nvGrpSpPr>
          <p:grpSpPr>
            <a:xfrm>
              <a:off x="4688729" y="2556237"/>
              <a:ext cx="2801843" cy="3577863"/>
              <a:chOff x="1144494" y="2556237"/>
              <a:chExt cx="2801843" cy="3577863"/>
            </a:xfrm>
          </p:grpSpPr>
          <p:sp>
            <p:nvSpPr>
              <p:cNvPr id="16" name="ïṩļïḑè">
                <a:extLst>
                  <a:ext uri="{FF2B5EF4-FFF2-40B4-BE49-F238E27FC236}">
                    <a16:creationId xmlns:a16="http://schemas.microsoft.com/office/drawing/2014/main" id="{4D145A97-3AEC-40F8-830B-8074460510A8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ïṩḷíḍé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18" name="îṩḻid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íSḷîḋé">
              <a:extLst>
                <a:ext uri="{FF2B5EF4-FFF2-40B4-BE49-F238E27FC236}">
                  <a16:creationId xmlns:a16="http://schemas.microsoft.com/office/drawing/2014/main" id="{C18ED8F4-4D35-46BD-9226-08C0C89A0EB4}"/>
                </a:ext>
              </a:extLst>
            </p:cNvPr>
            <p:cNvGrpSpPr/>
            <p:nvPr/>
          </p:nvGrpSpPr>
          <p:grpSpPr>
            <a:xfrm>
              <a:off x="8175999" y="2556237"/>
              <a:ext cx="2801843" cy="3577863"/>
              <a:chOff x="1144494" y="2556237"/>
              <a:chExt cx="2801843" cy="3577863"/>
            </a:xfrm>
          </p:grpSpPr>
          <p:sp>
            <p:nvSpPr>
              <p:cNvPr id="13" name="îsḻíḓè">
                <a:extLst>
                  <a:ext uri="{FF2B5EF4-FFF2-40B4-BE49-F238E27FC236}">
                    <a16:creationId xmlns:a16="http://schemas.microsoft.com/office/drawing/2014/main" id="{210BCB2C-0DCB-4C94-92BF-398B0DE5A510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ï$lïḍè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15" name="íslíḑ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470BBB4-63A6-48A0-998B-2998097B8BF5}"/>
                </a:ext>
              </a:extLst>
            </p:cNvPr>
            <p:cNvCxnSpPr/>
            <p:nvPr/>
          </p:nvCxnSpPr>
          <p:spPr>
            <a:xfrm>
              <a:off x="1719356" y="1909482"/>
              <a:ext cx="8740587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4562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9FE063-138E-47FD-931B-831599DBB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2726792-C378-4BAF-84C1-00A0359A0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38495C-85B6-490B-B7AC-1C101377D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707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447B6D3-5E74-4CD9-B77F-88F4FA4BD1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299316"/>
            <a:ext cx="12192000" cy="2665768"/>
            <a:chOff x="0" y="2299316"/>
            <a:chExt cx="12192000" cy="2665768"/>
          </a:xfrm>
        </p:grpSpPr>
        <p:sp>
          <p:nvSpPr>
            <p:cNvPr id="6" name="ïṥḷidè">
              <a:extLst>
                <a:ext uri="{FF2B5EF4-FFF2-40B4-BE49-F238E27FC236}">
                  <a16:creationId xmlns:a16="http://schemas.microsoft.com/office/drawing/2014/main" id="{D9E00F0A-6A8B-4728-8D2C-16FCD75785B1}"/>
                </a:ext>
              </a:extLst>
            </p:cNvPr>
            <p:cNvSpPr/>
            <p:nvPr/>
          </p:nvSpPr>
          <p:spPr>
            <a:xfrm>
              <a:off x="1804389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iṧḻídè">
              <a:extLst>
                <a:ext uri="{FF2B5EF4-FFF2-40B4-BE49-F238E27FC236}">
                  <a16:creationId xmlns:a16="http://schemas.microsoft.com/office/drawing/2014/main" id="{83D5A76B-906B-4A38-A724-44E72B70CDE9}"/>
                </a:ext>
              </a:extLst>
            </p:cNvPr>
            <p:cNvSpPr/>
            <p:nvPr/>
          </p:nvSpPr>
          <p:spPr>
            <a:xfrm>
              <a:off x="2210667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sḻiďê">
              <a:extLst>
                <a:ext uri="{FF2B5EF4-FFF2-40B4-BE49-F238E27FC236}">
                  <a16:creationId xmlns:a16="http://schemas.microsoft.com/office/drawing/2014/main" id="{D7E7D7EF-9D40-4B96-BFD9-25DC00E5B980}"/>
                </a:ext>
              </a:extLst>
            </p:cNvPr>
            <p:cNvSpPr/>
            <p:nvPr/>
          </p:nvSpPr>
          <p:spPr>
            <a:xfrm>
              <a:off x="4181828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$1iḋé">
              <a:extLst>
                <a:ext uri="{FF2B5EF4-FFF2-40B4-BE49-F238E27FC236}">
                  <a16:creationId xmlns:a16="http://schemas.microsoft.com/office/drawing/2014/main" id="{515540CC-DC6D-4710-AD10-536624EB27D8}"/>
                </a:ext>
              </a:extLst>
            </p:cNvPr>
            <p:cNvSpPr/>
            <p:nvPr/>
          </p:nvSpPr>
          <p:spPr>
            <a:xfrm>
              <a:off x="4588106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s1ïḑè">
              <a:extLst>
                <a:ext uri="{FF2B5EF4-FFF2-40B4-BE49-F238E27FC236}">
                  <a16:creationId xmlns:a16="http://schemas.microsoft.com/office/drawing/2014/main" id="{BBE8B8E1-0BE6-46C7-9D25-0B3109D793D1}"/>
                </a:ext>
              </a:extLst>
            </p:cNvPr>
            <p:cNvSpPr/>
            <p:nvPr/>
          </p:nvSpPr>
          <p:spPr>
            <a:xfrm>
              <a:off x="6559269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ŝḻíḑê">
              <a:extLst>
                <a:ext uri="{FF2B5EF4-FFF2-40B4-BE49-F238E27FC236}">
                  <a16:creationId xmlns:a16="http://schemas.microsoft.com/office/drawing/2014/main" id="{8D2284EE-421A-4028-92BA-D77809732829}"/>
                </a:ext>
              </a:extLst>
            </p:cNvPr>
            <p:cNvSpPr/>
            <p:nvPr/>
          </p:nvSpPr>
          <p:spPr>
            <a:xfrm>
              <a:off x="6965547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şlïḍè">
              <a:extLst>
                <a:ext uri="{FF2B5EF4-FFF2-40B4-BE49-F238E27FC236}">
                  <a16:creationId xmlns:a16="http://schemas.microsoft.com/office/drawing/2014/main" id="{3A3C0751-F079-4DC1-B45F-7CC6B03DC7F2}"/>
                </a:ext>
              </a:extLst>
            </p:cNvPr>
            <p:cNvSpPr/>
            <p:nvPr/>
          </p:nvSpPr>
          <p:spPr>
            <a:xfrm>
              <a:off x="8936710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ṥ1iḍe">
              <a:extLst>
                <a:ext uri="{FF2B5EF4-FFF2-40B4-BE49-F238E27FC236}">
                  <a16:creationId xmlns:a16="http://schemas.microsoft.com/office/drawing/2014/main" id="{C20A8478-1029-4F2A-B280-C3EFF05890A0}"/>
                </a:ext>
              </a:extLst>
            </p:cNvPr>
            <p:cNvSpPr/>
            <p:nvPr/>
          </p:nvSpPr>
          <p:spPr>
            <a:xfrm>
              <a:off x="9342988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3F444A1-6CA8-4675-BA66-299A49C28D5B}"/>
                </a:ext>
              </a:extLst>
            </p:cNvPr>
            <p:cNvCxnSpPr>
              <a:endCxn id="6" idx="2"/>
            </p:cNvCxnSpPr>
            <p:nvPr/>
          </p:nvCxnSpPr>
          <p:spPr>
            <a:xfrm>
              <a:off x="0" y="3018416"/>
              <a:ext cx="1804389" cy="1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A0F1326-F95C-43F5-BB1D-EF12488BC33D}"/>
                </a:ext>
              </a:extLst>
            </p:cNvPr>
            <p:cNvCxnSpPr>
              <a:stCxn id="12" idx="6"/>
            </p:cNvCxnSpPr>
            <p:nvPr/>
          </p:nvCxnSpPr>
          <p:spPr>
            <a:xfrm>
              <a:off x="10374911" y="3018417"/>
              <a:ext cx="1817089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AFEBB9B-3308-40A0-AD93-8691ED6BFA62}"/>
                </a:ext>
              </a:extLst>
            </p:cNvPr>
            <p:cNvCxnSpPr>
              <a:stCxn id="6" idx="6"/>
              <a:endCxn id="8" idx="2"/>
            </p:cNvCxnSpPr>
            <p:nvPr/>
          </p:nvCxnSpPr>
          <p:spPr>
            <a:xfrm>
              <a:off x="3242590" y="3018417"/>
              <a:ext cx="939238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08118F3-31E9-42D0-A2F1-79F23E59E7CF}"/>
                </a:ext>
              </a:extLst>
            </p:cNvPr>
            <p:cNvCxnSpPr>
              <a:stCxn id="8" idx="6"/>
              <a:endCxn id="10" idx="2"/>
            </p:cNvCxnSpPr>
            <p:nvPr/>
          </p:nvCxnSpPr>
          <p:spPr>
            <a:xfrm>
              <a:off x="5620029" y="3018417"/>
              <a:ext cx="93924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68A2DAD-2E7A-4367-8AD3-8DD69D712E64}"/>
                </a:ext>
              </a:extLst>
            </p:cNvPr>
            <p:cNvCxnSpPr>
              <a:stCxn id="10" idx="6"/>
              <a:endCxn id="12" idx="2"/>
            </p:cNvCxnSpPr>
            <p:nvPr/>
          </p:nvCxnSpPr>
          <p:spPr>
            <a:xfrm>
              <a:off x="7997470" y="3018417"/>
              <a:ext cx="93924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iśḷîḓé">
              <a:extLst>
                <a:ext uri="{FF2B5EF4-FFF2-40B4-BE49-F238E27FC236}">
                  <a16:creationId xmlns:a16="http://schemas.microsoft.com/office/drawing/2014/main" id="{0A61292D-0AC8-4096-979E-280337A164D9}"/>
                </a:ext>
              </a:extLst>
            </p:cNvPr>
            <p:cNvGrpSpPr/>
            <p:nvPr/>
          </p:nvGrpSpPr>
          <p:grpSpPr>
            <a:xfrm>
              <a:off x="1754747" y="3948150"/>
              <a:ext cx="1537486" cy="1016934"/>
              <a:chOff x="1556066" y="5117165"/>
              <a:chExt cx="1662263" cy="1016934"/>
            </a:xfrm>
          </p:grpSpPr>
          <p:sp>
            <p:nvSpPr>
              <p:cNvPr id="29" name="íś1ï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ṧliḋê">
                <a:extLst>
                  <a:ext uri="{FF2B5EF4-FFF2-40B4-BE49-F238E27FC236}">
                    <a16:creationId xmlns:a16="http://schemas.microsoft.com/office/drawing/2014/main" id="{6A596C91-3250-47CD-9591-22A583F1CE8A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íśľidè">
              <a:extLst>
                <a:ext uri="{FF2B5EF4-FFF2-40B4-BE49-F238E27FC236}">
                  <a16:creationId xmlns:a16="http://schemas.microsoft.com/office/drawing/2014/main" id="{4B3B528A-07B3-4575-9977-DA5C6BE6C9D2}"/>
                </a:ext>
              </a:extLst>
            </p:cNvPr>
            <p:cNvGrpSpPr/>
            <p:nvPr/>
          </p:nvGrpSpPr>
          <p:grpSpPr>
            <a:xfrm>
              <a:off x="4132187" y="3948150"/>
              <a:ext cx="1537486" cy="1016934"/>
              <a:chOff x="1556066" y="5117165"/>
              <a:chExt cx="1662263" cy="1016934"/>
            </a:xfrm>
          </p:grpSpPr>
          <p:sp>
            <p:nvSpPr>
              <p:cNvPr id="27" name="í$1î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ṧļïḓê">
                <a:extLst>
                  <a:ext uri="{FF2B5EF4-FFF2-40B4-BE49-F238E27FC236}">
                    <a16:creationId xmlns:a16="http://schemas.microsoft.com/office/drawing/2014/main" id="{9123312B-80BD-4E4B-870E-1C71913CCD70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íṧļíḍé">
              <a:extLst>
                <a:ext uri="{FF2B5EF4-FFF2-40B4-BE49-F238E27FC236}">
                  <a16:creationId xmlns:a16="http://schemas.microsoft.com/office/drawing/2014/main" id="{2C847063-E918-4D47-8E67-21C4F3CF5570}"/>
                </a:ext>
              </a:extLst>
            </p:cNvPr>
            <p:cNvGrpSpPr/>
            <p:nvPr/>
          </p:nvGrpSpPr>
          <p:grpSpPr>
            <a:xfrm>
              <a:off x="6509627" y="3948150"/>
              <a:ext cx="1537486" cy="1016934"/>
              <a:chOff x="1556066" y="5117165"/>
              <a:chExt cx="1662263" cy="1016934"/>
            </a:xfrm>
          </p:grpSpPr>
          <p:sp>
            <p:nvSpPr>
              <p:cNvPr id="25" name="îsḻïd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ṣḷiḓè">
                <a:extLst>
                  <a:ext uri="{FF2B5EF4-FFF2-40B4-BE49-F238E27FC236}">
                    <a16:creationId xmlns:a16="http://schemas.microsoft.com/office/drawing/2014/main" id="{FDE5B21B-6036-4F54-9509-C0FCCAA0AC02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iśļïḋè">
              <a:extLst>
                <a:ext uri="{FF2B5EF4-FFF2-40B4-BE49-F238E27FC236}">
                  <a16:creationId xmlns:a16="http://schemas.microsoft.com/office/drawing/2014/main" id="{44C92631-45DE-4BAC-B91E-1A2BC7729F30}"/>
                </a:ext>
              </a:extLst>
            </p:cNvPr>
            <p:cNvGrpSpPr/>
            <p:nvPr/>
          </p:nvGrpSpPr>
          <p:grpSpPr>
            <a:xfrm>
              <a:off x="8887068" y="3948150"/>
              <a:ext cx="1537486" cy="1016934"/>
              <a:chOff x="1556066" y="5117165"/>
              <a:chExt cx="1662263" cy="1016934"/>
            </a:xfrm>
          </p:grpSpPr>
          <p:sp>
            <p:nvSpPr>
              <p:cNvPr id="23" name="íṣ1ï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$ḷíḑe">
                <a:extLst>
                  <a:ext uri="{FF2B5EF4-FFF2-40B4-BE49-F238E27FC236}">
                    <a16:creationId xmlns:a16="http://schemas.microsoft.com/office/drawing/2014/main" id="{4872508A-192E-4A28-8043-DC65156409CD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4553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D1F16D-8765-4391-84EF-49125A205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4211E43-9FDE-4B2F-BEE3-E4465CCEE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A1920A-C750-457E-AF6B-7EA1114D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548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29E39F0-889E-4B32-8F07-399D1726FF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89559"/>
            <a:ext cx="10845800" cy="4622770"/>
            <a:chOff x="673100" y="1389559"/>
            <a:chExt cx="10845800" cy="4622770"/>
          </a:xfrm>
        </p:grpSpPr>
        <p:grpSp>
          <p:nvGrpSpPr>
            <p:cNvPr id="6" name="îṡlîďê">
              <a:extLst>
                <a:ext uri="{FF2B5EF4-FFF2-40B4-BE49-F238E27FC236}">
                  <a16:creationId xmlns:a16="http://schemas.microsoft.com/office/drawing/2014/main" id="{93BE69AE-CDDF-45B5-BA70-40701BB0ABB0}"/>
                </a:ext>
              </a:extLst>
            </p:cNvPr>
            <p:cNvGrpSpPr/>
            <p:nvPr/>
          </p:nvGrpSpPr>
          <p:grpSpPr>
            <a:xfrm>
              <a:off x="1397369" y="4440224"/>
              <a:ext cx="3022351" cy="1572105"/>
              <a:chOff x="2043742" y="883653"/>
              <a:chExt cx="3022351" cy="1572105"/>
            </a:xfrm>
          </p:grpSpPr>
          <p:sp>
            <p:nvSpPr>
              <p:cNvPr id="36" name="íŝḻïḋé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7" name="íṡľîḓê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ṣlîḍé">
              <a:extLst>
                <a:ext uri="{FF2B5EF4-FFF2-40B4-BE49-F238E27FC236}">
                  <a16:creationId xmlns:a16="http://schemas.microsoft.com/office/drawing/2014/main" id="{D132A6C0-80A6-42C3-8314-D2D1E9B185ED}"/>
                </a:ext>
              </a:extLst>
            </p:cNvPr>
            <p:cNvGrpSpPr/>
            <p:nvPr/>
          </p:nvGrpSpPr>
          <p:grpSpPr>
            <a:xfrm>
              <a:off x="8496549" y="4440224"/>
              <a:ext cx="3022351" cy="1572105"/>
              <a:chOff x="2043742" y="883653"/>
              <a:chExt cx="3022351" cy="1572105"/>
            </a:xfrm>
          </p:grpSpPr>
          <p:sp>
            <p:nvSpPr>
              <p:cNvPr id="34" name="işḷiḑè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5" name="ïsľîḑe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ṡḷiḑé">
              <a:extLst>
                <a:ext uri="{FF2B5EF4-FFF2-40B4-BE49-F238E27FC236}">
                  <a16:creationId xmlns:a16="http://schemas.microsoft.com/office/drawing/2014/main" id="{691E9A8C-A5B0-41E7-8053-D5F57683088C}"/>
                </a:ext>
              </a:extLst>
            </p:cNvPr>
            <p:cNvGrpSpPr/>
            <p:nvPr/>
          </p:nvGrpSpPr>
          <p:grpSpPr>
            <a:xfrm>
              <a:off x="7299362" y="2380269"/>
              <a:ext cx="3022351" cy="1572105"/>
              <a:chOff x="2043742" y="883653"/>
              <a:chExt cx="3022351" cy="1572105"/>
            </a:xfrm>
          </p:grpSpPr>
          <p:sp>
            <p:nvSpPr>
              <p:cNvPr id="32" name="i$ḷïdè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îṡ1íḋe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9" name="îṣ1ïďê">
              <a:extLst>
                <a:ext uri="{FF2B5EF4-FFF2-40B4-BE49-F238E27FC236}">
                  <a16:creationId xmlns:a16="http://schemas.microsoft.com/office/drawing/2014/main" id="{928B56F9-3C9A-4C68-8B4F-C9C30345916C}"/>
                </a:ext>
              </a:extLst>
            </p:cNvPr>
            <p:cNvSpPr txBox="1"/>
            <p:nvPr/>
          </p:nvSpPr>
          <p:spPr>
            <a:xfrm>
              <a:off x="673100" y="1389559"/>
              <a:ext cx="4338171" cy="1843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4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400" dirty="0"/>
                <a:t>Adjust the spacing to adapt to Chinese typesetting, use the reference line in PPT.</a:t>
              </a:r>
            </a:p>
          </p:txBody>
        </p:sp>
        <p:grpSp>
          <p:nvGrpSpPr>
            <p:cNvPr id="10" name="isḻiḍé">
              <a:extLst>
                <a:ext uri="{FF2B5EF4-FFF2-40B4-BE49-F238E27FC236}">
                  <a16:creationId xmlns:a16="http://schemas.microsoft.com/office/drawing/2014/main" id="{6F41BF6F-814D-464B-A564-CD3782390480}"/>
                </a:ext>
              </a:extLst>
            </p:cNvPr>
            <p:cNvGrpSpPr/>
            <p:nvPr/>
          </p:nvGrpSpPr>
          <p:grpSpPr>
            <a:xfrm>
              <a:off x="4512793" y="2421336"/>
              <a:ext cx="3890682" cy="3384036"/>
              <a:chOff x="4512793" y="2421336"/>
              <a:chExt cx="3890682" cy="3384036"/>
            </a:xfrm>
          </p:grpSpPr>
          <p:sp>
            <p:nvSpPr>
              <p:cNvPr id="11" name="ïṥ1ïḍè">
                <a:extLst>
                  <a:ext uri="{FF2B5EF4-FFF2-40B4-BE49-F238E27FC236}">
                    <a16:creationId xmlns:a16="http://schemas.microsoft.com/office/drawing/2014/main" id="{896D191F-C678-9744-8463-A79816F2990C}"/>
                  </a:ext>
                </a:extLst>
              </p:cNvPr>
              <p:cNvSpPr/>
              <p:nvPr/>
            </p:nvSpPr>
            <p:spPr bwMode="auto">
              <a:xfrm>
                <a:off x="5404208" y="2506177"/>
                <a:ext cx="1589253" cy="2281117"/>
              </a:xfrm>
              <a:custGeom>
                <a:avLst/>
                <a:gdLst>
                  <a:gd name="T0" fmla="*/ 19 w 187"/>
                  <a:gd name="T1" fmla="*/ 269 h 269"/>
                  <a:gd name="T2" fmla="*/ 0 w 187"/>
                  <a:gd name="T3" fmla="*/ 256 h 269"/>
                  <a:gd name="T4" fmla="*/ 71 w 187"/>
                  <a:gd name="T5" fmla="*/ 137 h 269"/>
                  <a:gd name="T6" fmla="*/ 71 w 187"/>
                  <a:gd name="T7" fmla="*/ 137 h 269"/>
                  <a:gd name="T8" fmla="*/ 70 w 187"/>
                  <a:gd name="T9" fmla="*/ 128 h 269"/>
                  <a:gd name="T10" fmla="*/ 65 w 187"/>
                  <a:gd name="T11" fmla="*/ 122 h 269"/>
                  <a:gd name="T12" fmla="*/ 61 w 187"/>
                  <a:gd name="T13" fmla="*/ 40 h 269"/>
                  <a:gd name="T14" fmla="*/ 156 w 187"/>
                  <a:gd name="T15" fmla="*/ 22 h 269"/>
                  <a:gd name="T16" fmla="*/ 187 w 187"/>
                  <a:gd name="T17" fmla="*/ 81 h 269"/>
                  <a:gd name="T18" fmla="*/ 185 w 187"/>
                  <a:gd name="T19" fmla="*/ 95 h 269"/>
                  <a:gd name="T20" fmla="*/ 175 w 187"/>
                  <a:gd name="T21" fmla="*/ 117 h 269"/>
                  <a:gd name="T22" fmla="*/ 120 w 187"/>
                  <a:gd name="T23" fmla="*/ 148 h 269"/>
                  <a:gd name="T24" fmla="*/ 106 w 187"/>
                  <a:gd name="T25" fmla="*/ 146 h 269"/>
                  <a:gd name="T26" fmla="*/ 98 w 187"/>
                  <a:gd name="T27" fmla="*/ 145 h 269"/>
                  <a:gd name="T28" fmla="*/ 90 w 187"/>
                  <a:gd name="T29" fmla="*/ 150 h 269"/>
                  <a:gd name="T30" fmla="*/ 19 w 187"/>
                  <a:gd name="T31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7" h="269">
                    <a:moveTo>
                      <a:pt x="19" y="269"/>
                    </a:moveTo>
                    <a:cubicBezTo>
                      <a:pt x="14" y="263"/>
                      <a:pt x="8" y="259"/>
                      <a:pt x="0" y="256"/>
                    </a:cubicBezTo>
                    <a:cubicBezTo>
                      <a:pt x="71" y="137"/>
                      <a:pt x="71" y="137"/>
                      <a:pt x="71" y="137"/>
                    </a:cubicBezTo>
                    <a:cubicBezTo>
                      <a:pt x="71" y="137"/>
                      <a:pt x="71" y="137"/>
                      <a:pt x="71" y="137"/>
                    </a:cubicBezTo>
                    <a:cubicBezTo>
                      <a:pt x="74" y="132"/>
                      <a:pt x="70" y="128"/>
                      <a:pt x="70" y="128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46" y="100"/>
                      <a:pt x="44" y="66"/>
                      <a:pt x="61" y="40"/>
                    </a:cubicBezTo>
                    <a:cubicBezTo>
                      <a:pt x="82" y="9"/>
                      <a:pt x="125" y="0"/>
                      <a:pt x="156" y="22"/>
                    </a:cubicBezTo>
                    <a:cubicBezTo>
                      <a:pt x="177" y="35"/>
                      <a:pt x="187" y="58"/>
                      <a:pt x="187" y="81"/>
                    </a:cubicBezTo>
                    <a:cubicBezTo>
                      <a:pt x="187" y="85"/>
                      <a:pt x="186" y="90"/>
                      <a:pt x="185" y="95"/>
                    </a:cubicBezTo>
                    <a:cubicBezTo>
                      <a:pt x="183" y="102"/>
                      <a:pt x="180" y="110"/>
                      <a:pt x="175" y="117"/>
                    </a:cubicBezTo>
                    <a:cubicBezTo>
                      <a:pt x="162" y="136"/>
                      <a:pt x="141" y="147"/>
                      <a:pt x="120" y="148"/>
                    </a:cubicBezTo>
                    <a:cubicBezTo>
                      <a:pt x="115" y="148"/>
                      <a:pt x="110" y="147"/>
                      <a:pt x="106" y="146"/>
                    </a:cubicBezTo>
                    <a:cubicBezTo>
                      <a:pt x="98" y="145"/>
                      <a:pt x="98" y="145"/>
                      <a:pt x="98" y="145"/>
                    </a:cubicBezTo>
                    <a:cubicBezTo>
                      <a:pt x="93" y="145"/>
                      <a:pt x="91" y="147"/>
                      <a:pt x="90" y="150"/>
                    </a:cubicBezTo>
                    <a:cubicBezTo>
                      <a:pt x="19" y="269"/>
                      <a:pt x="19" y="269"/>
                      <a:pt x="19" y="26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12" name="íś1íḑè">
                <a:extLst>
                  <a:ext uri="{FF2B5EF4-FFF2-40B4-BE49-F238E27FC236}">
                    <a16:creationId xmlns:a16="http://schemas.microsoft.com/office/drawing/2014/main" id="{6ED8169B-007C-4078-8E38-46BC55285BEA}"/>
                  </a:ext>
                </a:extLst>
              </p:cNvPr>
              <p:cNvGrpSpPr/>
              <p:nvPr/>
            </p:nvGrpSpPr>
            <p:grpSpPr>
              <a:xfrm>
                <a:off x="6398387" y="2421336"/>
                <a:ext cx="764753" cy="763559"/>
                <a:chOff x="6016625" y="1390650"/>
                <a:chExt cx="1016000" cy="1014413"/>
              </a:xfrm>
              <a:solidFill>
                <a:schemeClr val="accent1"/>
              </a:solidFill>
            </p:grpSpPr>
            <p:sp>
              <p:nvSpPr>
                <p:cNvPr id="30" name="ïşḷiďe">
                  <a:extLst>
                    <a:ext uri="{FF2B5EF4-FFF2-40B4-BE49-F238E27FC236}">
                      <a16:creationId xmlns:a16="http://schemas.microsoft.com/office/drawing/2014/main" id="{B2B56606-6605-D94D-AB39-5FF4D67E8619}"/>
                    </a:ext>
                  </a:extLst>
                </p:cNvPr>
                <p:cNvSpPr/>
                <p:nvPr/>
              </p:nvSpPr>
              <p:spPr bwMode="auto">
                <a:xfrm>
                  <a:off x="6016625" y="1390650"/>
                  <a:ext cx="1016000" cy="1014413"/>
                </a:xfrm>
                <a:custGeom>
                  <a:avLst/>
                  <a:gdLst>
                    <a:gd name="T0" fmla="*/ 69 w 90"/>
                    <a:gd name="T1" fmla="*/ 31 h 90"/>
                    <a:gd name="T2" fmla="*/ 71 w 90"/>
                    <a:gd name="T3" fmla="*/ 26 h 90"/>
                    <a:gd name="T4" fmla="*/ 62 w 90"/>
                    <a:gd name="T5" fmla="*/ 16 h 90"/>
                    <a:gd name="T6" fmla="*/ 56 w 90"/>
                    <a:gd name="T7" fmla="*/ 19 h 90"/>
                    <a:gd name="T8" fmla="*/ 1 w 90"/>
                    <a:gd name="T9" fmla="*/ 0 h 90"/>
                    <a:gd name="T10" fmla="*/ 0 w 90"/>
                    <a:gd name="T11" fmla="*/ 1 h 90"/>
                    <a:gd name="T12" fmla="*/ 1 w 90"/>
                    <a:gd name="T13" fmla="*/ 2 h 90"/>
                    <a:gd name="T14" fmla="*/ 54 w 90"/>
                    <a:gd name="T15" fmla="*/ 21 h 90"/>
                    <a:gd name="T16" fmla="*/ 52 w 90"/>
                    <a:gd name="T17" fmla="*/ 26 h 90"/>
                    <a:gd name="T18" fmla="*/ 62 w 90"/>
                    <a:gd name="T19" fmla="*/ 35 h 90"/>
                    <a:gd name="T20" fmla="*/ 67 w 90"/>
                    <a:gd name="T21" fmla="*/ 33 h 90"/>
                    <a:gd name="T22" fmla="*/ 87 w 90"/>
                    <a:gd name="T23" fmla="*/ 89 h 90"/>
                    <a:gd name="T24" fmla="*/ 89 w 90"/>
                    <a:gd name="T25" fmla="*/ 90 h 90"/>
                    <a:gd name="T26" fmla="*/ 90 w 90"/>
                    <a:gd name="T27" fmla="*/ 89 h 90"/>
                    <a:gd name="T28" fmla="*/ 69 w 90"/>
                    <a:gd name="T29" fmla="*/ 31 h 90"/>
                    <a:gd name="T30" fmla="*/ 62 w 90"/>
                    <a:gd name="T31" fmla="*/ 33 h 90"/>
                    <a:gd name="T32" fmla="*/ 55 w 90"/>
                    <a:gd name="T33" fmla="*/ 26 h 90"/>
                    <a:gd name="T34" fmla="*/ 62 w 90"/>
                    <a:gd name="T35" fmla="*/ 19 h 90"/>
                    <a:gd name="T36" fmla="*/ 68 w 90"/>
                    <a:gd name="T37" fmla="*/ 26 h 90"/>
                    <a:gd name="T38" fmla="*/ 62 w 90"/>
                    <a:gd name="T39" fmla="*/ 3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69" y="31"/>
                      </a:moveTo>
                      <a:cubicBezTo>
                        <a:pt x="70" y="30"/>
                        <a:pt x="71" y="28"/>
                        <a:pt x="71" y="26"/>
                      </a:cubicBezTo>
                      <a:cubicBezTo>
                        <a:pt x="71" y="21"/>
                        <a:pt x="67" y="16"/>
                        <a:pt x="62" y="16"/>
                      </a:cubicBezTo>
                      <a:cubicBezTo>
                        <a:pt x="60" y="16"/>
                        <a:pt x="57" y="17"/>
                        <a:pt x="56" y="19"/>
                      </a:cubicBezTo>
                      <a:cubicBezTo>
                        <a:pt x="41" y="7"/>
                        <a:pt x="2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21" y="2"/>
                        <a:pt x="39" y="9"/>
                        <a:pt x="54" y="21"/>
                      </a:cubicBezTo>
                      <a:cubicBezTo>
                        <a:pt x="53" y="22"/>
                        <a:pt x="52" y="24"/>
                        <a:pt x="52" y="26"/>
                      </a:cubicBezTo>
                      <a:cubicBezTo>
                        <a:pt x="52" y="31"/>
                        <a:pt x="57" y="35"/>
                        <a:pt x="62" y="35"/>
                      </a:cubicBezTo>
                      <a:cubicBezTo>
                        <a:pt x="64" y="35"/>
                        <a:pt x="66" y="35"/>
                        <a:pt x="67" y="33"/>
                      </a:cubicBezTo>
                      <a:cubicBezTo>
                        <a:pt x="80" y="48"/>
                        <a:pt x="87" y="68"/>
                        <a:pt x="87" y="89"/>
                      </a:cubicBezTo>
                      <a:cubicBezTo>
                        <a:pt x="87" y="89"/>
                        <a:pt x="88" y="90"/>
                        <a:pt x="89" y="90"/>
                      </a:cubicBezTo>
                      <a:cubicBezTo>
                        <a:pt x="89" y="90"/>
                        <a:pt x="90" y="89"/>
                        <a:pt x="90" y="89"/>
                      </a:cubicBezTo>
                      <a:cubicBezTo>
                        <a:pt x="90" y="67"/>
                        <a:pt x="82" y="47"/>
                        <a:pt x="69" y="31"/>
                      </a:cubicBezTo>
                      <a:close/>
                      <a:moveTo>
                        <a:pt x="62" y="33"/>
                      </a:moveTo>
                      <a:cubicBezTo>
                        <a:pt x="58" y="33"/>
                        <a:pt x="55" y="30"/>
                        <a:pt x="55" y="26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ubicBezTo>
                        <a:pt x="65" y="19"/>
                        <a:pt x="68" y="22"/>
                        <a:pt x="68" y="26"/>
                      </a:cubicBezTo>
                      <a:cubicBezTo>
                        <a:pt x="68" y="29"/>
                        <a:pt x="65" y="33"/>
                        <a:pt x="62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1" name="ïŝlïḓe">
                  <a:extLst>
                    <a:ext uri="{FF2B5EF4-FFF2-40B4-BE49-F238E27FC236}">
                      <a16:creationId xmlns:a16="http://schemas.microsoft.com/office/drawing/2014/main" id="{39AFDD45-FEF8-2847-85B4-0843A8A0FE06}"/>
                    </a:ext>
                  </a:extLst>
                </p:cNvPr>
                <p:cNvSpPr/>
                <p:nvPr/>
              </p:nvSpPr>
              <p:spPr bwMode="auto">
                <a:xfrm>
                  <a:off x="6672263" y="1638300"/>
                  <a:ext cx="88900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13" name="ïśliḋè">
                <a:extLst>
                  <a:ext uri="{FF2B5EF4-FFF2-40B4-BE49-F238E27FC236}">
                    <a16:creationId xmlns:a16="http://schemas.microsoft.com/office/drawing/2014/main" id="{8B4F30EA-9F66-EA4A-94E0-F0F028703760}"/>
                  </a:ext>
                </a:extLst>
              </p:cNvPr>
              <p:cNvSpPr/>
              <p:nvPr/>
            </p:nvSpPr>
            <p:spPr bwMode="auto">
              <a:xfrm>
                <a:off x="6075756" y="2955468"/>
                <a:ext cx="900975" cy="805381"/>
              </a:xfrm>
              <a:custGeom>
                <a:avLst/>
                <a:gdLst>
                  <a:gd name="T0" fmla="*/ 79 w 106"/>
                  <a:gd name="T1" fmla="*/ 0 h 95"/>
                  <a:gd name="T2" fmla="*/ 0 w 106"/>
                  <a:gd name="T3" fmla="*/ 52 h 95"/>
                  <a:gd name="T4" fmla="*/ 27 w 106"/>
                  <a:gd name="T5" fmla="*/ 93 h 95"/>
                  <a:gd name="T6" fmla="*/ 39 w 106"/>
                  <a:gd name="T7" fmla="*/ 95 h 95"/>
                  <a:gd name="T8" fmla="*/ 41 w 106"/>
                  <a:gd name="T9" fmla="*/ 95 h 95"/>
                  <a:gd name="T10" fmla="*/ 64 w 106"/>
                  <a:gd name="T11" fmla="*/ 90 h 95"/>
                  <a:gd name="T12" fmla="*/ 52 w 106"/>
                  <a:gd name="T13" fmla="*/ 71 h 95"/>
                  <a:gd name="T14" fmla="*/ 72 w 106"/>
                  <a:gd name="T15" fmla="*/ 60 h 95"/>
                  <a:gd name="T16" fmla="*/ 84 w 106"/>
                  <a:gd name="T17" fmla="*/ 78 h 95"/>
                  <a:gd name="T18" fmla="*/ 96 w 106"/>
                  <a:gd name="T19" fmla="*/ 64 h 95"/>
                  <a:gd name="T20" fmla="*/ 106 w 106"/>
                  <a:gd name="T21" fmla="*/ 42 h 95"/>
                  <a:gd name="T22" fmla="*/ 79 w 106"/>
                  <a:gd name="T2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95">
                    <a:moveTo>
                      <a:pt x="79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31" y="94"/>
                      <a:pt x="35" y="95"/>
                      <a:pt x="39" y="95"/>
                    </a:cubicBezTo>
                    <a:cubicBezTo>
                      <a:pt x="39" y="95"/>
                      <a:pt x="40" y="95"/>
                      <a:pt x="41" y="95"/>
                    </a:cubicBezTo>
                    <a:cubicBezTo>
                      <a:pt x="49" y="94"/>
                      <a:pt x="57" y="93"/>
                      <a:pt x="64" y="90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6" y="66"/>
                      <a:pt x="80" y="72"/>
                      <a:pt x="84" y="78"/>
                    </a:cubicBezTo>
                    <a:cubicBezTo>
                      <a:pt x="88" y="74"/>
                      <a:pt x="92" y="69"/>
                      <a:pt x="96" y="64"/>
                    </a:cubicBezTo>
                    <a:cubicBezTo>
                      <a:pt x="101" y="57"/>
                      <a:pt x="104" y="49"/>
                      <a:pt x="106" y="42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4" name="ïṣḷïḑe">
                <a:extLst>
                  <a:ext uri="{FF2B5EF4-FFF2-40B4-BE49-F238E27FC236}">
                    <a16:creationId xmlns:a16="http://schemas.microsoft.com/office/drawing/2014/main" id="{3224D887-B527-E14E-8DA0-EF0C6EBDFF4A}"/>
                  </a:ext>
                </a:extLst>
              </p:cNvPr>
              <p:cNvSpPr/>
              <p:nvPr/>
            </p:nvSpPr>
            <p:spPr bwMode="auto">
              <a:xfrm>
                <a:off x="5965823" y="2735602"/>
                <a:ext cx="866322" cy="873492"/>
              </a:xfrm>
              <a:custGeom>
                <a:avLst/>
                <a:gdLst>
                  <a:gd name="T0" fmla="*/ 85 w 102"/>
                  <a:gd name="T1" fmla="*/ 86 h 103"/>
                  <a:gd name="T2" fmla="*/ 65 w 102"/>
                  <a:gd name="T3" fmla="*/ 97 h 103"/>
                  <a:gd name="T4" fmla="*/ 61 w 102"/>
                  <a:gd name="T5" fmla="*/ 98 h 103"/>
                  <a:gd name="T6" fmla="*/ 5 w 102"/>
                  <a:gd name="T7" fmla="*/ 61 h 103"/>
                  <a:gd name="T8" fmla="*/ 43 w 102"/>
                  <a:gd name="T9" fmla="*/ 5 h 103"/>
                  <a:gd name="T10" fmla="*/ 99 w 102"/>
                  <a:gd name="T11" fmla="*/ 43 h 103"/>
                  <a:gd name="T12" fmla="*/ 85 w 102"/>
                  <a:gd name="T13" fmla="*/ 8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03">
                    <a:moveTo>
                      <a:pt x="85" y="86"/>
                    </a:moveTo>
                    <a:cubicBezTo>
                      <a:pt x="79" y="91"/>
                      <a:pt x="73" y="95"/>
                      <a:pt x="65" y="97"/>
                    </a:cubicBezTo>
                    <a:cubicBezTo>
                      <a:pt x="64" y="98"/>
                      <a:pt x="62" y="98"/>
                      <a:pt x="61" y="98"/>
                    </a:cubicBezTo>
                    <a:cubicBezTo>
                      <a:pt x="35" y="103"/>
                      <a:pt x="10" y="86"/>
                      <a:pt x="5" y="61"/>
                    </a:cubicBezTo>
                    <a:cubicBezTo>
                      <a:pt x="0" y="35"/>
                      <a:pt x="17" y="10"/>
                      <a:pt x="43" y="5"/>
                    </a:cubicBezTo>
                    <a:cubicBezTo>
                      <a:pt x="69" y="0"/>
                      <a:pt x="94" y="17"/>
                      <a:pt x="99" y="43"/>
                    </a:cubicBezTo>
                    <a:cubicBezTo>
                      <a:pt x="102" y="59"/>
                      <a:pt x="96" y="75"/>
                      <a:pt x="85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15" name="ïṧļîdê">
                <a:extLst>
                  <a:ext uri="{FF2B5EF4-FFF2-40B4-BE49-F238E27FC236}">
                    <a16:creationId xmlns:a16="http://schemas.microsoft.com/office/drawing/2014/main" id="{21B0D389-1B25-450B-A674-FDA6D955D653}"/>
                  </a:ext>
                </a:extLst>
              </p:cNvPr>
              <p:cNvGrpSpPr/>
              <p:nvPr/>
            </p:nvGrpSpPr>
            <p:grpSpPr>
              <a:xfrm>
                <a:off x="4512793" y="4304541"/>
                <a:ext cx="764753" cy="763559"/>
                <a:chOff x="3511550" y="3892550"/>
                <a:chExt cx="1016000" cy="1014413"/>
              </a:xfrm>
              <a:solidFill>
                <a:schemeClr val="accent2"/>
              </a:solidFill>
            </p:grpSpPr>
            <p:sp>
              <p:nvSpPr>
                <p:cNvPr id="28" name="íSlîḓê">
                  <a:extLst>
                    <a:ext uri="{FF2B5EF4-FFF2-40B4-BE49-F238E27FC236}">
                      <a16:creationId xmlns:a16="http://schemas.microsoft.com/office/drawing/2014/main" id="{5C514912-152A-C240-A4D0-000B52E8F844}"/>
                    </a:ext>
                  </a:extLst>
                </p:cNvPr>
                <p:cNvSpPr/>
                <p:nvPr/>
              </p:nvSpPr>
              <p:spPr bwMode="auto">
                <a:xfrm>
                  <a:off x="3511550" y="3892550"/>
                  <a:ext cx="1016000" cy="1014413"/>
                </a:xfrm>
                <a:custGeom>
                  <a:avLst/>
                  <a:gdLst>
                    <a:gd name="T0" fmla="*/ 89 w 90"/>
                    <a:gd name="T1" fmla="*/ 0 h 90"/>
                    <a:gd name="T2" fmla="*/ 32 w 90"/>
                    <a:gd name="T3" fmla="*/ 21 h 90"/>
                    <a:gd name="T4" fmla="*/ 26 w 90"/>
                    <a:gd name="T5" fmla="*/ 19 h 90"/>
                    <a:gd name="T6" fmla="*/ 17 w 90"/>
                    <a:gd name="T7" fmla="*/ 28 h 90"/>
                    <a:gd name="T8" fmla="*/ 19 w 90"/>
                    <a:gd name="T9" fmla="*/ 34 h 90"/>
                    <a:gd name="T10" fmla="*/ 0 w 90"/>
                    <a:gd name="T11" fmla="*/ 89 h 90"/>
                    <a:gd name="T12" fmla="*/ 1 w 90"/>
                    <a:gd name="T13" fmla="*/ 90 h 90"/>
                    <a:gd name="T14" fmla="*/ 3 w 90"/>
                    <a:gd name="T15" fmla="*/ 89 h 90"/>
                    <a:gd name="T16" fmla="*/ 21 w 90"/>
                    <a:gd name="T17" fmla="*/ 36 h 90"/>
                    <a:gd name="T18" fmla="*/ 26 w 90"/>
                    <a:gd name="T19" fmla="*/ 37 h 90"/>
                    <a:gd name="T20" fmla="*/ 36 w 90"/>
                    <a:gd name="T21" fmla="*/ 28 h 90"/>
                    <a:gd name="T22" fmla="*/ 34 w 90"/>
                    <a:gd name="T23" fmla="*/ 23 h 90"/>
                    <a:gd name="T24" fmla="*/ 89 w 90"/>
                    <a:gd name="T25" fmla="*/ 2 h 90"/>
                    <a:gd name="T26" fmla="*/ 90 w 90"/>
                    <a:gd name="T27" fmla="*/ 1 h 90"/>
                    <a:gd name="T28" fmla="*/ 89 w 90"/>
                    <a:gd name="T29" fmla="*/ 0 h 90"/>
                    <a:gd name="T30" fmla="*/ 26 w 90"/>
                    <a:gd name="T31" fmla="*/ 35 h 90"/>
                    <a:gd name="T32" fmla="*/ 19 w 90"/>
                    <a:gd name="T33" fmla="*/ 28 h 90"/>
                    <a:gd name="T34" fmla="*/ 26 w 90"/>
                    <a:gd name="T35" fmla="*/ 21 h 90"/>
                    <a:gd name="T36" fmla="*/ 33 w 90"/>
                    <a:gd name="T37" fmla="*/ 28 h 90"/>
                    <a:gd name="T38" fmla="*/ 26 w 90"/>
                    <a:gd name="T39" fmla="*/ 3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89" y="0"/>
                      </a:moveTo>
                      <a:cubicBezTo>
                        <a:pt x="67" y="0"/>
                        <a:pt x="47" y="8"/>
                        <a:pt x="32" y="21"/>
                      </a:cubicBezTo>
                      <a:cubicBezTo>
                        <a:pt x="30" y="19"/>
                        <a:pt x="28" y="19"/>
                        <a:pt x="26" y="19"/>
                      </a:cubicBezTo>
                      <a:cubicBezTo>
                        <a:pt x="21" y="19"/>
                        <a:pt x="17" y="23"/>
                        <a:pt x="17" y="28"/>
                      </a:cubicBezTo>
                      <a:cubicBezTo>
                        <a:pt x="17" y="30"/>
                        <a:pt x="18" y="32"/>
                        <a:pt x="19" y="34"/>
                      </a:cubicBezTo>
                      <a:cubicBezTo>
                        <a:pt x="7" y="49"/>
                        <a:pt x="0" y="68"/>
                        <a:pt x="0" y="89"/>
                      </a:cubicBezTo>
                      <a:cubicBezTo>
                        <a:pt x="0" y="90"/>
                        <a:pt x="1" y="90"/>
                        <a:pt x="1" y="90"/>
                      </a:cubicBezTo>
                      <a:cubicBezTo>
                        <a:pt x="2" y="90"/>
                        <a:pt x="3" y="90"/>
                        <a:pt x="3" y="89"/>
                      </a:cubicBezTo>
                      <a:cubicBezTo>
                        <a:pt x="3" y="69"/>
                        <a:pt x="9" y="50"/>
                        <a:pt x="21" y="36"/>
                      </a:cubicBezTo>
                      <a:cubicBezTo>
                        <a:pt x="22" y="37"/>
                        <a:pt x="24" y="37"/>
                        <a:pt x="26" y="37"/>
                      </a:cubicBezTo>
                      <a:cubicBezTo>
                        <a:pt x="31" y="37"/>
                        <a:pt x="36" y="33"/>
                        <a:pt x="36" y="28"/>
                      </a:cubicBezTo>
                      <a:cubicBezTo>
                        <a:pt x="36" y="26"/>
                        <a:pt x="35" y="24"/>
                        <a:pt x="34" y="23"/>
                      </a:cubicBezTo>
                      <a:cubicBezTo>
                        <a:pt x="49" y="10"/>
                        <a:pt x="68" y="2"/>
                        <a:pt x="89" y="2"/>
                      </a:cubicBezTo>
                      <a:cubicBezTo>
                        <a:pt x="90" y="2"/>
                        <a:pt x="90" y="2"/>
                        <a:pt x="90" y="1"/>
                      </a:cubicBezTo>
                      <a:cubicBezTo>
                        <a:pt x="90" y="0"/>
                        <a:pt x="90" y="0"/>
                        <a:pt x="89" y="0"/>
                      </a:cubicBezTo>
                      <a:close/>
                      <a:moveTo>
                        <a:pt x="26" y="35"/>
                      </a:moveTo>
                      <a:cubicBezTo>
                        <a:pt x="22" y="35"/>
                        <a:pt x="19" y="32"/>
                        <a:pt x="19" y="28"/>
                      </a:cubicBezTo>
                      <a:cubicBezTo>
                        <a:pt x="19" y="24"/>
                        <a:pt x="22" y="21"/>
                        <a:pt x="26" y="21"/>
                      </a:cubicBezTo>
                      <a:cubicBezTo>
                        <a:pt x="30" y="21"/>
                        <a:pt x="33" y="24"/>
                        <a:pt x="33" y="28"/>
                      </a:cubicBezTo>
                      <a:cubicBezTo>
                        <a:pt x="33" y="32"/>
                        <a:pt x="30" y="35"/>
                        <a:pt x="2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9" name="iśḷíde">
                  <a:extLst>
                    <a:ext uri="{FF2B5EF4-FFF2-40B4-BE49-F238E27FC236}">
                      <a16:creationId xmlns:a16="http://schemas.microsoft.com/office/drawing/2014/main" id="{B5D79BF6-24C1-5F4B-9583-B3D5199F73C9}"/>
                    </a:ext>
                  </a:extLst>
                </p:cNvPr>
                <p:cNvSpPr/>
                <p:nvPr/>
              </p:nvSpPr>
              <p:spPr bwMode="auto">
                <a:xfrm>
                  <a:off x="3759200" y="4162425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16" name="îṡľïḑé">
                <a:extLst>
                  <a:ext uri="{FF2B5EF4-FFF2-40B4-BE49-F238E27FC236}">
                    <a16:creationId xmlns:a16="http://schemas.microsoft.com/office/drawing/2014/main" id="{149BD251-B942-4742-8479-4ACECFCA6B1B}"/>
                  </a:ext>
                </a:extLst>
              </p:cNvPr>
              <p:cNvSpPr/>
              <p:nvPr/>
            </p:nvSpPr>
            <p:spPr bwMode="auto">
              <a:xfrm>
                <a:off x="4649014" y="4447933"/>
                <a:ext cx="2590603" cy="1212852"/>
              </a:xfrm>
              <a:custGeom>
                <a:avLst/>
                <a:gdLst>
                  <a:gd name="T0" fmla="*/ 305 w 305"/>
                  <a:gd name="T1" fmla="*/ 83 h 143"/>
                  <a:gd name="T2" fmla="*/ 153 w 305"/>
                  <a:gd name="T3" fmla="*/ 83 h 143"/>
                  <a:gd name="T4" fmla="*/ 144 w 305"/>
                  <a:gd name="T5" fmla="*/ 85 h 143"/>
                  <a:gd name="T6" fmla="*/ 138 w 305"/>
                  <a:gd name="T7" fmla="*/ 91 h 143"/>
                  <a:gd name="T8" fmla="*/ 135 w 305"/>
                  <a:gd name="T9" fmla="*/ 99 h 143"/>
                  <a:gd name="T10" fmla="*/ 65 w 305"/>
                  <a:gd name="T11" fmla="*/ 140 h 143"/>
                  <a:gd name="T12" fmla="*/ 55 w 305"/>
                  <a:gd name="T13" fmla="*/ 138 h 143"/>
                  <a:gd name="T14" fmla="*/ 5 w 305"/>
                  <a:gd name="T15" fmla="*/ 86 h 143"/>
                  <a:gd name="T16" fmla="*/ 33 w 305"/>
                  <a:gd name="T17" fmla="*/ 16 h 143"/>
                  <a:gd name="T18" fmla="*/ 100 w 305"/>
                  <a:gd name="T19" fmla="*/ 9 h 143"/>
                  <a:gd name="T20" fmla="*/ 90 w 305"/>
                  <a:gd name="T21" fmla="*/ 27 h 143"/>
                  <a:gd name="T22" fmla="*/ 108 w 305"/>
                  <a:gd name="T23" fmla="*/ 40 h 143"/>
                  <a:gd name="T24" fmla="*/ 119 w 305"/>
                  <a:gd name="T25" fmla="*/ 22 h 143"/>
                  <a:gd name="T26" fmla="*/ 137 w 305"/>
                  <a:gd name="T27" fmla="*/ 49 h 143"/>
                  <a:gd name="T28" fmla="*/ 143 w 305"/>
                  <a:gd name="T29" fmla="*/ 60 h 143"/>
                  <a:gd name="T30" fmla="*/ 150 w 305"/>
                  <a:gd name="T31" fmla="*/ 61 h 143"/>
                  <a:gd name="T32" fmla="*/ 305 w 305"/>
                  <a:gd name="T33" fmla="*/ 61 h 143"/>
                  <a:gd name="T34" fmla="*/ 305 w 305"/>
                  <a:gd name="T35" fmla="*/ 8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143">
                    <a:moveTo>
                      <a:pt x="305" y="83"/>
                    </a:moveTo>
                    <a:cubicBezTo>
                      <a:pt x="255" y="83"/>
                      <a:pt x="204" y="83"/>
                      <a:pt x="153" y="83"/>
                    </a:cubicBezTo>
                    <a:cubicBezTo>
                      <a:pt x="150" y="83"/>
                      <a:pt x="147" y="83"/>
                      <a:pt x="144" y="85"/>
                    </a:cubicBezTo>
                    <a:cubicBezTo>
                      <a:pt x="141" y="86"/>
                      <a:pt x="140" y="88"/>
                      <a:pt x="138" y="91"/>
                    </a:cubicBezTo>
                    <a:cubicBezTo>
                      <a:pt x="137" y="93"/>
                      <a:pt x="136" y="96"/>
                      <a:pt x="135" y="99"/>
                    </a:cubicBezTo>
                    <a:cubicBezTo>
                      <a:pt x="123" y="125"/>
                      <a:pt x="94" y="143"/>
                      <a:pt x="65" y="140"/>
                    </a:cubicBezTo>
                    <a:cubicBezTo>
                      <a:pt x="62" y="139"/>
                      <a:pt x="59" y="139"/>
                      <a:pt x="55" y="138"/>
                    </a:cubicBezTo>
                    <a:cubicBezTo>
                      <a:pt x="31" y="131"/>
                      <a:pt x="11" y="111"/>
                      <a:pt x="5" y="86"/>
                    </a:cubicBezTo>
                    <a:cubicBezTo>
                      <a:pt x="0" y="60"/>
                      <a:pt x="12" y="31"/>
                      <a:pt x="33" y="16"/>
                    </a:cubicBezTo>
                    <a:cubicBezTo>
                      <a:pt x="52" y="2"/>
                      <a:pt x="78" y="0"/>
                      <a:pt x="100" y="9"/>
                    </a:cubicBezTo>
                    <a:cubicBezTo>
                      <a:pt x="97" y="15"/>
                      <a:pt x="93" y="21"/>
                      <a:pt x="90" y="27"/>
                    </a:cubicBezTo>
                    <a:cubicBezTo>
                      <a:pt x="97" y="30"/>
                      <a:pt x="103" y="34"/>
                      <a:pt x="108" y="40"/>
                    </a:cubicBezTo>
                    <a:cubicBezTo>
                      <a:pt x="112" y="34"/>
                      <a:pt x="115" y="28"/>
                      <a:pt x="119" y="22"/>
                    </a:cubicBezTo>
                    <a:cubicBezTo>
                      <a:pt x="127" y="29"/>
                      <a:pt x="133" y="39"/>
                      <a:pt x="137" y="49"/>
                    </a:cubicBezTo>
                    <a:cubicBezTo>
                      <a:pt x="138" y="53"/>
                      <a:pt x="139" y="58"/>
                      <a:pt x="143" y="60"/>
                    </a:cubicBezTo>
                    <a:cubicBezTo>
                      <a:pt x="145" y="61"/>
                      <a:pt x="147" y="61"/>
                      <a:pt x="150" y="61"/>
                    </a:cubicBezTo>
                    <a:cubicBezTo>
                      <a:pt x="201" y="61"/>
                      <a:pt x="253" y="61"/>
                      <a:pt x="305" y="61"/>
                    </a:cubicBezTo>
                    <a:cubicBezTo>
                      <a:pt x="304" y="68"/>
                      <a:pt x="304" y="76"/>
                      <a:pt x="305" y="8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7" name="ïṧḻidé">
                <a:extLst>
                  <a:ext uri="{FF2B5EF4-FFF2-40B4-BE49-F238E27FC236}">
                    <a16:creationId xmlns:a16="http://schemas.microsoft.com/office/drawing/2014/main" id="{8955CD70-D93D-0A48-B23D-6AAAE16628B0}"/>
                  </a:ext>
                </a:extLst>
              </p:cNvPr>
              <p:cNvSpPr/>
              <p:nvPr/>
            </p:nvSpPr>
            <p:spPr bwMode="auto">
              <a:xfrm>
                <a:off x="4954916" y="4931879"/>
                <a:ext cx="866323" cy="703813"/>
              </a:xfrm>
              <a:custGeom>
                <a:avLst/>
                <a:gdLst>
                  <a:gd name="T0" fmla="*/ 82 w 102"/>
                  <a:gd name="T1" fmla="*/ 0 h 83"/>
                  <a:gd name="T2" fmla="*/ 0 w 102"/>
                  <a:gd name="T3" fmla="*/ 48 h 83"/>
                  <a:gd name="T4" fmla="*/ 19 w 102"/>
                  <a:gd name="T5" fmla="*/ 81 h 83"/>
                  <a:gd name="T6" fmla="*/ 29 w 102"/>
                  <a:gd name="T7" fmla="*/ 83 h 83"/>
                  <a:gd name="T8" fmla="*/ 35 w 102"/>
                  <a:gd name="T9" fmla="*/ 83 h 83"/>
                  <a:gd name="T10" fmla="*/ 99 w 102"/>
                  <a:gd name="T11" fmla="*/ 42 h 83"/>
                  <a:gd name="T12" fmla="*/ 102 w 102"/>
                  <a:gd name="T13" fmla="*/ 34 h 83"/>
                  <a:gd name="T14" fmla="*/ 82 w 102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83">
                    <a:moveTo>
                      <a:pt x="82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3" y="82"/>
                      <a:pt x="26" y="82"/>
                      <a:pt x="29" y="83"/>
                    </a:cubicBezTo>
                    <a:cubicBezTo>
                      <a:pt x="31" y="83"/>
                      <a:pt x="33" y="83"/>
                      <a:pt x="35" y="83"/>
                    </a:cubicBezTo>
                    <a:cubicBezTo>
                      <a:pt x="62" y="83"/>
                      <a:pt x="88" y="66"/>
                      <a:pt x="99" y="42"/>
                    </a:cubicBezTo>
                    <a:cubicBezTo>
                      <a:pt x="100" y="39"/>
                      <a:pt x="101" y="36"/>
                      <a:pt x="102" y="34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8" name="îṧľîďê">
                <a:extLst>
                  <a:ext uri="{FF2B5EF4-FFF2-40B4-BE49-F238E27FC236}">
                    <a16:creationId xmlns:a16="http://schemas.microsoft.com/office/drawing/2014/main" id="{E24A0F0C-AB51-6247-A701-DB95D7139BBD}"/>
                  </a:ext>
                </a:extLst>
              </p:cNvPr>
              <p:cNvSpPr/>
              <p:nvPr/>
            </p:nvSpPr>
            <p:spPr bwMode="auto">
              <a:xfrm>
                <a:off x="4843788" y="4652266"/>
                <a:ext cx="832865" cy="822110"/>
              </a:xfrm>
              <a:custGeom>
                <a:avLst/>
                <a:gdLst>
                  <a:gd name="T0" fmla="*/ 98 w 98"/>
                  <a:gd name="T1" fmla="*/ 49 h 97"/>
                  <a:gd name="T2" fmla="*/ 49 w 98"/>
                  <a:gd name="T3" fmla="*/ 97 h 97"/>
                  <a:gd name="T4" fmla="*/ 0 w 98"/>
                  <a:gd name="T5" fmla="*/ 49 h 97"/>
                  <a:gd name="T6" fmla="*/ 49 w 98"/>
                  <a:gd name="T7" fmla="*/ 0 h 97"/>
                  <a:gd name="T8" fmla="*/ 66 w 98"/>
                  <a:gd name="T9" fmla="*/ 3 h 97"/>
                  <a:gd name="T10" fmla="*/ 85 w 98"/>
                  <a:gd name="T11" fmla="*/ 16 h 97"/>
                  <a:gd name="T12" fmla="*/ 98 w 98"/>
                  <a:gd name="T1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7">
                    <a:moveTo>
                      <a:pt x="98" y="49"/>
                    </a:moveTo>
                    <a:cubicBezTo>
                      <a:pt x="98" y="76"/>
                      <a:pt x="76" y="97"/>
                      <a:pt x="49" y="97"/>
                    </a:cubicBezTo>
                    <a:cubicBezTo>
                      <a:pt x="22" y="97"/>
                      <a:pt x="0" y="76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55" y="0"/>
                      <a:pt x="61" y="1"/>
                      <a:pt x="66" y="3"/>
                    </a:cubicBezTo>
                    <a:cubicBezTo>
                      <a:pt x="74" y="6"/>
                      <a:pt x="80" y="10"/>
                      <a:pt x="85" y="16"/>
                    </a:cubicBezTo>
                    <a:cubicBezTo>
                      <a:pt x="93" y="25"/>
                      <a:pt x="98" y="36"/>
                      <a:pt x="98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9" name="îsľîďê">
                <a:extLst>
                  <a:ext uri="{FF2B5EF4-FFF2-40B4-BE49-F238E27FC236}">
                    <a16:creationId xmlns:a16="http://schemas.microsoft.com/office/drawing/2014/main" id="{131294AE-6DFC-9A46-BA78-D532C67D08B0}"/>
                  </a:ext>
                </a:extLst>
              </p:cNvPr>
              <p:cNvSpPr/>
              <p:nvPr/>
            </p:nvSpPr>
            <p:spPr bwMode="auto">
              <a:xfrm>
                <a:off x="6517880" y="3464509"/>
                <a:ext cx="1724280" cy="2230930"/>
              </a:xfrm>
              <a:custGeom>
                <a:avLst/>
                <a:gdLst>
                  <a:gd name="T0" fmla="*/ 20 w 203"/>
                  <a:gd name="T1" fmla="*/ 0 h 263"/>
                  <a:gd name="T2" fmla="*/ 97 w 203"/>
                  <a:gd name="T3" fmla="*/ 115 h 263"/>
                  <a:gd name="T4" fmla="*/ 102 w 203"/>
                  <a:gd name="T5" fmla="*/ 121 h 263"/>
                  <a:gd name="T6" fmla="*/ 117 w 203"/>
                  <a:gd name="T7" fmla="*/ 121 h 263"/>
                  <a:gd name="T8" fmla="*/ 186 w 203"/>
                  <a:gd name="T9" fmla="*/ 146 h 263"/>
                  <a:gd name="T10" fmla="*/ 198 w 203"/>
                  <a:gd name="T11" fmla="*/ 207 h 263"/>
                  <a:gd name="T12" fmla="*/ 198 w 203"/>
                  <a:gd name="T13" fmla="*/ 207 h 263"/>
                  <a:gd name="T14" fmla="*/ 116 w 203"/>
                  <a:gd name="T15" fmla="*/ 255 h 263"/>
                  <a:gd name="T16" fmla="*/ 69 w 203"/>
                  <a:gd name="T17" fmla="*/ 217 h 263"/>
                  <a:gd name="T18" fmla="*/ 79 w 203"/>
                  <a:gd name="T19" fmla="*/ 145 h 263"/>
                  <a:gd name="T20" fmla="*/ 83 w 203"/>
                  <a:gd name="T21" fmla="*/ 137 h 263"/>
                  <a:gd name="T22" fmla="*/ 79 w 203"/>
                  <a:gd name="T23" fmla="*/ 129 h 263"/>
                  <a:gd name="T24" fmla="*/ 0 w 203"/>
                  <a:gd name="T25" fmla="*/ 11 h 263"/>
                  <a:gd name="T26" fmla="*/ 20 w 203"/>
                  <a:gd name="T27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3" h="263">
                    <a:moveTo>
                      <a:pt x="20" y="0"/>
                    </a:moveTo>
                    <a:cubicBezTo>
                      <a:pt x="46" y="39"/>
                      <a:pt x="72" y="77"/>
                      <a:pt x="97" y="115"/>
                    </a:cubicBezTo>
                    <a:cubicBezTo>
                      <a:pt x="99" y="117"/>
                      <a:pt x="100" y="120"/>
                      <a:pt x="102" y="121"/>
                    </a:cubicBezTo>
                    <a:cubicBezTo>
                      <a:pt x="107" y="124"/>
                      <a:pt x="112" y="122"/>
                      <a:pt x="117" y="121"/>
                    </a:cubicBezTo>
                    <a:cubicBezTo>
                      <a:pt x="142" y="116"/>
                      <a:pt x="170" y="126"/>
                      <a:pt x="186" y="146"/>
                    </a:cubicBezTo>
                    <a:cubicBezTo>
                      <a:pt x="199" y="163"/>
                      <a:pt x="203" y="186"/>
                      <a:pt x="198" y="207"/>
                    </a:cubicBezTo>
                    <a:cubicBezTo>
                      <a:pt x="198" y="207"/>
                      <a:pt x="198" y="207"/>
                      <a:pt x="198" y="207"/>
                    </a:cubicBezTo>
                    <a:cubicBezTo>
                      <a:pt x="188" y="241"/>
                      <a:pt x="151" y="263"/>
                      <a:pt x="116" y="255"/>
                    </a:cubicBezTo>
                    <a:cubicBezTo>
                      <a:pt x="96" y="250"/>
                      <a:pt x="78" y="236"/>
                      <a:pt x="69" y="217"/>
                    </a:cubicBezTo>
                    <a:cubicBezTo>
                      <a:pt x="59" y="194"/>
                      <a:pt x="62" y="164"/>
                      <a:pt x="79" y="145"/>
                    </a:cubicBezTo>
                    <a:cubicBezTo>
                      <a:pt x="80" y="142"/>
                      <a:pt x="82" y="140"/>
                      <a:pt x="83" y="137"/>
                    </a:cubicBezTo>
                    <a:cubicBezTo>
                      <a:pt x="83" y="134"/>
                      <a:pt x="81" y="132"/>
                      <a:pt x="79" y="12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0" name="îsľíḋê">
                <a:extLst>
                  <a:ext uri="{FF2B5EF4-FFF2-40B4-BE49-F238E27FC236}">
                    <a16:creationId xmlns:a16="http://schemas.microsoft.com/office/drawing/2014/main" id="{3F0104BE-719F-4C67-9660-FD7A9965D21F}"/>
                  </a:ext>
                </a:extLst>
              </p:cNvPr>
              <p:cNvGrpSpPr/>
              <p:nvPr/>
            </p:nvGrpSpPr>
            <p:grpSpPr>
              <a:xfrm>
                <a:off x="7638722" y="5041813"/>
                <a:ext cx="764753" cy="763559"/>
                <a:chOff x="7664450" y="4872038"/>
                <a:chExt cx="1016000" cy="1014413"/>
              </a:xfrm>
              <a:solidFill>
                <a:schemeClr val="accent3"/>
              </a:solidFill>
            </p:grpSpPr>
            <p:sp>
              <p:nvSpPr>
                <p:cNvPr id="26" name="ïSḻiḓè">
                  <a:extLst>
                    <a:ext uri="{FF2B5EF4-FFF2-40B4-BE49-F238E27FC236}">
                      <a16:creationId xmlns:a16="http://schemas.microsoft.com/office/drawing/2014/main" id="{CB8E030C-D10B-A64D-ABDA-CA00F4C561C0}"/>
                    </a:ext>
                  </a:extLst>
                </p:cNvPr>
                <p:cNvSpPr/>
                <p:nvPr/>
              </p:nvSpPr>
              <p:spPr bwMode="auto">
                <a:xfrm>
                  <a:off x="7664450" y="4872038"/>
                  <a:ext cx="1016000" cy="1014413"/>
                </a:xfrm>
                <a:custGeom>
                  <a:avLst/>
                  <a:gdLst>
                    <a:gd name="T0" fmla="*/ 90 w 90"/>
                    <a:gd name="T1" fmla="*/ 1 h 90"/>
                    <a:gd name="T2" fmla="*/ 89 w 90"/>
                    <a:gd name="T3" fmla="*/ 0 h 90"/>
                    <a:gd name="T4" fmla="*/ 87 w 90"/>
                    <a:gd name="T5" fmla="*/ 1 h 90"/>
                    <a:gd name="T6" fmla="*/ 69 w 90"/>
                    <a:gd name="T7" fmla="*/ 54 h 90"/>
                    <a:gd name="T8" fmla="*/ 64 w 90"/>
                    <a:gd name="T9" fmla="*/ 53 h 90"/>
                    <a:gd name="T10" fmla="*/ 55 w 90"/>
                    <a:gd name="T11" fmla="*/ 62 h 90"/>
                    <a:gd name="T12" fmla="*/ 56 w 90"/>
                    <a:gd name="T13" fmla="*/ 68 h 90"/>
                    <a:gd name="T14" fmla="*/ 1 w 90"/>
                    <a:gd name="T15" fmla="*/ 88 h 90"/>
                    <a:gd name="T16" fmla="*/ 0 w 90"/>
                    <a:gd name="T17" fmla="*/ 89 h 90"/>
                    <a:gd name="T18" fmla="*/ 1 w 90"/>
                    <a:gd name="T19" fmla="*/ 90 h 90"/>
                    <a:gd name="T20" fmla="*/ 58 w 90"/>
                    <a:gd name="T21" fmla="*/ 69 h 90"/>
                    <a:gd name="T22" fmla="*/ 64 w 90"/>
                    <a:gd name="T23" fmla="*/ 71 h 90"/>
                    <a:gd name="T24" fmla="*/ 73 w 90"/>
                    <a:gd name="T25" fmla="*/ 62 h 90"/>
                    <a:gd name="T26" fmla="*/ 71 w 90"/>
                    <a:gd name="T27" fmla="*/ 56 h 90"/>
                    <a:gd name="T28" fmla="*/ 90 w 90"/>
                    <a:gd name="T29" fmla="*/ 1 h 90"/>
                    <a:gd name="T30" fmla="*/ 64 w 90"/>
                    <a:gd name="T31" fmla="*/ 69 h 90"/>
                    <a:gd name="T32" fmla="*/ 57 w 90"/>
                    <a:gd name="T33" fmla="*/ 62 h 90"/>
                    <a:gd name="T34" fmla="*/ 64 w 90"/>
                    <a:gd name="T35" fmla="*/ 55 h 90"/>
                    <a:gd name="T36" fmla="*/ 71 w 90"/>
                    <a:gd name="T37" fmla="*/ 62 h 90"/>
                    <a:gd name="T38" fmla="*/ 64 w 90"/>
                    <a:gd name="T39" fmla="*/ 6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90" y="1"/>
                      </a:moveTo>
                      <a:cubicBezTo>
                        <a:pt x="90" y="1"/>
                        <a:pt x="89" y="0"/>
                        <a:pt x="89" y="0"/>
                      </a:cubicBezTo>
                      <a:cubicBezTo>
                        <a:pt x="88" y="0"/>
                        <a:pt x="87" y="1"/>
                        <a:pt x="87" y="1"/>
                      </a:cubicBezTo>
                      <a:cubicBezTo>
                        <a:pt x="87" y="21"/>
                        <a:pt x="81" y="40"/>
                        <a:pt x="69" y="54"/>
                      </a:cubicBezTo>
                      <a:cubicBezTo>
                        <a:pt x="68" y="53"/>
                        <a:pt x="66" y="53"/>
                        <a:pt x="64" y="53"/>
                      </a:cubicBezTo>
                      <a:cubicBezTo>
                        <a:pt x="59" y="53"/>
                        <a:pt x="55" y="57"/>
                        <a:pt x="55" y="62"/>
                      </a:cubicBezTo>
                      <a:cubicBezTo>
                        <a:pt x="55" y="64"/>
                        <a:pt x="55" y="66"/>
                        <a:pt x="56" y="68"/>
                      </a:cubicBezTo>
                      <a:cubicBezTo>
                        <a:pt x="41" y="80"/>
                        <a:pt x="22" y="88"/>
                        <a:pt x="1" y="88"/>
                      </a:cubicBezTo>
                      <a:cubicBezTo>
                        <a:pt x="0" y="88"/>
                        <a:pt x="0" y="88"/>
                        <a:pt x="0" y="89"/>
                      </a:cubicBezTo>
                      <a:cubicBezTo>
                        <a:pt x="0" y="90"/>
                        <a:pt x="0" y="90"/>
                        <a:pt x="1" y="90"/>
                      </a:cubicBezTo>
                      <a:cubicBezTo>
                        <a:pt x="23" y="90"/>
                        <a:pt x="43" y="83"/>
                        <a:pt x="58" y="69"/>
                      </a:cubicBezTo>
                      <a:cubicBezTo>
                        <a:pt x="60" y="71"/>
                        <a:pt x="62" y="71"/>
                        <a:pt x="64" y="71"/>
                      </a:cubicBezTo>
                      <a:cubicBezTo>
                        <a:pt x="69" y="71"/>
                        <a:pt x="73" y="67"/>
                        <a:pt x="73" y="62"/>
                      </a:cubicBezTo>
                      <a:cubicBezTo>
                        <a:pt x="73" y="60"/>
                        <a:pt x="72" y="58"/>
                        <a:pt x="71" y="56"/>
                      </a:cubicBezTo>
                      <a:cubicBezTo>
                        <a:pt x="83" y="41"/>
                        <a:pt x="90" y="22"/>
                        <a:pt x="90" y="1"/>
                      </a:cubicBezTo>
                      <a:close/>
                      <a:moveTo>
                        <a:pt x="64" y="69"/>
                      </a:moveTo>
                      <a:cubicBezTo>
                        <a:pt x="60" y="69"/>
                        <a:pt x="57" y="66"/>
                        <a:pt x="57" y="62"/>
                      </a:cubicBezTo>
                      <a:cubicBezTo>
                        <a:pt x="57" y="58"/>
                        <a:pt x="60" y="55"/>
                        <a:pt x="64" y="55"/>
                      </a:cubicBezTo>
                      <a:cubicBezTo>
                        <a:pt x="68" y="55"/>
                        <a:pt x="71" y="58"/>
                        <a:pt x="71" y="62"/>
                      </a:cubicBezTo>
                      <a:cubicBezTo>
                        <a:pt x="71" y="66"/>
                        <a:pt x="68" y="69"/>
                        <a:pt x="64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7" name="iṥ1iḑê">
                  <a:extLst>
                    <a:ext uri="{FF2B5EF4-FFF2-40B4-BE49-F238E27FC236}">
                      <a16:creationId xmlns:a16="http://schemas.microsoft.com/office/drawing/2014/main" id="{5B590066-0B79-D94E-979D-B320CB6CD5F4}"/>
                    </a:ext>
                  </a:extLst>
                </p:cNvPr>
                <p:cNvSpPr/>
                <p:nvPr/>
              </p:nvSpPr>
              <p:spPr bwMode="auto">
                <a:xfrm>
                  <a:off x="8342313" y="5526088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21" name="ïS1iďê">
                <a:extLst>
                  <a:ext uri="{FF2B5EF4-FFF2-40B4-BE49-F238E27FC236}">
                    <a16:creationId xmlns:a16="http://schemas.microsoft.com/office/drawing/2014/main" id="{33FA161D-A741-A941-B79D-ED48CE0CFECD}"/>
                  </a:ext>
                </a:extLst>
              </p:cNvPr>
              <p:cNvSpPr/>
              <p:nvPr/>
            </p:nvSpPr>
            <p:spPr bwMode="auto">
              <a:xfrm>
                <a:off x="7274269" y="4813582"/>
                <a:ext cx="924874" cy="830475"/>
              </a:xfrm>
              <a:custGeom>
                <a:avLst/>
                <a:gdLst>
                  <a:gd name="T0" fmla="*/ 82 w 109"/>
                  <a:gd name="T1" fmla="*/ 3 h 98"/>
                  <a:gd name="T2" fmla="*/ 1 w 109"/>
                  <a:gd name="T3" fmla="*/ 51 h 98"/>
                  <a:gd name="T4" fmla="*/ 27 w 109"/>
                  <a:gd name="T5" fmla="*/ 96 h 98"/>
                  <a:gd name="T6" fmla="*/ 42 w 109"/>
                  <a:gd name="T7" fmla="*/ 98 h 98"/>
                  <a:gd name="T8" fmla="*/ 92 w 109"/>
                  <a:gd name="T9" fmla="*/ 77 h 98"/>
                  <a:gd name="T10" fmla="*/ 105 w 109"/>
                  <a:gd name="T11" fmla="*/ 57 h 98"/>
                  <a:gd name="T12" fmla="*/ 109 w 109"/>
                  <a:gd name="T13" fmla="*/ 48 h 98"/>
                  <a:gd name="T14" fmla="*/ 109 w 109"/>
                  <a:gd name="T15" fmla="*/ 47 h 98"/>
                  <a:gd name="T16" fmla="*/ 82 w 109"/>
                  <a:gd name="T17" fmla="*/ 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98">
                    <a:moveTo>
                      <a:pt x="82" y="3"/>
                    </a:moveTo>
                    <a:cubicBezTo>
                      <a:pt x="48" y="23"/>
                      <a:pt x="5" y="49"/>
                      <a:pt x="1" y="51"/>
                    </a:cubicBezTo>
                    <a:cubicBezTo>
                      <a:pt x="3" y="55"/>
                      <a:pt x="0" y="50"/>
                      <a:pt x="27" y="96"/>
                    </a:cubicBezTo>
                    <a:cubicBezTo>
                      <a:pt x="32" y="97"/>
                      <a:pt x="37" y="98"/>
                      <a:pt x="42" y="98"/>
                    </a:cubicBezTo>
                    <a:cubicBezTo>
                      <a:pt x="61" y="98"/>
                      <a:pt x="79" y="90"/>
                      <a:pt x="92" y="77"/>
                    </a:cubicBezTo>
                    <a:cubicBezTo>
                      <a:pt x="97" y="71"/>
                      <a:pt x="102" y="65"/>
                      <a:pt x="105" y="57"/>
                    </a:cubicBezTo>
                    <a:cubicBezTo>
                      <a:pt x="107" y="54"/>
                      <a:pt x="108" y="51"/>
                      <a:pt x="109" y="48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80" y="0"/>
                      <a:pt x="85" y="7"/>
                      <a:pt x="82" y="3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2" name="iśḻîḋê">
                <a:extLst>
                  <a:ext uri="{FF2B5EF4-FFF2-40B4-BE49-F238E27FC236}">
                    <a16:creationId xmlns:a16="http://schemas.microsoft.com/office/drawing/2014/main" id="{0DFDCCCF-95E8-174A-8979-2A2762E8DADF}"/>
                  </a:ext>
                </a:extLst>
              </p:cNvPr>
              <p:cNvSpPr/>
              <p:nvPr/>
            </p:nvSpPr>
            <p:spPr bwMode="auto">
              <a:xfrm>
                <a:off x="7231252" y="4660631"/>
                <a:ext cx="806576" cy="797017"/>
              </a:xfrm>
              <a:custGeom>
                <a:avLst/>
                <a:gdLst>
                  <a:gd name="T0" fmla="*/ 95 w 95"/>
                  <a:gd name="T1" fmla="*/ 47 h 94"/>
                  <a:gd name="T2" fmla="*/ 48 w 95"/>
                  <a:gd name="T3" fmla="*/ 94 h 94"/>
                  <a:gd name="T4" fmla="*/ 2 w 95"/>
                  <a:gd name="T5" fmla="*/ 58 h 94"/>
                  <a:gd name="T6" fmla="*/ 0 w 95"/>
                  <a:gd name="T7" fmla="*/ 47 h 94"/>
                  <a:gd name="T8" fmla="*/ 2 w 95"/>
                  <a:gd name="T9" fmla="*/ 36 h 94"/>
                  <a:gd name="T10" fmla="*/ 48 w 95"/>
                  <a:gd name="T11" fmla="*/ 0 h 94"/>
                  <a:gd name="T12" fmla="*/ 95 w 95"/>
                  <a:gd name="T13" fmla="*/ 4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94">
                    <a:moveTo>
                      <a:pt x="95" y="47"/>
                    </a:moveTo>
                    <a:cubicBezTo>
                      <a:pt x="95" y="73"/>
                      <a:pt x="74" y="94"/>
                      <a:pt x="48" y="94"/>
                    </a:cubicBezTo>
                    <a:cubicBezTo>
                      <a:pt x="25" y="94"/>
                      <a:pt x="7" y="79"/>
                      <a:pt x="2" y="58"/>
                    </a:cubicBezTo>
                    <a:cubicBezTo>
                      <a:pt x="1" y="55"/>
                      <a:pt x="0" y="51"/>
                      <a:pt x="0" y="47"/>
                    </a:cubicBezTo>
                    <a:cubicBezTo>
                      <a:pt x="0" y="43"/>
                      <a:pt x="1" y="39"/>
                      <a:pt x="2" y="36"/>
                    </a:cubicBezTo>
                    <a:cubicBezTo>
                      <a:pt x="7" y="15"/>
                      <a:pt x="25" y="0"/>
                      <a:pt x="48" y="0"/>
                    </a:cubicBezTo>
                    <a:cubicBezTo>
                      <a:pt x="74" y="0"/>
                      <a:pt x="95" y="21"/>
                      <a:pt x="95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" name="îśliḑe">
                <a:extLst>
                  <a:ext uri="{FF2B5EF4-FFF2-40B4-BE49-F238E27FC236}">
                    <a16:creationId xmlns:a16="http://schemas.microsoft.com/office/drawing/2014/main" id="{10ED80F7-D517-4E39-839F-29D7493E1D4C}"/>
                  </a:ext>
                </a:extLst>
              </p:cNvPr>
              <p:cNvSpPr/>
              <p:nvPr/>
            </p:nvSpPr>
            <p:spPr>
              <a:xfrm>
                <a:off x="6197640" y="3003656"/>
                <a:ext cx="402690" cy="337385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îşľîďé">
                <a:extLst>
                  <a:ext uri="{FF2B5EF4-FFF2-40B4-BE49-F238E27FC236}">
                    <a16:creationId xmlns:a16="http://schemas.microsoft.com/office/drawing/2014/main" id="{A239A9B5-E3DC-4F63-A8CC-51BF170B3ACA}"/>
                  </a:ext>
                </a:extLst>
              </p:cNvPr>
              <p:cNvSpPr/>
              <p:nvPr/>
            </p:nvSpPr>
            <p:spPr>
              <a:xfrm>
                <a:off x="5075385" y="4861976"/>
                <a:ext cx="369670" cy="40269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556973" h="606722">
                    <a:moveTo>
                      <a:pt x="480190" y="505602"/>
                    </a:moveTo>
                    <a:cubicBezTo>
                      <a:pt x="522897" y="505602"/>
                      <a:pt x="556973" y="537147"/>
                      <a:pt x="556973" y="556162"/>
                    </a:cubicBezTo>
                    <a:lnTo>
                      <a:pt x="556439" y="586996"/>
                    </a:lnTo>
                    <a:cubicBezTo>
                      <a:pt x="556261" y="597925"/>
                      <a:pt x="547364" y="606722"/>
                      <a:pt x="536420" y="606722"/>
                    </a:cubicBezTo>
                    <a:lnTo>
                      <a:pt x="425206" y="606722"/>
                    </a:lnTo>
                    <a:cubicBezTo>
                      <a:pt x="414173" y="606722"/>
                      <a:pt x="405187" y="597748"/>
                      <a:pt x="405187" y="586640"/>
                    </a:cubicBezTo>
                    <a:lnTo>
                      <a:pt x="405187" y="556162"/>
                    </a:lnTo>
                    <a:cubicBezTo>
                      <a:pt x="405187" y="537147"/>
                      <a:pt x="437573" y="505602"/>
                      <a:pt x="480190" y="505602"/>
                    </a:cubicBezTo>
                    <a:close/>
                    <a:moveTo>
                      <a:pt x="277711" y="505602"/>
                    </a:moveTo>
                    <a:cubicBezTo>
                      <a:pt x="320343" y="505602"/>
                      <a:pt x="354520" y="537147"/>
                      <a:pt x="354520" y="556162"/>
                    </a:cubicBezTo>
                    <a:lnTo>
                      <a:pt x="353986" y="586996"/>
                    </a:lnTo>
                    <a:cubicBezTo>
                      <a:pt x="353808" y="597925"/>
                      <a:pt x="344908" y="606722"/>
                      <a:pt x="333960" y="606722"/>
                    </a:cubicBezTo>
                    <a:lnTo>
                      <a:pt x="222619" y="606722"/>
                    </a:lnTo>
                    <a:cubicBezTo>
                      <a:pt x="211582" y="606722"/>
                      <a:pt x="202593" y="597748"/>
                      <a:pt x="202593" y="586640"/>
                    </a:cubicBezTo>
                    <a:lnTo>
                      <a:pt x="202593" y="556162"/>
                    </a:lnTo>
                    <a:cubicBezTo>
                      <a:pt x="202593" y="537147"/>
                      <a:pt x="234990" y="505602"/>
                      <a:pt x="277711" y="505602"/>
                    </a:cubicBezTo>
                    <a:close/>
                    <a:moveTo>
                      <a:pt x="75118" y="505602"/>
                    </a:moveTo>
                    <a:cubicBezTo>
                      <a:pt x="117839" y="505602"/>
                      <a:pt x="151927" y="537147"/>
                      <a:pt x="151927" y="556162"/>
                    </a:cubicBezTo>
                    <a:lnTo>
                      <a:pt x="151393" y="586996"/>
                    </a:lnTo>
                    <a:cubicBezTo>
                      <a:pt x="151215" y="597925"/>
                      <a:pt x="142315" y="606722"/>
                      <a:pt x="131367" y="606722"/>
                    </a:cubicBezTo>
                    <a:lnTo>
                      <a:pt x="20115" y="606722"/>
                    </a:lnTo>
                    <a:cubicBezTo>
                      <a:pt x="8989" y="606722"/>
                      <a:pt x="0" y="597748"/>
                      <a:pt x="0" y="586640"/>
                    </a:cubicBezTo>
                    <a:lnTo>
                      <a:pt x="0" y="556162"/>
                    </a:lnTo>
                    <a:cubicBezTo>
                      <a:pt x="0" y="537147"/>
                      <a:pt x="32486" y="505602"/>
                      <a:pt x="75118" y="505602"/>
                    </a:cubicBezTo>
                    <a:close/>
                    <a:moveTo>
                      <a:pt x="481080" y="379219"/>
                    </a:moveTo>
                    <a:cubicBezTo>
                      <a:pt x="509043" y="379219"/>
                      <a:pt x="531711" y="401840"/>
                      <a:pt x="531711" y="429744"/>
                    </a:cubicBezTo>
                    <a:cubicBezTo>
                      <a:pt x="531711" y="457648"/>
                      <a:pt x="509043" y="480269"/>
                      <a:pt x="481080" y="480269"/>
                    </a:cubicBezTo>
                    <a:cubicBezTo>
                      <a:pt x="453117" y="480269"/>
                      <a:pt x="430449" y="457648"/>
                      <a:pt x="430449" y="429744"/>
                    </a:cubicBezTo>
                    <a:cubicBezTo>
                      <a:pt x="430449" y="401840"/>
                      <a:pt x="453117" y="379219"/>
                      <a:pt x="481080" y="379219"/>
                    </a:cubicBezTo>
                    <a:close/>
                    <a:moveTo>
                      <a:pt x="278522" y="379219"/>
                    </a:moveTo>
                    <a:cubicBezTo>
                      <a:pt x="306465" y="379219"/>
                      <a:pt x="329118" y="401840"/>
                      <a:pt x="329118" y="429744"/>
                    </a:cubicBezTo>
                    <a:cubicBezTo>
                      <a:pt x="329118" y="457648"/>
                      <a:pt x="306465" y="480269"/>
                      <a:pt x="278522" y="480269"/>
                    </a:cubicBezTo>
                    <a:cubicBezTo>
                      <a:pt x="250579" y="480269"/>
                      <a:pt x="227926" y="457648"/>
                      <a:pt x="227926" y="429744"/>
                    </a:cubicBezTo>
                    <a:cubicBezTo>
                      <a:pt x="227926" y="401840"/>
                      <a:pt x="250579" y="379219"/>
                      <a:pt x="278522" y="379219"/>
                    </a:cubicBezTo>
                    <a:close/>
                    <a:moveTo>
                      <a:pt x="76035" y="379219"/>
                    </a:moveTo>
                    <a:cubicBezTo>
                      <a:pt x="103998" y="379219"/>
                      <a:pt x="126666" y="401840"/>
                      <a:pt x="126666" y="429744"/>
                    </a:cubicBezTo>
                    <a:cubicBezTo>
                      <a:pt x="126666" y="457648"/>
                      <a:pt x="103998" y="480269"/>
                      <a:pt x="76035" y="480269"/>
                    </a:cubicBezTo>
                    <a:cubicBezTo>
                      <a:pt x="48072" y="480269"/>
                      <a:pt x="25404" y="457648"/>
                      <a:pt x="25404" y="429744"/>
                    </a:cubicBezTo>
                    <a:cubicBezTo>
                      <a:pt x="25404" y="401840"/>
                      <a:pt x="48072" y="379219"/>
                      <a:pt x="76035" y="379219"/>
                    </a:cubicBezTo>
                    <a:close/>
                    <a:moveTo>
                      <a:pt x="353886" y="80445"/>
                    </a:moveTo>
                    <a:lnTo>
                      <a:pt x="360298" y="80445"/>
                    </a:lnTo>
                    <a:cubicBezTo>
                      <a:pt x="362435" y="80445"/>
                      <a:pt x="364216" y="80712"/>
                      <a:pt x="365552" y="81424"/>
                    </a:cubicBezTo>
                    <a:cubicBezTo>
                      <a:pt x="366888" y="82136"/>
                      <a:pt x="367956" y="82936"/>
                      <a:pt x="368669" y="84004"/>
                    </a:cubicBezTo>
                    <a:cubicBezTo>
                      <a:pt x="369381" y="84982"/>
                      <a:pt x="369916" y="86139"/>
                      <a:pt x="370183" y="87206"/>
                    </a:cubicBezTo>
                    <a:cubicBezTo>
                      <a:pt x="370361" y="88363"/>
                      <a:pt x="370539" y="89341"/>
                      <a:pt x="370539" y="90142"/>
                    </a:cubicBezTo>
                    <a:cubicBezTo>
                      <a:pt x="370539" y="92277"/>
                      <a:pt x="370272" y="94145"/>
                      <a:pt x="369738" y="95569"/>
                    </a:cubicBezTo>
                    <a:cubicBezTo>
                      <a:pt x="369203" y="96992"/>
                      <a:pt x="368491" y="98149"/>
                      <a:pt x="367600" y="98949"/>
                    </a:cubicBezTo>
                    <a:cubicBezTo>
                      <a:pt x="366799" y="99750"/>
                      <a:pt x="365819" y="100373"/>
                      <a:pt x="364840" y="100728"/>
                    </a:cubicBezTo>
                    <a:cubicBezTo>
                      <a:pt x="363860" y="101084"/>
                      <a:pt x="362791" y="101262"/>
                      <a:pt x="361723" y="101262"/>
                    </a:cubicBezTo>
                    <a:lnTo>
                      <a:pt x="353886" y="101262"/>
                    </a:lnTo>
                    <a:close/>
                    <a:moveTo>
                      <a:pt x="288104" y="75802"/>
                    </a:moveTo>
                    <a:lnTo>
                      <a:pt x="288104" y="81667"/>
                    </a:lnTo>
                    <a:lnTo>
                      <a:pt x="303770" y="81667"/>
                    </a:lnTo>
                    <a:lnTo>
                      <a:pt x="303770" y="128321"/>
                    </a:lnTo>
                    <a:lnTo>
                      <a:pt x="312404" y="128321"/>
                    </a:lnTo>
                    <a:lnTo>
                      <a:pt x="312404" y="81667"/>
                    </a:lnTo>
                    <a:lnTo>
                      <a:pt x="328159" y="81667"/>
                    </a:lnTo>
                    <a:lnTo>
                      <a:pt x="328159" y="75802"/>
                    </a:lnTo>
                    <a:close/>
                    <a:moveTo>
                      <a:pt x="233896" y="75802"/>
                    </a:moveTo>
                    <a:lnTo>
                      <a:pt x="233896" y="81667"/>
                    </a:lnTo>
                    <a:lnTo>
                      <a:pt x="249562" y="81667"/>
                    </a:lnTo>
                    <a:lnTo>
                      <a:pt x="249562" y="128321"/>
                    </a:lnTo>
                    <a:lnTo>
                      <a:pt x="258196" y="128321"/>
                    </a:lnTo>
                    <a:lnTo>
                      <a:pt x="258196" y="81667"/>
                    </a:lnTo>
                    <a:lnTo>
                      <a:pt x="273951" y="81667"/>
                    </a:lnTo>
                    <a:lnTo>
                      <a:pt x="273951" y="75802"/>
                    </a:lnTo>
                    <a:close/>
                    <a:moveTo>
                      <a:pt x="183516" y="75802"/>
                    </a:moveTo>
                    <a:lnTo>
                      <a:pt x="183516" y="128321"/>
                    </a:lnTo>
                    <a:lnTo>
                      <a:pt x="192239" y="128321"/>
                    </a:lnTo>
                    <a:lnTo>
                      <a:pt x="192239" y="104683"/>
                    </a:lnTo>
                    <a:lnTo>
                      <a:pt x="215026" y="104683"/>
                    </a:lnTo>
                    <a:lnTo>
                      <a:pt x="215026" y="128321"/>
                    </a:lnTo>
                    <a:lnTo>
                      <a:pt x="223571" y="128321"/>
                    </a:lnTo>
                    <a:lnTo>
                      <a:pt x="223571" y="75802"/>
                    </a:lnTo>
                    <a:lnTo>
                      <a:pt x="215026" y="75802"/>
                    </a:lnTo>
                    <a:lnTo>
                      <a:pt x="215026" y="98818"/>
                    </a:lnTo>
                    <a:lnTo>
                      <a:pt x="192239" y="98818"/>
                    </a:lnTo>
                    <a:lnTo>
                      <a:pt x="192239" y="75802"/>
                    </a:lnTo>
                    <a:close/>
                    <a:moveTo>
                      <a:pt x="345338" y="73935"/>
                    </a:moveTo>
                    <a:lnTo>
                      <a:pt x="345338" y="126366"/>
                    </a:lnTo>
                    <a:lnTo>
                      <a:pt x="353883" y="126366"/>
                    </a:lnTo>
                    <a:lnTo>
                      <a:pt x="353883" y="107438"/>
                    </a:lnTo>
                    <a:lnTo>
                      <a:pt x="360203" y="107438"/>
                    </a:lnTo>
                    <a:cubicBezTo>
                      <a:pt x="362962" y="107438"/>
                      <a:pt x="365544" y="107083"/>
                      <a:pt x="367769" y="106283"/>
                    </a:cubicBezTo>
                    <a:cubicBezTo>
                      <a:pt x="370083" y="105394"/>
                      <a:pt x="372041" y="104328"/>
                      <a:pt x="373644" y="102817"/>
                    </a:cubicBezTo>
                    <a:cubicBezTo>
                      <a:pt x="375246" y="101306"/>
                      <a:pt x="376492" y="99529"/>
                      <a:pt x="377382" y="97396"/>
                    </a:cubicBezTo>
                    <a:cubicBezTo>
                      <a:pt x="378361" y="95264"/>
                      <a:pt x="378717" y="92775"/>
                      <a:pt x="378717" y="90109"/>
                    </a:cubicBezTo>
                    <a:cubicBezTo>
                      <a:pt x="378717" y="87621"/>
                      <a:pt x="378183" y="85400"/>
                      <a:pt x="377115" y="83356"/>
                    </a:cubicBezTo>
                    <a:cubicBezTo>
                      <a:pt x="376136" y="81312"/>
                      <a:pt x="374712" y="79623"/>
                      <a:pt x="372932" y="78201"/>
                    </a:cubicBezTo>
                    <a:cubicBezTo>
                      <a:pt x="371240" y="76779"/>
                      <a:pt x="369282" y="75713"/>
                      <a:pt x="367057" y="75002"/>
                    </a:cubicBezTo>
                    <a:cubicBezTo>
                      <a:pt x="364921" y="74291"/>
                      <a:pt x="362695" y="73935"/>
                      <a:pt x="360381" y="73935"/>
                    </a:cubicBezTo>
                    <a:close/>
                    <a:moveTo>
                      <a:pt x="177285" y="0"/>
                    </a:moveTo>
                    <a:lnTo>
                      <a:pt x="379785" y="0"/>
                    </a:lnTo>
                    <a:cubicBezTo>
                      <a:pt x="435684" y="0"/>
                      <a:pt x="481080" y="45321"/>
                      <a:pt x="481080" y="101129"/>
                    </a:cubicBezTo>
                    <a:cubicBezTo>
                      <a:pt x="481080" y="156847"/>
                      <a:pt x="435684" y="202257"/>
                      <a:pt x="379785" y="202257"/>
                    </a:cubicBezTo>
                    <a:lnTo>
                      <a:pt x="303859" y="202257"/>
                    </a:lnTo>
                    <a:lnTo>
                      <a:pt x="303859" y="227495"/>
                    </a:lnTo>
                    <a:lnTo>
                      <a:pt x="481080" y="227495"/>
                    </a:lnTo>
                    <a:cubicBezTo>
                      <a:pt x="495055" y="227495"/>
                      <a:pt x="506448" y="238781"/>
                      <a:pt x="506448" y="252732"/>
                    </a:cubicBezTo>
                    <a:lnTo>
                      <a:pt x="506448" y="303297"/>
                    </a:lnTo>
                    <a:cubicBezTo>
                      <a:pt x="506448" y="317249"/>
                      <a:pt x="495055" y="328623"/>
                      <a:pt x="481080" y="328623"/>
                    </a:cubicBezTo>
                    <a:cubicBezTo>
                      <a:pt x="467105" y="328623"/>
                      <a:pt x="455801" y="317249"/>
                      <a:pt x="455801" y="303297"/>
                    </a:cubicBezTo>
                    <a:lnTo>
                      <a:pt x="455801" y="278059"/>
                    </a:lnTo>
                    <a:lnTo>
                      <a:pt x="303859" y="278059"/>
                    </a:lnTo>
                    <a:lnTo>
                      <a:pt x="303859" y="303297"/>
                    </a:lnTo>
                    <a:cubicBezTo>
                      <a:pt x="303859" y="317249"/>
                      <a:pt x="292555" y="328623"/>
                      <a:pt x="278580" y="328623"/>
                    </a:cubicBezTo>
                    <a:cubicBezTo>
                      <a:pt x="264516" y="328623"/>
                      <a:pt x="253212" y="317249"/>
                      <a:pt x="253212" y="303297"/>
                    </a:cubicBezTo>
                    <a:lnTo>
                      <a:pt x="253212" y="278059"/>
                    </a:lnTo>
                    <a:lnTo>
                      <a:pt x="102160" y="278059"/>
                    </a:lnTo>
                    <a:lnTo>
                      <a:pt x="102160" y="303297"/>
                    </a:lnTo>
                    <a:cubicBezTo>
                      <a:pt x="102160" y="317249"/>
                      <a:pt x="90856" y="328623"/>
                      <a:pt x="76881" y="328623"/>
                    </a:cubicBezTo>
                    <a:cubicBezTo>
                      <a:pt x="62817" y="328623"/>
                      <a:pt x="51513" y="317249"/>
                      <a:pt x="51513" y="303297"/>
                    </a:cubicBezTo>
                    <a:lnTo>
                      <a:pt x="51513" y="252732"/>
                    </a:lnTo>
                    <a:cubicBezTo>
                      <a:pt x="51513" y="238781"/>
                      <a:pt x="62817" y="227495"/>
                      <a:pt x="76881" y="227495"/>
                    </a:cubicBezTo>
                    <a:lnTo>
                      <a:pt x="253212" y="227495"/>
                    </a:lnTo>
                    <a:lnTo>
                      <a:pt x="253212" y="202257"/>
                    </a:lnTo>
                    <a:lnTo>
                      <a:pt x="177285" y="202257"/>
                    </a:lnTo>
                    <a:cubicBezTo>
                      <a:pt x="121387" y="202257"/>
                      <a:pt x="75991" y="156847"/>
                      <a:pt x="75991" y="101129"/>
                    </a:cubicBezTo>
                    <a:cubicBezTo>
                      <a:pt x="75991" y="45321"/>
                      <a:pt x="121387" y="0"/>
                      <a:pt x="1772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îṣḻíḓè">
                <a:extLst>
                  <a:ext uri="{FF2B5EF4-FFF2-40B4-BE49-F238E27FC236}">
                    <a16:creationId xmlns:a16="http://schemas.microsoft.com/office/drawing/2014/main" id="{1B404159-AA49-4A82-B126-3D28B289A77E}"/>
                  </a:ext>
                </a:extLst>
              </p:cNvPr>
              <p:cNvSpPr/>
              <p:nvPr/>
            </p:nvSpPr>
            <p:spPr>
              <a:xfrm>
                <a:off x="7451855" y="4830612"/>
                <a:ext cx="365370" cy="457052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2611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254057-AAA2-4705-AD2C-042F39E14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7BFA66-38AF-4EE0-95DA-8FB5977E8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6E0F6E-7466-4816-827A-589F6BE8D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707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46D652A-5617-4E19-A7F1-FC3063629E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6962" y="1840985"/>
            <a:ext cx="9625377" cy="3582429"/>
            <a:chOff x="1276962" y="1840985"/>
            <a:chExt cx="9625377" cy="358242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2BC99FD-AAFB-46DB-8368-842CE5A68671}"/>
                </a:ext>
              </a:extLst>
            </p:cNvPr>
            <p:cNvCxnSpPr>
              <a:cxnSpLocks/>
              <a:stCxn id="15" idx="5"/>
              <a:endCxn id="16" idx="1"/>
            </p:cNvCxnSpPr>
            <p:nvPr/>
          </p:nvCxnSpPr>
          <p:spPr>
            <a:xfrm>
              <a:off x="1339454" y="3145567"/>
              <a:ext cx="967962" cy="593267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A046E0C-2090-487D-B7A7-31A84E24E53A}"/>
                </a:ext>
              </a:extLst>
            </p:cNvPr>
            <p:cNvCxnSpPr>
              <a:cxnSpLocks/>
              <a:stCxn id="16" idx="6"/>
              <a:endCxn id="17" idx="2"/>
            </p:cNvCxnSpPr>
            <p:nvPr/>
          </p:nvCxnSpPr>
          <p:spPr>
            <a:xfrm flipV="1">
              <a:off x="2491314" y="3585829"/>
              <a:ext cx="937458" cy="229178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3519DB0-C087-4DED-A1C2-56EE71294B47}"/>
                </a:ext>
              </a:extLst>
            </p:cNvPr>
            <p:cNvCxnSpPr>
              <a:cxnSpLocks/>
              <a:stCxn id="17" idx="7"/>
              <a:endCxn id="18" idx="3"/>
            </p:cNvCxnSpPr>
            <p:nvPr/>
          </p:nvCxnSpPr>
          <p:spPr>
            <a:xfrm flipV="1">
              <a:off x="3612670" y="2797905"/>
              <a:ext cx="769096" cy="711751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BA1D349-16C9-405A-B363-647C96E0DBE5}"/>
                </a:ext>
              </a:extLst>
            </p:cNvPr>
            <p:cNvCxnSpPr>
              <a:stCxn id="18" idx="6"/>
              <a:endCxn id="19" idx="1"/>
            </p:cNvCxnSpPr>
            <p:nvPr/>
          </p:nvCxnSpPr>
          <p:spPr>
            <a:xfrm>
              <a:off x="4444258" y="2772020"/>
              <a:ext cx="785233" cy="1017102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B74454A-E317-43E4-8456-429E7A8AC726}"/>
                </a:ext>
              </a:extLst>
            </p:cNvPr>
            <p:cNvCxnSpPr>
              <a:cxnSpLocks/>
              <a:stCxn id="19" idx="7"/>
              <a:endCxn id="20" idx="3"/>
            </p:cNvCxnSpPr>
            <p:nvPr/>
          </p:nvCxnSpPr>
          <p:spPr>
            <a:xfrm flipV="1">
              <a:off x="5281261" y="3195855"/>
              <a:ext cx="1073978" cy="593267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B801F88-04E2-4DD6-B870-F12B1E1884B1}"/>
                </a:ext>
              </a:extLst>
            </p:cNvPr>
            <p:cNvCxnSpPr>
              <a:cxnSpLocks/>
              <a:stCxn id="20" idx="5"/>
              <a:endCxn id="21" idx="1"/>
            </p:cNvCxnSpPr>
            <p:nvPr/>
          </p:nvCxnSpPr>
          <p:spPr>
            <a:xfrm>
              <a:off x="6507585" y="3195855"/>
              <a:ext cx="640610" cy="360039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4503A50-D41C-4FED-8A44-BA177358F6AF}"/>
                </a:ext>
              </a:extLst>
            </p:cNvPr>
            <p:cNvCxnSpPr>
              <a:cxnSpLocks/>
              <a:stCxn id="21" idx="5"/>
              <a:endCxn id="22" idx="1"/>
            </p:cNvCxnSpPr>
            <p:nvPr/>
          </p:nvCxnSpPr>
          <p:spPr>
            <a:xfrm>
              <a:off x="7300541" y="3708240"/>
              <a:ext cx="862348" cy="568150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5062923-22A2-4846-A27E-4FA9C2B61BEC}"/>
                </a:ext>
              </a:extLst>
            </p:cNvPr>
            <p:cNvCxnSpPr>
              <a:cxnSpLocks/>
              <a:stCxn id="22" idx="6"/>
              <a:endCxn id="23" idx="3"/>
            </p:cNvCxnSpPr>
            <p:nvPr/>
          </p:nvCxnSpPr>
          <p:spPr>
            <a:xfrm flipV="1">
              <a:off x="8225381" y="3703666"/>
              <a:ext cx="990753" cy="598609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5FEFC87-8666-435E-AF5A-950885A733AC}"/>
                </a:ext>
              </a:extLst>
            </p:cNvPr>
            <p:cNvCxnSpPr>
              <a:cxnSpLocks/>
              <a:stCxn id="23" idx="6"/>
              <a:endCxn id="24" idx="2"/>
            </p:cNvCxnSpPr>
            <p:nvPr/>
          </p:nvCxnSpPr>
          <p:spPr>
            <a:xfrm>
              <a:off x="9400032" y="3627493"/>
              <a:ext cx="1046293" cy="0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Sļïḓè">
              <a:extLst>
                <a:ext uri="{FF2B5EF4-FFF2-40B4-BE49-F238E27FC236}">
                  <a16:creationId xmlns:a16="http://schemas.microsoft.com/office/drawing/2014/main" id="{6DEDF1BA-CD2D-446A-9C4A-00473D976E1E}"/>
                </a:ext>
              </a:extLst>
            </p:cNvPr>
            <p:cNvSpPr/>
            <p:nvPr/>
          </p:nvSpPr>
          <p:spPr>
            <a:xfrm>
              <a:off x="1276962" y="3083075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ṥ1íḋé">
              <a:extLst>
                <a:ext uri="{FF2B5EF4-FFF2-40B4-BE49-F238E27FC236}">
                  <a16:creationId xmlns:a16="http://schemas.microsoft.com/office/drawing/2014/main" id="{6CDA3C0B-3880-4214-ABAA-5E55202888FE}"/>
                </a:ext>
              </a:extLst>
            </p:cNvPr>
            <p:cNvSpPr/>
            <p:nvPr/>
          </p:nvSpPr>
          <p:spPr>
            <a:xfrm>
              <a:off x="2275864" y="3707282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ṩ1îḋé">
              <a:extLst>
                <a:ext uri="{FF2B5EF4-FFF2-40B4-BE49-F238E27FC236}">
                  <a16:creationId xmlns:a16="http://schemas.microsoft.com/office/drawing/2014/main" id="{7B6214AF-0333-4DE9-A563-B008648027D1}"/>
                </a:ext>
              </a:extLst>
            </p:cNvPr>
            <p:cNvSpPr/>
            <p:nvPr/>
          </p:nvSpPr>
          <p:spPr>
            <a:xfrm>
              <a:off x="3428772" y="3478104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ïṡ1ïďé">
              <a:extLst>
                <a:ext uri="{FF2B5EF4-FFF2-40B4-BE49-F238E27FC236}">
                  <a16:creationId xmlns:a16="http://schemas.microsoft.com/office/drawing/2014/main" id="{527C4BDC-C251-43ED-A55E-6965B1EBE14F}"/>
                </a:ext>
              </a:extLst>
            </p:cNvPr>
            <p:cNvSpPr/>
            <p:nvPr/>
          </p:nvSpPr>
          <p:spPr>
            <a:xfrm>
              <a:off x="4371044" y="2735413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iṡľïḍè">
              <a:extLst>
                <a:ext uri="{FF2B5EF4-FFF2-40B4-BE49-F238E27FC236}">
                  <a16:creationId xmlns:a16="http://schemas.microsoft.com/office/drawing/2014/main" id="{67B09908-2EC5-4020-87EA-E0DDA2B7F38A}"/>
                </a:ext>
              </a:extLst>
            </p:cNvPr>
            <p:cNvSpPr/>
            <p:nvPr/>
          </p:nvSpPr>
          <p:spPr>
            <a:xfrm>
              <a:off x="5218769" y="3778400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ṧḻïḋè">
              <a:extLst>
                <a:ext uri="{FF2B5EF4-FFF2-40B4-BE49-F238E27FC236}">
                  <a16:creationId xmlns:a16="http://schemas.microsoft.com/office/drawing/2014/main" id="{E07AAE82-6408-4B9F-AD8A-CE2964CA4757}"/>
                </a:ext>
              </a:extLst>
            </p:cNvPr>
            <p:cNvSpPr/>
            <p:nvPr/>
          </p:nvSpPr>
          <p:spPr>
            <a:xfrm>
              <a:off x="6323687" y="3011957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ṩļîḑe">
              <a:extLst>
                <a:ext uri="{FF2B5EF4-FFF2-40B4-BE49-F238E27FC236}">
                  <a16:creationId xmlns:a16="http://schemas.microsoft.com/office/drawing/2014/main" id="{C9511E14-2AC3-403B-BE9D-661B86B5A51F}"/>
                </a:ext>
              </a:extLst>
            </p:cNvPr>
            <p:cNvSpPr/>
            <p:nvPr/>
          </p:nvSpPr>
          <p:spPr>
            <a:xfrm>
              <a:off x="7116643" y="3524342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ṡļïdé">
              <a:extLst>
                <a:ext uri="{FF2B5EF4-FFF2-40B4-BE49-F238E27FC236}">
                  <a16:creationId xmlns:a16="http://schemas.microsoft.com/office/drawing/2014/main" id="{11640704-06CF-4A19-B82F-03B89070BFB9}"/>
                </a:ext>
              </a:extLst>
            </p:cNvPr>
            <p:cNvSpPr/>
            <p:nvPr/>
          </p:nvSpPr>
          <p:spPr>
            <a:xfrm>
              <a:off x="8152167" y="4265668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ïşḻïḑê">
              <a:extLst>
                <a:ext uri="{FF2B5EF4-FFF2-40B4-BE49-F238E27FC236}">
                  <a16:creationId xmlns:a16="http://schemas.microsoft.com/office/drawing/2014/main" id="{C83F569D-7BCE-4AF1-8B13-6E4FEF32DFC1}"/>
                </a:ext>
              </a:extLst>
            </p:cNvPr>
            <p:cNvSpPr/>
            <p:nvPr/>
          </p:nvSpPr>
          <p:spPr>
            <a:xfrm>
              <a:off x="9184582" y="3519768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lïďè">
              <a:extLst>
                <a:ext uri="{FF2B5EF4-FFF2-40B4-BE49-F238E27FC236}">
                  <a16:creationId xmlns:a16="http://schemas.microsoft.com/office/drawing/2014/main" id="{1D312DFB-65BB-4807-909F-C827F2ED99D8}"/>
                </a:ext>
              </a:extLst>
            </p:cNvPr>
            <p:cNvSpPr/>
            <p:nvPr/>
          </p:nvSpPr>
          <p:spPr>
            <a:xfrm>
              <a:off x="10446325" y="3590886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iš1îḋé">
              <a:extLst>
                <a:ext uri="{FF2B5EF4-FFF2-40B4-BE49-F238E27FC236}">
                  <a16:creationId xmlns:a16="http://schemas.microsoft.com/office/drawing/2014/main" id="{A8BBA073-016E-403A-9452-355DB9A39AF5}"/>
                </a:ext>
              </a:extLst>
            </p:cNvPr>
            <p:cNvSpPr/>
            <p:nvPr/>
          </p:nvSpPr>
          <p:spPr>
            <a:xfrm>
              <a:off x="1668097" y="2080569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6" name="ïṥ1îḓé">
              <a:extLst>
                <a:ext uri="{FF2B5EF4-FFF2-40B4-BE49-F238E27FC236}">
                  <a16:creationId xmlns:a16="http://schemas.microsoft.com/office/drawing/2014/main" id="{0F65D84F-613E-45D4-AB58-4025458DC8EB}"/>
                </a:ext>
              </a:extLst>
            </p:cNvPr>
            <p:cNvSpPr/>
            <p:nvPr/>
          </p:nvSpPr>
          <p:spPr>
            <a:xfrm>
              <a:off x="1508760" y="4422593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7" name="isḷiḑè">
              <a:extLst>
                <a:ext uri="{FF2B5EF4-FFF2-40B4-BE49-F238E27FC236}">
                  <a16:creationId xmlns:a16="http://schemas.microsoft.com/office/drawing/2014/main" id="{E6428D08-222B-4C13-A82C-D3FE15C88D4B}"/>
                </a:ext>
              </a:extLst>
            </p:cNvPr>
            <p:cNvSpPr/>
            <p:nvPr/>
          </p:nvSpPr>
          <p:spPr>
            <a:xfrm>
              <a:off x="5001232" y="4518175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8" name="i$ľïḋè">
              <a:extLst>
                <a:ext uri="{FF2B5EF4-FFF2-40B4-BE49-F238E27FC236}">
                  <a16:creationId xmlns:a16="http://schemas.microsoft.com/office/drawing/2014/main" id="{E7B7B869-FC08-4508-9C62-B95005610F4A}"/>
                </a:ext>
              </a:extLst>
            </p:cNvPr>
            <p:cNvSpPr/>
            <p:nvPr/>
          </p:nvSpPr>
          <p:spPr>
            <a:xfrm>
              <a:off x="6700213" y="1885810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9" name="îślïdè">
              <a:extLst>
                <a:ext uri="{FF2B5EF4-FFF2-40B4-BE49-F238E27FC236}">
                  <a16:creationId xmlns:a16="http://schemas.microsoft.com/office/drawing/2014/main" id="{75743893-431A-4C87-A6AC-2DB9A8839F55}"/>
                </a:ext>
              </a:extLst>
            </p:cNvPr>
            <p:cNvSpPr/>
            <p:nvPr/>
          </p:nvSpPr>
          <p:spPr>
            <a:xfrm>
              <a:off x="8576815" y="4632143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A443E2B2-9BE2-4D20-8EAD-88A9CA5F6ACE}"/>
                </a:ext>
              </a:extLst>
            </p:cNvPr>
            <p:cNvCxnSpPr>
              <a:cxnSpLocks/>
              <a:stCxn id="16" idx="0"/>
              <a:endCxn id="25" idx="4"/>
            </p:cNvCxnSpPr>
            <p:nvPr/>
          </p:nvCxnSpPr>
          <p:spPr>
            <a:xfrm flipH="1" flipV="1">
              <a:off x="2007916" y="2760206"/>
              <a:ext cx="375673" cy="947076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51ECF34-C598-43EF-B721-B3659917D3B0}"/>
                </a:ext>
              </a:extLst>
            </p:cNvPr>
            <p:cNvCxnSpPr>
              <a:cxnSpLocks/>
              <a:stCxn id="17" idx="4"/>
              <a:endCxn id="26" idx="7"/>
            </p:cNvCxnSpPr>
            <p:nvPr/>
          </p:nvCxnSpPr>
          <p:spPr>
            <a:xfrm flipH="1">
              <a:off x="2088866" y="3693554"/>
              <a:ext cx="1447631" cy="828570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D9616455-8061-4AC2-8817-EE4EBFDED243}"/>
                </a:ext>
              </a:extLst>
            </p:cNvPr>
            <p:cNvCxnSpPr>
              <a:cxnSpLocks/>
              <a:stCxn id="20" idx="4"/>
              <a:endCxn id="27" idx="7"/>
            </p:cNvCxnSpPr>
            <p:nvPr/>
          </p:nvCxnSpPr>
          <p:spPr>
            <a:xfrm flipH="1">
              <a:off x="5581338" y="3227407"/>
              <a:ext cx="850074" cy="1390299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2139A9A-B0F5-42F8-B5E2-7BEB737AD2AE}"/>
                </a:ext>
              </a:extLst>
            </p:cNvPr>
            <p:cNvCxnSpPr>
              <a:cxnSpLocks/>
              <a:stCxn id="21" idx="0"/>
              <a:endCxn id="28" idx="4"/>
            </p:cNvCxnSpPr>
            <p:nvPr/>
          </p:nvCxnSpPr>
          <p:spPr>
            <a:xfrm flipH="1" flipV="1">
              <a:off x="7040032" y="2565447"/>
              <a:ext cx="184336" cy="958895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C9D76E5B-DD86-4A94-A32D-A611620FDA8C}"/>
                </a:ext>
              </a:extLst>
            </p:cNvPr>
            <p:cNvCxnSpPr>
              <a:cxnSpLocks/>
              <a:stCxn id="23" idx="4"/>
              <a:endCxn id="29" idx="0"/>
            </p:cNvCxnSpPr>
            <p:nvPr/>
          </p:nvCxnSpPr>
          <p:spPr>
            <a:xfrm flipH="1">
              <a:off x="8916634" y="3735218"/>
              <a:ext cx="375673" cy="896925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ï$ḷiḓe">
              <a:extLst>
                <a:ext uri="{FF2B5EF4-FFF2-40B4-BE49-F238E27FC236}">
                  <a16:creationId xmlns:a16="http://schemas.microsoft.com/office/drawing/2014/main" id="{642F7296-B6DF-492D-80C8-78D91563CA97}"/>
                </a:ext>
              </a:extLst>
            </p:cNvPr>
            <p:cNvGrpSpPr/>
            <p:nvPr/>
          </p:nvGrpSpPr>
          <p:grpSpPr>
            <a:xfrm>
              <a:off x="2419454" y="2035744"/>
              <a:ext cx="1574167" cy="836096"/>
              <a:chOff x="4943275" y="5002969"/>
              <a:chExt cx="1591579" cy="836096"/>
            </a:xfrm>
          </p:grpSpPr>
          <p:sp>
            <p:nvSpPr>
              <p:cNvPr id="48" name="isļiḑ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9" name="ïṧ1idè">
                <a:extLst>
                  <a:ext uri="{FF2B5EF4-FFF2-40B4-BE49-F238E27FC236}">
                    <a16:creationId xmlns:a16="http://schemas.microsoft.com/office/drawing/2014/main" id="{4B126F70-B5D9-4277-9BB7-E070D7B4BFC8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ïṣļîdé">
              <a:extLst>
                <a:ext uri="{FF2B5EF4-FFF2-40B4-BE49-F238E27FC236}">
                  <a16:creationId xmlns:a16="http://schemas.microsoft.com/office/drawing/2014/main" id="{A87C16EE-EFDC-4337-8E2E-3B49572F0426}"/>
                </a:ext>
              </a:extLst>
            </p:cNvPr>
            <p:cNvGrpSpPr/>
            <p:nvPr/>
          </p:nvGrpSpPr>
          <p:grpSpPr>
            <a:xfrm>
              <a:off x="2333411" y="4377768"/>
              <a:ext cx="1574167" cy="836096"/>
              <a:chOff x="4943275" y="5002969"/>
              <a:chExt cx="1591579" cy="836096"/>
            </a:xfrm>
          </p:grpSpPr>
          <p:sp>
            <p:nvSpPr>
              <p:cNvPr id="46" name="ísliḓ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7" name="işlïḓé">
                <a:extLst>
                  <a:ext uri="{FF2B5EF4-FFF2-40B4-BE49-F238E27FC236}">
                    <a16:creationId xmlns:a16="http://schemas.microsoft.com/office/drawing/2014/main" id="{745AB9AC-8831-409F-949A-65482F812381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ïşḷíḍé">
              <a:extLst>
                <a:ext uri="{FF2B5EF4-FFF2-40B4-BE49-F238E27FC236}">
                  <a16:creationId xmlns:a16="http://schemas.microsoft.com/office/drawing/2014/main" id="{B3EC6D81-B7BB-4941-A884-94C082BC2F0A}"/>
                </a:ext>
              </a:extLst>
            </p:cNvPr>
            <p:cNvGrpSpPr/>
            <p:nvPr/>
          </p:nvGrpSpPr>
          <p:grpSpPr>
            <a:xfrm>
              <a:off x="5752589" y="4473350"/>
              <a:ext cx="1574167" cy="836096"/>
              <a:chOff x="4943275" y="5002969"/>
              <a:chExt cx="1591579" cy="836096"/>
            </a:xfrm>
          </p:grpSpPr>
          <p:sp>
            <p:nvSpPr>
              <p:cNvPr id="44" name="iśḷîď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5" name="íšľïḑé">
                <a:extLst>
                  <a:ext uri="{FF2B5EF4-FFF2-40B4-BE49-F238E27FC236}">
                    <a16:creationId xmlns:a16="http://schemas.microsoft.com/office/drawing/2014/main" id="{2ED097EA-6470-494C-A9E5-A80C53F466D4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îsḻîḍé">
              <a:extLst>
                <a:ext uri="{FF2B5EF4-FFF2-40B4-BE49-F238E27FC236}">
                  <a16:creationId xmlns:a16="http://schemas.microsoft.com/office/drawing/2014/main" id="{41692F47-0676-4C9A-98E9-0D2DF644E824}"/>
                </a:ext>
              </a:extLst>
            </p:cNvPr>
            <p:cNvGrpSpPr/>
            <p:nvPr/>
          </p:nvGrpSpPr>
          <p:grpSpPr>
            <a:xfrm>
              <a:off x="9328172" y="4587318"/>
              <a:ext cx="1574167" cy="836096"/>
              <a:chOff x="4943275" y="5002969"/>
              <a:chExt cx="1591579" cy="836096"/>
            </a:xfrm>
          </p:grpSpPr>
          <p:sp>
            <p:nvSpPr>
              <p:cNvPr id="42" name="işļid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3" name="íS1ïḋe">
                <a:extLst>
                  <a:ext uri="{FF2B5EF4-FFF2-40B4-BE49-F238E27FC236}">
                    <a16:creationId xmlns:a16="http://schemas.microsoft.com/office/drawing/2014/main" id="{B662C650-99B1-4AF1-A539-DA5F9AA6C12D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íṥ1íḓe">
              <a:extLst>
                <a:ext uri="{FF2B5EF4-FFF2-40B4-BE49-F238E27FC236}">
                  <a16:creationId xmlns:a16="http://schemas.microsoft.com/office/drawing/2014/main" id="{20A6F8D0-3DC7-4B15-AAA8-32822AA79F83}"/>
                </a:ext>
              </a:extLst>
            </p:cNvPr>
            <p:cNvGrpSpPr/>
            <p:nvPr/>
          </p:nvGrpSpPr>
          <p:grpSpPr>
            <a:xfrm>
              <a:off x="7451569" y="1840985"/>
              <a:ext cx="1574167" cy="836096"/>
              <a:chOff x="4943275" y="5002969"/>
              <a:chExt cx="1591579" cy="836096"/>
            </a:xfrm>
          </p:grpSpPr>
          <p:sp>
            <p:nvSpPr>
              <p:cNvPr id="40" name="iṡļï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1" name="iṡlïdè">
                <a:extLst>
                  <a:ext uri="{FF2B5EF4-FFF2-40B4-BE49-F238E27FC236}">
                    <a16:creationId xmlns:a16="http://schemas.microsoft.com/office/drawing/2014/main" id="{2DCB50B4-F243-49E5-BB4D-EB61C8E76CBF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52513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d4f52375-c123-4c2e-b964-1c31691373c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9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3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8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8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04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5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3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22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86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7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6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5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3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90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89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90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483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2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8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483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8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0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857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54CB9"/>
      </a:accent1>
      <a:accent2>
        <a:srgbClr val="E2451B"/>
      </a:accent2>
      <a:accent3>
        <a:srgbClr val="4D93F8"/>
      </a:accent3>
      <a:accent4>
        <a:srgbClr val="007ACE"/>
      </a:accent4>
      <a:accent5>
        <a:srgbClr val="668BF1"/>
      </a:accent5>
      <a:accent6>
        <a:srgbClr val="68B7D5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54CB9"/>
    </a:accent1>
    <a:accent2>
      <a:srgbClr val="E2451B"/>
    </a:accent2>
    <a:accent3>
      <a:srgbClr val="4D93F8"/>
    </a:accent3>
    <a:accent4>
      <a:srgbClr val="007ACE"/>
    </a:accent4>
    <a:accent5>
      <a:srgbClr val="668BF1"/>
    </a:accent5>
    <a:accent6>
      <a:srgbClr val="68B7D5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54CB9"/>
    </a:accent1>
    <a:accent2>
      <a:srgbClr val="E2451B"/>
    </a:accent2>
    <a:accent3>
      <a:srgbClr val="4D93F8"/>
    </a:accent3>
    <a:accent4>
      <a:srgbClr val="007ACE"/>
    </a:accent4>
    <a:accent5>
      <a:srgbClr val="668BF1"/>
    </a:accent5>
    <a:accent6>
      <a:srgbClr val="68B7D5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54CB9"/>
    </a:accent1>
    <a:accent2>
      <a:srgbClr val="E2451B"/>
    </a:accent2>
    <a:accent3>
      <a:srgbClr val="4D93F8"/>
    </a:accent3>
    <a:accent4>
      <a:srgbClr val="007ACE"/>
    </a:accent4>
    <a:accent5>
      <a:srgbClr val="668BF1"/>
    </a:accent5>
    <a:accent6>
      <a:srgbClr val="68B7D5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</TotalTime>
  <Words>2406</Words>
  <Application>Microsoft Office PowerPoint</Application>
  <PresentationFormat>宽屏</PresentationFormat>
  <Paragraphs>639</Paragraphs>
  <Slides>40</Slides>
  <Notes>1</Notes>
  <HiddenSlides>1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5" baseType="lpstr">
      <vt:lpstr>Arial</vt:lpstr>
      <vt:lpstr>Calibri</vt:lpstr>
      <vt:lpstr>Impact</vt:lpstr>
      <vt:lpstr>主题5</vt:lpstr>
      <vt:lpstr>think-cell Slide</vt:lpstr>
      <vt:lpstr>房地产  商务汇报  PPT模板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James Wang</cp:lastModifiedBy>
  <cp:revision>2</cp:revision>
  <cp:lastPrinted>2018-11-22T16:00:00Z</cp:lastPrinted>
  <dcterms:created xsi:type="dcterms:W3CDTF">2018-11-22T16:00:00Z</dcterms:created>
  <dcterms:modified xsi:type="dcterms:W3CDTF">2019-06-19T08:52:35Z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