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wdp" ContentType="image/vnd.ms-photo"/>
  <Default Extension="emf" ContentType="image/x-emf"/>
  <Default Extension="mp3" ContentType="audio/mpeg"/>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sldIdLst>
    <p:sldId id="256" r:id="rId2"/>
    <p:sldId id="257" r:id="rId3"/>
    <p:sldId id="258" r:id="rId4"/>
    <p:sldId id="259" r:id="rId5"/>
    <p:sldId id="263" r:id="rId6"/>
    <p:sldId id="264" r:id="rId7"/>
    <p:sldId id="265" r:id="rId8"/>
    <p:sldId id="266" r:id="rId9"/>
    <p:sldId id="260" r:id="rId10"/>
    <p:sldId id="267" r:id="rId11"/>
    <p:sldId id="268" r:id="rId12"/>
    <p:sldId id="269" r:id="rId13"/>
    <p:sldId id="270" r:id="rId14"/>
    <p:sldId id="271" r:id="rId15"/>
    <p:sldId id="261" r:id="rId16"/>
    <p:sldId id="282" r:id="rId17"/>
    <p:sldId id="273" r:id="rId18"/>
    <p:sldId id="274" r:id="rId19"/>
    <p:sldId id="283" r:id="rId20"/>
    <p:sldId id="275" r:id="rId21"/>
    <p:sldId id="262" r:id="rId22"/>
    <p:sldId id="277" r:id="rId23"/>
    <p:sldId id="278" r:id="rId24"/>
    <p:sldId id="279" r:id="rId25"/>
    <p:sldId id="280" r:id="rId26"/>
    <p:sldId id="281" r:id="rId27"/>
    <p:sldId id="284" r:id="rId28"/>
    <p:sldId id="272" r:id="rId29"/>
  </p:sldIdLst>
  <p:sldSz cx="12192000" cy="6858000"/>
  <p:notesSz cx="6858000" cy="9144000"/>
  <p:embeddedFontLst>
    <p:embeddedFont>
      <p:font typeface="等线 Light" panose="02010600030101010101" pitchFamily="2" charset="-122"/>
      <p:regular r:id="rId31"/>
    </p:embeddedFont>
    <p:embeddedFont>
      <p:font typeface="等线" panose="02010600030101010101" pitchFamily="2" charset="-122"/>
      <p:regular r:id="rId32"/>
      <p:bold r:id="rId33"/>
    </p:embeddedFont>
    <p:embeddedFont>
      <p:font typeface="2" panose="02000505020000020003" charset="0"/>
      <p:regular r:id="rId34"/>
    </p:embeddedFont>
    <p:embeddedFont>
      <p:font typeface="李旭科书法 v1.4" panose="02000603000000000000" pitchFamily="2" charset="-122"/>
      <p:regular r:id="rId35"/>
    </p:embeddedFont>
    <p:embeddedFont>
      <p:font typeface="Segoe UI" panose="020B0502040204020203" pitchFamily="34" charset="0"/>
      <p:regular r:id="rId36"/>
      <p:bold r:id="rId37"/>
      <p:italic r:id="rId38"/>
      <p:boldItalic r:id="rId39"/>
    </p:embeddedFont>
  </p:embeddedFontLst>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2" autoAdjust="0"/>
    <p:restoredTop sz="94660"/>
  </p:normalViewPr>
  <p:slideViewPr>
    <p:cSldViewPr snapToGrid="0">
      <p:cViewPr varScale="1">
        <p:scale>
          <a:sx n="114" d="100"/>
          <a:sy n="114" d="100"/>
        </p:scale>
        <p:origin x="228" y="102"/>
      </p:cViewPr>
      <p:guideLst>
        <p:guide orient="horz" pos="2160"/>
        <p:guide pos="3840"/>
      </p:guideLst>
    </p:cSldViewPr>
  </p:slideViewPr>
  <p:notesTextViewPr>
    <p:cViewPr>
      <p:scale>
        <a:sx n="1" d="1"/>
        <a:sy n="1" d="1"/>
      </p:scale>
      <p:origin x="0" y="0"/>
    </p:cViewPr>
  </p:notesTextViewPr>
  <p:sorterViewPr>
    <p:cViewPr>
      <p:scale>
        <a:sx n="54" d="100"/>
        <a:sy n="54"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tags" Target="tags/tag284.xml" /><Relationship Id="rId31" Type="http://schemas.openxmlformats.org/officeDocument/2006/relationships/font" Target="fonts/font1.fntdata" /><Relationship Id="rId32" Type="http://schemas.openxmlformats.org/officeDocument/2006/relationships/font" Target="fonts/font2.fntdata" /><Relationship Id="rId33" Type="http://schemas.openxmlformats.org/officeDocument/2006/relationships/font" Target="fonts/font3.fntdata" /><Relationship Id="rId34" Type="http://schemas.openxmlformats.org/officeDocument/2006/relationships/font" Target="fonts/font4.fntdata" /><Relationship Id="rId35" Type="http://schemas.openxmlformats.org/officeDocument/2006/relationships/font" Target="fonts/font5.fntdata" /><Relationship Id="rId36" Type="http://schemas.openxmlformats.org/officeDocument/2006/relationships/font" Target="fonts/font6.fntdata" /><Relationship Id="rId37" Type="http://schemas.openxmlformats.org/officeDocument/2006/relationships/font" Target="fonts/font7.fntdata" /><Relationship Id="rId38" Type="http://schemas.openxmlformats.org/officeDocument/2006/relationships/font" Target="fonts/font8.fntdata" /><Relationship Id="rId39" Type="http://schemas.openxmlformats.org/officeDocument/2006/relationships/font" Target="fonts/font9.fntdata" /><Relationship Id="rId4" Type="http://schemas.openxmlformats.org/officeDocument/2006/relationships/slide" Target="slides/slide3.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50A2B90B-C668-4E9C-A41C-89BED6A9BB38}" type="datetimeFigureOut">
              <a:rPr lang="zh-CN" altLang="en-US" smtClean="0"/>
              <a:t>2016/11/27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0AA21A-54D0-4A44-A42C-02E434EA5CEA}" type="slidenum">
              <a:rPr lang="zh-CN" altLang="en-US" smtClean="0"/>
              <a:t>‹#›</a:t>
            </a:fld>
            <a:endParaRPr lang="zh-CN" altLang="en-US"/>
          </a:p>
        </p:txBody>
      </p:sp>
      <p:sp>
        <p:nvSpPr>
          <p:cNvPr id="9" name="文本占位符 8"/>
          <p:cNvSpPr>
            <a:spLocks noGrp="1"/>
          </p:cNvSpPr>
          <p:nvPr>
            <p:ph type="body" sz="quarter" idx="13"/>
          </p:nvPr>
        </p:nvSpPr>
        <p:spPr>
          <a:xfrm>
            <a:off x="766154" y="588016"/>
            <a:ext cx="542925" cy="409575"/>
          </a:xfrm>
        </p:spPr>
        <p:txBody>
          <a:bodyPr/>
          <a:lstStyle>
            <a:lvl1pPr marL="0" indent="0">
              <a:buNone/>
              <a:defRPr/>
            </a:lvl1pPr>
          </a:lstStyle>
          <a:p>
            <a:pPr lvl="0"/>
            <a:endParaRPr lang="zh-CN" altLang="en-US"/>
          </a:p>
        </p:txBody>
      </p:sp>
    </p:spTree>
    <p:extLst>
      <p:ext uri="{BB962C8B-B14F-4D97-AF65-F5344CB8AC3E}">
        <p14:creationId val="4103042754"/>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0A2B90B-C668-4E9C-A41C-89BED6A9BB38}" type="datetimeFigureOut">
              <a:rPr lang="zh-CN" altLang="en-US" smtClean="0"/>
              <a:t>2016/11/27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0AA21A-54D0-4A44-A42C-02E434EA5CEA}" type="slidenum">
              <a:rPr lang="zh-CN" altLang="en-US" smtClean="0"/>
              <a:t>‹#›</a:t>
            </a:fld>
            <a:endParaRPr lang="zh-CN" altLang="en-US"/>
          </a:p>
        </p:txBody>
      </p:sp>
    </p:spTree>
    <p:extLst>
      <p:ext uri="{BB962C8B-B14F-4D97-AF65-F5344CB8AC3E}">
        <p14:creationId val="1679159076"/>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0A2B90B-C668-4E9C-A41C-89BED6A9BB38}" type="datetimeFigureOut">
              <a:rPr lang="zh-CN" altLang="en-US" smtClean="0"/>
              <a:t>2016/11/27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0AA21A-54D0-4A44-A42C-02E434EA5CEA}" type="slidenum">
              <a:rPr lang="zh-CN" altLang="en-US" smtClean="0"/>
              <a:t>‹#›</a:t>
            </a:fld>
            <a:endParaRPr lang="zh-CN" altLang="en-US"/>
          </a:p>
        </p:txBody>
      </p:sp>
    </p:spTree>
    <p:extLst>
      <p:ext uri="{BB962C8B-B14F-4D97-AF65-F5344CB8AC3E}">
        <p14:creationId val="3635604988"/>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0A2B90B-C668-4E9C-A41C-89BED6A9BB38}" type="datetimeFigureOut">
              <a:rPr lang="zh-CN" altLang="en-US" smtClean="0"/>
              <a:t>2016/11/27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0AA21A-54D0-4A44-A42C-02E434EA5CEA}" type="slidenum">
              <a:rPr lang="zh-CN" altLang="en-US" smtClean="0"/>
              <a:t>‹#›</a:t>
            </a:fld>
            <a:endParaRPr lang="zh-CN" altLang="en-US"/>
          </a:p>
        </p:txBody>
      </p:sp>
    </p:spTree>
    <p:extLst>
      <p:ext uri="{BB962C8B-B14F-4D97-AF65-F5344CB8AC3E}">
        <p14:creationId val="3713108434"/>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50A2B90B-C668-4E9C-A41C-89BED6A9BB38}" type="datetimeFigureOut">
              <a:rPr lang="zh-CN" altLang="en-US" smtClean="0"/>
              <a:t>2016/11/27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60AA21A-54D0-4A44-A42C-02E434EA5CEA}" type="slidenum">
              <a:rPr lang="zh-CN" altLang="en-US" smtClean="0"/>
              <a:t>‹#›</a:t>
            </a:fld>
            <a:endParaRPr lang="zh-CN" altLang="en-US"/>
          </a:p>
        </p:txBody>
      </p:sp>
    </p:spTree>
    <p:extLst>
      <p:ext uri="{BB962C8B-B14F-4D97-AF65-F5344CB8AC3E}">
        <p14:creationId val="367988230"/>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0A2B90B-C668-4E9C-A41C-89BED6A9BB38}" type="datetimeFigureOut">
              <a:rPr lang="zh-CN" altLang="en-US" smtClean="0"/>
              <a:t>2016/11/27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60AA21A-54D0-4A44-A42C-02E434EA5CEA}" type="slidenum">
              <a:rPr lang="zh-CN" altLang="en-US" smtClean="0"/>
              <a:t>‹#›</a:t>
            </a:fld>
            <a:endParaRPr lang="zh-CN" altLang="en-US"/>
          </a:p>
        </p:txBody>
      </p:sp>
    </p:spTree>
    <p:extLst>
      <p:ext uri="{BB962C8B-B14F-4D97-AF65-F5344CB8AC3E}">
        <p14:creationId val="2230684990"/>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0A2B90B-C668-4E9C-A41C-89BED6A9BB38}" type="datetimeFigureOut">
              <a:rPr lang="zh-CN" altLang="en-US" smtClean="0"/>
              <a:t>2016/11/27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60AA21A-54D0-4A44-A42C-02E434EA5CEA}" type="slidenum">
              <a:rPr lang="zh-CN" altLang="en-US" smtClean="0"/>
              <a:t>‹#›</a:t>
            </a:fld>
            <a:endParaRPr lang="zh-CN" altLang="en-US"/>
          </a:p>
        </p:txBody>
      </p:sp>
    </p:spTree>
    <p:extLst>
      <p:ext uri="{BB962C8B-B14F-4D97-AF65-F5344CB8AC3E}">
        <p14:creationId val="521360905"/>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0A2B90B-C668-4E9C-A41C-89BED6A9BB38}" type="datetimeFigureOut">
              <a:rPr lang="zh-CN" altLang="en-US" smtClean="0"/>
              <a:t>2016/11/27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60AA21A-54D0-4A44-A42C-02E434EA5CEA}" type="slidenum">
              <a:rPr lang="zh-CN" altLang="en-US" smtClean="0"/>
              <a:t>‹#›</a:t>
            </a:fld>
            <a:endParaRPr lang="zh-CN" altLang="en-US"/>
          </a:p>
        </p:txBody>
      </p:sp>
    </p:spTree>
    <p:extLst>
      <p:ext uri="{BB962C8B-B14F-4D97-AF65-F5344CB8AC3E}">
        <p14:creationId val="675182079"/>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0A2B90B-C668-4E9C-A41C-89BED6A9BB38}" type="datetimeFigureOut">
              <a:rPr lang="zh-CN" altLang="en-US" smtClean="0"/>
              <a:t>2016/11/27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60AA21A-54D0-4A44-A42C-02E434EA5CEA}" type="slidenum">
              <a:rPr lang="zh-CN" altLang="en-US" smtClean="0"/>
              <a:t>‹#›</a:t>
            </a:fld>
            <a:endParaRPr lang="zh-CN" altLang="en-US"/>
          </a:p>
        </p:txBody>
      </p:sp>
    </p:spTree>
    <p:extLst>
      <p:ext uri="{BB962C8B-B14F-4D97-AF65-F5344CB8AC3E}">
        <p14:creationId val="2974618994"/>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50A2B90B-C668-4E9C-A41C-89BED6A9BB38}" type="datetimeFigureOut">
              <a:rPr lang="zh-CN" altLang="en-US" smtClean="0"/>
              <a:t>2016/11/27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60AA21A-54D0-4A44-A42C-02E434EA5CEA}" type="slidenum">
              <a:rPr lang="zh-CN" altLang="en-US" smtClean="0"/>
              <a:t>‹#›</a:t>
            </a:fld>
            <a:endParaRPr lang="zh-CN" altLang="en-US"/>
          </a:p>
        </p:txBody>
      </p:sp>
    </p:spTree>
    <p:extLst>
      <p:ext uri="{BB962C8B-B14F-4D97-AF65-F5344CB8AC3E}">
        <p14:creationId val="4164420679"/>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50A2B90B-C668-4E9C-A41C-89BED6A9BB38}" type="datetimeFigureOut">
              <a:rPr lang="zh-CN" altLang="en-US" smtClean="0"/>
              <a:t>2016/11/27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60AA21A-54D0-4A44-A42C-02E434EA5CEA}" type="slidenum">
              <a:rPr lang="zh-CN" altLang="en-US" smtClean="0"/>
              <a:t>‹#›</a:t>
            </a:fld>
            <a:endParaRPr lang="zh-CN" altLang="en-US"/>
          </a:p>
        </p:txBody>
      </p:sp>
    </p:spTree>
    <p:extLst>
      <p:ext uri="{BB962C8B-B14F-4D97-AF65-F5344CB8AC3E}">
        <p14:creationId val="1605545794"/>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A2B90B-C668-4E9C-A41C-89BED6A9BB38}" type="datetimeFigureOut">
              <a:rPr lang="zh-CN" altLang="en-US" smtClean="0"/>
              <a:t>2016/11/27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0AA21A-54D0-4A44-A42C-02E434EA5CEA}" type="slidenum">
              <a:rPr lang="zh-CN" altLang="en-US" smtClean="0"/>
              <a:t>‹#›</a:t>
            </a:fld>
            <a:endParaRPr lang="zh-CN" altLang="en-US"/>
          </a:p>
        </p:txBody>
      </p:sp>
    </p:spTree>
    <p:extLst>
      <p:ext uri="{BB962C8B-B14F-4D97-AF65-F5344CB8AC3E}">
        <p14:creationId val="35320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5.png" /><Relationship Id="rId11" Type="http://schemas.openxmlformats.org/officeDocument/2006/relationships/tags" Target="../tags/tag5.xml" /><Relationship Id="rId12" Type="http://schemas.openxmlformats.org/officeDocument/2006/relationships/tags" Target="../tags/tag6.xml" /><Relationship Id="rId13" Type="http://schemas.openxmlformats.org/officeDocument/2006/relationships/image" Target="../media/image6.png" /><Relationship Id="rId14" Type="http://schemas.openxmlformats.org/officeDocument/2006/relationships/tags" Target="../tags/tag7.xml" /><Relationship Id="rId15" Type="http://schemas.openxmlformats.org/officeDocument/2006/relationships/tags" Target="../tags/tag8.xml" /><Relationship Id="rId16" Type="http://schemas.openxmlformats.org/officeDocument/2006/relationships/image" Target="../media/image7.png" /><Relationship Id="rId17" Type="http://schemas.openxmlformats.org/officeDocument/2006/relationships/tags" Target="../tags/tag9.xml" /><Relationship Id="rId18" Type="http://schemas.openxmlformats.org/officeDocument/2006/relationships/image" Target="../media/image8.png" /><Relationship Id="rId19" Type="http://schemas.openxmlformats.org/officeDocument/2006/relationships/tags" Target="../tags/tag10.xml" /><Relationship Id="rId2" Type="http://schemas.openxmlformats.org/officeDocument/2006/relationships/image" Target="../media/image1.png" /><Relationship Id="rId20" Type="http://schemas.openxmlformats.org/officeDocument/2006/relationships/image" Target="../media/image9.png" /><Relationship Id="rId21" Type="http://schemas.openxmlformats.org/officeDocument/2006/relationships/tags" Target="../tags/tag11.xml" /><Relationship Id="rId22" Type="http://schemas.openxmlformats.org/officeDocument/2006/relationships/image" Target="../media/image10.png" /><Relationship Id="rId23" Type="http://schemas.openxmlformats.org/officeDocument/2006/relationships/tags" Target="../tags/tag12.xml" /><Relationship Id="rId24" Type="http://schemas.openxmlformats.org/officeDocument/2006/relationships/image" Target="../media/image11.png" /><Relationship Id="rId25" Type="http://schemas.openxmlformats.org/officeDocument/2006/relationships/tags" Target="../tags/tag13.xml" /><Relationship Id="rId26" Type="http://schemas.openxmlformats.org/officeDocument/2006/relationships/audio" Target="../media/media1.mp3" /><Relationship Id="rId27" Type="http://schemas.microsoft.com/office/2007/relationships/media" Target="../media/media1.mp3" TargetMode="Internal" /><Relationship Id="rId3" Type="http://schemas.openxmlformats.org/officeDocument/2006/relationships/tags" Target="../tags/tag1.xml" /><Relationship Id="rId4" Type="http://schemas.openxmlformats.org/officeDocument/2006/relationships/image" Target="../media/image2.png" /><Relationship Id="rId5" Type="http://schemas.openxmlformats.org/officeDocument/2006/relationships/tags" Target="../tags/tag2.xml" /><Relationship Id="rId6" Type="http://schemas.openxmlformats.org/officeDocument/2006/relationships/image" Target="../media/image3.png" /><Relationship Id="rId7" Type="http://schemas.openxmlformats.org/officeDocument/2006/relationships/tags" Target="../tags/tag3.xml" /><Relationship Id="rId8" Type="http://schemas.openxmlformats.org/officeDocument/2006/relationships/image" Target="../media/image4.png" /><Relationship Id="rId9" Type="http://schemas.openxmlformats.org/officeDocument/2006/relationships/tags" Target="../tags/tag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97.xml" /><Relationship Id="rId11" Type="http://schemas.openxmlformats.org/officeDocument/2006/relationships/tags" Target="../tags/tag98.xml" /><Relationship Id="rId2" Type="http://schemas.openxmlformats.org/officeDocument/2006/relationships/image" Target="../media/image1.png" /><Relationship Id="rId3" Type="http://schemas.openxmlformats.org/officeDocument/2006/relationships/tags" Target="../tags/tag92.xml" /><Relationship Id="rId4" Type="http://schemas.openxmlformats.org/officeDocument/2006/relationships/image" Target="../media/image18.png"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image" Target="../media/image27.png" /><Relationship Id="rId8" Type="http://schemas.openxmlformats.org/officeDocument/2006/relationships/tags" Target="../tags/tag95.xml" /><Relationship Id="rId9" Type="http://schemas.openxmlformats.org/officeDocument/2006/relationships/tags" Target="../tags/tag9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8.png" /><Relationship Id="rId4" Type="http://schemas.openxmlformats.org/officeDocument/2006/relationships/tags" Target="../tags/tag99.xml" /><Relationship Id="rId5" Type="http://schemas.openxmlformats.org/officeDocument/2006/relationships/tags" Target="../tags/tag100.xml" /><Relationship Id="rId6" Type="http://schemas.openxmlformats.org/officeDocument/2006/relationships/tags" Target="../tags/tag101.xml" /><Relationship Id="rId7" Type="http://schemas.openxmlformats.org/officeDocument/2006/relationships/tags" Target="../tags/tag102.xml" /><Relationship Id="rId8" Type="http://schemas.openxmlformats.org/officeDocument/2006/relationships/tags" Target="../tags/tag10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08.xml" /><Relationship Id="rId11" Type="http://schemas.openxmlformats.org/officeDocument/2006/relationships/image" Target="../media/image31.png" /><Relationship Id="rId12" Type="http://schemas.openxmlformats.org/officeDocument/2006/relationships/tags" Target="../tags/tag109.xml" /><Relationship Id="rId13" Type="http://schemas.openxmlformats.org/officeDocument/2006/relationships/image" Target="../media/image32.png" /><Relationship Id="rId14" Type="http://schemas.openxmlformats.org/officeDocument/2006/relationships/tags" Target="../tags/tag110.xml" /><Relationship Id="rId15" Type="http://schemas.openxmlformats.org/officeDocument/2006/relationships/image" Target="../media/image33.png" /><Relationship Id="rId16" Type="http://schemas.openxmlformats.org/officeDocument/2006/relationships/tags" Target="../tags/tag111.xml" /><Relationship Id="rId17" Type="http://schemas.openxmlformats.org/officeDocument/2006/relationships/tags" Target="../tags/tag112.xml" /><Relationship Id="rId18" Type="http://schemas.openxmlformats.org/officeDocument/2006/relationships/tags" Target="../tags/tag113.xml" /><Relationship Id="rId19" Type="http://schemas.openxmlformats.org/officeDocument/2006/relationships/tags" Target="../tags/tag114.xml" /><Relationship Id="rId2" Type="http://schemas.openxmlformats.org/officeDocument/2006/relationships/image" Target="../media/image1.png" /><Relationship Id="rId20" Type="http://schemas.openxmlformats.org/officeDocument/2006/relationships/tags" Target="../tags/tag115.xml" /><Relationship Id="rId21" Type="http://schemas.openxmlformats.org/officeDocument/2006/relationships/tags" Target="../tags/tag116.xml" /><Relationship Id="rId22" Type="http://schemas.openxmlformats.org/officeDocument/2006/relationships/tags" Target="../tags/tag117.xml" /><Relationship Id="rId23" Type="http://schemas.openxmlformats.org/officeDocument/2006/relationships/tags" Target="../tags/tag118.xml" /><Relationship Id="rId24" Type="http://schemas.openxmlformats.org/officeDocument/2006/relationships/tags" Target="../tags/tag119.xml" /><Relationship Id="rId25" Type="http://schemas.openxmlformats.org/officeDocument/2006/relationships/tags" Target="../tags/tag120.xml" /><Relationship Id="rId3" Type="http://schemas.openxmlformats.org/officeDocument/2006/relationships/tags" Target="../tags/tag104.xml" /><Relationship Id="rId4" Type="http://schemas.openxmlformats.org/officeDocument/2006/relationships/image" Target="../media/image18.png"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image" Target="../media/image29.png" /><Relationship Id="rId8" Type="http://schemas.openxmlformats.org/officeDocument/2006/relationships/tags" Target="../tags/tag107.xml" /><Relationship Id="rId9" Type="http://schemas.openxmlformats.org/officeDocument/2006/relationships/image" Target="../media/image30.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26.xml" /><Relationship Id="rId11" Type="http://schemas.openxmlformats.org/officeDocument/2006/relationships/tags" Target="../tags/tag127.xml" /><Relationship Id="rId12" Type="http://schemas.openxmlformats.org/officeDocument/2006/relationships/tags" Target="../tags/tag128.xml" /><Relationship Id="rId13" Type="http://schemas.openxmlformats.org/officeDocument/2006/relationships/tags" Target="../tags/tag129.xml" /><Relationship Id="rId14" Type="http://schemas.openxmlformats.org/officeDocument/2006/relationships/tags" Target="../tags/tag130.xml" /><Relationship Id="rId15" Type="http://schemas.openxmlformats.org/officeDocument/2006/relationships/tags" Target="../tags/tag131.xml" /><Relationship Id="rId16" Type="http://schemas.openxmlformats.org/officeDocument/2006/relationships/tags" Target="../tags/tag132.xml" /><Relationship Id="rId17" Type="http://schemas.openxmlformats.org/officeDocument/2006/relationships/tags" Target="../tags/tag133.xml" /><Relationship Id="rId18" Type="http://schemas.openxmlformats.org/officeDocument/2006/relationships/tags" Target="../tags/tag134.xml" /><Relationship Id="rId19" Type="http://schemas.openxmlformats.org/officeDocument/2006/relationships/tags" Target="../tags/tag135.xml" /><Relationship Id="rId2" Type="http://schemas.openxmlformats.org/officeDocument/2006/relationships/image" Target="../media/image1.png" /><Relationship Id="rId3" Type="http://schemas.openxmlformats.org/officeDocument/2006/relationships/tags" Target="../tags/tag121.xml" /><Relationship Id="rId4" Type="http://schemas.openxmlformats.org/officeDocument/2006/relationships/image" Target="../media/image18.png"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image" Target="../media/image34.png" /><Relationship Id="rId8" Type="http://schemas.openxmlformats.org/officeDocument/2006/relationships/tags" Target="../tags/tag124.xml" /><Relationship Id="rId9" Type="http://schemas.openxmlformats.org/officeDocument/2006/relationships/tags" Target="../tags/tag12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40.xml" /><Relationship Id="rId11" Type="http://schemas.openxmlformats.org/officeDocument/2006/relationships/tags" Target="../tags/tag141.xml" /><Relationship Id="rId12" Type="http://schemas.openxmlformats.org/officeDocument/2006/relationships/tags" Target="../tags/tag142.xml" /><Relationship Id="rId13" Type="http://schemas.openxmlformats.org/officeDocument/2006/relationships/tags" Target="../tags/tag143.xml" /><Relationship Id="rId14" Type="http://schemas.openxmlformats.org/officeDocument/2006/relationships/tags" Target="../tags/tag144.xml" /><Relationship Id="rId15" Type="http://schemas.openxmlformats.org/officeDocument/2006/relationships/tags" Target="../tags/tag145.xml" /><Relationship Id="rId16" Type="http://schemas.openxmlformats.org/officeDocument/2006/relationships/tags" Target="../tags/tag146.xml" /><Relationship Id="rId17" Type="http://schemas.openxmlformats.org/officeDocument/2006/relationships/tags" Target="../tags/tag147.xml" /><Relationship Id="rId2" Type="http://schemas.openxmlformats.org/officeDocument/2006/relationships/image" Target="../media/image1.png" /><Relationship Id="rId3" Type="http://schemas.openxmlformats.org/officeDocument/2006/relationships/tags" Target="../tags/tag136.xml" /><Relationship Id="rId4" Type="http://schemas.openxmlformats.org/officeDocument/2006/relationships/image" Target="../media/image18.png"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tags" Target="../tags/tag139.xml" /><Relationship Id="rId8" Type="http://schemas.openxmlformats.org/officeDocument/2006/relationships/image" Target="../media/image35.png" /><Relationship Id="rId9" Type="http://schemas.openxmlformats.org/officeDocument/2006/relationships/image" Target="../media/image36.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17.png" /><Relationship Id="rId4" Type="http://schemas.openxmlformats.org/officeDocument/2006/relationships/image" Target="../media/image12.png" /><Relationship Id="rId5" Type="http://schemas.microsoft.com/office/2007/relationships/hdphoto" Target="../media/image13.wdp"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54.xml" /><Relationship Id="rId11" Type="http://schemas.openxmlformats.org/officeDocument/2006/relationships/tags" Target="../tags/tag155.xml" /><Relationship Id="rId12" Type="http://schemas.openxmlformats.org/officeDocument/2006/relationships/tags" Target="../tags/tag156.xml" /><Relationship Id="rId13" Type="http://schemas.openxmlformats.org/officeDocument/2006/relationships/tags" Target="../tags/tag157.xml" /><Relationship Id="rId2" Type="http://schemas.openxmlformats.org/officeDocument/2006/relationships/image" Target="../media/image1.png" /><Relationship Id="rId3" Type="http://schemas.openxmlformats.org/officeDocument/2006/relationships/tags" Target="../tags/tag148.xml" /><Relationship Id="rId4" Type="http://schemas.openxmlformats.org/officeDocument/2006/relationships/image" Target="../media/image18.png"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tags" Target="../tags/tag152.xml" /><Relationship Id="rId9" Type="http://schemas.openxmlformats.org/officeDocument/2006/relationships/tags" Target="../tags/tag15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62.xml" /><Relationship Id="rId11" Type="http://schemas.openxmlformats.org/officeDocument/2006/relationships/image" Target="../media/image39.png" /><Relationship Id="rId12" Type="http://schemas.openxmlformats.org/officeDocument/2006/relationships/tags" Target="../tags/tag163.xml" /><Relationship Id="rId13" Type="http://schemas.openxmlformats.org/officeDocument/2006/relationships/image" Target="../media/image40.png" /><Relationship Id="rId14" Type="http://schemas.openxmlformats.org/officeDocument/2006/relationships/tags" Target="../tags/tag164.xml" /><Relationship Id="rId15" Type="http://schemas.openxmlformats.org/officeDocument/2006/relationships/image" Target="../media/image41.png" /><Relationship Id="rId16" Type="http://schemas.openxmlformats.org/officeDocument/2006/relationships/tags" Target="../tags/tag165.xml" /><Relationship Id="rId17" Type="http://schemas.openxmlformats.org/officeDocument/2006/relationships/image" Target="../media/image42.png" /><Relationship Id="rId18" Type="http://schemas.openxmlformats.org/officeDocument/2006/relationships/tags" Target="../tags/tag166.xml" /><Relationship Id="rId19" Type="http://schemas.openxmlformats.org/officeDocument/2006/relationships/tags" Target="../tags/tag167.xml" /><Relationship Id="rId2" Type="http://schemas.openxmlformats.org/officeDocument/2006/relationships/image" Target="../media/image1.png" /><Relationship Id="rId20" Type="http://schemas.openxmlformats.org/officeDocument/2006/relationships/tags" Target="../tags/tag168.xml" /><Relationship Id="rId21" Type="http://schemas.openxmlformats.org/officeDocument/2006/relationships/tags" Target="../tags/tag169.xml" /><Relationship Id="rId22" Type="http://schemas.openxmlformats.org/officeDocument/2006/relationships/tags" Target="../tags/tag170.xml" /><Relationship Id="rId23" Type="http://schemas.openxmlformats.org/officeDocument/2006/relationships/tags" Target="../tags/tag171.xml" /><Relationship Id="rId24" Type="http://schemas.openxmlformats.org/officeDocument/2006/relationships/tags" Target="../tags/tag172.xml" /><Relationship Id="rId25" Type="http://schemas.openxmlformats.org/officeDocument/2006/relationships/tags" Target="../tags/tag173.xml" /><Relationship Id="rId26" Type="http://schemas.openxmlformats.org/officeDocument/2006/relationships/tags" Target="../tags/tag174.xml" /><Relationship Id="rId27" Type="http://schemas.openxmlformats.org/officeDocument/2006/relationships/tags" Target="../tags/tag175.xml" /><Relationship Id="rId28" Type="http://schemas.openxmlformats.org/officeDocument/2006/relationships/tags" Target="../tags/tag176.xml" /><Relationship Id="rId29" Type="http://schemas.openxmlformats.org/officeDocument/2006/relationships/tags" Target="../tags/tag177.xml" /><Relationship Id="rId3" Type="http://schemas.openxmlformats.org/officeDocument/2006/relationships/tags" Target="../tags/tag158.xml" /><Relationship Id="rId30" Type="http://schemas.openxmlformats.org/officeDocument/2006/relationships/tags" Target="../tags/tag178.xml" /><Relationship Id="rId4" Type="http://schemas.openxmlformats.org/officeDocument/2006/relationships/image" Target="../media/image18.png" /><Relationship Id="rId5" Type="http://schemas.openxmlformats.org/officeDocument/2006/relationships/tags" Target="../tags/tag159.xml" /><Relationship Id="rId6" Type="http://schemas.openxmlformats.org/officeDocument/2006/relationships/tags" Target="../tags/tag160.xml" /><Relationship Id="rId7" Type="http://schemas.openxmlformats.org/officeDocument/2006/relationships/image" Target="../media/image37.png" /><Relationship Id="rId8" Type="http://schemas.openxmlformats.org/officeDocument/2006/relationships/tags" Target="../tags/tag161.xml" /><Relationship Id="rId9" Type="http://schemas.openxmlformats.org/officeDocument/2006/relationships/image" Target="../media/image38.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83.xml" /><Relationship Id="rId11" Type="http://schemas.openxmlformats.org/officeDocument/2006/relationships/tags" Target="../tags/tag184.xml" /><Relationship Id="rId12" Type="http://schemas.openxmlformats.org/officeDocument/2006/relationships/tags" Target="../tags/tag185.xml" /><Relationship Id="rId2" Type="http://schemas.openxmlformats.org/officeDocument/2006/relationships/image" Target="../media/image1.png" /><Relationship Id="rId3" Type="http://schemas.openxmlformats.org/officeDocument/2006/relationships/image" Target="../media/image43.emf"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image" Target="../media/image44.png" /><Relationship Id="rId8" Type="http://schemas.openxmlformats.org/officeDocument/2006/relationships/tags" Target="../tags/tag182.xml" /><Relationship Id="rId9" Type="http://schemas.openxmlformats.org/officeDocument/2006/relationships/image" Target="../media/image4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92.xml" /><Relationship Id="rId11" Type="http://schemas.openxmlformats.org/officeDocument/2006/relationships/tags" Target="../tags/tag193.xml" /><Relationship Id="rId12" Type="http://schemas.openxmlformats.org/officeDocument/2006/relationships/tags" Target="../tags/tag194.xml" /><Relationship Id="rId13" Type="http://schemas.openxmlformats.org/officeDocument/2006/relationships/tags" Target="../tags/tag195.xml" /><Relationship Id="rId14" Type="http://schemas.openxmlformats.org/officeDocument/2006/relationships/tags" Target="../tags/tag196.xml" /><Relationship Id="rId15" Type="http://schemas.openxmlformats.org/officeDocument/2006/relationships/tags" Target="../tags/tag197.xml" /><Relationship Id="rId16" Type="http://schemas.openxmlformats.org/officeDocument/2006/relationships/image" Target="../media/image46.png" /><Relationship Id="rId17" Type="http://schemas.openxmlformats.org/officeDocument/2006/relationships/tags" Target="../tags/tag198.xml" /><Relationship Id="rId2" Type="http://schemas.openxmlformats.org/officeDocument/2006/relationships/image" Target="../media/image1.png" /><Relationship Id="rId3" Type="http://schemas.openxmlformats.org/officeDocument/2006/relationships/tags" Target="../tags/tag186.xml" /><Relationship Id="rId4" Type="http://schemas.openxmlformats.org/officeDocument/2006/relationships/image" Target="../media/image18.png" /><Relationship Id="rId5" Type="http://schemas.openxmlformats.org/officeDocument/2006/relationships/tags" Target="../tags/tag187.xml" /><Relationship Id="rId6" Type="http://schemas.openxmlformats.org/officeDocument/2006/relationships/tags" Target="../tags/tag188.xml" /><Relationship Id="rId7" Type="http://schemas.openxmlformats.org/officeDocument/2006/relationships/tags" Target="../tags/tag189.xml" /><Relationship Id="rId8" Type="http://schemas.openxmlformats.org/officeDocument/2006/relationships/tags" Target="../tags/tag190.xml" /><Relationship Id="rId9" Type="http://schemas.openxmlformats.org/officeDocument/2006/relationships/tags" Target="../tags/tag19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8.xml" /><Relationship Id="rId11" Type="http://schemas.openxmlformats.org/officeDocument/2006/relationships/tags" Target="../tags/tag19.xml" /><Relationship Id="rId12" Type="http://schemas.openxmlformats.org/officeDocument/2006/relationships/tags" Target="../tags/tag20.xml" /><Relationship Id="rId13" Type="http://schemas.openxmlformats.org/officeDocument/2006/relationships/tags" Target="../tags/tag21.xml" /><Relationship Id="rId14" Type="http://schemas.openxmlformats.org/officeDocument/2006/relationships/tags" Target="../tags/tag22.xml" /><Relationship Id="rId15" Type="http://schemas.openxmlformats.org/officeDocument/2006/relationships/tags" Target="../tags/tag23.xml" /><Relationship Id="rId16" Type="http://schemas.openxmlformats.org/officeDocument/2006/relationships/tags" Target="../tags/tag24.xml" /><Relationship Id="rId17" Type="http://schemas.openxmlformats.org/officeDocument/2006/relationships/image" Target="../media/image14.png" /><Relationship Id="rId18" Type="http://schemas.openxmlformats.org/officeDocument/2006/relationships/image" Target="../media/image15.png" /><Relationship Id="rId19" Type="http://schemas.microsoft.com/office/2007/relationships/hdphoto" Target="../media/image16.wdp" /><Relationship Id="rId2" Type="http://schemas.openxmlformats.org/officeDocument/2006/relationships/image" Target="../media/image1.png" /><Relationship Id="rId3" Type="http://schemas.openxmlformats.org/officeDocument/2006/relationships/tags" Target="../tags/tag14.xml" /><Relationship Id="rId4" Type="http://schemas.openxmlformats.org/officeDocument/2006/relationships/image" Target="../media/image4.png" /><Relationship Id="rId5" Type="http://schemas.openxmlformats.org/officeDocument/2006/relationships/tags" Target="../tags/tag15.xml" /><Relationship Id="rId6" Type="http://schemas.openxmlformats.org/officeDocument/2006/relationships/tags" Target="../tags/tag16.xml" /><Relationship Id="rId7" Type="http://schemas.openxmlformats.org/officeDocument/2006/relationships/image" Target="../media/image12.png" /><Relationship Id="rId8" Type="http://schemas.microsoft.com/office/2007/relationships/hdphoto" Target="../media/image13.wdp" /><Relationship Id="rId9" Type="http://schemas.openxmlformats.org/officeDocument/2006/relationships/tags" Target="../tags/tag1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image" Target="../media/image47.emf" /><Relationship Id="rId13" Type="http://schemas.openxmlformats.org/officeDocument/2006/relationships/tags" Target="../tags/tag207.xml" /><Relationship Id="rId14" Type="http://schemas.openxmlformats.org/officeDocument/2006/relationships/tags" Target="../tags/tag208.xml" /><Relationship Id="rId15" Type="http://schemas.openxmlformats.org/officeDocument/2006/relationships/image" Target="../media/image48.emf" /><Relationship Id="rId16" Type="http://schemas.openxmlformats.org/officeDocument/2006/relationships/tags" Target="../tags/tag209.xml" /><Relationship Id="rId2" Type="http://schemas.openxmlformats.org/officeDocument/2006/relationships/image" Target="../media/image1.png" /><Relationship Id="rId3" Type="http://schemas.openxmlformats.org/officeDocument/2006/relationships/tags" Target="../tags/tag199.xml" /><Relationship Id="rId4" Type="http://schemas.openxmlformats.org/officeDocument/2006/relationships/image" Target="../media/image18.png"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tags" Target="../tags/tag202.xml" /><Relationship Id="rId8" Type="http://schemas.openxmlformats.org/officeDocument/2006/relationships/tags" Target="../tags/tag203.xml" /><Relationship Id="rId9" Type="http://schemas.openxmlformats.org/officeDocument/2006/relationships/tags" Target="../tags/tag20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17.png" /><Relationship Id="rId4" Type="http://schemas.openxmlformats.org/officeDocument/2006/relationships/image" Target="../media/image12.png" /><Relationship Id="rId5" Type="http://schemas.microsoft.com/office/2007/relationships/hdphoto" Target="../media/image13.wdp"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14.xml" /><Relationship Id="rId11" Type="http://schemas.openxmlformats.org/officeDocument/2006/relationships/image" Target="../media/image51.png" /><Relationship Id="rId12" Type="http://schemas.openxmlformats.org/officeDocument/2006/relationships/tags" Target="../tags/tag215.xml" /><Relationship Id="rId13" Type="http://schemas.openxmlformats.org/officeDocument/2006/relationships/image" Target="../media/image52.png" /><Relationship Id="rId14" Type="http://schemas.openxmlformats.org/officeDocument/2006/relationships/tags" Target="../tags/tag216.xml" /><Relationship Id="rId15" Type="http://schemas.openxmlformats.org/officeDocument/2006/relationships/tags" Target="../tags/tag217.xml" /><Relationship Id="rId16" Type="http://schemas.openxmlformats.org/officeDocument/2006/relationships/tags" Target="../tags/tag218.xml" /><Relationship Id="rId17" Type="http://schemas.openxmlformats.org/officeDocument/2006/relationships/tags" Target="../tags/tag219.xml" /><Relationship Id="rId18" Type="http://schemas.openxmlformats.org/officeDocument/2006/relationships/tags" Target="../tags/tag220.xml" /><Relationship Id="rId19" Type="http://schemas.openxmlformats.org/officeDocument/2006/relationships/tags" Target="../tags/tag221.xml" /><Relationship Id="rId2" Type="http://schemas.openxmlformats.org/officeDocument/2006/relationships/image" Target="../media/image1.png" /><Relationship Id="rId20" Type="http://schemas.openxmlformats.org/officeDocument/2006/relationships/tags" Target="../tags/tag222.xml" /><Relationship Id="rId21" Type="http://schemas.openxmlformats.org/officeDocument/2006/relationships/tags" Target="../tags/tag223.xml" /><Relationship Id="rId22" Type="http://schemas.openxmlformats.org/officeDocument/2006/relationships/tags" Target="../tags/tag224.xml" /><Relationship Id="rId3" Type="http://schemas.openxmlformats.org/officeDocument/2006/relationships/tags" Target="../tags/tag210.xml" /><Relationship Id="rId4" Type="http://schemas.openxmlformats.org/officeDocument/2006/relationships/image" Target="../media/image18.png" /><Relationship Id="rId5" Type="http://schemas.openxmlformats.org/officeDocument/2006/relationships/tags" Target="../tags/tag211.xml" /><Relationship Id="rId6" Type="http://schemas.openxmlformats.org/officeDocument/2006/relationships/tags" Target="../tags/tag212.xml" /><Relationship Id="rId7" Type="http://schemas.openxmlformats.org/officeDocument/2006/relationships/image" Target="../media/image49.png" /><Relationship Id="rId8" Type="http://schemas.openxmlformats.org/officeDocument/2006/relationships/tags" Target="../tags/tag213.xml" /><Relationship Id="rId9" Type="http://schemas.openxmlformats.org/officeDocument/2006/relationships/image" Target="../media/image50.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54.png" /><Relationship Id="rId11" Type="http://schemas.openxmlformats.org/officeDocument/2006/relationships/tags" Target="../tags/tag230.xml" /><Relationship Id="rId12" Type="http://schemas.openxmlformats.org/officeDocument/2006/relationships/tags" Target="../tags/tag231.xml" /><Relationship Id="rId13" Type="http://schemas.openxmlformats.org/officeDocument/2006/relationships/tags" Target="../tags/tag232.xml" /><Relationship Id="rId14" Type="http://schemas.openxmlformats.org/officeDocument/2006/relationships/image" Target="../media/image55.png" /><Relationship Id="rId15" Type="http://schemas.openxmlformats.org/officeDocument/2006/relationships/tags" Target="../tags/tag233.xml" /><Relationship Id="rId16" Type="http://schemas.openxmlformats.org/officeDocument/2006/relationships/tags" Target="../tags/tag234.xml" /><Relationship Id="rId17" Type="http://schemas.openxmlformats.org/officeDocument/2006/relationships/tags" Target="../tags/tag235.xml" /><Relationship Id="rId18" Type="http://schemas.openxmlformats.org/officeDocument/2006/relationships/tags" Target="../tags/tag236.xml" /><Relationship Id="rId19" Type="http://schemas.openxmlformats.org/officeDocument/2006/relationships/tags" Target="../tags/tag237.xml" /><Relationship Id="rId2" Type="http://schemas.openxmlformats.org/officeDocument/2006/relationships/image" Target="../media/image1.png" /><Relationship Id="rId3" Type="http://schemas.openxmlformats.org/officeDocument/2006/relationships/tags" Target="../tags/tag225.xml" /><Relationship Id="rId4" Type="http://schemas.openxmlformats.org/officeDocument/2006/relationships/image" Target="../media/image18.png" /><Relationship Id="rId5" Type="http://schemas.openxmlformats.org/officeDocument/2006/relationships/tags" Target="../tags/tag226.xml" /><Relationship Id="rId6" Type="http://schemas.openxmlformats.org/officeDocument/2006/relationships/tags" Target="../tags/tag227.xml" /><Relationship Id="rId7" Type="http://schemas.openxmlformats.org/officeDocument/2006/relationships/image" Target="../media/image53.png" /><Relationship Id="rId8" Type="http://schemas.openxmlformats.org/officeDocument/2006/relationships/tags" Target="../tags/tag228.xml" /><Relationship Id="rId9" Type="http://schemas.openxmlformats.org/officeDocument/2006/relationships/tags" Target="../tags/tag22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43.xml" /><Relationship Id="rId11" Type="http://schemas.openxmlformats.org/officeDocument/2006/relationships/tags" Target="../tags/tag244.xml" /><Relationship Id="rId12" Type="http://schemas.openxmlformats.org/officeDocument/2006/relationships/tags" Target="../tags/tag245.xml" /><Relationship Id="rId13" Type="http://schemas.openxmlformats.org/officeDocument/2006/relationships/tags" Target="../tags/tag246.xml" /><Relationship Id="rId14" Type="http://schemas.openxmlformats.org/officeDocument/2006/relationships/tags" Target="../tags/tag247.xml" /><Relationship Id="rId15" Type="http://schemas.openxmlformats.org/officeDocument/2006/relationships/tags" Target="../tags/tag248.xml" /><Relationship Id="rId16" Type="http://schemas.openxmlformats.org/officeDocument/2006/relationships/tags" Target="../tags/tag249.xml" /><Relationship Id="rId17" Type="http://schemas.openxmlformats.org/officeDocument/2006/relationships/tags" Target="../tags/tag250.xml" /><Relationship Id="rId18" Type="http://schemas.openxmlformats.org/officeDocument/2006/relationships/tags" Target="../tags/tag251.xml" /><Relationship Id="rId19" Type="http://schemas.openxmlformats.org/officeDocument/2006/relationships/tags" Target="../tags/tag252.xml" /><Relationship Id="rId2" Type="http://schemas.openxmlformats.org/officeDocument/2006/relationships/image" Target="../media/image1.png"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image" Target="../media/image18.png" /><Relationship Id="rId7" Type="http://schemas.openxmlformats.org/officeDocument/2006/relationships/tags" Target="../tags/tag241.xml" /><Relationship Id="rId8" Type="http://schemas.openxmlformats.org/officeDocument/2006/relationships/tags" Target="../tags/tag242.xml" /><Relationship Id="rId9" Type="http://schemas.openxmlformats.org/officeDocument/2006/relationships/image" Target="../media/image56.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59.xml" /><Relationship Id="rId11" Type="http://schemas.openxmlformats.org/officeDocument/2006/relationships/tags" Target="../tags/tag260.xml" /><Relationship Id="rId12" Type="http://schemas.openxmlformats.org/officeDocument/2006/relationships/tags" Target="../tags/tag261.xml" /><Relationship Id="rId13" Type="http://schemas.openxmlformats.org/officeDocument/2006/relationships/tags" Target="../tags/tag262.xml" /><Relationship Id="rId14" Type="http://schemas.openxmlformats.org/officeDocument/2006/relationships/tags" Target="../tags/tag263.xml" /><Relationship Id="rId15" Type="http://schemas.openxmlformats.org/officeDocument/2006/relationships/tags" Target="../tags/tag264.xml" /><Relationship Id="rId2" Type="http://schemas.openxmlformats.org/officeDocument/2006/relationships/image" Target="../media/image1.png" /><Relationship Id="rId3" Type="http://schemas.openxmlformats.org/officeDocument/2006/relationships/tags" Target="../tags/tag253.xml" /><Relationship Id="rId4" Type="http://schemas.openxmlformats.org/officeDocument/2006/relationships/image" Target="../media/image18.png" /><Relationship Id="rId5" Type="http://schemas.openxmlformats.org/officeDocument/2006/relationships/tags" Target="../tags/tag254.xml" /><Relationship Id="rId6" Type="http://schemas.openxmlformats.org/officeDocument/2006/relationships/tags" Target="../tags/tag255.xml" /><Relationship Id="rId7" Type="http://schemas.openxmlformats.org/officeDocument/2006/relationships/tags" Target="../tags/tag256.xml" /><Relationship Id="rId8" Type="http://schemas.openxmlformats.org/officeDocument/2006/relationships/tags" Target="../tags/tag257.xml" /><Relationship Id="rId9" Type="http://schemas.openxmlformats.org/officeDocument/2006/relationships/tags" Target="../tags/tag25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71.xml" /><Relationship Id="rId11" Type="http://schemas.openxmlformats.org/officeDocument/2006/relationships/tags" Target="../tags/tag272.xml" /><Relationship Id="rId12" Type="http://schemas.openxmlformats.org/officeDocument/2006/relationships/tags" Target="../tags/tag273.xml" /><Relationship Id="rId13" Type="http://schemas.openxmlformats.org/officeDocument/2006/relationships/tags" Target="../tags/tag274.xml" /><Relationship Id="rId2" Type="http://schemas.openxmlformats.org/officeDocument/2006/relationships/image" Target="../media/image1.png" /><Relationship Id="rId3" Type="http://schemas.openxmlformats.org/officeDocument/2006/relationships/tags" Target="../tags/tag265.xml" /><Relationship Id="rId4" Type="http://schemas.openxmlformats.org/officeDocument/2006/relationships/image" Target="../media/image18.png" /><Relationship Id="rId5" Type="http://schemas.openxmlformats.org/officeDocument/2006/relationships/tags" Target="../tags/tag266.xml" /><Relationship Id="rId6" Type="http://schemas.openxmlformats.org/officeDocument/2006/relationships/tags" Target="../tags/tag267.xml" /><Relationship Id="rId7" Type="http://schemas.openxmlformats.org/officeDocument/2006/relationships/tags" Target="../tags/tag268.xml" /><Relationship Id="rId8" Type="http://schemas.openxmlformats.org/officeDocument/2006/relationships/tags" Target="../tags/tag269.xml" /><Relationship Id="rId9" Type="http://schemas.openxmlformats.org/officeDocument/2006/relationships/tags" Target="../tags/tag27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7.png" /><Relationship Id="rId11" Type="http://schemas.openxmlformats.org/officeDocument/2006/relationships/tags" Target="../tags/tag278.xml" /><Relationship Id="rId12" Type="http://schemas.openxmlformats.org/officeDocument/2006/relationships/image" Target="../media/image10.png" /><Relationship Id="rId13" Type="http://schemas.openxmlformats.org/officeDocument/2006/relationships/tags" Target="../tags/tag279.xml" /><Relationship Id="rId14" Type="http://schemas.openxmlformats.org/officeDocument/2006/relationships/image" Target="../media/image8.png" /><Relationship Id="rId15" Type="http://schemas.openxmlformats.org/officeDocument/2006/relationships/tags" Target="../tags/tag280.xml" /><Relationship Id="rId16" Type="http://schemas.openxmlformats.org/officeDocument/2006/relationships/image" Target="../media/image57.png" /><Relationship Id="rId17" Type="http://schemas.openxmlformats.org/officeDocument/2006/relationships/tags" Target="../tags/tag281.xml" /><Relationship Id="rId18" Type="http://schemas.openxmlformats.org/officeDocument/2006/relationships/image" Target="../media/image9.png" /><Relationship Id="rId19" Type="http://schemas.openxmlformats.org/officeDocument/2006/relationships/tags" Target="../tags/tag282.xml" /><Relationship Id="rId2" Type="http://schemas.openxmlformats.org/officeDocument/2006/relationships/image" Target="../media/image1.png" /><Relationship Id="rId20" Type="http://schemas.openxmlformats.org/officeDocument/2006/relationships/tags" Target="../tags/tag283.xml" /><Relationship Id="rId21" Type="http://schemas.openxmlformats.org/officeDocument/2006/relationships/image" Target="../media/image58.png" /><Relationship Id="rId3" Type="http://schemas.openxmlformats.org/officeDocument/2006/relationships/image" Target="../media/image3.png" /><Relationship Id="rId4" Type="http://schemas.openxmlformats.org/officeDocument/2006/relationships/tags" Target="../tags/tag275.xml" /><Relationship Id="rId5" Type="http://schemas.openxmlformats.org/officeDocument/2006/relationships/image" Target="../media/image4.png" /><Relationship Id="rId6" Type="http://schemas.openxmlformats.org/officeDocument/2006/relationships/image" Target="../media/image5.png" /><Relationship Id="rId7" Type="http://schemas.openxmlformats.org/officeDocument/2006/relationships/tags" Target="../tags/tag276.xml" /><Relationship Id="rId8" Type="http://schemas.openxmlformats.org/officeDocument/2006/relationships/tags" Target="../tags/tag277.xml" /><Relationship Id="rId9" Type="http://schemas.openxmlformats.org/officeDocument/2006/relationships/image" Target="../media/image6.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17.png" /><Relationship Id="rId4" Type="http://schemas.openxmlformats.org/officeDocument/2006/relationships/image" Target="../media/image12.png" /><Relationship Id="rId5" Type="http://schemas.microsoft.com/office/2007/relationships/hdphoto" Target="../media/image13.wdp"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9.png" /><Relationship Id="rId11" Type="http://schemas.openxmlformats.org/officeDocument/2006/relationships/tags" Target="../tags/tag31.xml" /><Relationship Id="rId2" Type="http://schemas.openxmlformats.org/officeDocument/2006/relationships/image" Target="../media/image1.png"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image" Target="../media/image18.png"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tags" Target="../tags/tag3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8.xml" /><Relationship Id="rId11" Type="http://schemas.openxmlformats.org/officeDocument/2006/relationships/tags" Target="../tags/tag39.xml" /><Relationship Id="rId12" Type="http://schemas.openxmlformats.org/officeDocument/2006/relationships/tags" Target="../tags/tag40.xml" /><Relationship Id="rId13" Type="http://schemas.openxmlformats.org/officeDocument/2006/relationships/tags" Target="../tags/tag41.xml" /><Relationship Id="rId14" Type="http://schemas.openxmlformats.org/officeDocument/2006/relationships/tags" Target="../tags/tag42.xml" /><Relationship Id="rId15" Type="http://schemas.openxmlformats.org/officeDocument/2006/relationships/tags" Target="../tags/tag43.xml" /><Relationship Id="rId16" Type="http://schemas.openxmlformats.org/officeDocument/2006/relationships/tags" Target="../tags/tag44.xml" /><Relationship Id="rId17" Type="http://schemas.openxmlformats.org/officeDocument/2006/relationships/tags" Target="../tags/tag45.xml" /><Relationship Id="rId18" Type="http://schemas.openxmlformats.org/officeDocument/2006/relationships/tags" Target="../tags/tag46.xml" /><Relationship Id="rId19" Type="http://schemas.openxmlformats.org/officeDocument/2006/relationships/tags" Target="../tags/tag47.xml" /><Relationship Id="rId2" Type="http://schemas.openxmlformats.org/officeDocument/2006/relationships/image" Target="../media/image1.png" /><Relationship Id="rId20" Type="http://schemas.openxmlformats.org/officeDocument/2006/relationships/tags" Target="../tags/tag48.xml" /><Relationship Id="rId21" Type="http://schemas.openxmlformats.org/officeDocument/2006/relationships/tags" Target="../tags/tag49.xml" /><Relationship Id="rId22" Type="http://schemas.openxmlformats.org/officeDocument/2006/relationships/tags" Target="../tags/tag50.xml" /><Relationship Id="rId23" Type="http://schemas.openxmlformats.org/officeDocument/2006/relationships/tags" Target="../tags/tag51.xml" /><Relationship Id="rId24" Type="http://schemas.openxmlformats.org/officeDocument/2006/relationships/tags" Target="../tags/tag52.xml" /><Relationship Id="rId25" Type="http://schemas.openxmlformats.org/officeDocument/2006/relationships/tags" Target="../tags/tag53.xml" /><Relationship Id="rId26" Type="http://schemas.openxmlformats.org/officeDocument/2006/relationships/tags" Target="../tags/tag54.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image" Target="../media/image18.png" /><Relationship Id="rId6" Type="http://schemas.openxmlformats.org/officeDocument/2006/relationships/tags" Target="../tags/tag34.xml" /><Relationship Id="rId7" Type="http://schemas.openxmlformats.org/officeDocument/2006/relationships/tags" Target="../tags/tag35.xml" /><Relationship Id="rId8" Type="http://schemas.openxmlformats.org/officeDocument/2006/relationships/tags" Target="../tags/tag36.xml" /><Relationship Id="rId9" Type="http://schemas.openxmlformats.org/officeDocument/2006/relationships/tags" Target="../tags/tag3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59.xml" /><Relationship Id="rId11" Type="http://schemas.openxmlformats.org/officeDocument/2006/relationships/tags" Target="../tags/tag60.xml" /><Relationship Id="rId12" Type="http://schemas.openxmlformats.org/officeDocument/2006/relationships/tags" Target="../tags/tag61.xml" /><Relationship Id="rId13" Type="http://schemas.openxmlformats.org/officeDocument/2006/relationships/tags" Target="../tags/tag62.xml" /><Relationship Id="rId14" Type="http://schemas.openxmlformats.org/officeDocument/2006/relationships/tags" Target="../tags/tag63.xml" /><Relationship Id="rId2" Type="http://schemas.openxmlformats.org/officeDocument/2006/relationships/image" Target="../media/image1.png" /><Relationship Id="rId3" Type="http://schemas.openxmlformats.org/officeDocument/2006/relationships/tags" Target="../tags/tag55.xml" /><Relationship Id="rId4" Type="http://schemas.openxmlformats.org/officeDocument/2006/relationships/image" Target="../media/image18.png" /><Relationship Id="rId5" Type="http://schemas.openxmlformats.org/officeDocument/2006/relationships/tags" Target="../tags/tag56.xml" /><Relationship Id="rId6" Type="http://schemas.openxmlformats.org/officeDocument/2006/relationships/tags" Target="../tags/tag57.xml" /><Relationship Id="rId7" Type="http://schemas.openxmlformats.org/officeDocument/2006/relationships/image" Target="../media/image20.png" /><Relationship Id="rId8" Type="http://schemas.microsoft.com/office/2007/relationships/hdphoto" Target="../media/image21.wdp" /><Relationship Id="rId9" Type="http://schemas.openxmlformats.org/officeDocument/2006/relationships/tags" Target="../tags/tag5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69.xml" /><Relationship Id="rId11" Type="http://schemas.openxmlformats.org/officeDocument/2006/relationships/image" Target="../media/image23.png"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2" Type="http://schemas.openxmlformats.org/officeDocument/2006/relationships/image" Target="../media/image1.png" /><Relationship Id="rId3" Type="http://schemas.openxmlformats.org/officeDocument/2006/relationships/tags" Target="../tags/tag64.xml" /><Relationship Id="rId4" Type="http://schemas.openxmlformats.org/officeDocument/2006/relationships/image" Target="../media/image18.png" /><Relationship Id="rId5" Type="http://schemas.openxmlformats.org/officeDocument/2006/relationships/tags" Target="../tags/tag65.xml" /><Relationship Id="rId6" Type="http://schemas.openxmlformats.org/officeDocument/2006/relationships/tags" Target="../tags/tag66.xml" /><Relationship Id="rId7" Type="http://schemas.openxmlformats.org/officeDocument/2006/relationships/image" Target="../media/image22.png" /><Relationship Id="rId8" Type="http://schemas.openxmlformats.org/officeDocument/2006/relationships/tags" Target="../tags/tag67.xml" /><Relationship Id="rId9" Type="http://schemas.openxmlformats.org/officeDocument/2006/relationships/tags" Target="../tags/tag6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81.xml" /><Relationship Id="rId11" Type="http://schemas.openxmlformats.org/officeDocument/2006/relationships/tags" Target="../tags/tag82.xml" /><Relationship Id="rId12" Type="http://schemas.openxmlformats.org/officeDocument/2006/relationships/image" Target="../media/image25.emf" /><Relationship Id="rId13" Type="http://schemas.openxmlformats.org/officeDocument/2006/relationships/tags" Target="../tags/tag83.xml" /><Relationship Id="rId14" Type="http://schemas.openxmlformats.org/officeDocument/2006/relationships/tags" Target="../tags/tag84.xml" /><Relationship Id="rId15" Type="http://schemas.openxmlformats.org/officeDocument/2006/relationships/image" Target="../media/image26.emf" /><Relationship Id="rId16" Type="http://schemas.openxmlformats.org/officeDocument/2006/relationships/tags" Target="../tags/tag85.xml" /><Relationship Id="rId17" Type="http://schemas.openxmlformats.org/officeDocument/2006/relationships/tags" Target="../tags/tag86.xml" /><Relationship Id="rId18" Type="http://schemas.openxmlformats.org/officeDocument/2006/relationships/tags" Target="../tags/tag87.xml" /><Relationship Id="rId19" Type="http://schemas.openxmlformats.org/officeDocument/2006/relationships/tags" Target="../tags/tag88.xml" /><Relationship Id="rId2" Type="http://schemas.openxmlformats.org/officeDocument/2006/relationships/image" Target="../media/image1.png" /><Relationship Id="rId20" Type="http://schemas.openxmlformats.org/officeDocument/2006/relationships/tags" Target="../tags/tag89.xml" /><Relationship Id="rId21" Type="http://schemas.openxmlformats.org/officeDocument/2006/relationships/tags" Target="../tags/tag90.xml" /><Relationship Id="rId22" Type="http://schemas.openxmlformats.org/officeDocument/2006/relationships/tags" Target="../tags/tag91.xml" /><Relationship Id="rId3" Type="http://schemas.openxmlformats.org/officeDocument/2006/relationships/tags" Target="../tags/tag76.xml" /><Relationship Id="rId4" Type="http://schemas.openxmlformats.org/officeDocument/2006/relationships/image" Target="../media/image18.png" /><Relationship Id="rId5" Type="http://schemas.openxmlformats.org/officeDocument/2006/relationships/tags" Target="../tags/tag77.xml" /><Relationship Id="rId6" Type="http://schemas.openxmlformats.org/officeDocument/2006/relationships/tags" Target="../tags/tag78.xml" /><Relationship Id="rId7" Type="http://schemas.openxmlformats.org/officeDocument/2006/relationships/tags" Target="../tags/tag79.xml" /><Relationship Id="rId8" Type="http://schemas.openxmlformats.org/officeDocument/2006/relationships/image" Target="../media/image24.emf" /><Relationship Id="rId9" Type="http://schemas.openxmlformats.org/officeDocument/2006/relationships/tags" Target="../tags/tag8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17.png" /><Relationship Id="rId4" Type="http://schemas.openxmlformats.org/officeDocument/2006/relationships/image" Target="../media/image12.png" /><Relationship Id="rId5" Type="http://schemas.microsoft.com/office/2007/relationships/hdphoto" Target="../media/image13.wdp"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PA_chenying0907 3"/>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pic>
        <p:nvPicPr>
          <p:cNvPr id="8" name="PA_chenying0907 7"/>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2784143" y="450315"/>
            <a:ext cx="6623715" cy="4045408"/>
          </a:xfrm>
          <a:prstGeom prst="rect">
            <a:avLst/>
          </a:prstGeom>
        </p:spPr>
      </p:pic>
      <p:pic>
        <p:nvPicPr>
          <p:cNvPr id="15" name="PA_chenying0907 14"/>
          <p:cNvPicPr>
            <a:picLocks noChangeAspect="1"/>
          </p:cNvPicPr>
          <p:nvPr>
            <p:custDataLst>
              <p:tags r:id="rId7"/>
            </p:custDataLst>
          </p:nvPr>
        </p:nvPicPr>
        <p:blipFill>
          <a:blip r:embed="rId6"/>
          <a:stretch>
            <a:fillRect/>
          </a:stretch>
        </p:blipFill>
        <p:spPr>
          <a:xfrm>
            <a:off x="1169381" y="450315"/>
            <a:ext cx="810838" cy="585267"/>
          </a:xfrm>
          <a:prstGeom prst="rect">
            <a:avLst/>
          </a:prstGeom>
        </p:spPr>
      </p:pic>
      <p:pic>
        <p:nvPicPr>
          <p:cNvPr id="16" name="PA_chenying0907 15"/>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60548" y="0"/>
            <a:ext cx="12070903" cy="6858000"/>
          </a:xfrm>
          <a:prstGeom prst="rect">
            <a:avLst/>
          </a:prstGeom>
        </p:spPr>
      </p:pic>
      <p:pic>
        <p:nvPicPr>
          <p:cNvPr id="20" name="PA_chenying0907 19"/>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7911515" y="5393803"/>
            <a:ext cx="1642000" cy="1499693"/>
          </a:xfrm>
          <a:prstGeom prst="rect">
            <a:avLst/>
          </a:prstGeom>
          <a:effectLst>
            <a:outerShdw blurRad="76200" dir="18900000" sy="23000" kx="-1200000" algn="bl" rotWithShape="0">
              <a:prstClr val="black">
                <a:alpha val="20000"/>
              </a:prstClr>
            </a:outerShdw>
          </a:effectLst>
        </p:spPr>
      </p:pic>
      <p:grpSp>
        <p:nvGrpSpPr>
          <p:cNvPr id="2" name="PA_chenying0907 1"/>
          <p:cNvGrpSpPr/>
          <p:nvPr>
            <p:custDataLst>
              <p:tags r:id="rId12"/>
            </p:custDataLst>
          </p:nvPr>
        </p:nvGrpSpPr>
        <p:grpSpPr>
          <a:xfrm>
            <a:off x="3004246" y="5599426"/>
            <a:ext cx="1461980" cy="2258610"/>
            <a:chOff x="3004246" y="5599426"/>
            <a:chExt cx="1461980" cy="2258610"/>
          </a:xfrm>
        </p:grpSpPr>
        <p:pic>
          <p:nvPicPr>
            <p:cNvPr id="5" name="PA_chenying0907 4"/>
            <p:cNvPicPr>
              <a:picLocks noChangeAspect="1"/>
            </p:cNvPicPr>
            <p:nvPr>
              <p:custDataLst>
                <p:tags r:id="rId14"/>
              </p:custDataLst>
            </p:nvPr>
          </p:nvPicPr>
          <p:blipFill>
            <a:blip r:embed="rId13">
              <a:extLst>
                <a:ext uri="{28A0092B-C50C-407E-A947-70E740481C1C}">
                  <a14:useLocalDpi xmlns:a14="http://schemas.microsoft.com/office/drawing/2010/main" val="0"/>
                </a:ext>
              </a:extLst>
            </a:blip>
            <a:stretch>
              <a:fillRect/>
            </a:stretch>
          </p:blipFill>
          <p:spPr>
            <a:xfrm>
              <a:off x="3004246" y="5599426"/>
              <a:ext cx="1461980" cy="1238189"/>
            </a:xfrm>
            <a:prstGeom prst="rect">
              <a:avLst/>
            </a:prstGeom>
            <a:effectLst>
              <a:outerShdw blurRad="76200" dist="254000" dir="18900000" sy="23000" kx="-1200000" algn="bl" rotWithShape="0">
                <a:prstClr val="black">
                  <a:alpha val="20000"/>
                </a:prstClr>
              </a:outerShdw>
            </a:effectLst>
          </p:spPr>
        </p:pic>
        <p:pic>
          <p:nvPicPr>
            <p:cNvPr id="14" name="PA_chenying0907 13"/>
            <p:cNvPicPr>
              <a:picLocks noChangeAspect="1"/>
            </p:cNvPicPr>
            <p:nvPr>
              <p:custDataLst>
                <p:tags r:id="rId15"/>
              </p:custDataLst>
            </p:nvPr>
          </p:nvPicPr>
          <p:blipFill>
            <a:blip r:embed="rId13">
              <a:extLst>
                <a:ext uri="{28A0092B-C50C-407E-A947-70E740481C1C}">
                  <a14:useLocalDpi xmlns:a14="http://schemas.microsoft.com/office/drawing/2010/main" val="0"/>
                </a:ext>
              </a:extLst>
            </a:blip>
            <a:stretch>
              <a:fillRect/>
            </a:stretch>
          </p:blipFill>
          <p:spPr>
            <a:xfrm flipV="1">
              <a:off x="3004246" y="6619847"/>
              <a:ext cx="1461980" cy="1238189"/>
            </a:xfrm>
            <a:prstGeom prst="rect">
              <a:avLst/>
            </a:prstGeom>
            <a:effectLst>
              <a:outerShdw blurRad="76200" dir="18900000" sy="23000" kx="-1200000" algn="bl" rotWithShape="0">
                <a:prstClr val="black">
                  <a:alpha val="20000"/>
                </a:prstClr>
              </a:outerShdw>
            </a:effectLst>
          </p:spPr>
        </p:pic>
      </p:grpSp>
      <p:pic>
        <p:nvPicPr>
          <p:cNvPr id="9" name="PA_chenying0907 8"/>
          <p:cNvPicPr>
            <a:picLocks noChangeAspect="1"/>
          </p:cNvPicPr>
          <p:nvPr>
            <p:custDataLst>
              <p:tags r:id="rId17"/>
            </p:custDataLst>
          </p:nvPr>
        </p:nvPicPr>
        <p:blipFill>
          <a:blip r:embed="rId16">
            <a:extLst>
              <a:ext uri="{28A0092B-C50C-407E-A947-70E740481C1C}">
                <a14:useLocalDpi xmlns:a14="http://schemas.microsoft.com/office/drawing/2010/main" val="0"/>
              </a:ext>
            </a:extLst>
          </a:blip>
          <a:stretch>
            <a:fillRect/>
          </a:stretch>
        </p:blipFill>
        <p:spPr>
          <a:xfrm>
            <a:off x="0" y="1163677"/>
            <a:ext cx="12192000" cy="4530646"/>
          </a:xfrm>
          <a:prstGeom prst="rect">
            <a:avLst/>
          </a:prstGeom>
        </p:spPr>
      </p:pic>
      <p:pic>
        <p:nvPicPr>
          <p:cNvPr id="12" name="PA_chenying0907 11"/>
          <p:cNvPicPr>
            <a:picLocks noChangeAspect="1"/>
          </p:cNvPicPr>
          <p:nvPr>
            <p:custDataLst>
              <p:tags r:id="rId19"/>
            </p:custDataLst>
          </p:nvPr>
        </p:nvPicPr>
        <p:blipFill>
          <a:blip r:embed="rId18"/>
          <a:stretch>
            <a:fillRect/>
          </a:stretch>
        </p:blipFill>
        <p:spPr>
          <a:xfrm>
            <a:off x="10312206" y="3315162"/>
            <a:ext cx="975445" cy="1060796"/>
          </a:xfrm>
          <a:prstGeom prst="rect">
            <a:avLst/>
          </a:prstGeom>
        </p:spPr>
      </p:pic>
      <p:pic>
        <p:nvPicPr>
          <p:cNvPr id="19" name="PA_chenying0907 18"/>
          <p:cNvPicPr>
            <a:picLocks noChangeAspect="1"/>
          </p:cNvPicPr>
          <p:nvPr>
            <p:custDataLst>
              <p:tags r:id="rId21"/>
            </p:custDataLst>
          </p:nvPr>
        </p:nvPicPr>
        <p:blipFill>
          <a:blip r:embed="rId20"/>
          <a:stretch>
            <a:fillRect/>
          </a:stretch>
        </p:blipFill>
        <p:spPr>
          <a:xfrm>
            <a:off x="8276612" y="738225"/>
            <a:ext cx="1191794" cy="1026596"/>
          </a:xfrm>
          <a:prstGeom prst="rect">
            <a:avLst/>
          </a:prstGeom>
        </p:spPr>
      </p:pic>
      <p:pic>
        <p:nvPicPr>
          <p:cNvPr id="3" name="PA_chenying0907 2"/>
          <p:cNvPicPr>
            <a:picLocks noChangeAspect="1"/>
          </p:cNvPicPr>
          <p:nvPr>
            <p:custDataLst>
              <p:tags r:id="rId23"/>
            </p:custDataLst>
          </p:nvPr>
        </p:nvPicPr>
        <p:blipFill>
          <a:blip r:embed="rId22">
            <a:extLst>
              <a:ext uri="{28A0092B-C50C-407E-A947-70E740481C1C}">
                <a14:useLocalDpi xmlns:a14="http://schemas.microsoft.com/office/drawing/2010/main" val="0"/>
              </a:ext>
            </a:extLst>
          </a:blip>
          <a:stretch>
            <a:fillRect/>
          </a:stretch>
        </p:blipFill>
        <p:spPr>
          <a:xfrm>
            <a:off x="4032351" y="5421247"/>
            <a:ext cx="1704441" cy="512193"/>
          </a:xfrm>
          <a:prstGeom prst="rect">
            <a:avLst/>
          </a:prstGeom>
          <a:effectLst>
            <a:outerShdw blurRad="76200" dir="18900000" sy="23000" kx="-1200000" algn="bl" rotWithShape="0">
              <a:prstClr val="black">
                <a:alpha val="20000"/>
              </a:prstClr>
            </a:outerShdw>
          </a:effectLst>
        </p:spPr>
      </p:pic>
      <p:pic>
        <p:nvPicPr>
          <p:cNvPr id="17" name="PA_黑鸭子 - 祝你圣诞快乐 - 铃声.mp3">
            <a:hlinkClick action="ppaction://media"/>
          </p:cNvPr>
          <p:cNvPicPr>
            <a:picLocks noChangeAspect="1"/>
          </p:cNvPicPr>
          <p:nvPr>
            <a:audioFile r:link="rId26"/>
            <p:custDataLst>
              <p:tags r:id="rId25"/>
            </p:custDataLst>
            <p:extLst>
              <p:ext uri="{DAA4B4D4-6D71-4841-9C94-3DE7FCFB9230}">
                <p14:media r:embed="rId27"/>
              </p:ext>
            </p:extLst>
          </p:nvPr>
        </p:nvPicPr>
        <p:blipFill>
          <a:blip r:embed="rId24"/>
          <a:stretch>
            <a:fillRect/>
          </a:stretch>
        </p:blipFill>
        <p:spPr>
          <a:xfrm>
            <a:off x="-884126" y="-609600"/>
            <a:ext cx="609600" cy="609600"/>
          </a:xfrm>
          <a:prstGeom prst="rect">
            <a:avLst/>
          </a:prstGeom>
        </p:spPr>
      </p:pic>
    </p:spTree>
    <p:extLst>
      <p:ext uri="{BB962C8B-B14F-4D97-AF65-F5344CB8AC3E}">
        <p14:creationId val="857263156"/>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3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60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42" presetClass="entr" presetSubtype="0" fill="hold" nodeType="withEffect">
                                  <p:stCondLst>
                                    <p:cond delay="9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10" presetClass="entr" presetSubtype="0" fill="hold" nodeType="withEffect">
                                  <p:stCondLst>
                                    <p:cond delay="120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nodeType="withEffect">
                                  <p:stCondLst>
                                    <p:cond delay="15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nodeType="withEffect">
                                  <p:stCondLst>
                                    <p:cond delay="180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par>
                                <p:cTn id="31" presetID="10" presetClass="entr" presetSubtype="0" fill="hold" nodeType="withEffect">
                                  <p:stCondLst>
                                    <p:cond delay="210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par>
                                <p:cTn id="34" presetID="42" presetClass="entr" presetSubtype="0" fill="hold" nodeType="withEffect">
                                  <p:stCondLst>
                                    <p:cond delay="240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7" repeatCount="indefinite" fill="hold" display="0">
                  <p:stCondLst>
                    <p:cond delay="indefinite"/>
                  </p:stCondLst>
                  <p:endCondLst>
                    <p:cond evt="onStopAudio" delay="0">
                      <p:tgtEl>
                        <p:sldTgt/>
                      </p:tgtEl>
                    </p:cond>
                  </p:endCondLst>
                </p:cTn>
                <p:tgtEl>
                  <p:spTgt spid="17"/>
                </p:tgtEl>
              </p:cMediaNode>
            </p:audi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grpSp>
        <p:nvGrpSpPr>
          <p:cNvPr id="9" name="PA_chenying0907 8"/>
          <p:cNvGrpSpPr/>
          <p:nvPr>
            <p:custDataLst>
              <p:tags r:id="rId3"/>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4"/>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smtClean="0">
                  <a:solidFill>
                    <a:srgbClr val="B51C22"/>
                  </a:solidFill>
                  <a:latin typeface="Marketing Script" panose="02000505020000020003" pitchFamily="2" charset="-122"/>
                  <a:ea typeface="Marketing Script" panose="02000505020000020003" pitchFamily="2" charset="-122"/>
                </a:rPr>
                <a:t>02</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5"/>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6"/>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pic>
        <p:nvPicPr>
          <p:cNvPr id="119" name="PA_chenying0907 118"/>
          <p:cNvPicPr>
            <a:picLocks noChangeAspect="1"/>
          </p:cNvPicPr>
          <p:nvPr>
            <p:custDataLst>
              <p:tags r:id="rId8"/>
            </p:custDataLst>
          </p:nvPr>
        </p:nvPicPr>
        <p:blipFill>
          <a:blip r:embed="rId7"/>
          <a:stretch>
            <a:fillRect/>
          </a:stretch>
        </p:blipFill>
        <p:spPr>
          <a:xfrm flipH="1">
            <a:off x="151898" y="2821781"/>
            <a:ext cx="5448694" cy="3900402"/>
          </a:xfrm>
          <a:prstGeom prst="rect">
            <a:avLst/>
          </a:prstGeom>
          <a:effectLst>
            <a:outerShdw blurRad="76200" dist="152400" dir="13500000" sy="23000" kx="1200000" algn="br" rotWithShape="0">
              <a:prstClr val="black">
                <a:alpha val="20000"/>
              </a:prstClr>
            </a:outerShdw>
          </a:effectLst>
        </p:spPr>
      </p:pic>
      <p:sp>
        <p:nvSpPr>
          <p:cNvPr id="120" name="PA_矩形 45"/>
          <p:cNvSpPr/>
          <p:nvPr>
            <p:custDataLst>
              <p:tags r:id="rId9"/>
            </p:custDataLst>
          </p:nvPr>
        </p:nvSpPr>
        <p:spPr>
          <a:xfrm>
            <a:off x="5884571" y="3179180"/>
            <a:ext cx="5220309" cy="1200329"/>
          </a:xfrm>
          <a:prstGeom prst="rect">
            <a:avLst/>
          </a:prstGeom>
          <a:noFill/>
        </p:spPr>
        <p:txBody>
          <a:bodyPr wrap="square">
            <a:spAutoFit/>
          </a:bodyPr>
          <a:lstStyle/>
          <a:p>
            <a:pPr>
              <a:lnSpc>
                <a:spcPct val="120000"/>
              </a:lnSpc>
              <a:spcAft>
                <a:spcPts val="1500"/>
              </a:spcAft>
            </a:pPr>
            <a:r>
              <a:rPr lang="en-US" sz="1200" err="1">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Nam viverra euismod odio, gravida pellentesque urna varius vitae. Sed dui lorem, adipiscing in adipiscing et, interdum nec metus. Mauris ultricies, justo eu convallis placerat, felis enim ornare nisi, vitae mattis nulla ante id dui. Ut lectus purus, commodo et tincidunt vel, interdum sed lectus</a:t>
            </a:r>
            <a:endParaRPr 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121" name="PA_矩形 45"/>
          <p:cNvSpPr/>
          <p:nvPr>
            <p:custDataLst>
              <p:tags r:id="rId10"/>
            </p:custDataLst>
          </p:nvPr>
        </p:nvSpPr>
        <p:spPr>
          <a:xfrm>
            <a:off x="5884570" y="4425041"/>
            <a:ext cx="5220309" cy="757130"/>
          </a:xfrm>
          <a:prstGeom prst="rect">
            <a:avLst/>
          </a:prstGeom>
          <a:noFill/>
        </p:spPr>
        <p:txBody>
          <a:bodyPr wrap="square">
            <a:spAutoFit/>
          </a:bodyPr>
          <a:lstStyle/>
          <a:p>
            <a:pPr>
              <a:lnSpc>
                <a:spcPct val="120000"/>
              </a:lnSpc>
              <a:spcAft>
                <a:spcPts val="1500"/>
              </a:spcAft>
            </a:pPr>
            <a:r>
              <a:rPr lang="en-US" sz="1200" err="1">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Nam viverra euismod odio, gravida pellentesque urna varius vitae. Sed dui lorem, adipiscing in adipiscing </a:t>
            </a:r>
            <a:r>
              <a:rPr lang="en-US" sz="1200" smtClean="0">
                <a:latin typeface="Marketing Script" panose="02000505020000020003" pitchFamily="2" charset="-122"/>
                <a:ea typeface="Marketing Script" panose="02000505020000020003" pitchFamily="2" charset="-122"/>
                <a:cs typeface="Segoe UI" panose="020b0502040204020203" pitchFamily="34" charset="0"/>
              </a:rPr>
              <a:t>et</a:t>
            </a:r>
            <a:endParaRPr 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122" name="PA_chenying0907 121"/>
          <p:cNvSpPr txBox="1"/>
          <p:nvPr>
            <p:custDataLst>
              <p:tags r:id="rId11"/>
            </p:custDataLst>
          </p:nvPr>
        </p:nvSpPr>
        <p:spPr>
          <a:xfrm>
            <a:off x="5884570" y="2289785"/>
            <a:ext cx="2364832" cy="646331"/>
          </a:xfrm>
          <a:prstGeom prst="rect">
            <a:avLst/>
          </a:prstGeom>
          <a:noFill/>
        </p:spPr>
        <p:txBody>
          <a:bodyPr wrap="square" rtlCol="0">
            <a:spAutoFit/>
          </a:bodyPr>
          <a:lstStyle/>
          <a:p>
            <a:r>
              <a:rPr lang="en-US" altLang="zh-CN" sz="3600">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sz="3600">
              <a:latin typeface="Marketing Script" panose="02000505020000020003" pitchFamily="2" charset="-122"/>
              <a:ea typeface="Marketing Script" panose="02000505020000020003" pitchFamily="2" charset="-122"/>
              <a:cs typeface="Segoe UI" panose="020b0502040204020203" pitchFamily="34" charset="0"/>
            </a:endParaRPr>
          </a:p>
        </p:txBody>
      </p:sp>
    </p:spTree>
    <p:extLst>
      <p:ext uri="{BB962C8B-B14F-4D97-AF65-F5344CB8AC3E}">
        <p14:creationId val="1390719653"/>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600"/>
                                  </p:stCondLst>
                                  <p:childTnLst>
                                    <p:set>
                                      <p:cBhvr>
                                        <p:cTn id="21" dur="1" fill="hold">
                                          <p:stCondLst>
                                            <p:cond delay="0"/>
                                          </p:stCondLst>
                                        </p:cTn>
                                        <p:tgtEl>
                                          <p:spTgt spid="119"/>
                                        </p:tgtEl>
                                        <p:attrNameLst>
                                          <p:attrName>style.visibility</p:attrName>
                                        </p:attrNameLst>
                                      </p:cBhvr>
                                      <p:to>
                                        <p:strVal val="visible"/>
                                      </p:to>
                                    </p:set>
                                    <p:animEffect transition="in" filter="fade">
                                      <p:cBhvr>
                                        <p:cTn id="22" dur="1000"/>
                                        <p:tgtEl>
                                          <p:spTgt spid="119"/>
                                        </p:tgtEl>
                                      </p:cBhvr>
                                    </p:animEffect>
                                    <p:anim calcmode="lin" valueType="num">
                                      <p:cBhvr>
                                        <p:cTn id="23" dur="1000" fill="hold"/>
                                        <p:tgtEl>
                                          <p:spTgt spid="119"/>
                                        </p:tgtEl>
                                        <p:attrNameLst>
                                          <p:attrName>ppt_x</p:attrName>
                                        </p:attrNameLst>
                                      </p:cBhvr>
                                      <p:tavLst>
                                        <p:tav tm="0">
                                          <p:val>
                                            <p:strVal val="#ppt_x"/>
                                          </p:val>
                                        </p:tav>
                                        <p:tav tm="100000">
                                          <p:val>
                                            <p:strVal val="#ppt_x"/>
                                          </p:val>
                                        </p:tav>
                                      </p:tavLst>
                                    </p:anim>
                                    <p:anim calcmode="lin" valueType="num">
                                      <p:cBhvr>
                                        <p:cTn id="24" dur="1000" fill="hold"/>
                                        <p:tgtEl>
                                          <p:spTgt spid="119"/>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600"/>
                            </p:stCondLst>
                            <p:childTnLst>
                              <p:par>
                                <p:cTn id="26" presetID="47" presetClass="entr" presetSubtype="0" fill="hold" grpId="0" nodeType="afterEffect">
                                  <p:stCondLst>
                                    <p:cond delay="0"/>
                                  </p:stCondLst>
                                  <p:childTnLst>
                                    <p:set>
                                      <p:cBhvr>
                                        <p:cTn id="27" dur="1" fill="hold">
                                          <p:stCondLst>
                                            <p:cond delay="0"/>
                                          </p:stCondLst>
                                        </p:cTn>
                                        <p:tgtEl>
                                          <p:spTgt spid="122"/>
                                        </p:tgtEl>
                                        <p:attrNameLst>
                                          <p:attrName>style.visibility</p:attrName>
                                        </p:attrNameLst>
                                      </p:cBhvr>
                                      <p:to>
                                        <p:strVal val="visible"/>
                                      </p:to>
                                    </p:set>
                                    <p:animEffect transition="in" filter="fade">
                                      <p:cBhvr>
                                        <p:cTn id="28" dur="1000"/>
                                        <p:tgtEl>
                                          <p:spTgt spid="122"/>
                                        </p:tgtEl>
                                      </p:cBhvr>
                                    </p:animEffect>
                                    <p:anim calcmode="lin" valueType="num">
                                      <p:cBhvr>
                                        <p:cTn id="29" dur="1000" fill="hold"/>
                                        <p:tgtEl>
                                          <p:spTgt spid="122"/>
                                        </p:tgtEl>
                                        <p:attrNameLst>
                                          <p:attrName>ppt_x</p:attrName>
                                        </p:attrNameLst>
                                      </p:cBhvr>
                                      <p:tavLst>
                                        <p:tav tm="0">
                                          <p:val>
                                            <p:strVal val="#ppt_x"/>
                                          </p:val>
                                        </p:tav>
                                        <p:tav tm="100000">
                                          <p:val>
                                            <p:strVal val="#ppt_x"/>
                                          </p:val>
                                        </p:tav>
                                      </p:tavLst>
                                    </p:anim>
                                    <p:anim calcmode="lin" valueType="num">
                                      <p:cBhvr>
                                        <p:cTn id="30" dur="1000" fill="hold"/>
                                        <p:tgtEl>
                                          <p:spTgt spid="122"/>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121"/>
                                        </p:tgtEl>
                                        <p:attrNameLst>
                                          <p:attrName>style.visibility</p:attrName>
                                        </p:attrNameLst>
                                      </p:cBhvr>
                                      <p:to>
                                        <p:strVal val="visible"/>
                                      </p:to>
                                    </p:set>
                                    <p:animEffect transition="in" filter="fade">
                                      <p:cBhvr>
                                        <p:cTn id="33" dur="1000"/>
                                        <p:tgtEl>
                                          <p:spTgt spid="121"/>
                                        </p:tgtEl>
                                      </p:cBhvr>
                                    </p:animEffect>
                                    <p:anim calcmode="lin" valueType="num">
                                      <p:cBhvr>
                                        <p:cTn id="34" dur="1000" fill="hold"/>
                                        <p:tgtEl>
                                          <p:spTgt spid="121"/>
                                        </p:tgtEl>
                                        <p:attrNameLst>
                                          <p:attrName>ppt_x</p:attrName>
                                        </p:attrNameLst>
                                      </p:cBhvr>
                                      <p:tavLst>
                                        <p:tav tm="0">
                                          <p:val>
                                            <p:strVal val="#ppt_x"/>
                                          </p:val>
                                        </p:tav>
                                        <p:tav tm="100000">
                                          <p:val>
                                            <p:strVal val="#ppt_x"/>
                                          </p:val>
                                        </p:tav>
                                      </p:tavLst>
                                    </p:anim>
                                    <p:anim calcmode="lin" valueType="num">
                                      <p:cBhvr>
                                        <p:cTn id="35" dur="1000" fill="hold"/>
                                        <p:tgtEl>
                                          <p:spTgt spid="121"/>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600"/>
                                  </p:stCondLst>
                                  <p:childTnLst>
                                    <p:set>
                                      <p:cBhvr>
                                        <p:cTn id="37" dur="1" fill="hold">
                                          <p:stCondLst>
                                            <p:cond delay="0"/>
                                          </p:stCondLst>
                                        </p:cTn>
                                        <p:tgtEl>
                                          <p:spTgt spid="120"/>
                                        </p:tgtEl>
                                        <p:attrNameLst>
                                          <p:attrName>style.visibility</p:attrName>
                                        </p:attrNameLst>
                                      </p:cBhvr>
                                      <p:to>
                                        <p:strVal val="visible"/>
                                      </p:to>
                                    </p:set>
                                    <p:animEffect transition="in" filter="fade">
                                      <p:cBhvr>
                                        <p:cTn id="38" dur="1000"/>
                                        <p:tgtEl>
                                          <p:spTgt spid="120"/>
                                        </p:tgtEl>
                                      </p:cBhvr>
                                    </p:animEffect>
                                    <p:anim calcmode="lin" valueType="num">
                                      <p:cBhvr>
                                        <p:cTn id="39" dur="1000" fill="hold"/>
                                        <p:tgtEl>
                                          <p:spTgt spid="120"/>
                                        </p:tgtEl>
                                        <p:attrNameLst>
                                          <p:attrName>ppt_x</p:attrName>
                                        </p:attrNameLst>
                                      </p:cBhvr>
                                      <p:tavLst>
                                        <p:tav tm="0">
                                          <p:val>
                                            <p:strVal val="#ppt_x"/>
                                          </p:val>
                                        </p:tav>
                                        <p:tav tm="100000">
                                          <p:val>
                                            <p:strVal val="#ppt_x"/>
                                          </p:val>
                                        </p:tav>
                                      </p:tavLst>
                                    </p:anim>
                                    <p:anim calcmode="lin" valueType="num">
                                      <p:cBhvr>
                                        <p:cTn id="40"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0" grpId="0"/>
      <p:bldP spid="121" grpId="0"/>
      <p:bldP spid="12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pic>
        <p:nvPicPr>
          <p:cNvPr id="11" name="PA_chenying0907 10"/>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1565140"/>
            <a:ext cx="3878178" cy="5341716"/>
          </a:xfrm>
          <a:prstGeom prst="rect">
            <a:avLst/>
          </a:prstGeom>
        </p:spPr>
      </p:pic>
      <p:pic>
        <p:nvPicPr>
          <p:cNvPr id="12" name="PA_chenying0907 11"/>
          <p:cNvPicPr>
            <a:picLocks noChangeAspect="1"/>
          </p:cNvPicPr>
          <p:nvPr>
            <p:custDataLst>
              <p:tags r:id="rId5"/>
            </p:custDataLst>
          </p:nvPr>
        </p:nvPicPr>
        <p:blipFill>
          <a:blip r:embed="rId3">
            <a:extLst>
              <a:ext uri="{28A0092B-C50C-407E-A947-70E740481C1C}">
                <a14:useLocalDpi xmlns:a14="http://schemas.microsoft.com/office/drawing/2010/main" val="0"/>
              </a:ext>
            </a:extLst>
          </a:blip>
          <a:stretch>
            <a:fillRect/>
          </a:stretch>
        </p:blipFill>
        <p:spPr>
          <a:xfrm flipH="1">
            <a:off x="8313822" y="1516284"/>
            <a:ext cx="3878178" cy="5341716"/>
          </a:xfrm>
          <a:prstGeom prst="rect">
            <a:avLst/>
          </a:prstGeom>
        </p:spPr>
      </p:pic>
      <p:sp>
        <p:nvSpPr>
          <p:cNvPr id="2" name="PA_chenying0907 1"/>
          <p:cNvSpPr txBox="1"/>
          <p:nvPr>
            <p:custDataLst>
              <p:tags r:id="rId6"/>
            </p:custDataLst>
          </p:nvPr>
        </p:nvSpPr>
        <p:spPr>
          <a:xfrm>
            <a:off x="3763702" y="578734"/>
            <a:ext cx="4664597" cy="1323439"/>
          </a:xfrm>
          <a:prstGeom prst="rect">
            <a:avLst/>
          </a:prstGeom>
          <a:noFill/>
        </p:spPr>
        <p:txBody>
          <a:bodyPr wrap="square" rtlCol="0">
            <a:spAutoFit/>
            <a:scene3d>
              <a:camera prst="orthographicFront"/>
              <a:lightRig rig="threePt" dir="t"/>
            </a:scene3d>
            <a:sp3d extrusionH="57150">
              <a:bevelT w="38100" h="38100" prst="convex"/>
            </a:sp3d>
          </a:bodyPr>
          <a:lstStyle/>
          <a:p>
            <a:pPr algn="ctr"/>
            <a:r>
              <a:rPr lang="en-US" altLang="zh-CN" sz="8000">
                <a:solidFill>
                  <a:srgbClr val="B51C22"/>
                </a:solidFill>
                <a:effectLst>
                  <a:outerShdw blurRad="60007" dist="200025" dir="15000000" sy="30000" kx="-1800000" algn="bl" rotWithShape="0">
                    <a:prstClr val="black">
                      <a:alpha val="32000"/>
                    </a:prstClr>
                  </a:outerShdw>
                </a:effectLst>
                <a:latin typeface="Marketing Script" panose="02000505020000020003" pitchFamily="2" charset="-122"/>
                <a:ea typeface="Marketing Script" panose="02000505020000020003" pitchFamily="2" charset="-122"/>
              </a:rPr>
              <a:t>Christmas</a:t>
            </a:r>
            <a:endParaRPr lang="zh-CN" altLang="en-US" sz="8000">
              <a:solidFill>
                <a:srgbClr val="B51C22"/>
              </a:solidFill>
              <a:effectLst>
                <a:outerShdw blurRad="60007" dist="200025" dir="15000000" sy="30000" kx="-1800000" algn="bl" rotWithShape="0">
                  <a:prstClr val="black">
                    <a:alpha val="32000"/>
                  </a:prstClr>
                </a:outerShdw>
              </a:effectLst>
              <a:latin typeface="Marketing Script" panose="02000505020000020003" pitchFamily="2" charset="-122"/>
              <a:ea typeface="Marketing Script" panose="02000505020000020003" pitchFamily="2" charset="-122"/>
            </a:endParaRPr>
          </a:p>
        </p:txBody>
      </p:sp>
      <p:sp>
        <p:nvSpPr>
          <p:cNvPr id="13" name="PA_矩形 45"/>
          <p:cNvSpPr/>
          <p:nvPr>
            <p:custDataLst>
              <p:tags r:id="rId7"/>
            </p:custDataLst>
          </p:nvPr>
        </p:nvSpPr>
        <p:spPr>
          <a:xfrm>
            <a:off x="3394068" y="2738108"/>
            <a:ext cx="5403864" cy="757130"/>
          </a:xfrm>
          <a:prstGeom prst="rect">
            <a:avLst/>
          </a:prstGeom>
          <a:noFill/>
        </p:spPr>
        <p:txBody>
          <a:bodyPr wrap="square">
            <a:spAutoFit/>
          </a:bodyPr>
          <a:lstStyle/>
          <a:p>
            <a:pPr algn="ctr">
              <a:lnSpc>
                <a:spcPct val="120000"/>
              </a:lnSpc>
              <a:spcAft>
                <a:spcPts val="1500"/>
              </a:spcAft>
            </a:pPr>
            <a:r>
              <a:rPr lang="en-US" sz="1200" err="1">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Nam viverra euismod odio, gravida pellentesque urna varius vitae. Sed dui lorem, adipiscing in adipiscing et, interdum nec metus. Mauris ultricies, </a:t>
            </a:r>
          </a:p>
        </p:txBody>
      </p:sp>
      <p:sp>
        <p:nvSpPr>
          <p:cNvPr id="14" name="PA_矩形 45"/>
          <p:cNvSpPr/>
          <p:nvPr>
            <p:custDataLst>
              <p:tags r:id="rId8"/>
            </p:custDataLst>
          </p:nvPr>
        </p:nvSpPr>
        <p:spPr>
          <a:xfrm>
            <a:off x="4020273" y="3959932"/>
            <a:ext cx="4151454" cy="757130"/>
          </a:xfrm>
          <a:prstGeom prst="rect">
            <a:avLst/>
          </a:prstGeom>
          <a:noFill/>
        </p:spPr>
        <p:txBody>
          <a:bodyPr wrap="square">
            <a:spAutoFit/>
          </a:bodyPr>
          <a:lstStyle/>
          <a:p>
            <a:pPr algn="ctr">
              <a:lnSpc>
                <a:spcPct val="120000"/>
              </a:lnSpc>
              <a:spcAft>
                <a:spcPts val="1500"/>
              </a:spcAft>
            </a:pPr>
            <a:r>
              <a:rPr lang="en-US" sz="1200" err="1">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Nam viverra euismod odio, gravida pellentesque urna varius vitae. Sed dui </a:t>
            </a:r>
            <a:r>
              <a:rPr lang="en-US" sz="1200" smtClean="0">
                <a:latin typeface="Marketing Script" panose="02000505020000020003" pitchFamily="2" charset="-122"/>
                <a:ea typeface="Marketing Script" panose="02000505020000020003" pitchFamily="2" charset="-122"/>
                <a:cs typeface="Segoe UI" panose="020b0502040204020203" pitchFamily="34" charset="0"/>
              </a:rPr>
              <a:t>lorem</a:t>
            </a:r>
            <a:endParaRPr 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Tree>
    <p:extLst>
      <p:ext uri="{BB962C8B-B14F-4D97-AF65-F5344CB8AC3E}">
        <p14:creationId val="2804760637"/>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6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grpSp>
        <p:nvGrpSpPr>
          <p:cNvPr id="9" name="PA_chenying0907 8"/>
          <p:cNvGrpSpPr/>
          <p:nvPr>
            <p:custDataLst>
              <p:tags r:id="rId3"/>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4"/>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smtClean="0">
                  <a:solidFill>
                    <a:srgbClr val="B51C22"/>
                  </a:solidFill>
                  <a:latin typeface="Marketing Script" panose="02000505020000020003" pitchFamily="2" charset="-122"/>
                  <a:ea typeface="Marketing Script" panose="02000505020000020003" pitchFamily="2" charset="-122"/>
                </a:rPr>
                <a:t>02</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5"/>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6"/>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pic>
        <p:nvPicPr>
          <p:cNvPr id="30" name="PA_chenying0907 29"/>
          <p:cNvPicPr>
            <a:picLocks noChangeAspect="1"/>
          </p:cNvPicPr>
          <p:nvPr>
            <p:custDataLst>
              <p:tags r:id="rId8"/>
            </p:custDataLst>
          </p:nvPr>
        </p:nvPicPr>
        <p:blipFill>
          <a:blip r:embed="rId7"/>
          <a:stretch>
            <a:fillRect/>
          </a:stretch>
        </p:blipFill>
        <p:spPr>
          <a:xfrm>
            <a:off x="5706460" y="2286520"/>
            <a:ext cx="796496" cy="1104630"/>
          </a:xfrm>
          <a:prstGeom prst="rect">
            <a:avLst/>
          </a:prstGeom>
        </p:spPr>
      </p:pic>
      <p:pic>
        <p:nvPicPr>
          <p:cNvPr id="32" name="PA_chenying0907 31"/>
          <p:cNvPicPr>
            <a:picLocks noChangeAspect="1"/>
          </p:cNvPicPr>
          <p:nvPr>
            <p:custDataLst>
              <p:tags r:id="rId10"/>
            </p:custDataLst>
          </p:nvPr>
        </p:nvPicPr>
        <p:blipFill>
          <a:blip r:embed="rId9"/>
          <a:stretch>
            <a:fillRect/>
          </a:stretch>
        </p:blipFill>
        <p:spPr>
          <a:xfrm>
            <a:off x="9705073" y="2286520"/>
            <a:ext cx="796496" cy="1104630"/>
          </a:xfrm>
          <a:prstGeom prst="rect">
            <a:avLst/>
          </a:prstGeom>
        </p:spPr>
      </p:pic>
      <p:pic>
        <p:nvPicPr>
          <p:cNvPr id="36" name="PA_chenying0907 35"/>
          <p:cNvPicPr>
            <a:picLocks noChangeAspect="1"/>
          </p:cNvPicPr>
          <p:nvPr>
            <p:custDataLst>
              <p:tags r:id="rId12"/>
            </p:custDataLst>
          </p:nvPr>
        </p:nvPicPr>
        <p:blipFill>
          <a:blip r:embed="rId11"/>
          <a:stretch>
            <a:fillRect/>
          </a:stretch>
        </p:blipFill>
        <p:spPr>
          <a:xfrm>
            <a:off x="3715861" y="4118630"/>
            <a:ext cx="796496" cy="1104630"/>
          </a:xfrm>
          <a:prstGeom prst="rect">
            <a:avLst/>
          </a:prstGeom>
        </p:spPr>
      </p:pic>
      <p:pic>
        <p:nvPicPr>
          <p:cNvPr id="38" name="PA_chenying0907 37"/>
          <p:cNvPicPr>
            <a:picLocks noChangeAspect="1"/>
          </p:cNvPicPr>
          <p:nvPr>
            <p:custDataLst>
              <p:tags r:id="rId14"/>
            </p:custDataLst>
          </p:nvPr>
        </p:nvPicPr>
        <p:blipFill>
          <a:blip r:embed="rId13"/>
          <a:stretch>
            <a:fillRect/>
          </a:stretch>
        </p:blipFill>
        <p:spPr>
          <a:xfrm>
            <a:off x="1696219" y="2286521"/>
            <a:ext cx="819752" cy="1104630"/>
          </a:xfrm>
          <a:prstGeom prst="rect">
            <a:avLst/>
          </a:prstGeom>
        </p:spPr>
      </p:pic>
      <p:pic>
        <p:nvPicPr>
          <p:cNvPr id="40" name="PA_chenying0907 39"/>
          <p:cNvPicPr>
            <a:picLocks noChangeAspect="1"/>
          </p:cNvPicPr>
          <p:nvPr>
            <p:custDataLst>
              <p:tags r:id="rId16"/>
            </p:custDataLst>
          </p:nvPr>
        </p:nvPicPr>
        <p:blipFill>
          <a:blip r:embed="rId15"/>
          <a:stretch>
            <a:fillRect/>
          </a:stretch>
        </p:blipFill>
        <p:spPr>
          <a:xfrm>
            <a:off x="7699953" y="4118630"/>
            <a:ext cx="808124" cy="1104630"/>
          </a:xfrm>
          <a:prstGeom prst="rect">
            <a:avLst/>
          </a:prstGeom>
        </p:spPr>
      </p:pic>
      <p:cxnSp>
        <p:nvCxnSpPr>
          <p:cNvPr id="43" name="PA_直接连接符 42"/>
          <p:cNvCxnSpPr/>
          <p:nvPr>
            <p:custDataLst>
              <p:tags r:id="rId17"/>
            </p:custDataLst>
          </p:nvPr>
        </p:nvCxnSpPr>
        <p:spPr>
          <a:xfrm>
            <a:off x="2354840" y="3182806"/>
            <a:ext cx="1622691" cy="1551402"/>
          </a:xfrm>
          <a:prstGeom prst="line">
            <a:avLst/>
          </a:prstGeom>
          <a:ln w="12700">
            <a:solidFill>
              <a:srgbClr val="3B7C78"/>
            </a:solidFill>
            <a:prstDash val="dash"/>
          </a:ln>
        </p:spPr>
        <p:style>
          <a:lnRef idx="1">
            <a:schemeClr val="accent1"/>
          </a:lnRef>
          <a:fillRef idx="0">
            <a:schemeClr val="accent1"/>
          </a:fillRef>
          <a:effectRef idx="0">
            <a:schemeClr val="accent1"/>
          </a:effectRef>
          <a:fontRef idx="minor">
            <a:schemeClr val="tx1"/>
          </a:fontRef>
        </p:style>
      </p:cxnSp>
      <p:cxnSp>
        <p:nvCxnSpPr>
          <p:cNvPr id="45" name="PA_直接连接符 44"/>
          <p:cNvCxnSpPr/>
          <p:nvPr>
            <p:custDataLst>
              <p:tags r:id="rId18"/>
            </p:custDataLst>
          </p:nvPr>
        </p:nvCxnSpPr>
        <p:spPr>
          <a:xfrm>
            <a:off x="6327996" y="3163476"/>
            <a:ext cx="1533537" cy="1466165"/>
          </a:xfrm>
          <a:prstGeom prst="line">
            <a:avLst/>
          </a:prstGeom>
          <a:ln w="12700">
            <a:solidFill>
              <a:srgbClr val="3B7C78"/>
            </a:solidFill>
            <a:prstDash val="dash"/>
          </a:ln>
        </p:spPr>
        <p:style>
          <a:lnRef idx="1">
            <a:schemeClr val="accent1"/>
          </a:lnRef>
          <a:fillRef idx="0">
            <a:schemeClr val="accent1"/>
          </a:fillRef>
          <a:effectRef idx="0">
            <a:schemeClr val="accent1"/>
          </a:effectRef>
          <a:fontRef idx="minor">
            <a:schemeClr val="tx1"/>
          </a:fontRef>
        </p:style>
      </p:cxnSp>
      <p:cxnSp>
        <p:nvCxnSpPr>
          <p:cNvPr id="46" name="PA_直接连接符 45"/>
          <p:cNvCxnSpPr/>
          <p:nvPr>
            <p:custDataLst>
              <p:tags r:id="rId19"/>
            </p:custDataLst>
          </p:nvPr>
        </p:nvCxnSpPr>
        <p:spPr>
          <a:xfrm flipH="1">
            <a:off x="8398533" y="3182806"/>
            <a:ext cx="1513319" cy="1446835"/>
          </a:xfrm>
          <a:prstGeom prst="line">
            <a:avLst/>
          </a:prstGeom>
          <a:ln w="12700">
            <a:solidFill>
              <a:srgbClr val="3B7C78"/>
            </a:solidFill>
            <a:prstDash val="dash"/>
          </a:ln>
        </p:spPr>
        <p:style>
          <a:lnRef idx="1">
            <a:schemeClr val="accent1"/>
          </a:lnRef>
          <a:fillRef idx="0">
            <a:schemeClr val="accent1"/>
          </a:fillRef>
          <a:effectRef idx="0">
            <a:schemeClr val="accent1"/>
          </a:effectRef>
          <a:fontRef idx="minor">
            <a:schemeClr val="tx1"/>
          </a:fontRef>
        </p:style>
      </p:cxnSp>
      <p:cxnSp>
        <p:nvCxnSpPr>
          <p:cNvPr id="47" name="PA_直接连接符 46"/>
          <p:cNvCxnSpPr/>
          <p:nvPr>
            <p:custDataLst>
              <p:tags r:id="rId20"/>
            </p:custDataLst>
          </p:nvPr>
        </p:nvCxnSpPr>
        <p:spPr>
          <a:xfrm flipH="1">
            <a:off x="4412127" y="3163476"/>
            <a:ext cx="1533536" cy="1466165"/>
          </a:xfrm>
          <a:prstGeom prst="line">
            <a:avLst/>
          </a:prstGeom>
          <a:ln w="12700">
            <a:solidFill>
              <a:srgbClr val="3B7C78"/>
            </a:solidFill>
            <a:prstDash val="dash"/>
          </a:ln>
        </p:spPr>
        <p:style>
          <a:lnRef idx="1">
            <a:schemeClr val="accent1"/>
          </a:lnRef>
          <a:fillRef idx="0">
            <a:schemeClr val="accent1"/>
          </a:fillRef>
          <a:effectRef idx="0">
            <a:schemeClr val="accent1"/>
          </a:effectRef>
          <a:fontRef idx="minor">
            <a:schemeClr val="tx1"/>
          </a:fontRef>
        </p:style>
      </p:cxnSp>
      <p:grpSp>
        <p:nvGrpSpPr>
          <p:cNvPr id="70" name="PA_chenying0907 69"/>
          <p:cNvGrpSpPr/>
          <p:nvPr>
            <p:custDataLst>
              <p:tags r:id="rId21"/>
            </p:custDataLst>
          </p:nvPr>
        </p:nvGrpSpPr>
        <p:grpSpPr>
          <a:xfrm>
            <a:off x="1110206" y="1528396"/>
            <a:ext cx="1976578" cy="877459"/>
            <a:chOff x="914186" y="3429914"/>
            <a:chExt cx="1976578" cy="877459"/>
          </a:xfrm>
        </p:grpSpPr>
        <p:sp>
          <p:nvSpPr>
            <p:cNvPr id="71" name="chenying0907 70"/>
            <p:cNvSpPr txBox="1"/>
            <p:nvPr/>
          </p:nvSpPr>
          <p:spPr>
            <a:xfrm>
              <a:off x="1262395" y="342991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72" name="chenying0907 71"/>
            <p:cNvSpPr txBox="1"/>
            <p:nvPr/>
          </p:nvSpPr>
          <p:spPr>
            <a:xfrm>
              <a:off x="914186" y="3771842"/>
              <a:ext cx="1976578" cy="535531"/>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73" name="PA_chenying0907 72"/>
          <p:cNvGrpSpPr/>
          <p:nvPr>
            <p:custDataLst>
              <p:tags r:id="rId22"/>
            </p:custDataLst>
          </p:nvPr>
        </p:nvGrpSpPr>
        <p:grpSpPr>
          <a:xfrm>
            <a:off x="5106604" y="1528396"/>
            <a:ext cx="1976578" cy="877459"/>
            <a:chOff x="914186" y="3429914"/>
            <a:chExt cx="1976578" cy="877459"/>
          </a:xfrm>
        </p:grpSpPr>
        <p:sp>
          <p:nvSpPr>
            <p:cNvPr id="74" name="chenying0907 73"/>
            <p:cNvSpPr txBox="1"/>
            <p:nvPr/>
          </p:nvSpPr>
          <p:spPr>
            <a:xfrm>
              <a:off x="1262395" y="342991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75" name="chenying0907 74"/>
            <p:cNvSpPr txBox="1"/>
            <p:nvPr/>
          </p:nvSpPr>
          <p:spPr>
            <a:xfrm>
              <a:off x="914186" y="3771842"/>
              <a:ext cx="1976578" cy="535531"/>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76" name="PA_chenying0907 75"/>
          <p:cNvGrpSpPr/>
          <p:nvPr>
            <p:custDataLst>
              <p:tags r:id="rId23"/>
            </p:custDataLst>
          </p:nvPr>
        </p:nvGrpSpPr>
        <p:grpSpPr>
          <a:xfrm>
            <a:off x="9105217" y="1528396"/>
            <a:ext cx="1976578" cy="877459"/>
            <a:chOff x="914186" y="3429914"/>
            <a:chExt cx="1976578" cy="877459"/>
          </a:xfrm>
        </p:grpSpPr>
        <p:sp>
          <p:nvSpPr>
            <p:cNvPr id="77" name="chenying0907 76"/>
            <p:cNvSpPr txBox="1"/>
            <p:nvPr/>
          </p:nvSpPr>
          <p:spPr>
            <a:xfrm>
              <a:off x="1262395" y="342991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78" name="chenying0907 77"/>
            <p:cNvSpPr txBox="1"/>
            <p:nvPr/>
          </p:nvSpPr>
          <p:spPr>
            <a:xfrm>
              <a:off x="914186" y="3771842"/>
              <a:ext cx="1976578" cy="535531"/>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79" name="PA_chenying0907 78"/>
          <p:cNvGrpSpPr/>
          <p:nvPr>
            <p:custDataLst>
              <p:tags r:id="rId24"/>
            </p:custDataLst>
          </p:nvPr>
        </p:nvGrpSpPr>
        <p:grpSpPr>
          <a:xfrm>
            <a:off x="7105911" y="5103926"/>
            <a:ext cx="1976578" cy="877459"/>
            <a:chOff x="914186" y="3429914"/>
            <a:chExt cx="1976578" cy="877459"/>
          </a:xfrm>
        </p:grpSpPr>
        <p:sp>
          <p:nvSpPr>
            <p:cNvPr id="80" name="chenying0907 79"/>
            <p:cNvSpPr txBox="1"/>
            <p:nvPr/>
          </p:nvSpPr>
          <p:spPr>
            <a:xfrm>
              <a:off x="1262395" y="342991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81" name="chenying0907 80"/>
            <p:cNvSpPr txBox="1"/>
            <p:nvPr/>
          </p:nvSpPr>
          <p:spPr>
            <a:xfrm>
              <a:off x="914186" y="3771842"/>
              <a:ext cx="1976578" cy="535531"/>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82" name="PA_chenying0907 81"/>
          <p:cNvGrpSpPr/>
          <p:nvPr>
            <p:custDataLst>
              <p:tags r:id="rId25"/>
            </p:custDataLst>
          </p:nvPr>
        </p:nvGrpSpPr>
        <p:grpSpPr>
          <a:xfrm>
            <a:off x="3116005" y="5103926"/>
            <a:ext cx="1976578" cy="877459"/>
            <a:chOff x="914186" y="3429914"/>
            <a:chExt cx="1976578" cy="877459"/>
          </a:xfrm>
        </p:grpSpPr>
        <p:sp>
          <p:nvSpPr>
            <p:cNvPr id="83" name="chenying0907 82"/>
            <p:cNvSpPr txBox="1"/>
            <p:nvPr/>
          </p:nvSpPr>
          <p:spPr>
            <a:xfrm>
              <a:off x="1262395" y="342991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84" name="chenying0907 83"/>
            <p:cNvSpPr txBox="1"/>
            <p:nvPr/>
          </p:nvSpPr>
          <p:spPr>
            <a:xfrm>
              <a:off x="914186" y="3771842"/>
              <a:ext cx="1976578" cy="535531"/>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spTree>
    <p:extLst>
      <p:ext uri="{BB962C8B-B14F-4D97-AF65-F5344CB8AC3E}">
        <p14:creationId val="166306600"/>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6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600"/>
                            </p:stCondLst>
                            <p:childTnLst>
                              <p:par>
                                <p:cTn id="26" presetID="47" presetClass="entr" presetSubtype="0"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30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1000"/>
                                        <p:tgtEl>
                                          <p:spTgt spid="36"/>
                                        </p:tgtEl>
                                      </p:cBhvr>
                                    </p:animEffect>
                                    <p:anim calcmode="lin" valueType="num">
                                      <p:cBhvr>
                                        <p:cTn id="34" dur="1000" fill="hold"/>
                                        <p:tgtEl>
                                          <p:spTgt spid="36"/>
                                        </p:tgtEl>
                                        <p:attrNameLst>
                                          <p:attrName>ppt_x</p:attrName>
                                        </p:attrNameLst>
                                      </p:cBhvr>
                                      <p:tavLst>
                                        <p:tav tm="0">
                                          <p:val>
                                            <p:strVal val="#ppt_x"/>
                                          </p:val>
                                        </p:tav>
                                        <p:tav tm="100000">
                                          <p:val>
                                            <p:strVal val="#ppt_x"/>
                                          </p:val>
                                        </p:tav>
                                      </p:tavLst>
                                    </p:anim>
                                    <p:anim calcmode="lin" valueType="num">
                                      <p:cBhvr>
                                        <p:cTn id="35" dur="1000" fill="hold"/>
                                        <p:tgtEl>
                                          <p:spTgt spid="36"/>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60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1000"/>
                                        <p:tgtEl>
                                          <p:spTgt spid="32"/>
                                        </p:tgtEl>
                                      </p:cBhvr>
                                    </p:animEffect>
                                    <p:anim calcmode="lin" valueType="num">
                                      <p:cBhvr>
                                        <p:cTn id="39" dur="1000" fill="hold"/>
                                        <p:tgtEl>
                                          <p:spTgt spid="32"/>
                                        </p:tgtEl>
                                        <p:attrNameLst>
                                          <p:attrName>ppt_x</p:attrName>
                                        </p:attrNameLst>
                                      </p:cBhvr>
                                      <p:tavLst>
                                        <p:tav tm="0">
                                          <p:val>
                                            <p:strVal val="#ppt_x"/>
                                          </p:val>
                                        </p:tav>
                                        <p:tav tm="100000">
                                          <p:val>
                                            <p:strVal val="#ppt_x"/>
                                          </p:val>
                                        </p:tav>
                                      </p:tavLst>
                                    </p:anim>
                                    <p:anim calcmode="lin" valueType="num">
                                      <p:cBhvr>
                                        <p:cTn id="4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fade">
                                      <p:cBhvr>
                                        <p:cTn id="45" dur="1000"/>
                                        <p:tgtEl>
                                          <p:spTgt spid="40"/>
                                        </p:tgtEl>
                                      </p:cBhvr>
                                    </p:animEffect>
                                    <p:anim calcmode="lin" valueType="num">
                                      <p:cBhvr>
                                        <p:cTn id="46" dur="1000" fill="hold"/>
                                        <p:tgtEl>
                                          <p:spTgt spid="40"/>
                                        </p:tgtEl>
                                        <p:attrNameLst>
                                          <p:attrName>ppt_x</p:attrName>
                                        </p:attrNameLst>
                                      </p:cBhvr>
                                      <p:tavLst>
                                        <p:tav tm="0">
                                          <p:val>
                                            <p:strVal val="#ppt_x"/>
                                          </p:val>
                                        </p:tav>
                                        <p:tav tm="100000">
                                          <p:val>
                                            <p:strVal val="#ppt_x"/>
                                          </p:val>
                                        </p:tav>
                                      </p:tavLst>
                                    </p:anim>
                                    <p:anim calcmode="lin" valueType="num">
                                      <p:cBhvr>
                                        <p:cTn id="47" dur="1000" fill="hold"/>
                                        <p:tgtEl>
                                          <p:spTgt spid="40"/>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30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1000"/>
                                        <p:tgtEl>
                                          <p:spTgt spid="43"/>
                                        </p:tgtEl>
                                      </p:cBhvr>
                                    </p:animEffect>
                                    <p:anim calcmode="lin" valueType="num">
                                      <p:cBhvr>
                                        <p:cTn id="51" dur="1000" fill="hold"/>
                                        <p:tgtEl>
                                          <p:spTgt spid="43"/>
                                        </p:tgtEl>
                                        <p:attrNameLst>
                                          <p:attrName>ppt_x</p:attrName>
                                        </p:attrNameLst>
                                      </p:cBhvr>
                                      <p:tavLst>
                                        <p:tav tm="0">
                                          <p:val>
                                            <p:strVal val="#ppt_x"/>
                                          </p:val>
                                        </p:tav>
                                        <p:tav tm="100000">
                                          <p:val>
                                            <p:strVal val="#ppt_x"/>
                                          </p:val>
                                        </p:tav>
                                      </p:tavLst>
                                    </p:anim>
                                    <p:anim calcmode="lin" valueType="num">
                                      <p:cBhvr>
                                        <p:cTn id="52" dur="1000" fill="hold"/>
                                        <p:tgtEl>
                                          <p:spTgt spid="43"/>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60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1000"/>
                                        <p:tgtEl>
                                          <p:spTgt spid="45"/>
                                        </p:tgtEl>
                                      </p:cBhvr>
                                    </p:animEffect>
                                    <p:anim calcmode="lin" valueType="num">
                                      <p:cBhvr>
                                        <p:cTn id="56" dur="1000" fill="hold"/>
                                        <p:tgtEl>
                                          <p:spTgt spid="45"/>
                                        </p:tgtEl>
                                        <p:attrNameLst>
                                          <p:attrName>ppt_x</p:attrName>
                                        </p:attrNameLst>
                                      </p:cBhvr>
                                      <p:tavLst>
                                        <p:tav tm="0">
                                          <p:val>
                                            <p:strVal val="#ppt_x"/>
                                          </p:val>
                                        </p:tav>
                                        <p:tav tm="100000">
                                          <p:val>
                                            <p:strVal val="#ppt_x"/>
                                          </p:val>
                                        </p:tav>
                                      </p:tavLst>
                                    </p:anim>
                                    <p:anim calcmode="lin" valueType="num">
                                      <p:cBhvr>
                                        <p:cTn id="57" dur="1000" fill="hold"/>
                                        <p:tgtEl>
                                          <p:spTgt spid="45"/>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1600"/>
                            </p:stCondLst>
                            <p:childTnLst>
                              <p:par>
                                <p:cTn id="59" presetID="47" presetClass="entr" presetSubtype="0" fill="hold" nodeType="afterEffect">
                                  <p:stCondLst>
                                    <p:cond delay="0"/>
                                  </p:stCondLst>
                                  <p:childTnLst>
                                    <p:set>
                                      <p:cBhvr>
                                        <p:cTn id="60" dur="1" fill="hold">
                                          <p:stCondLst>
                                            <p:cond delay="0"/>
                                          </p:stCondLst>
                                        </p:cTn>
                                        <p:tgtEl>
                                          <p:spTgt spid="70"/>
                                        </p:tgtEl>
                                        <p:attrNameLst>
                                          <p:attrName>style.visibility</p:attrName>
                                        </p:attrNameLst>
                                      </p:cBhvr>
                                      <p:to>
                                        <p:strVal val="visible"/>
                                      </p:to>
                                    </p:set>
                                    <p:animEffect transition="in" filter="fade">
                                      <p:cBhvr>
                                        <p:cTn id="61" dur="1000"/>
                                        <p:tgtEl>
                                          <p:spTgt spid="70"/>
                                        </p:tgtEl>
                                      </p:cBhvr>
                                    </p:animEffect>
                                    <p:anim calcmode="lin" valueType="num">
                                      <p:cBhvr>
                                        <p:cTn id="62" dur="1000" fill="hold"/>
                                        <p:tgtEl>
                                          <p:spTgt spid="70"/>
                                        </p:tgtEl>
                                        <p:attrNameLst>
                                          <p:attrName>ppt_x</p:attrName>
                                        </p:attrNameLst>
                                      </p:cBhvr>
                                      <p:tavLst>
                                        <p:tav tm="0">
                                          <p:val>
                                            <p:strVal val="#ppt_x"/>
                                          </p:val>
                                        </p:tav>
                                        <p:tav tm="100000">
                                          <p:val>
                                            <p:strVal val="#ppt_x"/>
                                          </p:val>
                                        </p:tav>
                                      </p:tavLst>
                                    </p:anim>
                                    <p:anim calcmode="lin" valueType="num">
                                      <p:cBhvr>
                                        <p:cTn id="63" dur="1000" fill="hold"/>
                                        <p:tgtEl>
                                          <p:spTgt spid="70"/>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300"/>
                                  </p:stCondLst>
                                  <p:childTnLst>
                                    <p:set>
                                      <p:cBhvr>
                                        <p:cTn id="65" dur="1" fill="hold">
                                          <p:stCondLst>
                                            <p:cond delay="0"/>
                                          </p:stCondLst>
                                        </p:cTn>
                                        <p:tgtEl>
                                          <p:spTgt spid="47"/>
                                        </p:tgtEl>
                                        <p:attrNameLst>
                                          <p:attrName>style.visibility</p:attrName>
                                        </p:attrNameLst>
                                      </p:cBhvr>
                                      <p:to>
                                        <p:strVal val="visible"/>
                                      </p:to>
                                    </p:set>
                                    <p:animEffect transition="in" filter="fade">
                                      <p:cBhvr>
                                        <p:cTn id="66" dur="1000"/>
                                        <p:tgtEl>
                                          <p:spTgt spid="47"/>
                                        </p:tgtEl>
                                      </p:cBhvr>
                                    </p:animEffect>
                                    <p:anim calcmode="lin" valueType="num">
                                      <p:cBhvr>
                                        <p:cTn id="67" dur="1000" fill="hold"/>
                                        <p:tgtEl>
                                          <p:spTgt spid="47"/>
                                        </p:tgtEl>
                                        <p:attrNameLst>
                                          <p:attrName>ppt_x</p:attrName>
                                        </p:attrNameLst>
                                      </p:cBhvr>
                                      <p:tavLst>
                                        <p:tav tm="0">
                                          <p:val>
                                            <p:strVal val="#ppt_x"/>
                                          </p:val>
                                        </p:tav>
                                        <p:tav tm="100000">
                                          <p:val>
                                            <p:strVal val="#ppt_x"/>
                                          </p:val>
                                        </p:tav>
                                      </p:tavLst>
                                    </p:anim>
                                    <p:anim calcmode="lin" valueType="num">
                                      <p:cBhvr>
                                        <p:cTn id="68" dur="1000" fill="hold"/>
                                        <p:tgtEl>
                                          <p:spTgt spid="47"/>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60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000"/>
                                        <p:tgtEl>
                                          <p:spTgt spid="46"/>
                                        </p:tgtEl>
                                      </p:cBhvr>
                                    </p:animEffect>
                                    <p:anim calcmode="lin" valueType="num">
                                      <p:cBhvr>
                                        <p:cTn id="72" dur="1000" fill="hold"/>
                                        <p:tgtEl>
                                          <p:spTgt spid="46"/>
                                        </p:tgtEl>
                                        <p:attrNameLst>
                                          <p:attrName>ppt_x</p:attrName>
                                        </p:attrNameLst>
                                      </p:cBhvr>
                                      <p:tavLst>
                                        <p:tav tm="0">
                                          <p:val>
                                            <p:strVal val="#ppt_x"/>
                                          </p:val>
                                        </p:tav>
                                        <p:tav tm="100000">
                                          <p:val>
                                            <p:strVal val="#ppt_x"/>
                                          </p:val>
                                        </p:tav>
                                      </p:tavLst>
                                    </p:anim>
                                    <p:anim calcmode="lin" valueType="num">
                                      <p:cBhvr>
                                        <p:cTn id="73"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74" fill="hold" nodeType="clickPar">
                      <p:stCondLst>
                        <p:cond delay="indefinite"/>
                      </p:stCondLst>
                      <p:childTnLst>
                        <p:par>
                          <p:cTn id="75" fill="hold">
                            <p:stCondLst>
                              <p:cond delay="0"/>
                            </p:stCondLst>
                            <p:childTnLst>
                              <p:par>
                                <p:cTn id="76" presetID="47" presetClass="entr" presetSubtype="0" fill="hold" nodeType="clickEffect">
                                  <p:stCondLst>
                                    <p:cond delay="0"/>
                                  </p:stCondLst>
                                  <p:childTnLst>
                                    <p:set>
                                      <p:cBhvr>
                                        <p:cTn id="77" dur="1" fill="hold">
                                          <p:stCondLst>
                                            <p:cond delay="0"/>
                                          </p:stCondLst>
                                        </p:cTn>
                                        <p:tgtEl>
                                          <p:spTgt spid="73"/>
                                        </p:tgtEl>
                                        <p:attrNameLst>
                                          <p:attrName>style.visibility</p:attrName>
                                        </p:attrNameLst>
                                      </p:cBhvr>
                                      <p:to>
                                        <p:strVal val="visible"/>
                                      </p:to>
                                    </p:set>
                                    <p:animEffect transition="in" filter="fade">
                                      <p:cBhvr>
                                        <p:cTn id="78" dur="1000"/>
                                        <p:tgtEl>
                                          <p:spTgt spid="73"/>
                                        </p:tgtEl>
                                      </p:cBhvr>
                                    </p:animEffect>
                                    <p:anim calcmode="lin" valueType="num">
                                      <p:cBhvr>
                                        <p:cTn id="79" dur="1000" fill="hold"/>
                                        <p:tgtEl>
                                          <p:spTgt spid="73"/>
                                        </p:tgtEl>
                                        <p:attrNameLst>
                                          <p:attrName>ppt_x</p:attrName>
                                        </p:attrNameLst>
                                      </p:cBhvr>
                                      <p:tavLst>
                                        <p:tav tm="0">
                                          <p:val>
                                            <p:strVal val="#ppt_x"/>
                                          </p:val>
                                        </p:tav>
                                        <p:tav tm="100000">
                                          <p:val>
                                            <p:strVal val="#ppt_x"/>
                                          </p:val>
                                        </p:tav>
                                      </p:tavLst>
                                    </p:anim>
                                    <p:anim calcmode="lin" valueType="num">
                                      <p:cBhvr>
                                        <p:cTn id="80" dur="1000" fill="hold"/>
                                        <p:tgtEl>
                                          <p:spTgt spid="73"/>
                                        </p:tgtEl>
                                        <p:attrNameLst>
                                          <p:attrName>ppt_y</p:attrName>
                                        </p:attrNameLst>
                                      </p:cBhvr>
                                      <p:tavLst>
                                        <p:tav tm="0">
                                          <p:val>
                                            <p:strVal val="#ppt_y-.1"/>
                                          </p:val>
                                        </p:tav>
                                        <p:tav tm="100000">
                                          <p:val>
                                            <p:strVal val="#ppt_y"/>
                                          </p:val>
                                        </p:tav>
                                      </p:tavLst>
                                    </p:anim>
                                  </p:childTnLst>
                                </p:cTn>
                              </p:par>
                              <p:par>
                                <p:cTn id="81" presetID="47" presetClass="entr" presetSubtype="0" fill="hold" nodeType="withEffect">
                                  <p:stCondLst>
                                    <p:cond delay="300"/>
                                  </p:stCondLst>
                                  <p:childTnLst>
                                    <p:set>
                                      <p:cBhvr>
                                        <p:cTn id="82" dur="1" fill="hold">
                                          <p:stCondLst>
                                            <p:cond delay="0"/>
                                          </p:stCondLst>
                                        </p:cTn>
                                        <p:tgtEl>
                                          <p:spTgt spid="76"/>
                                        </p:tgtEl>
                                        <p:attrNameLst>
                                          <p:attrName>style.visibility</p:attrName>
                                        </p:attrNameLst>
                                      </p:cBhvr>
                                      <p:to>
                                        <p:strVal val="visible"/>
                                      </p:to>
                                    </p:set>
                                    <p:animEffect transition="in" filter="fade">
                                      <p:cBhvr>
                                        <p:cTn id="83" dur="1000"/>
                                        <p:tgtEl>
                                          <p:spTgt spid="76"/>
                                        </p:tgtEl>
                                      </p:cBhvr>
                                    </p:animEffect>
                                    <p:anim calcmode="lin" valueType="num">
                                      <p:cBhvr>
                                        <p:cTn id="84" dur="1000" fill="hold"/>
                                        <p:tgtEl>
                                          <p:spTgt spid="76"/>
                                        </p:tgtEl>
                                        <p:attrNameLst>
                                          <p:attrName>ppt_x</p:attrName>
                                        </p:attrNameLst>
                                      </p:cBhvr>
                                      <p:tavLst>
                                        <p:tav tm="0">
                                          <p:val>
                                            <p:strVal val="#ppt_x"/>
                                          </p:val>
                                        </p:tav>
                                        <p:tav tm="100000">
                                          <p:val>
                                            <p:strVal val="#ppt_x"/>
                                          </p:val>
                                        </p:tav>
                                      </p:tavLst>
                                    </p:anim>
                                    <p:anim calcmode="lin" valueType="num">
                                      <p:cBhvr>
                                        <p:cTn id="85" dur="1000" fill="hold"/>
                                        <p:tgtEl>
                                          <p:spTgt spid="76"/>
                                        </p:tgtEl>
                                        <p:attrNameLst>
                                          <p:attrName>ppt_y</p:attrName>
                                        </p:attrNameLst>
                                      </p:cBhvr>
                                      <p:tavLst>
                                        <p:tav tm="0">
                                          <p:val>
                                            <p:strVal val="#ppt_y-.1"/>
                                          </p:val>
                                        </p:tav>
                                        <p:tav tm="100000">
                                          <p:val>
                                            <p:strVal val="#ppt_y"/>
                                          </p:val>
                                        </p:tav>
                                      </p:tavLst>
                                    </p:anim>
                                  </p:childTnLst>
                                </p:cTn>
                              </p:par>
                              <p:par>
                                <p:cTn id="86" presetID="47" presetClass="entr" presetSubtype="0" fill="hold" nodeType="withEffect">
                                  <p:stCondLst>
                                    <p:cond delay="600"/>
                                  </p:stCondLst>
                                  <p:childTnLst>
                                    <p:set>
                                      <p:cBhvr>
                                        <p:cTn id="87" dur="1" fill="hold">
                                          <p:stCondLst>
                                            <p:cond delay="0"/>
                                          </p:stCondLst>
                                        </p:cTn>
                                        <p:tgtEl>
                                          <p:spTgt spid="79"/>
                                        </p:tgtEl>
                                        <p:attrNameLst>
                                          <p:attrName>style.visibility</p:attrName>
                                        </p:attrNameLst>
                                      </p:cBhvr>
                                      <p:to>
                                        <p:strVal val="visible"/>
                                      </p:to>
                                    </p:set>
                                    <p:animEffect transition="in" filter="fade">
                                      <p:cBhvr>
                                        <p:cTn id="88" dur="1000"/>
                                        <p:tgtEl>
                                          <p:spTgt spid="79"/>
                                        </p:tgtEl>
                                      </p:cBhvr>
                                    </p:animEffect>
                                    <p:anim calcmode="lin" valueType="num">
                                      <p:cBhvr>
                                        <p:cTn id="89" dur="1000" fill="hold"/>
                                        <p:tgtEl>
                                          <p:spTgt spid="79"/>
                                        </p:tgtEl>
                                        <p:attrNameLst>
                                          <p:attrName>ppt_x</p:attrName>
                                        </p:attrNameLst>
                                      </p:cBhvr>
                                      <p:tavLst>
                                        <p:tav tm="0">
                                          <p:val>
                                            <p:strVal val="#ppt_x"/>
                                          </p:val>
                                        </p:tav>
                                        <p:tav tm="100000">
                                          <p:val>
                                            <p:strVal val="#ppt_x"/>
                                          </p:val>
                                        </p:tav>
                                      </p:tavLst>
                                    </p:anim>
                                    <p:anim calcmode="lin" valueType="num">
                                      <p:cBhvr>
                                        <p:cTn id="90" dur="1000" fill="hold"/>
                                        <p:tgtEl>
                                          <p:spTgt spid="79"/>
                                        </p:tgtEl>
                                        <p:attrNameLst>
                                          <p:attrName>ppt_y</p:attrName>
                                        </p:attrNameLst>
                                      </p:cBhvr>
                                      <p:tavLst>
                                        <p:tav tm="0">
                                          <p:val>
                                            <p:strVal val="#ppt_y-.1"/>
                                          </p:val>
                                        </p:tav>
                                        <p:tav tm="100000">
                                          <p:val>
                                            <p:strVal val="#ppt_y"/>
                                          </p:val>
                                        </p:tav>
                                      </p:tavLst>
                                    </p:anim>
                                  </p:childTnLst>
                                </p:cTn>
                              </p:par>
                              <p:par>
                                <p:cTn id="91" presetID="47" presetClass="entr" presetSubtype="0" fill="hold" nodeType="withEffect">
                                  <p:stCondLst>
                                    <p:cond delay="600"/>
                                  </p:stCondLst>
                                  <p:childTnLst>
                                    <p:set>
                                      <p:cBhvr>
                                        <p:cTn id="92" dur="1" fill="hold">
                                          <p:stCondLst>
                                            <p:cond delay="0"/>
                                          </p:stCondLst>
                                        </p:cTn>
                                        <p:tgtEl>
                                          <p:spTgt spid="82"/>
                                        </p:tgtEl>
                                        <p:attrNameLst>
                                          <p:attrName>style.visibility</p:attrName>
                                        </p:attrNameLst>
                                      </p:cBhvr>
                                      <p:to>
                                        <p:strVal val="visible"/>
                                      </p:to>
                                    </p:set>
                                    <p:animEffect transition="in" filter="fade">
                                      <p:cBhvr>
                                        <p:cTn id="93" dur="1000"/>
                                        <p:tgtEl>
                                          <p:spTgt spid="82"/>
                                        </p:tgtEl>
                                      </p:cBhvr>
                                    </p:animEffect>
                                    <p:anim calcmode="lin" valueType="num">
                                      <p:cBhvr>
                                        <p:cTn id="94" dur="1000" fill="hold"/>
                                        <p:tgtEl>
                                          <p:spTgt spid="82"/>
                                        </p:tgtEl>
                                        <p:attrNameLst>
                                          <p:attrName>ppt_x</p:attrName>
                                        </p:attrNameLst>
                                      </p:cBhvr>
                                      <p:tavLst>
                                        <p:tav tm="0">
                                          <p:val>
                                            <p:strVal val="#ppt_x"/>
                                          </p:val>
                                        </p:tav>
                                        <p:tav tm="100000">
                                          <p:val>
                                            <p:strVal val="#ppt_x"/>
                                          </p:val>
                                        </p:tav>
                                      </p:tavLst>
                                    </p:anim>
                                    <p:anim calcmode="lin" valueType="num">
                                      <p:cBhvr>
                                        <p:cTn id="95"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grpSp>
        <p:nvGrpSpPr>
          <p:cNvPr id="9" name="PA_chenying0907 8"/>
          <p:cNvGrpSpPr/>
          <p:nvPr>
            <p:custDataLst>
              <p:tags r:id="rId3"/>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4"/>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smtClean="0">
                  <a:solidFill>
                    <a:srgbClr val="B51C22"/>
                  </a:solidFill>
                  <a:latin typeface="Marketing Script" panose="02000505020000020003" pitchFamily="2" charset="-122"/>
                  <a:ea typeface="Marketing Script" panose="02000505020000020003" pitchFamily="2" charset="-122"/>
                </a:rPr>
                <a:t>02</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5"/>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6"/>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pic>
        <p:nvPicPr>
          <p:cNvPr id="5" name="PA_chenying0907 4"/>
          <p:cNvPicPr>
            <a:picLocks noChangeAspect="1"/>
          </p:cNvPicPr>
          <p:nvPr>
            <p:custDataLst>
              <p:tags r:id="rId8"/>
            </p:custDataLst>
          </p:nvPr>
        </p:nvPicPr>
        <p:blipFill>
          <a:blip r:embed="rId7"/>
          <a:stretch>
            <a:fillRect/>
          </a:stretch>
        </p:blipFill>
        <p:spPr>
          <a:xfrm>
            <a:off x="1949054" y="1402858"/>
            <a:ext cx="3182160" cy="2249294"/>
          </a:xfrm>
          <a:prstGeom prst="rect">
            <a:avLst/>
          </a:prstGeom>
        </p:spPr>
      </p:pic>
      <p:sp>
        <p:nvSpPr>
          <p:cNvPr id="15" name="PA_chenying0907 14"/>
          <p:cNvSpPr txBox="1"/>
          <p:nvPr>
            <p:custDataLst>
              <p:tags r:id="rId9"/>
            </p:custDataLst>
          </p:nvPr>
        </p:nvSpPr>
        <p:spPr>
          <a:xfrm>
            <a:off x="2900053" y="1919608"/>
            <a:ext cx="1280161" cy="369332"/>
          </a:xfrm>
          <a:prstGeom prst="rect">
            <a:avLst/>
          </a:prstGeom>
          <a:noFill/>
        </p:spPr>
        <p:txBody>
          <a:bodyPr wrap="square" rtlCol="0">
            <a:spAutoFit/>
          </a:bodyPr>
          <a:lstStyle/>
          <a:p>
            <a:pPr algn="ctr"/>
            <a:r>
              <a:rPr lang="en-US" altLang="zh-CN">
                <a:solidFill>
                  <a:schemeClr val="bg1"/>
                </a:solidFill>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solidFill>
                <a:schemeClr val="bg1"/>
              </a:solidFill>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16" name="PA_chenying0907 15"/>
          <p:cNvSpPr txBox="1"/>
          <p:nvPr>
            <p:custDataLst>
              <p:tags r:id="rId10"/>
            </p:custDataLst>
          </p:nvPr>
        </p:nvSpPr>
        <p:spPr>
          <a:xfrm>
            <a:off x="2551844" y="2261536"/>
            <a:ext cx="1976578" cy="757130"/>
          </a:xfrm>
          <a:prstGeom prst="rect">
            <a:avLst/>
          </a:prstGeom>
          <a:noFill/>
        </p:spPr>
        <p:txBody>
          <a:bodyPr wrap="square" rtlCol="0">
            <a:spAutoFit/>
          </a:bodyPr>
          <a:lstStyle/>
          <a:p>
            <a:pPr algn="ctr">
              <a:lnSpc>
                <a:spcPct val="120000"/>
              </a:lnSpc>
            </a:pPr>
            <a:r>
              <a:rPr lang="en-US" altLang="zh-CN" sz="1200">
                <a:solidFill>
                  <a:schemeClr val="bg1"/>
                </a:solidFill>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solidFill>
                <a:schemeClr val="bg1"/>
              </a:solidFill>
              <a:latin typeface="Marketing Script" panose="02000505020000020003" pitchFamily="2" charset="-122"/>
              <a:ea typeface="Marketing Script" panose="02000505020000020003" pitchFamily="2" charset="-122"/>
              <a:cs typeface="Segoe UI" panose="020b0502040204020203" pitchFamily="34" charset="0"/>
            </a:endParaRPr>
          </a:p>
        </p:txBody>
      </p:sp>
      <p:pic>
        <p:nvPicPr>
          <p:cNvPr id="17" name="PA_chenying0907 16"/>
          <p:cNvPicPr>
            <a:picLocks noChangeAspect="1"/>
          </p:cNvPicPr>
          <p:nvPr>
            <p:custDataLst>
              <p:tags r:id="rId11"/>
            </p:custDataLst>
          </p:nvPr>
        </p:nvPicPr>
        <p:blipFill>
          <a:blip r:embed="rId7"/>
          <a:stretch>
            <a:fillRect/>
          </a:stretch>
        </p:blipFill>
        <p:spPr>
          <a:xfrm>
            <a:off x="1949054" y="4094348"/>
            <a:ext cx="3182160" cy="2249294"/>
          </a:xfrm>
          <a:prstGeom prst="rect">
            <a:avLst/>
          </a:prstGeom>
        </p:spPr>
      </p:pic>
      <p:sp>
        <p:nvSpPr>
          <p:cNvPr id="19" name="PA_chenying0907 18"/>
          <p:cNvSpPr txBox="1"/>
          <p:nvPr>
            <p:custDataLst>
              <p:tags r:id="rId12"/>
            </p:custDataLst>
          </p:nvPr>
        </p:nvSpPr>
        <p:spPr>
          <a:xfrm>
            <a:off x="2900053" y="4611098"/>
            <a:ext cx="1280161" cy="369332"/>
          </a:xfrm>
          <a:prstGeom prst="rect">
            <a:avLst/>
          </a:prstGeom>
          <a:noFill/>
        </p:spPr>
        <p:txBody>
          <a:bodyPr wrap="square" rtlCol="0">
            <a:spAutoFit/>
          </a:bodyPr>
          <a:lstStyle/>
          <a:p>
            <a:pPr algn="ctr"/>
            <a:r>
              <a:rPr lang="en-US" altLang="zh-CN">
                <a:solidFill>
                  <a:schemeClr val="bg1"/>
                </a:solidFill>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solidFill>
                <a:schemeClr val="bg1"/>
              </a:solidFill>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20" name="PA_chenying0907 19"/>
          <p:cNvSpPr txBox="1"/>
          <p:nvPr>
            <p:custDataLst>
              <p:tags r:id="rId13"/>
            </p:custDataLst>
          </p:nvPr>
        </p:nvSpPr>
        <p:spPr>
          <a:xfrm>
            <a:off x="2551844" y="4953026"/>
            <a:ext cx="1976578" cy="757130"/>
          </a:xfrm>
          <a:prstGeom prst="rect">
            <a:avLst/>
          </a:prstGeom>
          <a:noFill/>
        </p:spPr>
        <p:txBody>
          <a:bodyPr wrap="square" rtlCol="0">
            <a:spAutoFit/>
          </a:bodyPr>
          <a:lstStyle/>
          <a:p>
            <a:pPr algn="ctr">
              <a:lnSpc>
                <a:spcPct val="120000"/>
              </a:lnSpc>
            </a:pPr>
            <a:r>
              <a:rPr lang="en-US" altLang="zh-CN" sz="1200">
                <a:solidFill>
                  <a:schemeClr val="bg1"/>
                </a:solidFill>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solidFill>
                <a:schemeClr val="bg1"/>
              </a:solidFill>
              <a:latin typeface="Marketing Script" panose="02000505020000020003" pitchFamily="2" charset="-122"/>
              <a:ea typeface="Marketing Script" panose="02000505020000020003" pitchFamily="2" charset="-122"/>
              <a:cs typeface="Segoe UI" panose="020b0502040204020203" pitchFamily="34" charset="0"/>
            </a:endParaRPr>
          </a:p>
        </p:txBody>
      </p:sp>
      <p:pic>
        <p:nvPicPr>
          <p:cNvPr id="21" name="PA_chenying0907 20"/>
          <p:cNvPicPr>
            <a:picLocks noChangeAspect="1"/>
          </p:cNvPicPr>
          <p:nvPr>
            <p:custDataLst>
              <p:tags r:id="rId14"/>
            </p:custDataLst>
          </p:nvPr>
        </p:nvPicPr>
        <p:blipFill>
          <a:blip r:embed="rId7"/>
          <a:stretch>
            <a:fillRect/>
          </a:stretch>
        </p:blipFill>
        <p:spPr>
          <a:xfrm flipH="1">
            <a:off x="7060789" y="4094348"/>
            <a:ext cx="3182158" cy="2249294"/>
          </a:xfrm>
          <a:prstGeom prst="rect">
            <a:avLst/>
          </a:prstGeom>
        </p:spPr>
      </p:pic>
      <p:sp>
        <p:nvSpPr>
          <p:cNvPr id="23" name="PA_chenying0907 22"/>
          <p:cNvSpPr txBox="1"/>
          <p:nvPr>
            <p:custDataLst>
              <p:tags r:id="rId15"/>
            </p:custDataLst>
          </p:nvPr>
        </p:nvSpPr>
        <p:spPr>
          <a:xfrm>
            <a:off x="8011788" y="4611098"/>
            <a:ext cx="1280161" cy="369332"/>
          </a:xfrm>
          <a:prstGeom prst="rect">
            <a:avLst/>
          </a:prstGeom>
          <a:noFill/>
        </p:spPr>
        <p:txBody>
          <a:bodyPr wrap="square" rtlCol="0">
            <a:spAutoFit/>
          </a:bodyPr>
          <a:lstStyle/>
          <a:p>
            <a:pPr algn="ctr"/>
            <a:r>
              <a:rPr lang="en-US" altLang="zh-CN">
                <a:solidFill>
                  <a:schemeClr val="bg1"/>
                </a:solidFill>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solidFill>
                <a:schemeClr val="bg1"/>
              </a:solidFill>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24" name="PA_chenying0907 23"/>
          <p:cNvSpPr txBox="1"/>
          <p:nvPr>
            <p:custDataLst>
              <p:tags r:id="rId16"/>
            </p:custDataLst>
          </p:nvPr>
        </p:nvSpPr>
        <p:spPr>
          <a:xfrm>
            <a:off x="7663579" y="4953026"/>
            <a:ext cx="1976578" cy="757130"/>
          </a:xfrm>
          <a:prstGeom prst="rect">
            <a:avLst/>
          </a:prstGeom>
          <a:noFill/>
        </p:spPr>
        <p:txBody>
          <a:bodyPr wrap="square" rtlCol="0">
            <a:spAutoFit/>
          </a:bodyPr>
          <a:lstStyle/>
          <a:p>
            <a:pPr algn="ctr">
              <a:lnSpc>
                <a:spcPct val="120000"/>
              </a:lnSpc>
            </a:pPr>
            <a:r>
              <a:rPr lang="en-US" altLang="zh-CN" sz="1200">
                <a:solidFill>
                  <a:schemeClr val="bg1"/>
                </a:solidFill>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solidFill>
                <a:schemeClr val="bg1"/>
              </a:solidFill>
              <a:latin typeface="Marketing Script" panose="02000505020000020003" pitchFamily="2" charset="-122"/>
              <a:ea typeface="Marketing Script" panose="02000505020000020003" pitchFamily="2" charset="-122"/>
              <a:cs typeface="Segoe UI" panose="020b0502040204020203" pitchFamily="34" charset="0"/>
            </a:endParaRPr>
          </a:p>
        </p:txBody>
      </p:sp>
      <p:pic>
        <p:nvPicPr>
          <p:cNvPr id="25" name="PA_chenying0907 24"/>
          <p:cNvPicPr>
            <a:picLocks noChangeAspect="1"/>
          </p:cNvPicPr>
          <p:nvPr>
            <p:custDataLst>
              <p:tags r:id="rId17"/>
            </p:custDataLst>
          </p:nvPr>
        </p:nvPicPr>
        <p:blipFill>
          <a:blip r:embed="rId7"/>
          <a:stretch>
            <a:fillRect/>
          </a:stretch>
        </p:blipFill>
        <p:spPr>
          <a:xfrm flipH="1">
            <a:off x="7060789" y="1402858"/>
            <a:ext cx="3182158" cy="2249294"/>
          </a:xfrm>
          <a:prstGeom prst="rect">
            <a:avLst/>
          </a:prstGeom>
        </p:spPr>
      </p:pic>
      <p:sp>
        <p:nvSpPr>
          <p:cNvPr id="27" name="PA_chenying0907 26"/>
          <p:cNvSpPr txBox="1"/>
          <p:nvPr>
            <p:custDataLst>
              <p:tags r:id="rId18"/>
            </p:custDataLst>
          </p:nvPr>
        </p:nvSpPr>
        <p:spPr>
          <a:xfrm>
            <a:off x="8011788" y="1919608"/>
            <a:ext cx="1280161" cy="369332"/>
          </a:xfrm>
          <a:prstGeom prst="rect">
            <a:avLst/>
          </a:prstGeom>
          <a:noFill/>
        </p:spPr>
        <p:txBody>
          <a:bodyPr wrap="square" rtlCol="0">
            <a:spAutoFit/>
          </a:bodyPr>
          <a:lstStyle/>
          <a:p>
            <a:pPr algn="ctr"/>
            <a:r>
              <a:rPr lang="en-US" altLang="zh-CN">
                <a:solidFill>
                  <a:schemeClr val="bg1"/>
                </a:solidFill>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solidFill>
                <a:schemeClr val="bg1"/>
              </a:solidFill>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28" name="PA_chenying0907 27"/>
          <p:cNvSpPr txBox="1"/>
          <p:nvPr>
            <p:custDataLst>
              <p:tags r:id="rId19"/>
            </p:custDataLst>
          </p:nvPr>
        </p:nvSpPr>
        <p:spPr>
          <a:xfrm>
            <a:off x="7663579" y="2261536"/>
            <a:ext cx="1976578" cy="757130"/>
          </a:xfrm>
          <a:prstGeom prst="rect">
            <a:avLst/>
          </a:prstGeom>
          <a:noFill/>
        </p:spPr>
        <p:txBody>
          <a:bodyPr wrap="square" rtlCol="0">
            <a:spAutoFit/>
          </a:bodyPr>
          <a:lstStyle/>
          <a:p>
            <a:pPr algn="ctr">
              <a:lnSpc>
                <a:spcPct val="120000"/>
              </a:lnSpc>
            </a:pPr>
            <a:r>
              <a:rPr lang="en-US" altLang="zh-CN" sz="1200">
                <a:solidFill>
                  <a:schemeClr val="bg1"/>
                </a:solidFill>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solidFill>
                <a:schemeClr val="bg1"/>
              </a:solidFill>
              <a:latin typeface="Marketing Script" panose="02000505020000020003" pitchFamily="2" charset="-122"/>
              <a:ea typeface="Marketing Script" panose="02000505020000020003" pitchFamily="2" charset="-122"/>
              <a:cs typeface="Segoe UI" panose="020b0502040204020203" pitchFamily="34" charset="0"/>
            </a:endParaRPr>
          </a:p>
        </p:txBody>
      </p:sp>
    </p:spTree>
    <p:extLst>
      <p:ext uri="{BB962C8B-B14F-4D97-AF65-F5344CB8AC3E}">
        <p14:creationId val="560388954"/>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600"/>
                            </p:stCondLst>
                            <p:childTnLst>
                              <p:par>
                                <p:cTn id="26" presetID="47"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60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47"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1000" fill="hold"/>
                                        <p:tgtEl>
                                          <p:spTgt spid="19"/>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30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1000"/>
                                        <p:tgtEl>
                                          <p:spTgt spid="20"/>
                                        </p:tgtEl>
                                      </p:cBhvr>
                                    </p:animEffect>
                                    <p:anim calcmode="lin" valueType="num">
                                      <p:cBhvr>
                                        <p:cTn id="51" dur="1000" fill="hold"/>
                                        <p:tgtEl>
                                          <p:spTgt spid="20"/>
                                        </p:tgtEl>
                                        <p:attrNameLst>
                                          <p:attrName>ppt_x</p:attrName>
                                        </p:attrNameLst>
                                      </p:cBhvr>
                                      <p:tavLst>
                                        <p:tav tm="0">
                                          <p:val>
                                            <p:strVal val="#ppt_x"/>
                                          </p:val>
                                        </p:tav>
                                        <p:tav tm="100000">
                                          <p:val>
                                            <p:strVal val="#ppt_x"/>
                                          </p:val>
                                        </p:tav>
                                      </p:tavLst>
                                    </p:anim>
                                    <p:anim calcmode="lin" valueType="num">
                                      <p:cBhvr>
                                        <p:cTn id="52" dur="1000" fill="hold"/>
                                        <p:tgtEl>
                                          <p:spTgt spid="20"/>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60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1000"/>
                                        <p:tgtEl>
                                          <p:spTgt spid="21"/>
                                        </p:tgtEl>
                                      </p:cBhvr>
                                    </p:animEffect>
                                    <p:anim calcmode="lin" valueType="num">
                                      <p:cBhvr>
                                        <p:cTn id="56" dur="1000" fill="hold"/>
                                        <p:tgtEl>
                                          <p:spTgt spid="21"/>
                                        </p:tgtEl>
                                        <p:attrNameLst>
                                          <p:attrName>ppt_x</p:attrName>
                                        </p:attrNameLst>
                                      </p:cBhvr>
                                      <p:tavLst>
                                        <p:tav tm="0">
                                          <p:val>
                                            <p:strVal val="#ppt_x"/>
                                          </p:val>
                                        </p:tav>
                                        <p:tav tm="100000">
                                          <p:val>
                                            <p:strVal val="#ppt_x"/>
                                          </p:val>
                                        </p:tav>
                                      </p:tavLst>
                                    </p:anim>
                                    <p:anim calcmode="lin" valueType="num">
                                      <p:cBhvr>
                                        <p:cTn id="57" dur="1000" fill="hold"/>
                                        <p:tgtEl>
                                          <p:spTgt spid="21"/>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1600"/>
                            </p:stCondLst>
                            <p:childTnLst>
                              <p:par>
                                <p:cTn id="59" presetID="47" presetClass="entr" presetSubtype="0" fill="hold"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30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60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1000"/>
                                        <p:tgtEl>
                                          <p:spTgt spid="23"/>
                                        </p:tgtEl>
                                      </p:cBhvr>
                                    </p:animEffect>
                                    <p:anim calcmode="lin" valueType="num">
                                      <p:cBhvr>
                                        <p:cTn id="72" dur="1000" fill="hold"/>
                                        <p:tgtEl>
                                          <p:spTgt spid="23"/>
                                        </p:tgtEl>
                                        <p:attrNameLst>
                                          <p:attrName>ppt_x</p:attrName>
                                        </p:attrNameLst>
                                      </p:cBhvr>
                                      <p:tavLst>
                                        <p:tav tm="0">
                                          <p:val>
                                            <p:strVal val="#ppt_x"/>
                                          </p:val>
                                        </p:tav>
                                        <p:tav tm="100000">
                                          <p:val>
                                            <p:strVal val="#ppt_x"/>
                                          </p:val>
                                        </p:tav>
                                      </p:tavLst>
                                    </p:anim>
                                    <p:anim calcmode="lin" valueType="num">
                                      <p:cBhvr>
                                        <p:cTn id="7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74" fill="hold" nodeType="clickPar">
                      <p:stCondLst>
                        <p:cond delay="indefinite"/>
                      </p:stCondLst>
                      <p:childTnLst>
                        <p:par>
                          <p:cTn id="75" fill="hold">
                            <p:stCondLst>
                              <p:cond delay="0"/>
                            </p:stCondLst>
                            <p:childTnLst>
                              <p:par>
                                <p:cTn id="76" presetID="47" presetClass="entr" presetSubtype="0" fill="hold" grpId="0" nodeType="click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1000"/>
                                        <p:tgtEl>
                                          <p:spTgt spid="27"/>
                                        </p:tgtEl>
                                      </p:cBhvr>
                                    </p:animEffect>
                                    <p:anim calcmode="lin" valueType="num">
                                      <p:cBhvr>
                                        <p:cTn id="79" dur="1000" fill="hold"/>
                                        <p:tgtEl>
                                          <p:spTgt spid="27"/>
                                        </p:tgtEl>
                                        <p:attrNameLst>
                                          <p:attrName>ppt_x</p:attrName>
                                        </p:attrNameLst>
                                      </p:cBhvr>
                                      <p:tavLst>
                                        <p:tav tm="0">
                                          <p:val>
                                            <p:strVal val="#ppt_x"/>
                                          </p:val>
                                        </p:tav>
                                        <p:tav tm="100000">
                                          <p:val>
                                            <p:strVal val="#ppt_x"/>
                                          </p:val>
                                        </p:tav>
                                      </p:tavLst>
                                    </p:anim>
                                    <p:anim calcmode="lin" valueType="num">
                                      <p:cBhvr>
                                        <p:cTn id="80" dur="1000" fill="hold"/>
                                        <p:tgtEl>
                                          <p:spTgt spid="27"/>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1000"/>
                                        <p:tgtEl>
                                          <p:spTgt spid="28"/>
                                        </p:tgtEl>
                                      </p:cBhvr>
                                    </p:animEffect>
                                    <p:anim calcmode="lin" valueType="num">
                                      <p:cBhvr>
                                        <p:cTn id="84" dur="1000" fill="hold"/>
                                        <p:tgtEl>
                                          <p:spTgt spid="28"/>
                                        </p:tgtEl>
                                        <p:attrNameLst>
                                          <p:attrName>ppt_x</p:attrName>
                                        </p:attrNameLst>
                                      </p:cBhvr>
                                      <p:tavLst>
                                        <p:tav tm="0">
                                          <p:val>
                                            <p:strVal val="#ppt_x"/>
                                          </p:val>
                                        </p:tav>
                                        <p:tav tm="100000">
                                          <p:val>
                                            <p:strVal val="#ppt_x"/>
                                          </p:val>
                                        </p:tav>
                                      </p:tavLst>
                                    </p:anim>
                                    <p:anim calcmode="lin" valueType="num">
                                      <p:cBhvr>
                                        <p:cTn id="8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5" grpId="0"/>
      <p:bldP spid="16" grpId="0"/>
      <p:bldP spid="19" grpId="0"/>
      <p:bldP spid="20" grpId="0"/>
      <p:bldP spid="23" grpId="0"/>
      <p:bldP spid="24" grpId="0"/>
      <p:bldP spid="27" grpId="0"/>
      <p:bldP spid="28"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grpSp>
        <p:nvGrpSpPr>
          <p:cNvPr id="9" name="PA_chenying0907 8"/>
          <p:cNvGrpSpPr/>
          <p:nvPr>
            <p:custDataLst>
              <p:tags r:id="rId3"/>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4"/>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smtClean="0">
                  <a:solidFill>
                    <a:srgbClr val="B51C22"/>
                  </a:solidFill>
                  <a:latin typeface="Marketing Script" panose="02000505020000020003" pitchFamily="2" charset="-122"/>
                  <a:ea typeface="Marketing Script" panose="02000505020000020003" pitchFamily="2" charset="-122"/>
                </a:rPr>
                <a:t>02</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5"/>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6"/>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grpSp>
        <p:nvGrpSpPr>
          <p:cNvPr id="43" name="PA_chenying0907 42"/>
          <p:cNvGrpSpPr/>
          <p:nvPr>
            <p:custDataLst>
              <p:tags r:id="rId7"/>
            </p:custDataLst>
          </p:nvPr>
        </p:nvGrpSpPr>
        <p:grpSpPr>
          <a:xfrm>
            <a:off x="876761" y="1831046"/>
            <a:ext cx="2757518" cy="1619576"/>
            <a:chOff x="1107439" y="1903192"/>
            <a:chExt cx="2757518" cy="1619576"/>
          </a:xfrm>
        </p:grpSpPr>
        <p:pic>
          <p:nvPicPr>
            <p:cNvPr id="32" name="chenying0907 31"/>
            <p:cNvPicPr>
              <a:picLocks noChangeAspect="1"/>
            </p:cNvPicPr>
            <p:nvPr/>
          </p:nvPicPr>
          <p:blipFill>
            <a:blip r:embed="rId8"/>
            <a:stretch>
              <a:fillRect/>
            </a:stretch>
          </p:blipFill>
          <p:spPr>
            <a:xfrm>
              <a:off x="1346868" y="1903192"/>
              <a:ext cx="2278660" cy="1330993"/>
            </a:xfrm>
            <a:prstGeom prst="rect">
              <a:avLst/>
            </a:prstGeom>
          </p:spPr>
        </p:pic>
        <p:grpSp>
          <p:nvGrpSpPr>
            <p:cNvPr id="42" name="chenying0907 41"/>
            <p:cNvGrpSpPr/>
            <p:nvPr/>
          </p:nvGrpSpPr>
          <p:grpSpPr>
            <a:xfrm>
              <a:off x="1107439" y="2650964"/>
              <a:ext cx="2757518" cy="871804"/>
              <a:chOff x="1249594" y="3358858"/>
              <a:chExt cx="2757518" cy="871804"/>
            </a:xfrm>
          </p:grpSpPr>
          <p:pic>
            <p:nvPicPr>
              <p:cNvPr id="40" name="chenying0907 39"/>
              <p:cNvPicPr>
                <a:picLocks noChangeAspect="1"/>
              </p:cNvPicPr>
              <p:nvPr/>
            </p:nvPicPr>
            <p:blipFill>
              <a:blip r:embed="rId9"/>
              <a:stretch>
                <a:fillRect/>
              </a:stretch>
            </p:blipFill>
            <p:spPr>
              <a:xfrm>
                <a:off x="1249594" y="3358858"/>
                <a:ext cx="975445" cy="871804"/>
              </a:xfrm>
              <a:prstGeom prst="rect">
                <a:avLst/>
              </a:prstGeom>
            </p:spPr>
          </p:pic>
          <p:pic>
            <p:nvPicPr>
              <p:cNvPr id="41" name="chenying0907 40"/>
              <p:cNvPicPr>
                <a:picLocks noChangeAspect="1"/>
              </p:cNvPicPr>
              <p:nvPr/>
            </p:nvPicPr>
            <p:blipFill>
              <a:blip r:embed="rId9"/>
              <a:stretch>
                <a:fillRect/>
              </a:stretch>
            </p:blipFill>
            <p:spPr>
              <a:xfrm flipH="1">
                <a:off x="3031667" y="3358858"/>
                <a:ext cx="975445" cy="871804"/>
              </a:xfrm>
              <a:prstGeom prst="rect">
                <a:avLst/>
              </a:prstGeom>
            </p:spPr>
          </p:pic>
        </p:grpSp>
      </p:grpSp>
      <p:sp>
        <p:nvSpPr>
          <p:cNvPr id="56" name="PA_chenying0907 55"/>
          <p:cNvSpPr txBox="1"/>
          <p:nvPr>
            <p:custDataLst>
              <p:tags r:id="rId10"/>
            </p:custDataLst>
          </p:nvPr>
        </p:nvSpPr>
        <p:spPr>
          <a:xfrm>
            <a:off x="1615440" y="354445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57" name="PA_chenying0907 56"/>
          <p:cNvSpPr txBox="1"/>
          <p:nvPr>
            <p:custDataLst>
              <p:tags r:id="rId11"/>
            </p:custDataLst>
          </p:nvPr>
        </p:nvSpPr>
        <p:spPr>
          <a:xfrm>
            <a:off x="751840" y="3886382"/>
            <a:ext cx="3007360" cy="535531"/>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nvGrpSpPr>
          <p:cNvPr id="44" name="PA_chenying0907 43"/>
          <p:cNvGrpSpPr/>
          <p:nvPr>
            <p:custDataLst>
              <p:tags r:id="rId12"/>
            </p:custDataLst>
          </p:nvPr>
        </p:nvGrpSpPr>
        <p:grpSpPr>
          <a:xfrm>
            <a:off x="4717241" y="3183352"/>
            <a:ext cx="2757518" cy="1619576"/>
            <a:chOff x="1107439" y="1903192"/>
            <a:chExt cx="2757518" cy="1619576"/>
          </a:xfrm>
        </p:grpSpPr>
        <p:pic>
          <p:nvPicPr>
            <p:cNvPr id="45" name="chenying0907 44"/>
            <p:cNvPicPr>
              <a:picLocks noChangeAspect="1"/>
            </p:cNvPicPr>
            <p:nvPr/>
          </p:nvPicPr>
          <p:blipFill>
            <a:blip r:embed="rId8"/>
            <a:stretch>
              <a:fillRect/>
            </a:stretch>
          </p:blipFill>
          <p:spPr>
            <a:xfrm>
              <a:off x="1346868" y="1903192"/>
              <a:ext cx="2278660" cy="1330993"/>
            </a:xfrm>
            <a:prstGeom prst="rect">
              <a:avLst/>
            </a:prstGeom>
          </p:spPr>
        </p:pic>
        <p:grpSp>
          <p:nvGrpSpPr>
            <p:cNvPr id="46" name="chenying0907 45"/>
            <p:cNvGrpSpPr/>
            <p:nvPr/>
          </p:nvGrpSpPr>
          <p:grpSpPr>
            <a:xfrm>
              <a:off x="1107439" y="2650964"/>
              <a:ext cx="2757518" cy="871804"/>
              <a:chOff x="1249594" y="3358858"/>
              <a:chExt cx="2757518" cy="871804"/>
            </a:xfrm>
          </p:grpSpPr>
          <p:pic>
            <p:nvPicPr>
              <p:cNvPr id="47" name="chenying0907 46"/>
              <p:cNvPicPr>
                <a:picLocks noChangeAspect="1"/>
              </p:cNvPicPr>
              <p:nvPr/>
            </p:nvPicPr>
            <p:blipFill>
              <a:blip r:embed="rId9"/>
              <a:stretch>
                <a:fillRect/>
              </a:stretch>
            </p:blipFill>
            <p:spPr>
              <a:xfrm>
                <a:off x="1249594" y="3358858"/>
                <a:ext cx="975445" cy="871804"/>
              </a:xfrm>
              <a:prstGeom prst="rect">
                <a:avLst/>
              </a:prstGeom>
            </p:spPr>
          </p:pic>
          <p:pic>
            <p:nvPicPr>
              <p:cNvPr id="48" name="chenying0907 47"/>
              <p:cNvPicPr>
                <a:picLocks noChangeAspect="1"/>
              </p:cNvPicPr>
              <p:nvPr/>
            </p:nvPicPr>
            <p:blipFill>
              <a:blip r:embed="rId9"/>
              <a:stretch>
                <a:fillRect/>
              </a:stretch>
            </p:blipFill>
            <p:spPr>
              <a:xfrm flipH="1">
                <a:off x="3031667" y="3358858"/>
                <a:ext cx="975445" cy="871804"/>
              </a:xfrm>
              <a:prstGeom prst="rect">
                <a:avLst/>
              </a:prstGeom>
            </p:spPr>
          </p:pic>
        </p:grpSp>
      </p:grpSp>
      <p:sp>
        <p:nvSpPr>
          <p:cNvPr id="60" name="PA_chenying0907 59"/>
          <p:cNvSpPr txBox="1"/>
          <p:nvPr>
            <p:custDataLst>
              <p:tags r:id="rId13"/>
            </p:custDataLst>
          </p:nvPr>
        </p:nvSpPr>
        <p:spPr>
          <a:xfrm>
            <a:off x="5455920" y="4977432"/>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61" name="PA_chenying0907 60"/>
          <p:cNvSpPr txBox="1"/>
          <p:nvPr>
            <p:custDataLst>
              <p:tags r:id="rId14"/>
            </p:custDataLst>
          </p:nvPr>
        </p:nvSpPr>
        <p:spPr>
          <a:xfrm>
            <a:off x="4592320" y="5319360"/>
            <a:ext cx="3007360" cy="535531"/>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nvGrpSpPr>
          <p:cNvPr id="49" name="PA_chenying0907 48"/>
          <p:cNvGrpSpPr/>
          <p:nvPr>
            <p:custDataLst>
              <p:tags r:id="rId15"/>
            </p:custDataLst>
          </p:nvPr>
        </p:nvGrpSpPr>
        <p:grpSpPr>
          <a:xfrm>
            <a:off x="8557721" y="1831046"/>
            <a:ext cx="2757518" cy="1619576"/>
            <a:chOff x="1107439" y="1903192"/>
            <a:chExt cx="2757518" cy="1619576"/>
          </a:xfrm>
        </p:grpSpPr>
        <p:pic>
          <p:nvPicPr>
            <p:cNvPr id="50" name="chenying0907 49"/>
            <p:cNvPicPr>
              <a:picLocks noChangeAspect="1"/>
            </p:cNvPicPr>
            <p:nvPr/>
          </p:nvPicPr>
          <p:blipFill>
            <a:blip r:embed="rId8"/>
            <a:stretch>
              <a:fillRect/>
            </a:stretch>
          </p:blipFill>
          <p:spPr>
            <a:xfrm>
              <a:off x="1346868" y="1903192"/>
              <a:ext cx="2278660" cy="1330993"/>
            </a:xfrm>
            <a:prstGeom prst="rect">
              <a:avLst/>
            </a:prstGeom>
          </p:spPr>
        </p:pic>
        <p:grpSp>
          <p:nvGrpSpPr>
            <p:cNvPr id="51" name="chenying0907 50"/>
            <p:cNvGrpSpPr/>
            <p:nvPr/>
          </p:nvGrpSpPr>
          <p:grpSpPr>
            <a:xfrm>
              <a:off x="1107439" y="2650964"/>
              <a:ext cx="2757518" cy="871804"/>
              <a:chOff x="1249594" y="3358858"/>
              <a:chExt cx="2757518" cy="871804"/>
            </a:xfrm>
          </p:grpSpPr>
          <p:pic>
            <p:nvPicPr>
              <p:cNvPr id="52" name="chenying0907 51"/>
              <p:cNvPicPr>
                <a:picLocks noChangeAspect="1"/>
              </p:cNvPicPr>
              <p:nvPr/>
            </p:nvPicPr>
            <p:blipFill>
              <a:blip r:embed="rId9"/>
              <a:stretch>
                <a:fillRect/>
              </a:stretch>
            </p:blipFill>
            <p:spPr>
              <a:xfrm>
                <a:off x="1249594" y="3358858"/>
                <a:ext cx="975445" cy="871804"/>
              </a:xfrm>
              <a:prstGeom prst="rect">
                <a:avLst/>
              </a:prstGeom>
            </p:spPr>
          </p:pic>
          <p:pic>
            <p:nvPicPr>
              <p:cNvPr id="53" name="chenying0907 52"/>
              <p:cNvPicPr>
                <a:picLocks noChangeAspect="1"/>
              </p:cNvPicPr>
              <p:nvPr/>
            </p:nvPicPr>
            <p:blipFill>
              <a:blip r:embed="rId9"/>
              <a:stretch>
                <a:fillRect/>
              </a:stretch>
            </p:blipFill>
            <p:spPr>
              <a:xfrm flipH="1">
                <a:off x="3031667" y="3358858"/>
                <a:ext cx="975445" cy="871804"/>
              </a:xfrm>
              <a:prstGeom prst="rect">
                <a:avLst/>
              </a:prstGeom>
            </p:spPr>
          </p:pic>
        </p:grpSp>
      </p:grpSp>
      <p:sp>
        <p:nvSpPr>
          <p:cNvPr id="63" name="PA_chenying0907 62"/>
          <p:cNvSpPr txBox="1"/>
          <p:nvPr>
            <p:custDataLst>
              <p:tags r:id="rId16"/>
            </p:custDataLst>
          </p:nvPr>
        </p:nvSpPr>
        <p:spPr>
          <a:xfrm>
            <a:off x="9296400" y="354445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64" name="PA_chenying0907 63"/>
          <p:cNvSpPr txBox="1"/>
          <p:nvPr>
            <p:custDataLst>
              <p:tags r:id="rId17"/>
            </p:custDataLst>
          </p:nvPr>
        </p:nvSpPr>
        <p:spPr>
          <a:xfrm>
            <a:off x="8432800" y="3886382"/>
            <a:ext cx="3007360" cy="535531"/>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Tree>
    <p:extLst>
      <p:ext uri="{BB962C8B-B14F-4D97-AF65-F5344CB8AC3E}">
        <p14:creationId val="1854085869"/>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6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600"/>
                            </p:stCondLst>
                            <p:childTnLst>
                              <p:par>
                                <p:cTn id="26" presetID="47" presetClass="entr" presetSubtype="0"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1000"/>
                                        <p:tgtEl>
                                          <p:spTgt spid="44"/>
                                        </p:tgtEl>
                                      </p:cBhvr>
                                    </p:animEffect>
                                    <p:anim calcmode="lin" valueType="num">
                                      <p:cBhvr>
                                        <p:cTn id="29" dur="1000" fill="hold"/>
                                        <p:tgtEl>
                                          <p:spTgt spid="44"/>
                                        </p:tgtEl>
                                        <p:attrNameLst>
                                          <p:attrName>ppt_x</p:attrName>
                                        </p:attrNameLst>
                                      </p:cBhvr>
                                      <p:tavLst>
                                        <p:tav tm="0">
                                          <p:val>
                                            <p:strVal val="#ppt_x"/>
                                          </p:val>
                                        </p:tav>
                                        <p:tav tm="100000">
                                          <p:val>
                                            <p:strVal val="#ppt_x"/>
                                          </p:val>
                                        </p:tav>
                                      </p:tavLst>
                                    </p:anim>
                                    <p:anim calcmode="lin" valueType="num">
                                      <p:cBhvr>
                                        <p:cTn id="30" dur="1000" fill="hold"/>
                                        <p:tgtEl>
                                          <p:spTgt spid="44"/>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1000"/>
                                        <p:tgtEl>
                                          <p:spTgt spid="57"/>
                                        </p:tgtEl>
                                      </p:cBhvr>
                                    </p:animEffect>
                                    <p:anim calcmode="lin" valueType="num">
                                      <p:cBhvr>
                                        <p:cTn id="34" dur="1000" fill="hold"/>
                                        <p:tgtEl>
                                          <p:spTgt spid="57"/>
                                        </p:tgtEl>
                                        <p:attrNameLst>
                                          <p:attrName>ppt_x</p:attrName>
                                        </p:attrNameLst>
                                      </p:cBhvr>
                                      <p:tavLst>
                                        <p:tav tm="0">
                                          <p:val>
                                            <p:strVal val="#ppt_x"/>
                                          </p:val>
                                        </p:tav>
                                        <p:tav tm="100000">
                                          <p:val>
                                            <p:strVal val="#ppt_x"/>
                                          </p:val>
                                        </p:tav>
                                      </p:tavLst>
                                    </p:anim>
                                    <p:anim calcmode="lin" valueType="num">
                                      <p:cBhvr>
                                        <p:cTn id="35" dur="1000" fill="hold"/>
                                        <p:tgtEl>
                                          <p:spTgt spid="57"/>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60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1000"/>
                                        <p:tgtEl>
                                          <p:spTgt spid="56"/>
                                        </p:tgtEl>
                                      </p:cBhvr>
                                    </p:animEffect>
                                    <p:anim calcmode="lin" valueType="num">
                                      <p:cBhvr>
                                        <p:cTn id="39" dur="1000" fill="hold"/>
                                        <p:tgtEl>
                                          <p:spTgt spid="56"/>
                                        </p:tgtEl>
                                        <p:attrNameLst>
                                          <p:attrName>ppt_x</p:attrName>
                                        </p:attrNameLst>
                                      </p:cBhvr>
                                      <p:tavLst>
                                        <p:tav tm="0">
                                          <p:val>
                                            <p:strVal val="#ppt_x"/>
                                          </p:val>
                                        </p:tav>
                                        <p:tav tm="100000">
                                          <p:val>
                                            <p:strVal val="#ppt_x"/>
                                          </p:val>
                                        </p:tav>
                                      </p:tavLst>
                                    </p:anim>
                                    <p:anim calcmode="lin" valueType="num">
                                      <p:cBhvr>
                                        <p:cTn id="40"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47" presetClass="entr" presetSubtype="0" fill="hold" grpId="0" nodeType="click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fade">
                                      <p:cBhvr>
                                        <p:cTn id="45" dur="1000"/>
                                        <p:tgtEl>
                                          <p:spTgt spid="60"/>
                                        </p:tgtEl>
                                      </p:cBhvr>
                                    </p:animEffect>
                                    <p:anim calcmode="lin" valueType="num">
                                      <p:cBhvr>
                                        <p:cTn id="46" dur="1000" fill="hold"/>
                                        <p:tgtEl>
                                          <p:spTgt spid="60"/>
                                        </p:tgtEl>
                                        <p:attrNameLst>
                                          <p:attrName>ppt_x</p:attrName>
                                        </p:attrNameLst>
                                      </p:cBhvr>
                                      <p:tavLst>
                                        <p:tav tm="0">
                                          <p:val>
                                            <p:strVal val="#ppt_x"/>
                                          </p:val>
                                        </p:tav>
                                        <p:tav tm="100000">
                                          <p:val>
                                            <p:strVal val="#ppt_x"/>
                                          </p:val>
                                        </p:tav>
                                      </p:tavLst>
                                    </p:anim>
                                    <p:anim calcmode="lin" valueType="num">
                                      <p:cBhvr>
                                        <p:cTn id="47" dur="1000" fill="hold"/>
                                        <p:tgtEl>
                                          <p:spTgt spid="60"/>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30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1000"/>
                                        <p:tgtEl>
                                          <p:spTgt spid="61"/>
                                        </p:tgtEl>
                                      </p:cBhvr>
                                    </p:animEffect>
                                    <p:anim calcmode="lin" valueType="num">
                                      <p:cBhvr>
                                        <p:cTn id="51" dur="1000" fill="hold"/>
                                        <p:tgtEl>
                                          <p:spTgt spid="61"/>
                                        </p:tgtEl>
                                        <p:attrNameLst>
                                          <p:attrName>ppt_x</p:attrName>
                                        </p:attrNameLst>
                                      </p:cBhvr>
                                      <p:tavLst>
                                        <p:tav tm="0">
                                          <p:val>
                                            <p:strVal val="#ppt_x"/>
                                          </p:val>
                                        </p:tav>
                                        <p:tav tm="100000">
                                          <p:val>
                                            <p:strVal val="#ppt_x"/>
                                          </p:val>
                                        </p:tav>
                                      </p:tavLst>
                                    </p:anim>
                                    <p:anim calcmode="lin" valueType="num">
                                      <p:cBhvr>
                                        <p:cTn id="52" dur="1000" fill="hold"/>
                                        <p:tgtEl>
                                          <p:spTgt spid="61"/>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60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1000"/>
                                        <p:tgtEl>
                                          <p:spTgt spid="49"/>
                                        </p:tgtEl>
                                      </p:cBhvr>
                                    </p:animEffect>
                                    <p:anim calcmode="lin" valueType="num">
                                      <p:cBhvr>
                                        <p:cTn id="56" dur="1000" fill="hold"/>
                                        <p:tgtEl>
                                          <p:spTgt spid="49"/>
                                        </p:tgtEl>
                                        <p:attrNameLst>
                                          <p:attrName>ppt_x</p:attrName>
                                        </p:attrNameLst>
                                      </p:cBhvr>
                                      <p:tavLst>
                                        <p:tav tm="0">
                                          <p:val>
                                            <p:strVal val="#ppt_x"/>
                                          </p:val>
                                        </p:tav>
                                        <p:tav tm="100000">
                                          <p:val>
                                            <p:strVal val="#ppt_x"/>
                                          </p:val>
                                        </p:tav>
                                      </p:tavLst>
                                    </p:anim>
                                    <p:anim calcmode="lin" valueType="num">
                                      <p:cBhvr>
                                        <p:cTn id="57" dur="1000" fill="hold"/>
                                        <p:tgtEl>
                                          <p:spTgt spid="49"/>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300"/>
                                  </p:stCondLst>
                                  <p:childTnLst>
                                    <p:set>
                                      <p:cBhvr>
                                        <p:cTn id="59" dur="1" fill="hold">
                                          <p:stCondLst>
                                            <p:cond delay="0"/>
                                          </p:stCondLst>
                                        </p:cTn>
                                        <p:tgtEl>
                                          <p:spTgt spid="64"/>
                                        </p:tgtEl>
                                        <p:attrNameLst>
                                          <p:attrName>style.visibility</p:attrName>
                                        </p:attrNameLst>
                                      </p:cBhvr>
                                      <p:to>
                                        <p:strVal val="visible"/>
                                      </p:to>
                                    </p:set>
                                    <p:animEffect transition="in" filter="fade">
                                      <p:cBhvr>
                                        <p:cTn id="60" dur="1000"/>
                                        <p:tgtEl>
                                          <p:spTgt spid="64"/>
                                        </p:tgtEl>
                                      </p:cBhvr>
                                    </p:animEffect>
                                    <p:anim calcmode="lin" valueType="num">
                                      <p:cBhvr>
                                        <p:cTn id="61" dur="1000" fill="hold"/>
                                        <p:tgtEl>
                                          <p:spTgt spid="64"/>
                                        </p:tgtEl>
                                        <p:attrNameLst>
                                          <p:attrName>ppt_x</p:attrName>
                                        </p:attrNameLst>
                                      </p:cBhvr>
                                      <p:tavLst>
                                        <p:tav tm="0">
                                          <p:val>
                                            <p:strVal val="#ppt_x"/>
                                          </p:val>
                                        </p:tav>
                                        <p:tav tm="100000">
                                          <p:val>
                                            <p:strVal val="#ppt_x"/>
                                          </p:val>
                                        </p:tav>
                                      </p:tavLst>
                                    </p:anim>
                                    <p:anim calcmode="lin" valueType="num">
                                      <p:cBhvr>
                                        <p:cTn id="62" dur="1000" fill="hold"/>
                                        <p:tgtEl>
                                          <p:spTgt spid="64"/>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600"/>
                                  </p:stCondLst>
                                  <p:childTnLst>
                                    <p:set>
                                      <p:cBhvr>
                                        <p:cTn id="64" dur="1" fill="hold">
                                          <p:stCondLst>
                                            <p:cond delay="0"/>
                                          </p:stCondLst>
                                        </p:cTn>
                                        <p:tgtEl>
                                          <p:spTgt spid="63"/>
                                        </p:tgtEl>
                                        <p:attrNameLst>
                                          <p:attrName>style.visibility</p:attrName>
                                        </p:attrNameLst>
                                      </p:cBhvr>
                                      <p:to>
                                        <p:strVal val="visible"/>
                                      </p:to>
                                    </p:set>
                                    <p:animEffect transition="in" filter="fade">
                                      <p:cBhvr>
                                        <p:cTn id="65" dur="1000"/>
                                        <p:tgtEl>
                                          <p:spTgt spid="63"/>
                                        </p:tgtEl>
                                      </p:cBhvr>
                                    </p:animEffect>
                                    <p:anim calcmode="lin" valueType="num">
                                      <p:cBhvr>
                                        <p:cTn id="66" dur="1000" fill="hold"/>
                                        <p:tgtEl>
                                          <p:spTgt spid="63"/>
                                        </p:tgtEl>
                                        <p:attrNameLst>
                                          <p:attrName>ppt_x</p:attrName>
                                        </p:attrNameLst>
                                      </p:cBhvr>
                                      <p:tavLst>
                                        <p:tav tm="0">
                                          <p:val>
                                            <p:strVal val="#ppt_x"/>
                                          </p:val>
                                        </p:tav>
                                        <p:tav tm="100000">
                                          <p:val>
                                            <p:strVal val="#ppt_x"/>
                                          </p:val>
                                        </p:tav>
                                      </p:tavLst>
                                    </p:anim>
                                    <p:anim calcmode="lin" valueType="num">
                                      <p:cBhvr>
                                        <p:cTn id="67"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56" grpId="0"/>
      <p:bldP spid="57" grpId="0"/>
      <p:bldP spid="60" grpId="0"/>
      <p:bldP spid="61" grpId="0"/>
      <p:bldP spid="63" grpId="0"/>
      <p:bldP spid="6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pic>
        <p:nvPicPr>
          <p:cNvPr id="6" name="chenying0907 5"/>
          <p:cNvPicPr>
            <a:picLocks noChangeAspect="1"/>
          </p:cNvPicPr>
          <p:nvPr/>
        </p:nvPicPr>
        <p:blipFill>
          <a:blip r:embed="rId3"/>
          <a:stretch>
            <a:fillRect/>
          </a:stretch>
        </p:blipFill>
        <p:spPr>
          <a:xfrm>
            <a:off x="-529" y="-297"/>
            <a:ext cx="12193057" cy="6858594"/>
          </a:xfrm>
          <a:prstGeom prst="rect">
            <a:avLst/>
          </a:prstGeom>
        </p:spPr>
      </p:pic>
      <p:grpSp>
        <p:nvGrpSpPr>
          <p:cNvPr id="43" name="chenying0907 42"/>
          <p:cNvGrpSpPr/>
          <p:nvPr/>
        </p:nvGrpSpPr>
        <p:grpSpPr>
          <a:xfrm>
            <a:off x="4693860" y="1250494"/>
            <a:ext cx="2804280" cy="2549345"/>
            <a:chOff x="2123377" y="2547060"/>
            <a:chExt cx="1259047" cy="1144588"/>
          </a:xfrm>
        </p:grpSpPr>
        <p:pic>
          <p:nvPicPr>
            <p:cNvPr id="18" name="chenying0907 17"/>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Lst>
            </a:blip>
            <a:stretch>
              <a:fillRect/>
            </a:stretch>
          </p:blipFill>
          <p:spPr>
            <a:xfrm>
              <a:off x="2123377" y="2547060"/>
              <a:ext cx="1259047" cy="1144588"/>
            </a:xfrm>
            <a:prstGeom prst="rect">
              <a:avLst/>
            </a:prstGeom>
          </p:spPr>
        </p:pic>
        <p:sp>
          <p:nvSpPr>
            <p:cNvPr id="25" name="chenying0907 24"/>
            <p:cNvSpPr txBox="1"/>
            <p:nvPr/>
          </p:nvSpPr>
          <p:spPr>
            <a:xfrm>
              <a:off x="2369727" y="2825374"/>
              <a:ext cx="766345" cy="704735"/>
            </a:xfrm>
            <a:prstGeom prst="rect">
              <a:avLst/>
            </a:prstGeom>
            <a:noFill/>
          </p:spPr>
          <p:txBody>
            <a:bodyPr wrap="square" rtlCol="0">
              <a:spAutoFit/>
            </a:bodyPr>
            <a:lstStyle/>
            <a:p>
              <a:pPr algn="ctr"/>
              <a:r>
                <a:rPr lang="en-US" altLang="zh-CN" sz="9600" smtClean="0">
                  <a:solidFill>
                    <a:srgbClr val="B51C22"/>
                  </a:solidFill>
                  <a:latin typeface="Marketing Script" panose="02000505020000020003" pitchFamily="2" charset="-122"/>
                  <a:ea typeface="Marketing Script" panose="02000505020000020003" pitchFamily="2" charset="-122"/>
                </a:rPr>
                <a:t>03</a:t>
              </a:r>
              <a:endParaRPr lang="zh-CN" altLang="en-US" sz="9600">
                <a:solidFill>
                  <a:srgbClr val="B51C22"/>
                </a:solidFill>
                <a:latin typeface="Marketing Script" panose="02000505020000020003" pitchFamily="2" charset="-122"/>
                <a:ea typeface="Marketing Script" panose="02000505020000020003" pitchFamily="2" charset="-122"/>
              </a:endParaRPr>
            </a:p>
          </p:txBody>
        </p:sp>
      </p:grpSp>
      <p:sp>
        <p:nvSpPr>
          <p:cNvPr id="36" name="chenying0907 35"/>
          <p:cNvSpPr txBox="1"/>
          <p:nvPr/>
        </p:nvSpPr>
        <p:spPr>
          <a:xfrm>
            <a:off x="3291841" y="3823539"/>
            <a:ext cx="5608320" cy="523220"/>
          </a:xfrm>
          <a:prstGeom prst="rect">
            <a:avLst/>
          </a:prstGeom>
          <a:noFill/>
        </p:spPr>
        <p:txBody>
          <a:bodyPr wrap="square" rtlCol="0">
            <a:spAutoFit/>
          </a:bodyPr>
          <a:lstStyle/>
          <a:p>
            <a:pPr algn="ctr"/>
            <a:r>
              <a:rPr lang="en-US" altLang="zh-CN" sz="2800" smtClean="0">
                <a:latin typeface="Marketing Script" panose="02000505020000020003" pitchFamily="2" charset="-122"/>
                <a:ea typeface="Marketing Script" panose="02000505020000020003" pitchFamily="2" charset="-122"/>
              </a:rPr>
              <a:t>Click here to add your title</a:t>
            </a:r>
            <a:endParaRPr lang="zh-CN" altLang="en-US" sz="2800">
              <a:latin typeface="Marketing Script" panose="02000505020000020003" pitchFamily="2" charset="-122"/>
              <a:ea typeface="Marketing Script" panose="02000505020000020003" pitchFamily="2" charset="-122"/>
            </a:endParaRPr>
          </a:p>
        </p:txBody>
      </p:sp>
    </p:spTree>
    <p:extLst>
      <p:ext uri="{BB962C8B-B14F-4D97-AF65-F5344CB8AC3E}">
        <p14:creationId val="1280360073"/>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grpSp>
        <p:nvGrpSpPr>
          <p:cNvPr id="9" name="PA_chenying0907 8"/>
          <p:cNvGrpSpPr/>
          <p:nvPr>
            <p:custDataLst>
              <p:tags r:id="rId3"/>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4"/>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smtClean="0">
                  <a:solidFill>
                    <a:srgbClr val="B51C22"/>
                  </a:solidFill>
                  <a:latin typeface="Marketing Script" panose="02000505020000020003" pitchFamily="2" charset="-122"/>
                  <a:ea typeface="Marketing Script" panose="02000505020000020003" pitchFamily="2" charset="-122"/>
                </a:rPr>
                <a:t>03</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5"/>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6"/>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grpSp>
        <p:nvGrpSpPr>
          <p:cNvPr id="5" name="PA_chenying0907 4"/>
          <p:cNvGrpSpPr/>
          <p:nvPr>
            <p:custDataLst>
              <p:tags r:id="rId7"/>
            </p:custDataLst>
          </p:nvPr>
        </p:nvGrpSpPr>
        <p:grpSpPr>
          <a:xfrm>
            <a:off x="4073525" y="2002259"/>
            <a:ext cx="4044951" cy="3708400"/>
            <a:chOff x="4289425" y="2127250"/>
            <a:chExt cx="4044951" cy="3708400"/>
          </a:xfrm>
        </p:grpSpPr>
        <p:sp>
          <p:nvSpPr>
            <p:cNvPr id="11" name="chenying0907 112"/>
            <p:cNvSpPr/>
            <p:nvPr/>
          </p:nvSpPr>
          <p:spPr bwMode="auto">
            <a:xfrm>
              <a:off x="6302375" y="5619750"/>
              <a:ext cx="236538" cy="215900"/>
            </a:xfrm>
            <a:custGeom>
              <a:gdLst>
                <a:gd name="T0" fmla="*/ 0 w 12"/>
                <a:gd name="T1" fmla="*/ 6 h 11"/>
                <a:gd name="T2" fmla="*/ 6 w 12"/>
                <a:gd name="T3" fmla="*/ 0 h 11"/>
                <a:gd name="T4" fmla="*/ 12 w 12"/>
                <a:gd name="T5" fmla="*/ 6 h 11"/>
                <a:gd name="T6" fmla="*/ 6 w 12"/>
                <a:gd name="T7" fmla="*/ 11 h 11"/>
                <a:gd name="T8" fmla="*/ 0 w 12"/>
                <a:gd name="T9" fmla="*/ 6 h 11"/>
              </a:gdLst>
              <a:cxnLst>
                <a:cxn ang="0">
                  <a:pos x="T0" y="T1"/>
                </a:cxn>
                <a:cxn ang="0">
                  <a:pos x="T2" y="T3"/>
                </a:cxn>
                <a:cxn ang="0">
                  <a:pos x="T4" y="T5"/>
                </a:cxn>
                <a:cxn ang="0">
                  <a:pos x="T6" y="T7"/>
                </a:cxn>
                <a:cxn ang="0">
                  <a:pos x="T8" y="T9"/>
                </a:cxn>
              </a:cxnLst>
              <a:rect l="0" t="0" r="r" b="b"/>
              <a:pathLst>
                <a:path w="12" h="11">
                  <a:moveTo>
                    <a:pt x="0" y="6"/>
                  </a:moveTo>
                  <a:cubicBezTo>
                    <a:pt x="6" y="6"/>
                    <a:pt x="6" y="5"/>
                    <a:pt x="6" y="0"/>
                  </a:cubicBezTo>
                  <a:cubicBezTo>
                    <a:pt x="6" y="5"/>
                    <a:pt x="7" y="6"/>
                    <a:pt x="12" y="6"/>
                  </a:cubicBezTo>
                  <a:cubicBezTo>
                    <a:pt x="7" y="6"/>
                    <a:pt x="6" y="6"/>
                    <a:pt x="6" y="11"/>
                  </a:cubicBezTo>
                  <a:cubicBezTo>
                    <a:pt x="6" y="6"/>
                    <a:pt x="6" y="6"/>
                    <a:pt x="0" y="6"/>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chenying0907 122"/>
            <p:cNvSpPr/>
            <p:nvPr/>
          </p:nvSpPr>
          <p:spPr bwMode="auto">
            <a:xfrm>
              <a:off x="7505700" y="3854450"/>
              <a:ext cx="473075" cy="628650"/>
            </a:xfrm>
            <a:custGeom>
              <a:gdLst>
                <a:gd name="T0" fmla="*/ 24 w 24"/>
                <a:gd name="T1" fmla="*/ 21 h 32"/>
                <a:gd name="T2" fmla="*/ 23 w 24"/>
                <a:gd name="T3" fmla="*/ 21 h 32"/>
                <a:gd name="T4" fmla="*/ 23 w 24"/>
                <a:gd name="T5" fmla="*/ 21 h 32"/>
                <a:gd name="T6" fmla="*/ 23 w 24"/>
                <a:gd name="T7" fmla="*/ 21 h 32"/>
                <a:gd name="T8" fmla="*/ 9 w 24"/>
                <a:gd name="T9" fmla="*/ 22 h 32"/>
                <a:gd name="T10" fmla="*/ 3 w 24"/>
                <a:gd name="T11" fmla="*/ 27 h 32"/>
                <a:gd name="T12" fmla="*/ 0 w 24"/>
                <a:gd name="T13" fmla="*/ 32 h 32"/>
                <a:gd name="T14" fmla="*/ 0 w 24"/>
                <a:gd name="T15" fmla="*/ 30 h 32"/>
                <a:gd name="T16" fmla="*/ 1 w 24"/>
                <a:gd name="T17" fmla="*/ 25 h 32"/>
                <a:gd name="T18" fmla="*/ 0 w 24"/>
                <a:gd name="T19" fmla="*/ 16 h 32"/>
                <a:gd name="T20" fmla="*/ 2 w 24"/>
                <a:gd name="T21" fmla="*/ 2 h 32"/>
                <a:gd name="T22" fmla="*/ 6 w 24"/>
                <a:gd name="T23" fmla="*/ 0 h 32"/>
                <a:gd name="T24" fmla="*/ 6 w 24"/>
                <a:gd name="T25" fmla="*/ 0 h 32"/>
                <a:gd name="T26" fmla="*/ 16 w 24"/>
                <a:gd name="T27" fmla="*/ 8 h 32"/>
                <a:gd name="T28" fmla="*/ 24 w 24"/>
                <a:gd name="T29" fmla="*/ 21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32">
                  <a:moveTo>
                    <a:pt x="24" y="21"/>
                  </a:moveTo>
                  <a:cubicBezTo>
                    <a:pt x="24" y="21"/>
                    <a:pt x="24" y="21"/>
                    <a:pt x="23" y="21"/>
                  </a:cubicBezTo>
                  <a:cubicBezTo>
                    <a:pt x="23" y="21"/>
                    <a:pt x="23" y="21"/>
                    <a:pt x="23" y="21"/>
                  </a:cubicBezTo>
                  <a:cubicBezTo>
                    <a:pt x="23" y="21"/>
                    <a:pt x="23" y="21"/>
                    <a:pt x="23" y="21"/>
                  </a:cubicBezTo>
                  <a:cubicBezTo>
                    <a:pt x="19" y="19"/>
                    <a:pt x="14" y="20"/>
                    <a:pt x="9" y="22"/>
                  </a:cubicBezTo>
                  <a:cubicBezTo>
                    <a:pt x="7" y="23"/>
                    <a:pt x="5" y="25"/>
                    <a:pt x="3" y="27"/>
                  </a:cubicBezTo>
                  <a:cubicBezTo>
                    <a:pt x="2" y="28"/>
                    <a:pt x="1" y="30"/>
                    <a:pt x="0" y="32"/>
                  </a:cubicBezTo>
                  <a:cubicBezTo>
                    <a:pt x="0" y="31"/>
                    <a:pt x="0" y="30"/>
                    <a:pt x="0" y="30"/>
                  </a:cubicBezTo>
                  <a:cubicBezTo>
                    <a:pt x="0" y="28"/>
                    <a:pt x="1" y="26"/>
                    <a:pt x="1" y="25"/>
                  </a:cubicBezTo>
                  <a:cubicBezTo>
                    <a:pt x="1" y="22"/>
                    <a:pt x="0" y="19"/>
                    <a:pt x="0" y="16"/>
                  </a:cubicBezTo>
                  <a:cubicBezTo>
                    <a:pt x="0" y="8"/>
                    <a:pt x="1" y="3"/>
                    <a:pt x="2" y="2"/>
                  </a:cubicBezTo>
                  <a:cubicBezTo>
                    <a:pt x="3" y="1"/>
                    <a:pt x="4" y="0"/>
                    <a:pt x="6" y="0"/>
                  </a:cubicBezTo>
                  <a:cubicBezTo>
                    <a:pt x="6" y="0"/>
                    <a:pt x="6" y="0"/>
                    <a:pt x="6" y="0"/>
                  </a:cubicBezTo>
                  <a:cubicBezTo>
                    <a:pt x="9" y="1"/>
                    <a:pt x="15" y="6"/>
                    <a:pt x="16" y="8"/>
                  </a:cubicBezTo>
                  <a:cubicBezTo>
                    <a:pt x="19" y="11"/>
                    <a:pt x="22" y="16"/>
                    <a:pt x="24" y="21"/>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chenying0907 123"/>
            <p:cNvSpPr/>
            <p:nvPr/>
          </p:nvSpPr>
          <p:spPr bwMode="auto">
            <a:xfrm>
              <a:off x="7466013" y="3678238"/>
              <a:ext cx="157163" cy="157163"/>
            </a:xfrm>
            <a:custGeom>
              <a:gdLst>
                <a:gd name="T0" fmla="*/ 8 w 8"/>
                <a:gd name="T1" fmla="*/ 7 h 8"/>
                <a:gd name="T2" fmla="*/ 8 w 8"/>
                <a:gd name="T3" fmla="*/ 7 h 8"/>
                <a:gd name="T4" fmla="*/ 4 w 8"/>
                <a:gd name="T5" fmla="*/ 8 h 8"/>
                <a:gd name="T6" fmla="*/ 4 w 8"/>
                <a:gd name="T7" fmla="*/ 8 h 8"/>
                <a:gd name="T8" fmla="*/ 1 w 8"/>
                <a:gd name="T9" fmla="*/ 5 h 8"/>
                <a:gd name="T10" fmla="*/ 0 w 8"/>
                <a:gd name="T11" fmla="*/ 2 h 8"/>
                <a:gd name="T12" fmla="*/ 0 w 8"/>
                <a:gd name="T13" fmla="*/ 1 h 8"/>
                <a:gd name="T14" fmla="*/ 2 w 8"/>
                <a:gd name="T15" fmla="*/ 2 h 8"/>
                <a:gd name="T16" fmla="*/ 2 w 8"/>
                <a:gd name="T17" fmla="*/ 2 h 8"/>
                <a:gd name="T18" fmla="*/ 4 w 8"/>
                <a:gd name="T19" fmla="*/ 0 h 8"/>
                <a:gd name="T20" fmla="*/ 4 w 8"/>
                <a:gd name="T21" fmla="*/ 0 h 8"/>
                <a:gd name="T22" fmla="*/ 4 w 8"/>
                <a:gd name="T23" fmla="*/ 0 h 8"/>
                <a:gd name="T24" fmla="*/ 4 w 8"/>
                <a:gd name="T25" fmla="*/ 0 h 8"/>
                <a:gd name="T26" fmla="*/ 4 w 8"/>
                <a:gd name="T27" fmla="*/ 0 h 8"/>
                <a:gd name="T28" fmla="*/ 6 w 8"/>
                <a:gd name="T29" fmla="*/ 1 h 8"/>
                <a:gd name="T30" fmla="*/ 8 w 8"/>
                <a:gd name="T31" fmla="*/ 7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8" y="7"/>
                  </a:moveTo>
                  <a:cubicBezTo>
                    <a:pt x="8" y="7"/>
                    <a:pt x="8" y="7"/>
                    <a:pt x="8" y="7"/>
                  </a:cubicBezTo>
                  <a:cubicBezTo>
                    <a:pt x="8" y="7"/>
                    <a:pt x="5" y="8"/>
                    <a:pt x="4" y="8"/>
                  </a:cubicBezTo>
                  <a:cubicBezTo>
                    <a:pt x="4" y="8"/>
                    <a:pt x="4" y="8"/>
                    <a:pt x="4" y="8"/>
                  </a:cubicBezTo>
                  <a:cubicBezTo>
                    <a:pt x="3" y="7"/>
                    <a:pt x="2" y="6"/>
                    <a:pt x="1" y="5"/>
                  </a:cubicBezTo>
                  <a:cubicBezTo>
                    <a:pt x="0" y="4"/>
                    <a:pt x="0" y="2"/>
                    <a:pt x="0" y="2"/>
                  </a:cubicBezTo>
                  <a:cubicBezTo>
                    <a:pt x="0" y="2"/>
                    <a:pt x="0" y="1"/>
                    <a:pt x="0" y="1"/>
                  </a:cubicBezTo>
                  <a:cubicBezTo>
                    <a:pt x="1" y="0"/>
                    <a:pt x="1" y="1"/>
                    <a:pt x="2" y="2"/>
                  </a:cubicBezTo>
                  <a:cubicBezTo>
                    <a:pt x="2" y="2"/>
                    <a:pt x="2" y="2"/>
                    <a:pt x="2" y="2"/>
                  </a:cubicBezTo>
                  <a:cubicBezTo>
                    <a:pt x="2" y="1"/>
                    <a:pt x="3" y="0"/>
                    <a:pt x="4" y="0"/>
                  </a:cubicBezTo>
                  <a:cubicBezTo>
                    <a:pt x="4" y="0"/>
                    <a:pt x="4" y="0"/>
                    <a:pt x="4" y="0"/>
                  </a:cubicBezTo>
                  <a:cubicBezTo>
                    <a:pt x="4" y="0"/>
                    <a:pt x="4" y="0"/>
                    <a:pt x="4" y="0"/>
                  </a:cubicBezTo>
                  <a:cubicBezTo>
                    <a:pt x="4" y="0"/>
                    <a:pt x="4" y="0"/>
                    <a:pt x="4" y="0"/>
                  </a:cubicBezTo>
                  <a:cubicBezTo>
                    <a:pt x="4" y="0"/>
                    <a:pt x="4" y="0"/>
                    <a:pt x="4" y="0"/>
                  </a:cubicBezTo>
                  <a:cubicBezTo>
                    <a:pt x="5" y="0"/>
                    <a:pt x="5" y="1"/>
                    <a:pt x="6" y="1"/>
                  </a:cubicBezTo>
                  <a:cubicBezTo>
                    <a:pt x="7" y="3"/>
                    <a:pt x="8" y="5"/>
                    <a:pt x="8" y="7"/>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chenying0907 124"/>
            <p:cNvSpPr/>
            <p:nvPr/>
          </p:nvSpPr>
          <p:spPr bwMode="auto">
            <a:xfrm>
              <a:off x="7524750" y="3363913"/>
              <a:ext cx="236538" cy="295275"/>
            </a:xfrm>
            <a:custGeom>
              <a:gdLst>
                <a:gd name="T0" fmla="*/ 11 w 12"/>
                <a:gd name="T1" fmla="*/ 2 h 15"/>
                <a:gd name="T2" fmla="*/ 11 w 12"/>
                <a:gd name="T3" fmla="*/ 2 h 15"/>
                <a:gd name="T4" fmla="*/ 11 w 12"/>
                <a:gd name="T5" fmla="*/ 2 h 15"/>
                <a:gd name="T6" fmla="*/ 6 w 12"/>
                <a:gd name="T7" fmla="*/ 5 h 15"/>
                <a:gd name="T8" fmla="*/ 1 w 12"/>
                <a:gd name="T9" fmla="*/ 12 h 15"/>
                <a:gd name="T10" fmla="*/ 0 w 12"/>
                <a:gd name="T11" fmla="*/ 14 h 15"/>
                <a:gd name="T12" fmla="*/ 0 w 12"/>
                <a:gd name="T13" fmla="*/ 14 h 15"/>
                <a:gd name="T14" fmla="*/ 1 w 12"/>
                <a:gd name="T15" fmla="*/ 15 h 15"/>
                <a:gd name="T16" fmla="*/ 1 w 12"/>
                <a:gd name="T17" fmla="*/ 15 h 15"/>
                <a:gd name="T18" fmla="*/ 1 w 12"/>
                <a:gd name="T19" fmla="*/ 15 h 15"/>
                <a:gd name="T20" fmla="*/ 1 w 12"/>
                <a:gd name="T21" fmla="*/ 15 h 15"/>
                <a:gd name="T22" fmla="*/ 2 w 12"/>
                <a:gd name="T23" fmla="*/ 15 h 15"/>
                <a:gd name="T24" fmla="*/ 3 w 12"/>
                <a:gd name="T25" fmla="*/ 14 h 15"/>
                <a:gd name="T26" fmla="*/ 5 w 12"/>
                <a:gd name="T27" fmla="*/ 12 h 15"/>
                <a:gd name="T28" fmla="*/ 8 w 12"/>
                <a:gd name="T29" fmla="*/ 10 h 15"/>
                <a:gd name="T30" fmla="*/ 11 w 12"/>
                <a:gd name="T31" fmla="*/ 5 h 15"/>
                <a:gd name="T32" fmla="*/ 11 w 12"/>
                <a:gd name="T33" fmla="*/ 2 h 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5">
                  <a:moveTo>
                    <a:pt x="11" y="2"/>
                  </a:moveTo>
                  <a:cubicBezTo>
                    <a:pt x="11" y="2"/>
                    <a:pt x="11" y="2"/>
                    <a:pt x="11" y="2"/>
                  </a:cubicBezTo>
                  <a:cubicBezTo>
                    <a:pt x="11" y="2"/>
                    <a:pt x="11" y="2"/>
                    <a:pt x="11" y="2"/>
                  </a:cubicBezTo>
                  <a:cubicBezTo>
                    <a:pt x="10" y="0"/>
                    <a:pt x="7" y="4"/>
                    <a:pt x="6" y="5"/>
                  </a:cubicBezTo>
                  <a:cubicBezTo>
                    <a:pt x="4" y="7"/>
                    <a:pt x="2" y="10"/>
                    <a:pt x="1" y="12"/>
                  </a:cubicBezTo>
                  <a:cubicBezTo>
                    <a:pt x="0" y="13"/>
                    <a:pt x="0" y="14"/>
                    <a:pt x="0" y="14"/>
                  </a:cubicBezTo>
                  <a:cubicBezTo>
                    <a:pt x="0" y="14"/>
                    <a:pt x="0" y="14"/>
                    <a:pt x="0" y="14"/>
                  </a:cubicBezTo>
                  <a:cubicBezTo>
                    <a:pt x="0" y="14"/>
                    <a:pt x="0" y="15"/>
                    <a:pt x="1" y="15"/>
                  </a:cubicBezTo>
                  <a:cubicBezTo>
                    <a:pt x="1" y="15"/>
                    <a:pt x="1" y="15"/>
                    <a:pt x="1" y="15"/>
                  </a:cubicBezTo>
                  <a:cubicBezTo>
                    <a:pt x="1" y="15"/>
                    <a:pt x="1" y="15"/>
                    <a:pt x="1" y="15"/>
                  </a:cubicBezTo>
                  <a:cubicBezTo>
                    <a:pt x="1" y="15"/>
                    <a:pt x="1" y="15"/>
                    <a:pt x="1" y="15"/>
                  </a:cubicBezTo>
                  <a:cubicBezTo>
                    <a:pt x="1" y="15"/>
                    <a:pt x="2" y="15"/>
                    <a:pt x="2" y="15"/>
                  </a:cubicBezTo>
                  <a:cubicBezTo>
                    <a:pt x="2" y="14"/>
                    <a:pt x="3" y="14"/>
                    <a:pt x="3" y="14"/>
                  </a:cubicBezTo>
                  <a:cubicBezTo>
                    <a:pt x="3" y="13"/>
                    <a:pt x="4" y="13"/>
                    <a:pt x="5" y="12"/>
                  </a:cubicBezTo>
                  <a:cubicBezTo>
                    <a:pt x="6" y="12"/>
                    <a:pt x="7" y="11"/>
                    <a:pt x="8" y="10"/>
                  </a:cubicBezTo>
                  <a:cubicBezTo>
                    <a:pt x="9" y="9"/>
                    <a:pt x="10" y="7"/>
                    <a:pt x="11" y="5"/>
                  </a:cubicBezTo>
                  <a:cubicBezTo>
                    <a:pt x="11" y="4"/>
                    <a:pt x="12" y="3"/>
                    <a:pt x="11" y="2"/>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chenying0907 125"/>
            <p:cNvSpPr/>
            <p:nvPr/>
          </p:nvSpPr>
          <p:spPr bwMode="auto">
            <a:xfrm>
              <a:off x="7170738" y="3697288"/>
              <a:ext cx="276225" cy="79375"/>
            </a:xfrm>
            <a:custGeom>
              <a:gdLst>
                <a:gd name="T0" fmla="*/ 14 w 14"/>
                <a:gd name="T1" fmla="*/ 2 h 4"/>
                <a:gd name="T2" fmla="*/ 8 w 14"/>
                <a:gd name="T3" fmla="*/ 4 h 4"/>
                <a:gd name="T4" fmla="*/ 4 w 14"/>
                <a:gd name="T5" fmla="*/ 3 h 4"/>
                <a:gd name="T6" fmla="*/ 0 w 14"/>
                <a:gd name="T7" fmla="*/ 2 h 4"/>
                <a:gd name="T8" fmla="*/ 3 w 14"/>
                <a:gd name="T9" fmla="*/ 1 h 4"/>
                <a:gd name="T10" fmla="*/ 10 w 14"/>
                <a:gd name="T11" fmla="*/ 1 h 4"/>
                <a:gd name="T12" fmla="*/ 14 w 14"/>
                <a:gd name="T13" fmla="*/ 1 h 4"/>
                <a:gd name="T14" fmla="*/ 14 w 14"/>
                <a:gd name="T15" fmla="*/ 2 h 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4">
                  <a:moveTo>
                    <a:pt x="14" y="2"/>
                  </a:moveTo>
                  <a:cubicBezTo>
                    <a:pt x="12" y="3"/>
                    <a:pt x="10" y="3"/>
                    <a:pt x="8" y="4"/>
                  </a:cubicBezTo>
                  <a:cubicBezTo>
                    <a:pt x="7" y="4"/>
                    <a:pt x="5" y="4"/>
                    <a:pt x="4" y="3"/>
                  </a:cubicBezTo>
                  <a:cubicBezTo>
                    <a:pt x="3" y="3"/>
                    <a:pt x="1" y="3"/>
                    <a:pt x="0" y="2"/>
                  </a:cubicBezTo>
                  <a:cubicBezTo>
                    <a:pt x="1" y="1"/>
                    <a:pt x="3" y="1"/>
                    <a:pt x="3" y="1"/>
                  </a:cubicBezTo>
                  <a:cubicBezTo>
                    <a:pt x="6" y="0"/>
                    <a:pt x="8" y="0"/>
                    <a:pt x="10" y="1"/>
                  </a:cubicBezTo>
                  <a:cubicBezTo>
                    <a:pt x="12" y="1"/>
                    <a:pt x="13" y="1"/>
                    <a:pt x="14" y="1"/>
                  </a:cubicBezTo>
                  <a:cubicBezTo>
                    <a:pt x="14" y="1"/>
                    <a:pt x="14" y="2"/>
                    <a:pt x="14" y="2"/>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chenying0907 126"/>
            <p:cNvSpPr/>
            <p:nvPr/>
          </p:nvSpPr>
          <p:spPr bwMode="auto">
            <a:xfrm>
              <a:off x="7131050" y="3776663"/>
              <a:ext cx="393700" cy="431800"/>
            </a:xfrm>
            <a:custGeom>
              <a:gdLst>
                <a:gd name="T0" fmla="*/ 20 w 20"/>
                <a:gd name="T1" fmla="*/ 5 h 22"/>
                <a:gd name="T2" fmla="*/ 20 w 20"/>
                <a:gd name="T3" fmla="*/ 5 h 22"/>
                <a:gd name="T4" fmla="*/ 17 w 20"/>
                <a:gd name="T5" fmla="*/ 1 h 22"/>
                <a:gd name="T6" fmla="*/ 16 w 20"/>
                <a:gd name="T7" fmla="*/ 0 h 22"/>
                <a:gd name="T8" fmla="*/ 8 w 20"/>
                <a:gd name="T9" fmla="*/ 2 h 22"/>
                <a:gd name="T10" fmla="*/ 4 w 20"/>
                <a:gd name="T11" fmla="*/ 1 h 22"/>
                <a:gd name="T12" fmla="*/ 1 w 20"/>
                <a:gd name="T13" fmla="*/ 0 h 22"/>
                <a:gd name="T14" fmla="*/ 0 w 20"/>
                <a:gd name="T15" fmla="*/ 1 h 22"/>
                <a:gd name="T16" fmla="*/ 4 w 20"/>
                <a:gd name="T17" fmla="*/ 5 h 22"/>
                <a:gd name="T18" fmla="*/ 5 w 20"/>
                <a:gd name="T19" fmla="*/ 8 h 22"/>
                <a:gd name="T20" fmla="*/ 6 w 20"/>
                <a:gd name="T21" fmla="*/ 10 h 22"/>
                <a:gd name="T22" fmla="*/ 6 w 20"/>
                <a:gd name="T23" fmla="*/ 11 h 22"/>
                <a:gd name="T24" fmla="*/ 6 w 20"/>
                <a:gd name="T25" fmla="*/ 13 h 22"/>
                <a:gd name="T26" fmla="*/ 5 w 20"/>
                <a:gd name="T27" fmla="*/ 16 h 22"/>
                <a:gd name="T28" fmla="*/ 6 w 20"/>
                <a:gd name="T29" fmla="*/ 19 h 22"/>
                <a:gd name="T30" fmla="*/ 11 w 20"/>
                <a:gd name="T31" fmla="*/ 22 h 22"/>
                <a:gd name="T32" fmla="*/ 14 w 20"/>
                <a:gd name="T33" fmla="*/ 20 h 22"/>
                <a:gd name="T34" fmla="*/ 17 w 20"/>
                <a:gd name="T35" fmla="*/ 18 h 22"/>
                <a:gd name="T36" fmla="*/ 17 w 20"/>
                <a:gd name="T37" fmla="*/ 16 h 22"/>
                <a:gd name="T38" fmla="*/ 18 w 20"/>
                <a:gd name="T39" fmla="*/ 10 h 22"/>
                <a:gd name="T40" fmla="*/ 19 w 20"/>
                <a:gd name="T41" fmla="*/ 6 h 22"/>
                <a:gd name="T42" fmla="*/ 20 w 20"/>
                <a:gd name="T43" fmla="*/ 5 h 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22">
                  <a:moveTo>
                    <a:pt x="20" y="5"/>
                  </a:moveTo>
                  <a:cubicBezTo>
                    <a:pt x="20" y="5"/>
                    <a:pt x="20" y="5"/>
                    <a:pt x="20" y="5"/>
                  </a:cubicBezTo>
                  <a:cubicBezTo>
                    <a:pt x="19" y="4"/>
                    <a:pt x="18" y="2"/>
                    <a:pt x="17" y="1"/>
                  </a:cubicBezTo>
                  <a:cubicBezTo>
                    <a:pt x="16" y="1"/>
                    <a:pt x="16" y="0"/>
                    <a:pt x="16" y="0"/>
                  </a:cubicBezTo>
                  <a:cubicBezTo>
                    <a:pt x="13" y="1"/>
                    <a:pt x="11" y="2"/>
                    <a:pt x="8" y="2"/>
                  </a:cubicBezTo>
                  <a:cubicBezTo>
                    <a:pt x="7" y="2"/>
                    <a:pt x="5" y="2"/>
                    <a:pt x="4" y="1"/>
                  </a:cubicBezTo>
                  <a:cubicBezTo>
                    <a:pt x="3" y="1"/>
                    <a:pt x="1" y="0"/>
                    <a:pt x="1" y="0"/>
                  </a:cubicBezTo>
                  <a:cubicBezTo>
                    <a:pt x="0" y="0"/>
                    <a:pt x="0" y="1"/>
                    <a:pt x="0" y="1"/>
                  </a:cubicBezTo>
                  <a:cubicBezTo>
                    <a:pt x="1" y="3"/>
                    <a:pt x="3" y="4"/>
                    <a:pt x="4" y="5"/>
                  </a:cubicBezTo>
                  <a:cubicBezTo>
                    <a:pt x="5" y="6"/>
                    <a:pt x="6" y="6"/>
                    <a:pt x="5" y="8"/>
                  </a:cubicBezTo>
                  <a:cubicBezTo>
                    <a:pt x="5" y="9"/>
                    <a:pt x="5" y="9"/>
                    <a:pt x="6" y="10"/>
                  </a:cubicBezTo>
                  <a:cubicBezTo>
                    <a:pt x="6" y="10"/>
                    <a:pt x="6" y="10"/>
                    <a:pt x="6" y="11"/>
                  </a:cubicBezTo>
                  <a:cubicBezTo>
                    <a:pt x="6" y="12"/>
                    <a:pt x="6" y="12"/>
                    <a:pt x="6" y="13"/>
                  </a:cubicBezTo>
                  <a:cubicBezTo>
                    <a:pt x="5" y="14"/>
                    <a:pt x="5" y="15"/>
                    <a:pt x="5" y="16"/>
                  </a:cubicBezTo>
                  <a:cubicBezTo>
                    <a:pt x="5" y="17"/>
                    <a:pt x="5" y="18"/>
                    <a:pt x="6" y="19"/>
                  </a:cubicBezTo>
                  <a:cubicBezTo>
                    <a:pt x="7" y="22"/>
                    <a:pt x="9" y="22"/>
                    <a:pt x="11" y="22"/>
                  </a:cubicBezTo>
                  <a:cubicBezTo>
                    <a:pt x="13" y="21"/>
                    <a:pt x="14" y="21"/>
                    <a:pt x="14" y="20"/>
                  </a:cubicBezTo>
                  <a:cubicBezTo>
                    <a:pt x="15" y="19"/>
                    <a:pt x="16" y="18"/>
                    <a:pt x="17" y="18"/>
                  </a:cubicBezTo>
                  <a:cubicBezTo>
                    <a:pt x="17" y="18"/>
                    <a:pt x="17" y="17"/>
                    <a:pt x="17" y="16"/>
                  </a:cubicBezTo>
                  <a:cubicBezTo>
                    <a:pt x="17" y="14"/>
                    <a:pt x="17" y="12"/>
                    <a:pt x="18" y="10"/>
                  </a:cubicBezTo>
                  <a:cubicBezTo>
                    <a:pt x="18" y="9"/>
                    <a:pt x="18" y="7"/>
                    <a:pt x="19" y="6"/>
                  </a:cubicBezTo>
                  <a:cubicBezTo>
                    <a:pt x="19" y="6"/>
                    <a:pt x="19" y="5"/>
                    <a:pt x="20" y="5"/>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chenying0907 127"/>
            <p:cNvSpPr/>
            <p:nvPr/>
          </p:nvSpPr>
          <p:spPr bwMode="auto">
            <a:xfrm>
              <a:off x="7269163" y="4168775"/>
              <a:ext cx="196850" cy="352425"/>
            </a:xfrm>
            <a:custGeom>
              <a:gdLst>
                <a:gd name="T0" fmla="*/ 10 w 10"/>
                <a:gd name="T1" fmla="*/ 0 h 18"/>
                <a:gd name="T2" fmla="*/ 5 w 10"/>
                <a:gd name="T3" fmla="*/ 12 h 18"/>
                <a:gd name="T4" fmla="*/ 0 w 10"/>
                <a:gd name="T5" fmla="*/ 18 h 18"/>
                <a:gd name="T6" fmla="*/ 3 w 10"/>
                <a:gd name="T7" fmla="*/ 10 h 18"/>
                <a:gd name="T8" fmla="*/ 2 w 10"/>
                <a:gd name="T9" fmla="*/ 10 h 18"/>
                <a:gd name="T10" fmla="*/ 0 w 10"/>
                <a:gd name="T11" fmla="*/ 11 h 18"/>
                <a:gd name="T12" fmla="*/ 0 w 10"/>
                <a:gd name="T13" fmla="*/ 11 h 18"/>
                <a:gd name="T14" fmla="*/ 2 w 10"/>
                <a:gd name="T15" fmla="*/ 8 h 18"/>
                <a:gd name="T16" fmla="*/ 3 w 10"/>
                <a:gd name="T17" fmla="*/ 5 h 18"/>
                <a:gd name="T18" fmla="*/ 3 w 10"/>
                <a:gd name="T19" fmla="*/ 3 h 18"/>
                <a:gd name="T20" fmla="*/ 7 w 10"/>
                <a:gd name="T21" fmla="*/ 2 h 18"/>
                <a:gd name="T22" fmla="*/ 10 w 10"/>
                <a:gd name="T23" fmla="*/ 0 h 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8">
                  <a:moveTo>
                    <a:pt x="10" y="0"/>
                  </a:moveTo>
                  <a:cubicBezTo>
                    <a:pt x="9" y="3"/>
                    <a:pt x="7" y="9"/>
                    <a:pt x="5" y="12"/>
                  </a:cubicBezTo>
                  <a:cubicBezTo>
                    <a:pt x="4" y="14"/>
                    <a:pt x="3" y="17"/>
                    <a:pt x="0" y="18"/>
                  </a:cubicBezTo>
                  <a:cubicBezTo>
                    <a:pt x="2" y="16"/>
                    <a:pt x="3" y="13"/>
                    <a:pt x="3" y="10"/>
                  </a:cubicBezTo>
                  <a:cubicBezTo>
                    <a:pt x="2" y="10"/>
                    <a:pt x="2" y="9"/>
                    <a:pt x="2" y="10"/>
                  </a:cubicBezTo>
                  <a:cubicBezTo>
                    <a:pt x="1" y="10"/>
                    <a:pt x="1" y="10"/>
                    <a:pt x="0" y="11"/>
                  </a:cubicBezTo>
                  <a:cubicBezTo>
                    <a:pt x="0" y="11"/>
                    <a:pt x="0" y="11"/>
                    <a:pt x="0" y="11"/>
                  </a:cubicBezTo>
                  <a:cubicBezTo>
                    <a:pt x="1" y="10"/>
                    <a:pt x="1" y="9"/>
                    <a:pt x="2" y="8"/>
                  </a:cubicBezTo>
                  <a:cubicBezTo>
                    <a:pt x="3" y="7"/>
                    <a:pt x="3" y="6"/>
                    <a:pt x="3" y="5"/>
                  </a:cubicBezTo>
                  <a:cubicBezTo>
                    <a:pt x="4" y="4"/>
                    <a:pt x="4" y="3"/>
                    <a:pt x="3" y="3"/>
                  </a:cubicBezTo>
                  <a:cubicBezTo>
                    <a:pt x="5" y="4"/>
                    <a:pt x="6" y="3"/>
                    <a:pt x="7" y="2"/>
                  </a:cubicBezTo>
                  <a:cubicBezTo>
                    <a:pt x="8" y="2"/>
                    <a:pt x="9" y="1"/>
                    <a:pt x="10" y="0"/>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chenying0907 128"/>
            <p:cNvSpPr/>
            <p:nvPr/>
          </p:nvSpPr>
          <p:spPr bwMode="auto">
            <a:xfrm>
              <a:off x="7485063" y="4286250"/>
              <a:ext cx="592138" cy="333375"/>
            </a:xfrm>
            <a:custGeom>
              <a:gdLst>
                <a:gd name="T0" fmla="*/ 29 w 30"/>
                <a:gd name="T1" fmla="*/ 6 h 17"/>
                <a:gd name="T2" fmla="*/ 29 w 30"/>
                <a:gd name="T3" fmla="*/ 2 h 17"/>
                <a:gd name="T4" fmla="*/ 23 w 30"/>
                <a:gd name="T5" fmla="*/ 0 h 17"/>
                <a:gd name="T6" fmla="*/ 10 w 30"/>
                <a:gd name="T7" fmla="*/ 3 h 17"/>
                <a:gd name="T8" fmla="*/ 4 w 30"/>
                <a:gd name="T9" fmla="*/ 8 h 17"/>
                <a:gd name="T10" fmla="*/ 0 w 30"/>
                <a:gd name="T11" fmla="*/ 13 h 17"/>
                <a:gd name="T12" fmla="*/ 1 w 30"/>
                <a:gd name="T13" fmla="*/ 17 h 17"/>
                <a:gd name="T14" fmla="*/ 12 w 30"/>
                <a:gd name="T15" fmla="*/ 6 h 17"/>
                <a:gd name="T16" fmla="*/ 21 w 30"/>
                <a:gd name="T17" fmla="*/ 4 h 17"/>
                <a:gd name="T18" fmla="*/ 29 w 30"/>
                <a:gd name="T19" fmla="*/ 6 h 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7">
                  <a:moveTo>
                    <a:pt x="29" y="6"/>
                  </a:moveTo>
                  <a:cubicBezTo>
                    <a:pt x="29" y="5"/>
                    <a:pt x="30" y="3"/>
                    <a:pt x="29" y="2"/>
                  </a:cubicBezTo>
                  <a:cubicBezTo>
                    <a:pt x="28" y="1"/>
                    <a:pt x="24" y="0"/>
                    <a:pt x="23" y="0"/>
                  </a:cubicBezTo>
                  <a:cubicBezTo>
                    <a:pt x="20" y="0"/>
                    <a:pt x="14" y="0"/>
                    <a:pt x="10" y="3"/>
                  </a:cubicBezTo>
                  <a:cubicBezTo>
                    <a:pt x="7" y="4"/>
                    <a:pt x="5" y="5"/>
                    <a:pt x="4" y="8"/>
                  </a:cubicBezTo>
                  <a:cubicBezTo>
                    <a:pt x="3" y="9"/>
                    <a:pt x="2" y="11"/>
                    <a:pt x="0" y="13"/>
                  </a:cubicBezTo>
                  <a:cubicBezTo>
                    <a:pt x="0" y="13"/>
                    <a:pt x="0" y="16"/>
                    <a:pt x="1" y="17"/>
                  </a:cubicBezTo>
                  <a:cubicBezTo>
                    <a:pt x="4" y="13"/>
                    <a:pt x="7" y="8"/>
                    <a:pt x="12" y="6"/>
                  </a:cubicBezTo>
                  <a:cubicBezTo>
                    <a:pt x="15" y="5"/>
                    <a:pt x="18" y="4"/>
                    <a:pt x="21" y="4"/>
                  </a:cubicBezTo>
                  <a:cubicBezTo>
                    <a:pt x="23" y="5"/>
                    <a:pt x="29" y="6"/>
                    <a:pt x="29" y="6"/>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chenying0907 129"/>
            <p:cNvSpPr/>
            <p:nvPr/>
          </p:nvSpPr>
          <p:spPr bwMode="auto">
            <a:xfrm>
              <a:off x="7505700" y="4462463"/>
              <a:ext cx="531813" cy="215900"/>
            </a:xfrm>
            <a:custGeom>
              <a:gdLst>
                <a:gd name="T0" fmla="*/ 27 w 27"/>
                <a:gd name="T1" fmla="*/ 0 h 11"/>
                <a:gd name="T2" fmla="*/ 16 w 27"/>
                <a:gd name="T3" fmla="*/ 9 h 11"/>
                <a:gd name="T4" fmla="*/ 8 w 27"/>
                <a:gd name="T5" fmla="*/ 11 h 11"/>
                <a:gd name="T6" fmla="*/ 4 w 27"/>
                <a:gd name="T7" fmla="*/ 11 h 11"/>
                <a:gd name="T8" fmla="*/ 2 w 27"/>
                <a:gd name="T9" fmla="*/ 10 h 11"/>
                <a:gd name="T10" fmla="*/ 0 w 27"/>
                <a:gd name="T11" fmla="*/ 10 h 11"/>
                <a:gd name="T12" fmla="*/ 1 w 27"/>
                <a:gd name="T13" fmla="*/ 9 h 11"/>
                <a:gd name="T14" fmla="*/ 3 w 27"/>
                <a:gd name="T15" fmla="*/ 9 h 11"/>
                <a:gd name="T16" fmla="*/ 5 w 27"/>
                <a:gd name="T17" fmla="*/ 9 h 11"/>
                <a:gd name="T18" fmla="*/ 24 w 27"/>
                <a:gd name="T19" fmla="*/ 2 h 11"/>
                <a:gd name="T20" fmla="*/ 27 w 27"/>
                <a:gd name="T21"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1">
                  <a:moveTo>
                    <a:pt x="27" y="0"/>
                  </a:moveTo>
                  <a:cubicBezTo>
                    <a:pt x="26" y="3"/>
                    <a:pt x="19" y="8"/>
                    <a:pt x="16" y="9"/>
                  </a:cubicBezTo>
                  <a:cubicBezTo>
                    <a:pt x="13" y="10"/>
                    <a:pt x="11" y="10"/>
                    <a:pt x="8" y="11"/>
                  </a:cubicBezTo>
                  <a:cubicBezTo>
                    <a:pt x="7" y="11"/>
                    <a:pt x="5" y="11"/>
                    <a:pt x="4" y="11"/>
                  </a:cubicBezTo>
                  <a:cubicBezTo>
                    <a:pt x="3" y="11"/>
                    <a:pt x="3" y="10"/>
                    <a:pt x="2" y="10"/>
                  </a:cubicBezTo>
                  <a:cubicBezTo>
                    <a:pt x="2" y="10"/>
                    <a:pt x="1" y="10"/>
                    <a:pt x="0" y="10"/>
                  </a:cubicBezTo>
                  <a:cubicBezTo>
                    <a:pt x="1" y="9"/>
                    <a:pt x="1" y="9"/>
                    <a:pt x="1" y="9"/>
                  </a:cubicBezTo>
                  <a:cubicBezTo>
                    <a:pt x="2" y="9"/>
                    <a:pt x="3" y="9"/>
                    <a:pt x="3" y="9"/>
                  </a:cubicBezTo>
                  <a:cubicBezTo>
                    <a:pt x="4" y="9"/>
                    <a:pt x="5" y="9"/>
                    <a:pt x="5" y="9"/>
                  </a:cubicBezTo>
                  <a:cubicBezTo>
                    <a:pt x="16" y="9"/>
                    <a:pt x="20" y="6"/>
                    <a:pt x="24" y="2"/>
                  </a:cubicBezTo>
                  <a:lnTo>
                    <a:pt x="27" y="0"/>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chenying0907 130"/>
            <p:cNvSpPr/>
            <p:nvPr/>
          </p:nvSpPr>
          <p:spPr bwMode="auto">
            <a:xfrm>
              <a:off x="7723188" y="4424363"/>
              <a:ext cx="117475" cy="96838"/>
            </a:xfrm>
            <a:custGeom>
              <a:gdLst>
                <a:gd name="T0" fmla="*/ 6 w 6"/>
                <a:gd name="T1" fmla="*/ 0 h 5"/>
                <a:gd name="T2" fmla="*/ 0 w 6"/>
                <a:gd name="T3" fmla="*/ 1 h 5"/>
                <a:gd name="T4" fmla="*/ 1 w 6"/>
                <a:gd name="T5" fmla="*/ 2 h 5"/>
                <a:gd name="T6" fmla="*/ 4 w 6"/>
                <a:gd name="T7" fmla="*/ 4 h 5"/>
                <a:gd name="T8" fmla="*/ 6 w 6"/>
                <a:gd name="T9" fmla="*/ 2 h 5"/>
                <a:gd name="T10" fmla="*/ 6 w 6"/>
                <a:gd name="T11" fmla="*/ 0 h 5"/>
              </a:gdLst>
              <a:cxnLst>
                <a:cxn ang="0">
                  <a:pos x="T0" y="T1"/>
                </a:cxn>
                <a:cxn ang="0">
                  <a:pos x="T2" y="T3"/>
                </a:cxn>
                <a:cxn ang="0">
                  <a:pos x="T4" y="T5"/>
                </a:cxn>
                <a:cxn ang="0">
                  <a:pos x="T6" y="T7"/>
                </a:cxn>
                <a:cxn ang="0">
                  <a:pos x="T8" y="T9"/>
                </a:cxn>
                <a:cxn ang="0">
                  <a:pos x="T10" y="T11"/>
                </a:cxn>
              </a:cxnLst>
              <a:rect l="0" t="0" r="r" b="b"/>
              <a:pathLst>
                <a:path w="6" h="5">
                  <a:moveTo>
                    <a:pt x="6" y="0"/>
                  </a:moveTo>
                  <a:cubicBezTo>
                    <a:pt x="4" y="0"/>
                    <a:pt x="2" y="0"/>
                    <a:pt x="0" y="1"/>
                  </a:cubicBezTo>
                  <a:cubicBezTo>
                    <a:pt x="0" y="1"/>
                    <a:pt x="1" y="2"/>
                    <a:pt x="1" y="2"/>
                  </a:cubicBezTo>
                  <a:cubicBezTo>
                    <a:pt x="1" y="4"/>
                    <a:pt x="2" y="5"/>
                    <a:pt x="4" y="4"/>
                  </a:cubicBezTo>
                  <a:cubicBezTo>
                    <a:pt x="5" y="4"/>
                    <a:pt x="6" y="3"/>
                    <a:pt x="6" y="2"/>
                  </a:cubicBezTo>
                  <a:cubicBezTo>
                    <a:pt x="6" y="1"/>
                    <a:pt x="6" y="0"/>
                    <a:pt x="6" y="0"/>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chenying0907 131"/>
            <p:cNvSpPr/>
            <p:nvPr/>
          </p:nvSpPr>
          <p:spPr bwMode="auto">
            <a:xfrm>
              <a:off x="7821613" y="3933825"/>
              <a:ext cx="512763" cy="254000"/>
            </a:xfrm>
            <a:custGeom>
              <a:gdLst>
                <a:gd name="T0" fmla="*/ 26 w 26"/>
                <a:gd name="T1" fmla="*/ 4 h 13"/>
                <a:gd name="T2" fmla="*/ 24 w 26"/>
                <a:gd name="T3" fmla="*/ 6 h 13"/>
                <a:gd name="T4" fmla="*/ 20 w 26"/>
                <a:gd name="T5" fmla="*/ 7 h 13"/>
                <a:gd name="T6" fmla="*/ 20 w 26"/>
                <a:gd name="T7" fmla="*/ 7 h 13"/>
                <a:gd name="T8" fmla="*/ 23 w 26"/>
                <a:gd name="T9" fmla="*/ 12 h 13"/>
                <a:gd name="T10" fmla="*/ 11 w 26"/>
                <a:gd name="T11" fmla="*/ 10 h 13"/>
                <a:gd name="T12" fmla="*/ 5 w 26"/>
                <a:gd name="T13" fmla="*/ 7 h 13"/>
                <a:gd name="T14" fmla="*/ 5 w 26"/>
                <a:gd name="T15" fmla="*/ 7 h 13"/>
                <a:gd name="T16" fmla="*/ 3 w 26"/>
                <a:gd name="T17" fmla="*/ 5 h 13"/>
                <a:gd name="T18" fmla="*/ 0 w 26"/>
                <a:gd name="T19" fmla="*/ 1 h 13"/>
                <a:gd name="T20" fmla="*/ 3 w 26"/>
                <a:gd name="T21" fmla="*/ 0 h 13"/>
                <a:gd name="T22" fmla="*/ 5 w 26"/>
                <a:gd name="T23" fmla="*/ 1 h 13"/>
                <a:gd name="T24" fmla="*/ 12 w 26"/>
                <a:gd name="T25" fmla="*/ 3 h 13"/>
                <a:gd name="T26" fmla="*/ 20 w 26"/>
                <a:gd name="T27" fmla="*/ 5 h 13"/>
                <a:gd name="T28" fmla="*/ 26 w 26"/>
                <a:gd name="T29" fmla="*/ 4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3">
                  <a:moveTo>
                    <a:pt x="26" y="4"/>
                  </a:moveTo>
                  <a:cubicBezTo>
                    <a:pt x="26" y="5"/>
                    <a:pt x="25" y="6"/>
                    <a:pt x="24" y="6"/>
                  </a:cubicBezTo>
                  <a:cubicBezTo>
                    <a:pt x="23" y="7"/>
                    <a:pt x="21" y="7"/>
                    <a:pt x="20" y="7"/>
                  </a:cubicBezTo>
                  <a:cubicBezTo>
                    <a:pt x="20" y="7"/>
                    <a:pt x="20" y="7"/>
                    <a:pt x="20" y="7"/>
                  </a:cubicBezTo>
                  <a:cubicBezTo>
                    <a:pt x="20" y="9"/>
                    <a:pt x="21" y="11"/>
                    <a:pt x="23" y="12"/>
                  </a:cubicBezTo>
                  <a:cubicBezTo>
                    <a:pt x="19" y="13"/>
                    <a:pt x="15" y="12"/>
                    <a:pt x="11" y="10"/>
                  </a:cubicBezTo>
                  <a:cubicBezTo>
                    <a:pt x="10" y="9"/>
                    <a:pt x="7" y="9"/>
                    <a:pt x="5" y="7"/>
                  </a:cubicBezTo>
                  <a:cubicBezTo>
                    <a:pt x="5" y="7"/>
                    <a:pt x="5" y="7"/>
                    <a:pt x="5" y="7"/>
                  </a:cubicBezTo>
                  <a:cubicBezTo>
                    <a:pt x="5" y="6"/>
                    <a:pt x="4" y="6"/>
                    <a:pt x="3" y="5"/>
                  </a:cubicBezTo>
                  <a:cubicBezTo>
                    <a:pt x="2" y="3"/>
                    <a:pt x="1" y="2"/>
                    <a:pt x="0" y="1"/>
                  </a:cubicBezTo>
                  <a:cubicBezTo>
                    <a:pt x="1" y="1"/>
                    <a:pt x="2" y="1"/>
                    <a:pt x="3" y="0"/>
                  </a:cubicBezTo>
                  <a:cubicBezTo>
                    <a:pt x="3" y="1"/>
                    <a:pt x="5" y="1"/>
                    <a:pt x="5" y="1"/>
                  </a:cubicBezTo>
                  <a:cubicBezTo>
                    <a:pt x="7" y="2"/>
                    <a:pt x="10" y="3"/>
                    <a:pt x="12" y="3"/>
                  </a:cubicBezTo>
                  <a:cubicBezTo>
                    <a:pt x="15" y="4"/>
                    <a:pt x="17" y="5"/>
                    <a:pt x="20" y="5"/>
                  </a:cubicBezTo>
                  <a:cubicBezTo>
                    <a:pt x="22" y="5"/>
                    <a:pt x="24" y="5"/>
                    <a:pt x="26" y="4"/>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chenying0907 132"/>
            <p:cNvSpPr/>
            <p:nvPr/>
          </p:nvSpPr>
          <p:spPr bwMode="auto">
            <a:xfrm>
              <a:off x="7604125" y="3443288"/>
              <a:ext cx="374650" cy="490538"/>
            </a:xfrm>
            <a:custGeom>
              <a:gdLst>
                <a:gd name="T0" fmla="*/ 19 w 19"/>
                <a:gd name="T1" fmla="*/ 18 h 25"/>
                <a:gd name="T2" fmla="*/ 11 w 19"/>
                <a:gd name="T3" fmla="*/ 24 h 25"/>
                <a:gd name="T4" fmla="*/ 8 w 19"/>
                <a:gd name="T5" fmla="*/ 23 h 25"/>
                <a:gd name="T6" fmla="*/ 5 w 19"/>
                <a:gd name="T7" fmla="*/ 21 h 25"/>
                <a:gd name="T8" fmla="*/ 3 w 19"/>
                <a:gd name="T9" fmla="*/ 20 h 25"/>
                <a:gd name="T10" fmla="*/ 0 w 19"/>
                <a:gd name="T11" fmla="*/ 13 h 25"/>
                <a:gd name="T12" fmla="*/ 0 w 19"/>
                <a:gd name="T13" fmla="*/ 12 h 25"/>
                <a:gd name="T14" fmla="*/ 1 w 19"/>
                <a:gd name="T15" fmla="*/ 11 h 25"/>
                <a:gd name="T16" fmla="*/ 3 w 19"/>
                <a:gd name="T17" fmla="*/ 10 h 25"/>
                <a:gd name="T18" fmla="*/ 6 w 19"/>
                <a:gd name="T19" fmla="*/ 8 h 25"/>
                <a:gd name="T20" fmla="*/ 9 w 19"/>
                <a:gd name="T21" fmla="*/ 3 h 25"/>
                <a:gd name="T22" fmla="*/ 9 w 19"/>
                <a:gd name="T23" fmla="*/ 0 h 25"/>
                <a:gd name="T24" fmla="*/ 11 w 19"/>
                <a:gd name="T25" fmla="*/ 4 h 25"/>
                <a:gd name="T26" fmla="*/ 12 w 19"/>
                <a:gd name="T27" fmla="*/ 7 h 25"/>
                <a:gd name="T28" fmla="*/ 12 w 19"/>
                <a:gd name="T29" fmla="*/ 8 h 25"/>
                <a:gd name="T30" fmla="*/ 14 w 19"/>
                <a:gd name="T31" fmla="*/ 8 h 25"/>
                <a:gd name="T32" fmla="*/ 14 w 19"/>
                <a:gd name="T33" fmla="*/ 9 h 25"/>
                <a:gd name="T34" fmla="*/ 15 w 19"/>
                <a:gd name="T35" fmla="*/ 9 h 25"/>
                <a:gd name="T36" fmla="*/ 19 w 19"/>
                <a:gd name="T37" fmla="*/ 18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25">
                  <a:moveTo>
                    <a:pt x="19" y="18"/>
                  </a:moveTo>
                  <a:cubicBezTo>
                    <a:pt x="18" y="21"/>
                    <a:pt x="14" y="24"/>
                    <a:pt x="11" y="24"/>
                  </a:cubicBezTo>
                  <a:cubicBezTo>
                    <a:pt x="10" y="25"/>
                    <a:pt x="9" y="24"/>
                    <a:pt x="8" y="23"/>
                  </a:cubicBezTo>
                  <a:cubicBezTo>
                    <a:pt x="7" y="22"/>
                    <a:pt x="6" y="21"/>
                    <a:pt x="5" y="21"/>
                  </a:cubicBezTo>
                  <a:cubicBezTo>
                    <a:pt x="4" y="20"/>
                    <a:pt x="4" y="20"/>
                    <a:pt x="3" y="20"/>
                  </a:cubicBezTo>
                  <a:cubicBezTo>
                    <a:pt x="4" y="17"/>
                    <a:pt x="2" y="14"/>
                    <a:pt x="0" y="13"/>
                  </a:cubicBezTo>
                  <a:cubicBezTo>
                    <a:pt x="0" y="13"/>
                    <a:pt x="0" y="12"/>
                    <a:pt x="0" y="12"/>
                  </a:cubicBezTo>
                  <a:cubicBezTo>
                    <a:pt x="0" y="12"/>
                    <a:pt x="0" y="12"/>
                    <a:pt x="1" y="11"/>
                  </a:cubicBezTo>
                  <a:cubicBezTo>
                    <a:pt x="1" y="11"/>
                    <a:pt x="2" y="10"/>
                    <a:pt x="3" y="10"/>
                  </a:cubicBezTo>
                  <a:cubicBezTo>
                    <a:pt x="4" y="9"/>
                    <a:pt x="5" y="9"/>
                    <a:pt x="6" y="8"/>
                  </a:cubicBezTo>
                  <a:cubicBezTo>
                    <a:pt x="7" y="6"/>
                    <a:pt x="8" y="5"/>
                    <a:pt x="9" y="3"/>
                  </a:cubicBezTo>
                  <a:cubicBezTo>
                    <a:pt x="9" y="2"/>
                    <a:pt x="10" y="1"/>
                    <a:pt x="9" y="0"/>
                  </a:cubicBezTo>
                  <a:cubicBezTo>
                    <a:pt x="10" y="1"/>
                    <a:pt x="11" y="2"/>
                    <a:pt x="11" y="4"/>
                  </a:cubicBezTo>
                  <a:cubicBezTo>
                    <a:pt x="12" y="5"/>
                    <a:pt x="12" y="6"/>
                    <a:pt x="12" y="7"/>
                  </a:cubicBezTo>
                  <a:cubicBezTo>
                    <a:pt x="12" y="7"/>
                    <a:pt x="12" y="8"/>
                    <a:pt x="12" y="8"/>
                  </a:cubicBezTo>
                  <a:cubicBezTo>
                    <a:pt x="13" y="8"/>
                    <a:pt x="13" y="7"/>
                    <a:pt x="14" y="8"/>
                  </a:cubicBezTo>
                  <a:cubicBezTo>
                    <a:pt x="14" y="8"/>
                    <a:pt x="14" y="9"/>
                    <a:pt x="14" y="9"/>
                  </a:cubicBezTo>
                  <a:cubicBezTo>
                    <a:pt x="14" y="9"/>
                    <a:pt x="15" y="9"/>
                    <a:pt x="15" y="9"/>
                  </a:cubicBezTo>
                  <a:cubicBezTo>
                    <a:pt x="19" y="9"/>
                    <a:pt x="19" y="15"/>
                    <a:pt x="19" y="18"/>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chenying0907 139"/>
            <p:cNvSpPr/>
            <p:nvPr/>
          </p:nvSpPr>
          <p:spPr bwMode="auto">
            <a:xfrm>
              <a:off x="4289425" y="3265488"/>
              <a:ext cx="592138" cy="490538"/>
            </a:xfrm>
            <a:custGeom>
              <a:gdLst>
                <a:gd name="T0" fmla="*/ 17 w 30"/>
                <a:gd name="T1" fmla="*/ 10 h 25"/>
                <a:gd name="T2" fmla="*/ 22 w 30"/>
                <a:gd name="T3" fmla="*/ 5 h 25"/>
                <a:gd name="T4" fmla="*/ 18 w 30"/>
                <a:gd name="T5" fmla="*/ 24 h 25"/>
                <a:gd name="T6" fmla="*/ 17 w 30"/>
                <a:gd name="T7" fmla="*/ 10 h 25"/>
              </a:gdLst>
              <a:cxnLst>
                <a:cxn ang="0">
                  <a:pos x="T0" y="T1"/>
                </a:cxn>
                <a:cxn ang="0">
                  <a:pos x="T2" y="T3"/>
                </a:cxn>
                <a:cxn ang="0">
                  <a:pos x="T4" y="T5"/>
                </a:cxn>
                <a:cxn ang="0">
                  <a:pos x="T6" y="T7"/>
                </a:cxn>
              </a:cxnLst>
              <a:rect l="0" t="0" r="r" b="b"/>
              <a:pathLst>
                <a:path w="30" h="25">
                  <a:moveTo>
                    <a:pt x="17" y="10"/>
                  </a:moveTo>
                  <a:cubicBezTo>
                    <a:pt x="17" y="10"/>
                    <a:pt x="18" y="5"/>
                    <a:pt x="22" y="5"/>
                  </a:cubicBezTo>
                  <a:cubicBezTo>
                    <a:pt x="30" y="6"/>
                    <a:pt x="20" y="25"/>
                    <a:pt x="18" y="24"/>
                  </a:cubicBezTo>
                  <a:cubicBezTo>
                    <a:pt x="0" y="12"/>
                    <a:pt x="12" y="0"/>
                    <a:pt x="17" y="10"/>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chenying0907 148"/>
            <p:cNvSpPr/>
            <p:nvPr/>
          </p:nvSpPr>
          <p:spPr bwMode="auto">
            <a:xfrm>
              <a:off x="7407275" y="2657475"/>
              <a:ext cx="177800" cy="196850"/>
            </a:xfrm>
            <a:custGeom>
              <a:gdLst>
                <a:gd name="T0" fmla="*/ 0 w 9"/>
                <a:gd name="T1" fmla="*/ 8 h 10"/>
                <a:gd name="T2" fmla="*/ 0 w 9"/>
                <a:gd name="T3" fmla="*/ 8 h 10"/>
                <a:gd name="T4" fmla="*/ 0 w 9"/>
                <a:gd name="T5" fmla="*/ 8 h 10"/>
                <a:gd name="T6" fmla="*/ 0 w 9"/>
                <a:gd name="T7" fmla="*/ 8 h 10"/>
                <a:gd name="T8" fmla="*/ 5 w 9"/>
                <a:gd name="T9" fmla="*/ 8 h 10"/>
                <a:gd name="T10" fmla="*/ 7 w 9"/>
                <a:gd name="T11" fmla="*/ 8 h 10"/>
                <a:gd name="T12" fmla="*/ 9 w 9"/>
                <a:gd name="T13" fmla="*/ 10 h 10"/>
                <a:gd name="T14" fmla="*/ 9 w 9"/>
                <a:gd name="T15" fmla="*/ 9 h 10"/>
                <a:gd name="T16" fmla="*/ 8 w 9"/>
                <a:gd name="T17" fmla="*/ 8 h 10"/>
                <a:gd name="T18" fmla="*/ 7 w 9"/>
                <a:gd name="T19" fmla="*/ 4 h 10"/>
                <a:gd name="T20" fmla="*/ 5 w 9"/>
                <a:gd name="T21" fmla="*/ 0 h 10"/>
                <a:gd name="T22" fmla="*/ 4 w 9"/>
                <a:gd name="T23" fmla="*/ 0 h 10"/>
                <a:gd name="T24" fmla="*/ 4 w 9"/>
                <a:gd name="T25" fmla="*/ 0 h 10"/>
                <a:gd name="T26" fmla="*/ 1 w 9"/>
                <a:gd name="T27" fmla="*/ 3 h 10"/>
                <a:gd name="T28" fmla="*/ 0 w 9"/>
                <a:gd name="T29" fmla="*/ 8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0">
                  <a:moveTo>
                    <a:pt x="0" y="8"/>
                  </a:moveTo>
                  <a:cubicBezTo>
                    <a:pt x="0" y="8"/>
                    <a:pt x="0" y="8"/>
                    <a:pt x="0" y="8"/>
                  </a:cubicBezTo>
                  <a:cubicBezTo>
                    <a:pt x="0" y="8"/>
                    <a:pt x="0" y="8"/>
                    <a:pt x="0" y="8"/>
                  </a:cubicBezTo>
                  <a:cubicBezTo>
                    <a:pt x="0" y="8"/>
                    <a:pt x="0" y="8"/>
                    <a:pt x="0" y="8"/>
                  </a:cubicBezTo>
                  <a:cubicBezTo>
                    <a:pt x="2" y="7"/>
                    <a:pt x="3" y="7"/>
                    <a:pt x="5" y="8"/>
                  </a:cubicBezTo>
                  <a:cubicBezTo>
                    <a:pt x="6" y="8"/>
                    <a:pt x="7" y="8"/>
                    <a:pt x="7" y="8"/>
                  </a:cubicBezTo>
                  <a:cubicBezTo>
                    <a:pt x="8" y="9"/>
                    <a:pt x="8" y="9"/>
                    <a:pt x="9" y="10"/>
                  </a:cubicBezTo>
                  <a:cubicBezTo>
                    <a:pt x="9" y="9"/>
                    <a:pt x="9" y="9"/>
                    <a:pt x="9" y="9"/>
                  </a:cubicBezTo>
                  <a:cubicBezTo>
                    <a:pt x="8" y="9"/>
                    <a:pt x="8" y="8"/>
                    <a:pt x="8" y="8"/>
                  </a:cubicBezTo>
                  <a:cubicBezTo>
                    <a:pt x="8" y="7"/>
                    <a:pt x="8" y="5"/>
                    <a:pt x="7" y="4"/>
                  </a:cubicBezTo>
                  <a:cubicBezTo>
                    <a:pt x="7" y="2"/>
                    <a:pt x="6" y="0"/>
                    <a:pt x="5" y="0"/>
                  </a:cubicBezTo>
                  <a:cubicBezTo>
                    <a:pt x="5" y="0"/>
                    <a:pt x="4" y="0"/>
                    <a:pt x="4" y="0"/>
                  </a:cubicBezTo>
                  <a:cubicBezTo>
                    <a:pt x="4" y="0"/>
                    <a:pt x="4" y="0"/>
                    <a:pt x="4" y="0"/>
                  </a:cubicBezTo>
                  <a:cubicBezTo>
                    <a:pt x="3" y="0"/>
                    <a:pt x="2" y="3"/>
                    <a:pt x="1" y="3"/>
                  </a:cubicBezTo>
                  <a:cubicBezTo>
                    <a:pt x="1" y="5"/>
                    <a:pt x="0" y="7"/>
                    <a:pt x="0" y="8"/>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chenying0907 149"/>
            <p:cNvSpPr/>
            <p:nvPr/>
          </p:nvSpPr>
          <p:spPr bwMode="auto">
            <a:xfrm>
              <a:off x="7485063" y="2579688"/>
              <a:ext cx="39688" cy="58738"/>
            </a:xfrm>
            <a:custGeom>
              <a:gdLst>
                <a:gd name="T0" fmla="*/ 0 w 2"/>
                <a:gd name="T1" fmla="*/ 3 h 3"/>
                <a:gd name="T2" fmla="*/ 0 w 2"/>
                <a:gd name="T3" fmla="*/ 3 h 3"/>
                <a:gd name="T4" fmla="*/ 1 w 2"/>
                <a:gd name="T5" fmla="*/ 3 h 3"/>
                <a:gd name="T6" fmla="*/ 1 w 2"/>
                <a:gd name="T7" fmla="*/ 3 h 3"/>
                <a:gd name="T8" fmla="*/ 2 w 2"/>
                <a:gd name="T9" fmla="*/ 2 h 3"/>
                <a:gd name="T10" fmla="*/ 2 w 2"/>
                <a:gd name="T11" fmla="*/ 1 h 3"/>
                <a:gd name="T12" fmla="*/ 2 w 2"/>
                <a:gd name="T13" fmla="*/ 1 h 3"/>
                <a:gd name="T14" fmla="*/ 1 w 2"/>
                <a:gd name="T15" fmla="*/ 1 h 3"/>
                <a:gd name="T16" fmla="*/ 1 w 2"/>
                <a:gd name="T17" fmla="*/ 1 h 3"/>
                <a:gd name="T18" fmla="*/ 0 w 2"/>
                <a:gd name="T19" fmla="*/ 1 h 3"/>
                <a:gd name="T20" fmla="*/ 0 w 2"/>
                <a:gd name="T21" fmla="*/ 1 h 3"/>
                <a:gd name="T22" fmla="*/ 0 w 2"/>
                <a:gd name="T23" fmla="*/ 1 h 3"/>
                <a:gd name="T24" fmla="*/ 0 w 2"/>
                <a:gd name="T25" fmla="*/ 1 h 3"/>
                <a:gd name="T26" fmla="*/ 0 w 2"/>
                <a:gd name="T27" fmla="*/ 1 h 3"/>
                <a:gd name="T28" fmla="*/ 0 w 2"/>
                <a:gd name="T29" fmla="*/ 1 h 3"/>
                <a:gd name="T30" fmla="*/ 0 w 2"/>
                <a:gd name="T31" fmla="*/ 3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3">
                  <a:moveTo>
                    <a:pt x="0" y="3"/>
                  </a:moveTo>
                  <a:cubicBezTo>
                    <a:pt x="0" y="3"/>
                    <a:pt x="0" y="3"/>
                    <a:pt x="0" y="3"/>
                  </a:cubicBezTo>
                  <a:cubicBezTo>
                    <a:pt x="0" y="3"/>
                    <a:pt x="1" y="3"/>
                    <a:pt x="1" y="3"/>
                  </a:cubicBezTo>
                  <a:cubicBezTo>
                    <a:pt x="1" y="3"/>
                    <a:pt x="1" y="3"/>
                    <a:pt x="1" y="3"/>
                  </a:cubicBezTo>
                  <a:cubicBezTo>
                    <a:pt x="2" y="3"/>
                    <a:pt x="2" y="2"/>
                    <a:pt x="2" y="2"/>
                  </a:cubicBezTo>
                  <a:cubicBezTo>
                    <a:pt x="2" y="2"/>
                    <a:pt x="2" y="1"/>
                    <a:pt x="2" y="1"/>
                  </a:cubicBezTo>
                  <a:cubicBezTo>
                    <a:pt x="2" y="1"/>
                    <a:pt x="2" y="1"/>
                    <a:pt x="2" y="1"/>
                  </a:cubicBezTo>
                  <a:cubicBezTo>
                    <a:pt x="2" y="0"/>
                    <a:pt x="1" y="1"/>
                    <a:pt x="1" y="1"/>
                  </a:cubicBezTo>
                  <a:cubicBezTo>
                    <a:pt x="1" y="1"/>
                    <a:pt x="1" y="1"/>
                    <a:pt x="1" y="1"/>
                  </a:cubicBezTo>
                  <a:cubicBezTo>
                    <a:pt x="1" y="1"/>
                    <a:pt x="1"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0" y="3"/>
                    <a:pt x="0" y="3"/>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chenying0907 150"/>
            <p:cNvSpPr/>
            <p:nvPr/>
          </p:nvSpPr>
          <p:spPr bwMode="auto">
            <a:xfrm>
              <a:off x="7407275" y="2500313"/>
              <a:ext cx="77788" cy="79375"/>
            </a:xfrm>
            <a:custGeom>
              <a:gdLst>
                <a:gd name="T0" fmla="*/ 0 w 4"/>
                <a:gd name="T1" fmla="*/ 1 h 4"/>
                <a:gd name="T2" fmla="*/ 0 w 4"/>
                <a:gd name="T3" fmla="*/ 1 h 4"/>
                <a:gd name="T4" fmla="*/ 0 w 4"/>
                <a:gd name="T5" fmla="*/ 1 h 4"/>
                <a:gd name="T6" fmla="*/ 2 w 4"/>
                <a:gd name="T7" fmla="*/ 1 h 4"/>
                <a:gd name="T8" fmla="*/ 4 w 4"/>
                <a:gd name="T9" fmla="*/ 3 h 4"/>
                <a:gd name="T10" fmla="*/ 4 w 4"/>
                <a:gd name="T11" fmla="*/ 4 h 4"/>
                <a:gd name="T12" fmla="*/ 4 w 4"/>
                <a:gd name="T13" fmla="*/ 4 h 4"/>
                <a:gd name="T14" fmla="*/ 4 w 4"/>
                <a:gd name="T15" fmla="*/ 4 h 4"/>
                <a:gd name="T16" fmla="*/ 4 w 4"/>
                <a:gd name="T17" fmla="*/ 4 h 4"/>
                <a:gd name="T18" fmla="*/ 4 w 4"/>
                <a:gd name="T19" fmla="*/ 4 h 4"/>
                <a:gd name="T20" fmla="*/ 4 w 4"/>
                <a:gd name="T21" fmla="*/ 4 h 4"/>
                <a:gd name="T22" fmla="*/ 4 w 4"/>
                <a:gd name="T23" fmla="*/ 4 h 4"/>
                <a:gd name="T24" fmla="*/ 4 w 4"/>
                <a:gd name="T25" fmla="*/ 4 h 4"/>
                <a:gd name="T26" fmla="*/ 3 w 4"/>
                <a:gd name="T27" fmla="*/ 4 h 4"/>
                <a:gd name="T28" fmla="*/ 2 w 4"/>
                <a:gd name="T29" fmla="*/ 3 h 4"/>
                <a:gd name="T30" fmla="*/ 0 w 4"/>
                <a:gd name="T31" fmla="*/ 2 h 4"/>
                <a:gd name="T32" fmla="*/ 0 w 4"/>
                <a:gd name="T33" fmla="*/ 1 h 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4">
                  <a:moveTo>
                    <a:pt x="0" y="1"/>
                  </a:moveTo>
                  <a:cubicBezTo>
                    <a:pt x="0" y="1"/>
                    <a:pt x="0" y="1"/>
                    <a:pt x="0" y="1"/>
                  </a:cubicBezTo>
                  <a:cubicBezTo>
                    <a:pt x="0" y="1"/>
                    <a:pt x="0" y="1"/>
                    <a:pt x="0" y="1"/>
                  </a:cubicBezTo>
                  <a:cubicBezTo>
                    <a:pt x="0" y="0"/>
                    <a:pt x="1" y="1"/>
                    <a:pt x="2" y="1"/>
                  </a:cubicBezTo>
                  <a:cubicBezTo>
                    <a:pt x="3" y="2"/>
                    <a:pt x="4" y="3"/>
                    <a:pt x="4" y="3"/>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3" y="4"/>
                    <a:pt x="3" y="4"/>
                    <a:pt x="3" y="4"/>
                  </a:cubicBezTo>
                  <a:cubicBezTo>
                    <a:pt x="2" y="4"/>
                    <a:pt x="2" y="3"/>
                    <a:pt x="2" y="3"/>
                  </a:cubicBezTo>
                  <a:cubicBezTo>
                    <a:pt x="1" y="3"/>
                    <a:pt x="1" y="2"/>
                    <a:pt x="0" y="2"/>
                  </a:cubicBezTo>
                  <a:cubicBezTo>
                    <a:pt x="0" y="2"/>
                    <a:pt x="0" y="1"/>
                    <a:pt x="0" y="1"/>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chenying0907 151"/>
            <p:cNvSpPr/>
            <p:nvPr/>
          </p:nvSpPr>
          <p:spPr bwMode="auto">
            <a:xfrm>
              <a:off x="7524750" y="2579688"/>
              <a:ext cx="98425" cy="19050"/>
            </a:xfrm>
            <a:custGeom>
              <a:gdLst>
                <a:gd name="T0" fmla="*/ 0 w 5"/>
                <a:gd name="T1" fmla="*/ 1 h 1"/>
                <a:gd name="T2" fmla="*/ 2 w 5"/>
                <a:gd name="T3" fmla="*/ 1 h 1"/>
                <a:gd name="T4" fmla="*/ 4 w 5"/>
                <a:gd name="T5" fmla="*/ 1 h 1"/>
                <a:gd name="T6" fmla="*/ 5 w 5"/>
                <a:gd name="T7" fmla="*/ 0 h 1"/>
                <a:gd name="T8" fmla="*/ 4 w 5"/>
                <a:gd name="T9" fmla="*/ 0 h 1"/>
                <a:gd name="T10" fmla="*/ 1 w 5"/>
                <a:gd name="T11" fmla="*/ 0 h 1"/>
                <a:gd name="T12" fmla="*/ 0 w 5"/>
                <a:gd name="T13" fmla="*/ 1 h 1"/>
                <a:gd name="T14" fmla="*/ 0 w 5"/>
                <a:gd name="T15" fmla="*/ 1 h 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
                  <a:moveTo>
                    <a:pt x="0" y="1"/>
                  </a:moveTo>
                  <a:cubicBezTo>
                    <a:pt x="1" y="1"/>
                    <a:pt x="2" y="1"/>
                    <a:pt x="2" y="1"/>
                  </a:cubicBezTo>
                  <a:cubicBezTo>
                    <a:pt x="3" y="1"/>
                    <a:pt x="3" y="1"/>
                    <a:pt x="4" y="1"/>
                  </a:cubicBezTo>
                  <a:cubicBezTo>
                    <a:pt x="4" y="0"/>
                    <a:pt x="5" y="0"/>
                    <a:pt x="5" y="0"/>
                  </a:cubicBezTo>
                  <a:cubicBezTo>
                    <a:pt x="4" y="0"/>
                    <a:pt x="4" y="0"/>
                    <a:pt x="4" y="0"/>
                  </a:cubicBezTo>
                  <a:cubicBezTo>
                    <a:pt x="3" y="0"/>
                    <a:pt x="2" y="0"/>
                    <a:pt x="1" y="0"/>
                  </a:cubicBezTo>
                  <a:cubicBezTo>
                    <a:pt x="1" y="1"/>
                    <a:pt x="1" y="1"/>
                    <a:pt x="0" y="1"/>
                  </a:cubicBezTo>
                  <a:cubicBezTo>
                    <a:pt x="0" y="1"/>
                    <a:pt x="0" y="1"/>
                    <a:pt x="0" y="1"/>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chenying0907 152"/>
            <p:cNvSpPr/>
            <p:nvPr/>
          </p:nvSpPr>
          <p:spPr bwMode="auto">
            <a:xfrm>
              <a:off x="7524750" y="2579688"/>
              <a:ext cx="119063" cy="157163"/>
            </a:xfrm>
            <a:custGeom>
              <a:gdLst>
                <a:gd name="T0" fmla="*/ 0 w 6"/>
                <a:gd name="T1" fmla="*/ 4 h 8"/>
                <a:gd name="T2" fmla="*/ 0 w 6"/>
                <a:gd name="T3" fmla="*/ 4 h 8"/>
                <a:gd name="T4" fmla="*/ 0 w 6"/>
                <a:gd name="T5" fmla="*/ 2 h 8"/>
                <a:gd name="T6" fmla="*/ 1 w 6"/>
                <a:gd name="T7" fmla="*/ 2 h 8"/>
                <a:gd name="T8" fmla="*/ 3 w 6"/>
                <a:gd name="T9" fmla="*/ 2 h 8"/>
                <a:gd name="T10" fmla="*/ 5 w 6"/>
                <a:gd name="T11" fmla="*/ 1 h 8"/>
                <a:gd name="T12" fmla="*/ 5 w 6"/>
                <a:gd name="T13" fmla="*/ 0 h 8"/>
                <a:gd name="T14" fmla="*/ 6 w 6"/>
                <a:gd name="T15" fmla="*/ 1 h 8"/>
                <a:gd name="T16" fmla="*/ 5 w 6"/>
                <a:gd name="T17" fmla="*/ 2 h 8"/>
                <a:gd name="T18" fmla="*/ 5 w 6"/>
                <a:gd name="T19" fmla="*/ 3 h 8"/>
                <a:gd name="T20" fmla="*/ 5 w 6"/>
                <a:gd name="T21" fmla="*/ 4 h 8"/>
                <a:gd name="T22" fmla="*/ 5 w 6"/>
                <a:gd name="T23" fmla="*/ 4 h 8"/>
                <a:gd name="T24" fmla="*/ 5 w 6"/>
                <a:gd name="T25" fmla="*/ 5 h 8"/>
                <a:gd name="T26" fmla="*/ 6 w 6"/>
                <a:gd name="T27" fmla="*/ 6 h 8"/>
                <a:gd name="T28" fmla="*/ 6 w 6"/>
                <a:gd name="T29" fmla="*/ 7 h 8"/>
                <a:gd name="T30" fmla="*/ 4 w 6"/>
                <a:gd name="T31" fmla="*/ 8 h 8"/>
                <a:gd name="T32" fmla="*/ 3 w 6"/>
                <a:gd name="T33" fmla="*/ 8 h 8"/>
                <a:gd name="T34" fmla="*/ 2 w 6"/>
                <a:gd name="T35" fmla="*/ 8 h 8"/>
                <a:gd name="T36" fmla="*/ 2 w 6"/>
                <a:gd name="T37" fmla="*/ 7 h 8"/>
                <a:gd name="T38" fmla="*/ 1 w 6"/>
                <a:gd name="T39" fmla="*/ 5 h 8"/>
                <a:gd name="T40" fmla="*/ 0 w 6"/>
                <a:gd name="T41" fmla="*/ 4 h 8"/>
                <a:gd name="T42" fmla="*/ 0 w 6"/>
                <a:gd name="T43" fmla="*/ 4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 h="8">
                  <a:moveTo>
                    <a:pt x="0" y="4"/>
                  </a:moveTo>
                  <a:cubicBezTo>
                    <a:pt x="0" y="4"/>
                    <a:pt x="0" y="4"/>
                    <a:pt x="0" y="4"/>
                  </a:cubicBezTo>
                  <a:cubicBezTo>
                    <a:pt x="0" y="3"/>
                    <a:pt x="0" y="3"/>
                    <a:pt x="0" y="2"/>
                  </a:cubicBezTo>
                  <a:cubicBezTo>
                    <a:pt x="0" y="2"/>
                    <a:pt x="1" y="2"/>
                    <a:pt x="1" y="2"/>
                  </a:cubicBezTo>
                  <a:cubicBezTo>
                    <a:pt x="1" y="2"/>
                    <a:pt x="2" y="2"/>
                    <a:pt x="3" y="2"/>
                  </a:cubicBezTo>
                  <a:cubicBezTo>
                    <a:pt x="4" y="1"/>
                    <a:pt x="4" y="1"/>
                    <a:pt x="5" y="1"/>
                  </a:cubicBezTo>
                  <a:cubicBezTo>
                    <a:pt x="5" y="1"/>
                    <a:pt x="5" y="1"/>
                    <a:pt x="5" y="0"/>
                  </a:cubicBezTo>
                  <a:cubicBezTo>
                    <a:pt x="6" y="0"/>
                    <a:pt x="6" y="0"/>
                    <a:pt x="6" y="1"/>
                  </a:cubicBezTo>
                  <a:cubicBezTo>
                    <a:pt x="6" y="1"/>
                    <a:pt x="5" y="2"/>
                    <a:pt x="5" y="2"/>
                  </a:cubicBezTo>
                  <a:cubicBezTo>
                    <a:pt x="5" y="3"/>
                    <a:pt x="4" y="3"/>
                    <a:pt x="5" y="3"/>
                  </a:cubicBezTo>
                  <a:cubicBezTo>
                    <a:pt x="5" y="4"/>
                    <a:pt x="5" y="4"/>
                    <a:pt x="5" y="4"/>
                  </a:cubicBezTo>
                  <a:cubicBezTo>
                    <a:pt x="5" y="4"/>
                    <a:pt x="5" y="4"/>
                    <a:pt x="5" y="4"/>
                  </a:cubicBezTo>
                  <a:cubicBezTo>
                    <a:pt x="5" y="5"/>
                    <a:pt x="5" y="5"/>
                    <a:pt x="5" y="5"/>
                  </a:cubicBezTo>
                  <a:cubicBezTo>
                    <a:pt x="5" y="5"/>
                    <a:pt x="6" y="6"/>
                    <a:pt x="6" y="6"/>
                  </a:cubicBezTo>
                  <a:cubicBezTo>
                    <a:pt x="6" y="6"/>
                    <a:pt x="6" y="7"/>
                    <a:pt x="6" y="7"/>
                  </a:cubicBezTo>
                  <a:cubicBezTo>
                    <a:pt x="6" y="8"/>
                    <a:pt x="5" y="8"/>
                    <a:pt x="4" y="8"/>
                  </a:cubicBezTo>
                  <a:cubicBezTo>
                    <a:pt x="4" y="8"/>
                    <a:pt x="3" y="8"/>
                    <a:pt x="3" y="8"/>
                  </a:cubicBezTo>
                  <a:cubicBezTo>
                    <a:pt x="3" y="8"/>
                    <a:pt x="2" y="8"/>
                    <a:pt x="2" y="8"/>
                  </a:cubicBezTo>
                  <a:cubicBezTo>
                    <a:pt x="2" y="8"/>
                    <a:pt x="2" y="7"/>
                    <a:pt x="2" y="7"/>
                  </a:cubicBezTo>
                  <a:cubicBezTo>
                    <a:pt x="2" y="6"/>
                    <a:pt x="1" y="6"/>
                    <a:pt x="1" y="5"/>
                  </a:cubicBezTo>
                  <a:cubicBezTo>
                    <a:pt x="1" y="5"/>
                    <a:pt x="1" y="4"/>
                    <a:pt x="0" y="4"/>
                  </a:cubicBezTo>
                  <a:cubicBezTo>
                    <a:pt x="0" y="4"/>
                    <a:pt x="0" y="4"/>
                    <a:pt x="0" y="4"/>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chenying0907 153"/>
            <p:cNvSpPr/>
            <p:nvPr/>
          </p:nvSpPr>
          <p:spPr bwMode="auto">
            <a:xfrm>
              <a:off x="7564438" y="2736850"/>
              <a:ext cx="98425" cy="96838"/>
            </a:xfrm>
            <a:custGeom>
              <a:gdLst>
                <a:gd name="T0" fmla="*/ 0 w 5"/>
                <a:gd name="T1" fmla="*/ 0 h 5"/>
                <a:gd name="T2" fmla="*/ 3 w 5"/>
                <a:gd name="T3" fmla="*/ 4 h 5"/>
                <a:gd name="T4" fmla="*/ 5 w 5"/>
                <a:gd name="T5" fmla="*/ 5 h 5"/>
                <a:gd name="T6" fmla="*/ 3 w 5"/>
                <a:gd name="T7" fmla="*/ 3 h 5"/>
                <a:gd name="T8" fmla="*/ 4 w 5"/>
                <a:gd name="T9" fmla="*/ 3 h 5"/>
                <a:gd name="T10" fmla="*/ 4 w 5"/>
                <a:gd name="T11" fmla="*/ 3 h 5"/>
                <a:gd name="T12" fmla="*/ 4 w 5"/>
                <a:gd name="T13" fmla="*/ 3 h 5"/>
                <a:gd name="T14" fmla="*/ 3 w 5"/>
                <a:gd name="T15" fmla="*/ 2 h 5"/>
                <a:gd name="T16" fmla="*/ 3 w 5"/>
                <a:gd name="T17" fmla="*/ 1 h 5"/>
                <a:gd name="T18" fmla="*/ 3 w 5"/>
                <a:gd name="T19" fmla="*/ 1 h 5"/>
                <a:gd name="T20" fmla="*/ 1 w 5"/>
                <a:gd name="T21" fmla="*/ 1 h 5"/>
                <a:gd name="T22" fmla="*/ 0 w 5"/>
                <a:gd name="T23" fmla="*/ 0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5">
                  <a:moveTo>
                    <a:pt x="0" y="0"/>
                  </a:moveTo>
                  <a:cubicBezTo>
                    <a:pt x="1" y="1"/>
                    <a:pt x="2" y="3"/>
                    <a:pt x="3" y="4"/>
                  </a:cubicBezTo>
                  <a:cubicBezTo>
                    <a:pt x="3" y="4"/>
                    <a:pt x="4" y="5"/>
                    <a:pt x="5" y="5"/>
                  </a:cubicBezTo>
                  <a:cubicBezTo>
                    <a:pt x="4" y="5"/>
                    <a:pt x="4" y="4"/>
                    <a:pt x="3" y="3"/>
                  </a:cubicBezTo>
                  <a:cubicBezTo>
                    <a:pt x="3" y="3"/>
                    <a:pt x="4" y="3"/>
                    <a:pt x="4" y="3"/>
                  </a:cubicBezTo>
                  <a:cubicBezTo>
                    <a:pt x="4" y="3"/>
                    <a:pt x="4" y="3"/>
                    <a:pt x="4" y="3"/>
                  </a:cubicBezTo>
                  <a:cubicBezTo>
                    <a:pt x="4" y="3"/>
                    <a:pt x="4" y="3"/>
                    <a:pt x="4" y="3"/>
                  </a:cubicBezTo>
                  <a:cubicBezTo>
                    <a:pt x="4" y="3"/>
                    <a:pt x="4" y="2"/>
                    <a:pt x="3" y="2"/>
                  </a:cubicBezTo>
                  <a:cubicBezTo>
                    <a:pt x="3" y="2"/>
                    <a:pt x="3" y="2"/>
                    <a:pt x="3" y="1"/>
                  </a:cubicBezTo>
                  <a:cubicBezTo>
                    <a:pt x="3" y="1"/>
                    <a:pt x="2" y="1"/>
                    <a:pt x="3" y="1"/>
                  </a:cubicBezTo>
                  <a:cubicBezTo>
                    <a:pt x="2" y="1"/>
                    <a:pt x="2" y="1"/>
                    <a:pt x="1" y="1"/>
                  </a:cubicBezTo>
                  <a:cubicBezTo>
                    <a:pt x="1" y="1"/>
                    <a:pt x="0" y="1"/>
                    <a:pt x="0" y="0"/>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chenying0907 154"/>
            <p:cNvSpPr/>
            <p:nvPr/>
          </p:nvSpPr>
          <p:spPr bwMode="auto">
            <a:xfrm>
              <a:off x="7386638" y="2814638"/>
              <a:ext cx="217488" cy="77788"/>
            </a:xfrm>
            <a:custGeom>
              <a:gdLst>
                <a:gd name="T0" fmla="*/ 0 w 11"/>
                <a:gd name="T1" fmla="*/ 3 h 4"/>
                <a:gd name="T2" fmla="*/ 0 w 11"/>
                <a:gd name="T3" fmla="*/ 2 h 4"/>
                <a:gd name="T4" fmla="*/ 2 w 11"/>
                <a:gd name="T5" fmla="*/ 1 h 4"/>
                <a:gd name="T6" fmla="*/ 6 w 11"/>
                <a:gd name="T7" fmla="*/ 0 h 4"/>
                <a:gd name="T8" fmla="*/ 9 w 11"/>
                <a:gd name="T9" fmla="*/ 1 h 4"/>
                <a:gd name="T10" fmla="*/ 11 w 11"/>
                <a:gd name="T11" fmla="*/ 3 h 4"/>
                <a:gd name="T12" fmla="*/ 11 w 11"/>
                <a:gd name="T13" fmla="*/ 4 h 4"/>
                <a:gd name="T14" fmla="*/ 6 w 11"/>
                <a:gd name="T15" fmla="*/ 2 h 4"/>
                <a:gd name="T16" fmla="*/ 3 w 11"/>
                <a:gd name="T17" fmla="*/ 2 h 4"/>
                <a:gd name="T18" fmla="*/ 0 w 11"/>
                <a:gd name="T19" fmla="*/ 3 h 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4">
                  <a:moveTo>
                    <a:pt x="0" y="3"/>
                  </a:moveTo>
                  <a:cubicBezTo>
                    <a:pt x="0" y="3"/>
                    <a:pt x="0" y="2"/>
                    <a:pt x="0" y="2"/>
                  </a:cubicBezTo>
                  <a:cubicBezTo>
                    <a:pt x="0" y="2"/>
                    <a:pt x="1" y="1"/>
                    <a:pt x="2" y="1"/>
                  </a:cubicBezTo>
                  <a:cubicBezTo>
                    <a:pt x="3" y="0"/>
                    <a:pt x="5" y="0"/>
                    <a:pt x="6" y="0"/>
                  </a:cubicBezTo>
                  <a:cubicBezTo>
                    <a:pt x="7" y="0"/>
                    <a:pt x="8" y="1"/>
                    <a:pt x="9" y="1"/>
                  </a:cubicBezTo>
                  <a:cubicBezTo>
                    <a:pt x="9" y="2"/>
                    <a:pt x="10" y="2"/>
                    <a:pt x="11" y="3"/>
                  </a:cubicBezTo>
                  <a:cubicBezTo>
                    <a:pt x="11" y="3"/>
                    <a:pt x="11" y="4"/>
                    <a:pt x="11" y="4"/>
                  </a:cubicBezTo>
                  <a:cubicBezTo>
                    <a:pt x="9" y="3"/>
                    <a:pt x="8" y="2"/>
                    <a:pt x="6" y="2"/>
                  </a:cubicBezTo>
                  <a:cubicBezTo>
                    <a:pt x="5" y="1"/>
                    <a:pt x="4" y="2"/>
                    <a:pt x="3" y="2"/>
                  </a:cubicBezTo>
                  <a:cubicBezTo>
                    <a:pt x="2" y="2"/>
                    <a:pt x="1" y="3"/>
                    <a:pt x="0" y="3"/>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chenying0907 155"/>
            <p:cNvSpPr/>
            <p:nvPr/>
          </p:nvSpPr>
          <p:spPr bwMode="auto">
            <a:xfrm>
              <a:off x="7407275" y="2892425"/>
              <a:ext cx="196850" cy="39688"/>
            </a:xfrm>
            <a:custGeom>
              <a:gdLst>
                <a:gd name="T0" fmla="*/ 0 w 10"/>
                <a:gd name="T1" fmla="*/ 0 h 2"/>
                <a:gd name="T2" fmla="*/ 4 w 10"/>
                <a:gd name="T3" fmla="*/ 2 h 2"/>
                <a:gd name="T4" fmla="*/ 7 w 10"/>
                <a:gd name="T5" fmla="*/ 2 h 2"/>
                <a:gd name="T6" fmla="*/ 8 w 10"/>
                <a:gd name="T7" fmla="*/ 1 h 2"/>
                <a:gd name="T8" fmla="*/ 9 w 10"/>
                <a:gd name="T9" fmla="*/ 1 h 2"/>
                <a:gd name="T10" fmla="*/ 10 w 10"/>
                <a:gd name="T11" fmla="*/ 1 h 2"/>
                <a:gd name="T12" fmla="*/ 9 w 10"/>
                <a:gd name="T13" fmla="*/ 0 h 2"/>
                <a:gd name="T14" fmla="*/ 9 w 10"/>
                <a:gd name="T15" fmla="*/ 1 h 2"/>
                <a:gd name="T16" fmla="*/ 8 w 10"/>
                <a:gd name="T17" fmla="*/ 1 h 2"/>
                <a:gd name="T18" fmla="*/ 1 w 10"/>
                <a:gd name="T19" fmla="*/ 1 h 2"/>
                <a:gd name="T20" fmla="*/ 0 w 10"/>
                <a:gd name="T21"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2">
                  <a:moveTo>
                    <a:pt x="0" y="0"/>
                  </a:moveTo>
                  <a:cubicBezTo>
                    <a:pt x="1" y="1"/>
                    <a:pt x="3" y="2"/>
                    <a:pt x="4" y="2"/>
                  </a:cubicBezTo>
                  <a:cubicBezTo>
                    <a:pt x="5" y="2"/>
                    <a:pt x="6" y="2"/>
                    <a:pt x="7" y="2"/>
                  </a:cubicBezTo>
                  <a:cubicBezTo>
                    <a:pt x="8" y="2"/>
                    <a:pt x="8" y="1"/>
                    <a:pt x="8" y="1"/>
                  </a:cubicBezTo>
                  <a:cubicBezTo>
                    <a:pt x="9" y="1"/>
                    <a:pt x="9" y="1"/>
                    <a:pt x="9" y="1"/>
                  </a:cubicBezTo>
                  <a:cubicBezTo>
                    <a:pt x="9" y="1"/>
                    <a:pt x="9" y="1"/>
                    <a:pt x="10" y="1"/>
                  </a:cubicBezTo>
                  <a:cubicBezTo>
                    <a:pt x="9" y="1"/>
                    <a:pt x="9" y="1"/>
                    <a:pt x="9" y="0"/>
                  </a:cubicBezTo>
                  <a:cubicBezTo>
                    <a:pt x="9" y="1"/>
                    <a:pt x="9" y="1"/>
                    <a:pt x="9" y="1"/>
                  </a:cubicBezTo>
                  <a:cubicBezTo>
                    <a:pt x="8" y="1"/>
                    <a:pt x="8" y="1"/>
                    <a:pt x="8" y="1"/>
                  </a:cubicBezTo>
                  <a:cubicBezTo>
                    <a:pt x="4" y="2"/>
                    <a:pt x="3" y="1"/>
                    <a:pt x="1" y="1"/>
                  </a:cubicBezTo>
                  <a:lnTo>
                    <a:pt x="0" y="0"/>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chenying0907 156"/>
            <p:cNvSpPr/>
            <p:nvPr/>
          </p:nvSpPr>
          <p:spPr bwMode="auto">
            <a:xfrm>
              <a:off x="7466013" y="2854325"/>
              <a:ext cx="39688" cy="38100"/>
            </a:xfrm>
            <a:custGeom>
              <a:gdLst>
                <a:gd name="T0" fmla="*/ 0 w 2"/>
                <a:gd name="T1" fmla="*/ 0 h 2"/>
                <a:gd name="T2" fmla="*/ 2 w 2"/>
                <a:gd name="T3" fmla="*/ 0 h 2"/>
                <a:gd name="T4" fmla="*/ 2 w 2"/>
                <a:gd name="T5" fmla="*/ 1 h 2"/>
                <a:gd name="T6" fmla="*/ 1 w 2"/>
                <a:gd name="T7" fmla="*/ 2 h 2"/>
                <a:gd name="T8" fmla="*/ 0 w 2"/>
                <a:gd name="T9" fmla="*/ 1 h 2"/>
                <a:gd name="T10" fmla="*/ 0 w 2"/>
                <a:gd name="T11" fmla="*/ 0 h 2"/>
              </a:gdLst>
              <a:cxnLst>
                <a:cxn ang="0">
                  <a:pos x="T0" y="T1"/>
                </a:cxn>
                <a:cxn ang="0">
                  <a:pos x="T2" y="T3"/>
                </a:cxn>
                <a:cxn ang="0">
                  <a:pos x="T4" y="T5"/>
                </a:cxn>
                <a:cxn ang="0">
                  <a:pos x="T6" y="T7"/>
                </a:cxn>
                <a:cxn ang="0">
                  <a:pos x="T8" y="T9"/>
                </a:cxn>
                <a:cxn ang="0">
                  <a:pos x="T10" y="T11"/>
                </a:cxn>
              </a:cxnLst>
              <a:rect l="0" t="0" r="r" b="b"/>
              <a:pathLst>
                <a:path w="2" h="2">
                  <a:moveTo>
                    <a:pt x="0" y="0"/>
                  </a:moveTo>
                  <a:cubicBezTo>
                    <a:pt x="1" y="0"/>
                    <a:pt x="1" y="0"/>
                    <a:pt x="2" y="0"/>
                  </a:cubicBezTo>
                  <a:cubicBezTo>
                    <a:pt x="2" y="0"/>
                    <a:pt x="2" y="1"/>
                    <a:pt x="2" y="1"/>
                  </a:cubicBezTo>
                  <a:cubicBezTo>
                    <a:pt x="2" y="1"/>
                    <a:pt x="2" y="2"/>
                    <a:pt x="1" y="2"/>
                  </a:cubicBezTo>
                  <a:cubicBezTo>
                    <a:pt x="1" y="2"/>
                    <a:pt x="0" y="1"/>
                    <a:pt x="0" y="1"/>
                  </a:cubicBezTo>
                  <a:cubicBezTo>
                    <a:pt x="0" y="1"/>
                    <a:pt x="0" y="1"/>
                    <a:pt x="0" y="0"/>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chenying0907 157"/>
            <p:cNvSpPr/>
            <p:nvPr/>
          </p:nvSpPr>
          <p:spPr bwMode="auto">
            <a:xfrm>
              <a:off x="7269163" y="2716213"/>
              <a:ext cx="157163" cy="98425"/>
            </a:xfrm>
            <a:custGeom>
              <a:gdLst>
                <a:gd name="T0" fmla="*/ 0 w 8"/>
                <a:gd name="T1" fmla="*/ 3 h 5"/>
                <a:gd name="T2" fmla="*/ 1 w 8"/>
                <a:gd name="T3" fmla="*/ 3 h 5"/>
                <a:gd name="T4" fmla="*/ 2 w 8"/>
                <a:gd name="T5" fmla="*/ 3 h 5"/>
                <a:gd name="T6" fmla="*/ 2 w 8"/>
                <a:gd name="T7" fmla="*/ 3 h 5"/>
                <a:gd name="T8" fmla="*/ 2 w 8"/>
                <a:gd name="T9" fmla="*/ 5 h 5"/>
                <a:gd name="T10" fmla="*/ 5 w 8"/>
                <a:gd name="T11" fmla="*/ 4 h 5"/>
                <a:gd name="T12" fmla="*/ 7 w 8"/>
                <a:gd name="T13" fmla="*/ 2 h 5"/>
                <a:gd name="T14" fmla="*/ 7 w 8"/>
                <a:gd name="T15" fmla="*/ 2 h 5"/>
                <a:gd name="T16" fmla="*/ 7 w 8"/>
                <a:gd name="T17" fmla="*/ 1 h 5"/>
                <a:gd name="T18" fmla="*/ 8 w 8"/>
                <a:gd name="T19" fmla="*/ 0 h 5"/>
                <a:gd name="T20" fmla="*/ 7 w 8"/>
                <a:gd name="T21" fmla="*/ 0 h 5"/>
                <a:gd name="T22" fmla="*/ 6 w 8"/>
                <a:gd name="T23" fmla="*/ 0 h 5"/>
                <a:gd name="T24" fmla="*/ 4 w 8"/>
                <a:gd name="T25" fmla="*/ 1 h 5"/>
                <a:gd name="T26" fmla="*/ 2 w 8"/>
                <a:gd name="T27" fmla="*/ 3 h 5"/>
                <a:gd name="T28" fmla="*/ 0 w 8"/>
                <a:gd name="T29" fmla="*/ 3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5">
                  <a:moveTo>
                    <a:pt x="0" y="3"/>
                  </a:moveTo>
                  <a:cubicBezTo>
                    <a:pt x="0" y="3"/>
                    <a:pt x="0" y="3"/>
                    <a:pt x="1" y="3"/>
                  </a:cubicBezTo>
                  <a:cubicBezTo>
                    <a:pt x="1" y="4"/>
                    <a:pt x="2" y="3"/>
                    <a:pt x="2" y="3"/>
                  </a:cubicBezTo>
                  <a:cubicBezTo>
                    <a:pt x="2" y="3"/>
                    <a:pt x="2" y="3"/>
                    <a:pt x="2" y="3"/>
                  </a:cubicBezTo>
                  <a:cubicBezTo>
                    <a:pt x="2" y="4"/>
                    <a:pt x="2" y="5"/>
                    <a:pt x="2" y="5"/>
                  </a:cubicBezTo>
                  <a:cubicBezTo>
                    <a:pt x="3" y="5"/>
                    <a:pt x="4" y="4"/>
                    <a:pt x="5" y="4"/>
                  </a:cubicBezTo>
                  <a:cubicBezTo>
                    <a:pt x="6" y="3"/>
                    <a:pt x="7" y="3"/>
                    <a:pt x="7" y="2"/>
                  </a:cubicBezTo>
                  <a:cubicBezTo>
                    <a:pt x="7" y="2"/>
                    <a:pt x="7" y="2"/>
                    <a:pt x="7" y="2"/>
                  </a:cubicBezTo>
                  <a:cubicBezTo>
                    <a:pt x="7" y="2"/>
                    <a:pt x="7" y="1"/>
                    <a:pt x="7" y="1"/>
                  </a:cubicBezTo>
                  <a:cubicBezTo>
                    <a:pt x="8" y="0"/>
                    <a:pt x="8" y="0"/>
                    <a:pt x="8" y="0"/>
                  </a:cubicBezTo>
                  <a:cubicBezTo>
                    <a:pt x="8" y="0"/>
                    <a:pt x="7" y="0"/>
                    <a:pt x="7" y="0"/>
                  </a:cubicBezTo>
                  <a:cubicBezTo>
                    <a:pt x="7" y="0"/>
                    <a:pt x="7" y="0"/>
                    <a:pt x="6" y="0"/>
                  </a:cubicBezTo>
                  <a:cubicBezTo>
                    <a:pt x="6" y="1"/>
                    <a:pt x="5" y="1"/>
                    <a:pt x="4" y="1"/>
                  </a:cubicBezTo>
                  <a:cubicBezTo>
                    <a:pt x="4" y="2"/>
                    <a:pt x="3" y="2"/>
                    <a:pt x="2" y="3"/>
                  </a:cubicBezTo>
                  <a:cubicBezTo>
                    <a:pt x="1" y="3"/>
                    <a:pt x="1" y="3"/>
                    <a:pt x="0" y="3"/>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chenying0907 158"/>
            <p:cNvSpPr/>
            <p:nvPr/>
          </p:nvSpPr>
          <p:spPr bwMode="auto">
            <a:xfrm>
              <a:off x="7346950" y="2540000"/>
              <a:ext cx="138113" cy="157163"/>
            </a:xfrm>
            <a:custGeom>
              <a:gdLst>
                <a:gd name="T0" fmla="*/ 1 w 7"/>
                <a:gd name="T1" fmla="*/ 6 h 8"/>
                <a:gd name="T2" fmla="*/ 4 w 7"/>
                <a:gd name="T3" fmla="*/ 8 h 8"/>
                <a:gd name="T4" fmla="*/ 5 w 7"/>
                <a:gd name="T5" fmla="*/ 7 h 8"/>
                <a:gd name="T6" fmla="*/ 6 w 7"/>
                <a:gd name="T7" fmla="*/ 6 h 8"/>
                <a:gd name="T8" fmla="*/ 6 w 7"/>
                <a:gd name="T9" fmla="*/ 6 h 8"/>
                <a:gd name="T10" fmla="*/ 6 w 7"/>
                <a:gd name="T11" fmla="*/ 3 h 8"/>
                <a:gd name="T12" fmla="*/ 7 w 7"/>
                <a:gd name="T13" fmla="*/ 3 h 8"/>
                <a:gd name="T14" fmla="*/ 6 w 7"/>
                <a:gd name="T15" fmla="*/ 3 h 8"/>
                <a:gd name="T16" fmla="*/ 5 w 7"/>
                <a:gd name="T17" fmla="*/ 2 h 8"/>
                <a:gd name="T18" fmla="*/ 4 w 7"/>
                <a:gd name="T19" fmla="*/ 2 h 8"/>
                <a:gd name="T20" fmla="*/ 3 w 7"/>
                <a:gd name="T21" fmla="*/ 1 h 8"/>
                <a:gd name="T22" fmla="*/ 2 w 7"/>
                <a:gd name="T23" fmla="*/ 0 h 8"/>
                <a:gd name="T24" fmla="*/ 2 w 7"/>
                <a:gd name="T25" fmla="*/ 1 h 8"/>
                <a:gd name="T26" fmla="*/ 2 w 7"/>
                <a:gd name="T27" fmla="*/ 2 h 8"/>
                <a:gd name="T28" fmla="*/ 2 w 7"/>
                <a:gd name="T29" fmla="*/ 3 h 8"/>
                <a:gd name="T30" fmla="*/ 1 w 7"/>
                <a:gd name="T31" fmla="*/ 3 h 8"/>
                <a:gd name="T32" fmla="*/ 1 w 7"/>
                <a:gd name="T33" fmla="*/ 3 h 8"/>
                <a:gd name="T34" fmla="*/ 1 w 7"/>
                <a:gd name="T35" fmla="*/ 3 h 8"/>
                <a:gd name="T36" fmla="*/ 1 w 7"/>
                <a:gd name="T37" fmla="*/ 6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8">
                  <a:moveTo>
                    <a:pt x="1" y="6"/>
                  </a:moveTo>
                  <a:cubicBezTo>
                    <a:pt x="1" y="7"/>
                    <a:pt x="3" y="8"/>
                    <a:pt x="4" y="8"/>
                  </a:cubicBezTo>
                  <a:cubicBezTo>
                    <a:pt x="4" y="8"/>
                    <a:pt x="5" y="8"/>
                    <a:pt x="5" y="7"/>
                  </a:cubicBezTo>
                  <a:cubicBezTo>
                    <a:pt x="5" y="7"/>
                    <a:pt x="5" y="6"/>
                    <a:pt x="6" y="6"/>
                  </a:cubicBezTo>
                  <a:cubicBezTo>
                    <a:pt x="6" y="6"/>
                    <a:pt x="6" y="6"/>
                    <a:pt x="6" y="6"/>
                  </a:cubicBezTo>
                  <a:cubicBezTo>
                    <a:pt x="6" y="5"/>
                    <a:pt x="6" y="4"/>
                    <a:pt x="6" y="3"/>
                  </a:cubicBezTo>
                  <a:cubicBezTo>
                    <a:pt x="6" y="3"/>
                    <a:pt x="6" y="3"/>
                    <a:pt x="7" y="3"/>
                  </a:cubicBezTo>
                  <a:cubicBezTo>
                    <a:pt x="6" y="3"/>
                    <a:pt x="6" y="3"/>
                    <a:pt x="6" y="3"/>
                  </a:cubicBezTo>
                  <a:cubicBezTo>
                    <a:pt x="6" y="3"/>
                    <a:pt x="6" y="3"/>
                    <a:pt x="5" y="2"/>
                  </a:cubicBezTo>
                  <a:cubicBezTo>
                    <a:pt x="5" y="2"/>
                    <a:pt x="5" y="2"/>
                    <a:pt x="4" y="2"/>
                  </a:cubicBezTo>
                  <a:cubicBezTo>
                    <a:pt x="4" y="2"/>
                    <a:pt x="3" y="1"/>
                    <a:pt x="3" y="1"/>
                  </a:cubicBezTo>
                  <a:cubicBezTo>
                    <a:pt x="2" y="0"/>
                    <a:pt x="2" y="0"/>
                    <a:pt x="2" y="0"/>
                  </a:cubicBezTo>
                  <a:cubicBezTo>
                    <a:pt x="2" y="0"/>
                    <a:pt x="2" y="1"/>
                    <a:pt x="2" y="1"/>
                  </a:cubicBezTo>
                  <a:cubicBezTo>
                    <a:pt x="2" y="2"/>
                    <a:pt x="2" y="2"/>
                    <a:pt x="2" y="2"/>
                  </a:cubicBezTo>
                  <a:cubicBezTo>
                    <a:pt x="2" y="2"/>
                    <a:pt x="2" y="3"/>
                    <a:pt x="2" y="3"/>
                  </a:cubicBezTo>
                  <a:cubicBezTo>
                    <a:pt x="2" y="3"/>
                    <a:pt x="2" y="3"/>
                    <a:pt x="1" y="3"/>
                  </a:cubicBezTo>
                  <a:cubicBezTo>
                    <a:pt x="1" y="3"/>
                    <a:pt x="1" y="3"/>
                    <a:pt x="1" y="3"/>
                  </a:cubicBezTo>
                  <a:cubicBezTo>
                    <a:pt x="1" y="3"/>
                    <a:pt x="1" y="3"/>
                    <a:pt x="1" y="3"/>
                  </a:cubicBezTo>
                  <a:cubicBezTo>
                    <a:pt x="0" y="4"/>
                    <a:pt x="0" y="6"/>
                    <a:pt x="1"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chenying0907 161"/>
            <p:cNvSpPr/>
            <p:nvPr/>
          </p:nvSpPr>
          <p:spPr bwMode="auto">
            <a:xfrm>
              <a:off x="4427538" y="4403725"/>
              <a:ext cx="533400" cy="471488"/>
            </a:xfrm>
            <a:custGeom>
              <a:gdLst>
                <a:gd name="T0" fmla="*/ 14 w 27"/>
                <a:gd name="T1" fmla="*/ 10 h 24"/>
                <a:gd name="T2" fmla="*/ 21 w 27"/>
                <a:gd name="T3" fmla="*/ 8 h 24"/>
                <a:gd name="T4" fmla="*/ 11 w 27"/>
                <a:gd name="T5" fmla="*/ 22 h 24"/>
                <a:gd name="T6" fmla="*/ 14 w 27"/>
                <a:gd name="T7" fmla="*/ 10 h 24"/>
              </a:gdLst>
              <a:cxnLst>
                <a:cxn ang="0">
                  <a:pos x="T0" y="T1"/>
                </a:cxn>
                <a:cxn ang="0">
                  <a:pos x="T2" y="T3"/>
                </a:cxn>
                <a:cxn ang="0">
                  <a:pos x="T4" y="T5"/>
                </a:cxn>
                <a:cxn ang="0">
                  <a:pos x="T6" y="T7"/>
                </a:cxn>
              </a:cxnLst>
              <a:rect l="0" t="0" r="r" b="b"/>
              <a:pathLst>
                <a:path w="27" h="24">
                  <a:moveTo>
                    <a:pt x="14" y="10"/>
                  </a:moveTo>
                  <a:cubicBezTo>
                    <a:pt x="14" y="10"/>
                    <a:pt x="17" y="6"/>
                    <a:pt x="21" y="8"/>
                  </a:cubicBezTo>
                  <a:cubicBezTo>
                    <a:pt x="27" y="11"/>
                    <a:pt x="12" y="24"/>
                    <a:pt x="11" y="22"/>
                  </a:cubicBezTo>
                  <a:cubicBezTo>
                    <a:pt x="0" y="6"/>
                    <a:pt x="14" y="0"/>
                    <a:pt x="14" y="10"/>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chenying0907 162"/>
            <p:cNvSpPr/>
            <p:nvPr/>
          </p:nvSpPr>
          <p:spPr bwMode="auto">
            <a:xfrm>
              <a:off x="5216525" y="3403600"/>
              <a:ext cx="236538"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5"/>
                    <a:pt x="6" y="0"/>
                  </a:cubicBezTo>
                  <a:cubicBezTo>
                    <a:pt x="6" y="5"/>
                    <a:pt x="7" y="6"/>
                    <a:pt x="12" y="6"/>
                  </a:cubicBezTo>
                  <a:cubicBezTo>
                    <a:pt x="7" y="6"/>
                    <a:pt x="6" y="6"/>
                    <a:pt x="6" y="12"/>
                  </a:cubicBezTo>
                  <a:cubicBezTo>
                    <a:pt x="6" y="6"/>
                    <a:pt x="6" y="6"/>
                    <a:pt x="0"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chenying0907 163"/>
            <p:cNvSpPr/>
            <p:nvPr/>
          </p:nvSpPr>
          <p:spPr bwMode="auto">
            <a:xfrm>
              <a:off x="4525963" y="3128963"/>
              <a:ext cx="217488" cy="234950"/>
            </a:xfrm>
            <a:custGeom>
              <a:gdLst>
                <a:gd name="T0" fmla="*/ 0 w 11"/>
                <a:gd name="T1" fmla="*/ 6 h 12"/>
                <a:gd name="T2" fmla="*/ 6 w 11"/>
                <a:gd name="T3" fmla="*/ 0 h 12"/>
                <a:gd name="T4" fmla="*/ 11 w 11"/>
                <a:gd name="T5" fmla="*/ 6 h 12"/>
                <a:gd name="T6" fmla="*/ 6 w 11"/>
                <a:gd name="T7" fmla="*/ 12 h 12"/>
                <a:gd name="T8" fmla="*/ 0 w 11"/>
                <a:gd name="T9" fmla="*/ 6 h 12"/>
              </a:gdLst>
              <a:cxnLst>
                <a:cxn ang="0">
                  <a:pos x="T0" y="T1"/>
                </a:cxn>
                <a:cxn ang="0">
                  <a:pos x="T2" y="T3"/>
                </a:cxn>
                <a:cxn ang="0">
                  <a:pos x="T4" y="T5"/>
                </a:cxn>
                <a:cxn ang="0">
                  <a:pos x="T6" y="T7"/>
                </a:cxn>
                <a:cxn ang="0">
                  <a:pos x="T8" y="T9"/>
                </a:cxn>
              </a:cxnLst>
              <a:rect l="0" t="0" r="r" b="b"/>
              <a:pathLst>
                <a:path w="11" h="12">
                  <a:moveTo>
                    <a:pt x="0" y="6"/>
                  </a:moveTo>
                  <a:cubicBezTo>
                    <a:pt x="5" y="6"/>
                    <a:pt x="6" y="6"/>
                    <a:pt x="6" y="0"/>
                  </a:cubicBezTo>
                  <a:cubicBezTo>
                    <a:pt x="6" y="6"/>
                    <a:pt x="6" y="6"/>
                    <a:pt x="11" y="6"/>
                  </a:cubicBezTo>
                  <a:cubicBezTo>
                    <a:pt x="6" y="6"/>
                    <a:pt x="6" y="7"/>
                    <a:pt x="6" y="12"/>
                  </a:cubicBezTo>
                  <a:cubicBezTo>
                    <a:pt x="6" y="7"/>
                    <a:pt x="5" y="6"/>
                    <a:pt x="0" y="6"/>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chenying0907 164"/>
            <p:cNvSpPr/>
            <p:nvPr/>
          </p:nvSpPr>
          <p:spPr bwMode="auto">
            <a:xfrm>
              <a:off x="5729288" y="2127250"/>
              <a:ext cx="296863" cy="236538"/>
            </a:xfrm>
            <a:custGeom>
              <a:gdLst>
                <a:gd name="T0" fmla="*/ 3 w 15"/>
                <a:gd name="T1" fmla="*/ 7 h 12"/>
                <a:gd name="T2" fmla="*/ 7 w 15"/>
                <a:gd name="T3" fmla="*/ 0 h 12"/>
                <a:gd name="T4" fmla="*/ 15 w 15"/>
                <a:gd name="T5" fmla="*/ 3 h 12"/>
                <a:gd name="T6" fmla="*/ 10 w 15"/>
                <a:gd name="T7" fmla="*/ 12 h 12"/>
                <a:gd name="T8" fmla="*/ 8 w 15"/>
                <a:gd name="T9" fmla="*/ 12 h 12"/>
                <a:gd name="T10" fmla="*/ 8 w 15"/>
                <a:gd name="T11" fmla="*/ 9 h 12"/>
                <a:gd name="T12" fmla="*/ 10 w 15"/>
                <a:gd name="T13" fmla="*/ 9 h 12"/>
                <a:gd name="T14" fmla="*/ 11 w 15"/>
                <a:gd name="T15" fmla="*/ 10 h 12"/>
                <a:gd name="T16" fmla="*/ 13 w 15"/>
                <a:gd name="T17" fmla="*/ 5 h 12"/>
                <a:gd name="T18" fmla="*/ 6 w 15"/>
                <a:gd name="T19" fmla="*/ 3 h 12"/>
                <a:gd name="T20" fmla="*/ 3 w 15"/>
                <a:gd name="T21" fmla="*/ 9 h 12"/>
                <a:gd name="T22" fmla="*/ 0 w 15"/>
                <a:gd name="T23" fmla="*/ 9 h 12"/>
                <a:gd name="T24" fmla="*/ 0 w 15"/>
                <a:gd name="T25" fmla="*/ 6 h 12"/>
                <a:gd name="T26" fmla="*/ 3 w 15"/>
                <a:gd name="T27" fmla="*/ 6 h 12"/>
                <a:gd name="T28" fmla="*/ 3 w 15"/>
                <a:gd name="T29" fmla="*/ 7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12">
                  <a:moveTo>
                    <a:pt x="3" y="7"/>
                  </a:moveTo>
                  <a:cubicBezTo>
                    <a:pt x="7" y="0"/>
                    <a:pt x="7" y="0"/>
                    <a:pt x="7" y="0"/>
                  </a:cubicBezTo>
                  <a:cubicBezTo>
                    <a:pt x="15" y="3"/>
                    <a:pt x="15" y="3"/>
                    <a:pt x="15" y="3"/>
                  </a:cubicBezTo>
                  <a:cubicBezTo>
                    <a:pt x="14" y="6"/>
                    <a:pt x="12" y="10"/>
                    <a:pt x="10" y="12"/>
                  </a:cubicBezTo>
                  <a:cubicBezTo>
                    <a:pt x="10" y="12"/>
                    <a:pt x="9" y="12"/>
                    <a:pt x="8" y="12"/>
                  </a:cubicBezTo>
                  <a:cubicBezTo>
                    <a:pt x="7" y="11"/>
                    <a:pt x="7" y="10"/>
                    <a:pt x="8" y="9"/>
                  </a:cubicBezTo>
                  <a:cubicBezTo>
                    <a:pt x="9" y="9"/>
                    <a:pt x="10" y="9"/>
                    <a:pt x="10" y="9"/>
                  </a:cubicBezTo>
                  <a:cubicBezTo>
                    <a:pt x="11" y="10"/>
                    <a:pt x="11" y="10"/>
                    <a:pt x="11" y="10"/>
                  </a:cubicBezTo>
                  <a:cubicBezTo>
                    <a:pt x="13" y="5"/>
                    <a:pt x="13" y="5"/>
                    <a:pt x="13" y="5"/>
                  </a:cubicBezTo>
                  <a:cubicBezTo>
                    <a:pt x="6" y="3"/>
                    <a:pt x="6" y="3"/>
                    <a:pt x="6" y="3"/>
                  </a:cubicBezTo>
                  <a:cubicBezTo>
                    <a:pt x="5" y="4"/>
                    <a:pt x="4" y="8"/>
                    <a:pt x="3" y="9"/>
                  </a:cubicBezTo>
                  <a:cubicBezTo>
                    <a:pt x="2" y="9"/>
                    <a:pt x="1" y="9"/>
                    <a:pt x="0" y="9"/>
                  </a:cubicBezTo>
                  <a:cubicBezTo>
                    <a:pt x="0" y="8"/>
                    <a:pt x="0" y="7"/>
                    <a:pt x="0" y="6"/>
                  </a:cubicBezTo>
                  <a:cubicBezTo>
                    <a:pt x="1" y="6"/>
                    <a:pt x="2" y="6"/>
                    <a:pt x="3" y="6"/>
                  </a:cubicBezTo>
                  <a:cubicBezTo>
                    <a:pt x="3" y="6"/>
                    <a:pt x="3" y="7"/>
                    <a:pt x="3" y="7"/>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chenying0907 165"/>
            <p:cNvSpPr/>
            <p:nvPr/>
          </p:nvSpPr>
          <p:spPr bwMode="auto">
            <a:xfrm>
              <a:off x="4902200" y="2559050"/>
              <a:ext cx="354013" cy="431800"/>
            </a:xfrm>
            <a:custGeom>
              <a:gdLst>
                <a:gd name="T0" fmla="*/ 5 w 18"/>
                <a:gd name="T1" fmla="*/ 17 h 22"/>
                <a:gd name="T2" fmla="*/ 0 w 18"/>
                <a:gd name="T3" fmla="*/ 7 h 22"/>
                <a:gd name="T4" fmla="*/ 12 w 18"/>
                <a:gd name="T5" fmla="*/ 0 h 22"/>
                <a:gd name="T6" fmla="*/ 18 w 18"/>
                <a:gd name="T7" fmla="*/ 12 h 22"/>
                <a:gd name="T8" fmla="*/ 16 w 18"/>
                <a:gd name="T9" fmla="*/ 15 h 22"/>
                <a:gd name="T10" fmla="*/ 13 w 18"/>
                <a:gd name="T11" fmla="*/ 13 h 22"/>
                <a:gd name="T12" fmla="*/ 15 w 18"/>
                <a:gd name="T13" fmla="*/ 10 h 22"/>
                <a:gd name="T14" fmla="*/ 16 w 18"/>
                <a:gd name="T15" fmla="*/ 10 h 22"/>
                <a:gd name="T16" fmla="*/ 12 w 18"/>
                <a:gd name="T17" fmla="*/ 3 h 22"/>
                <a:gd name="T18" fmla="*/ 3 w 18"/>
                <a:gd name="T19" fmla="*/ 11 h 22"/>
                <a:gd name="T20" fmla="*/ 8 w 18"/>
                <a:gd name="T21" fmla="*/ 19 h 22"/>
                <a:gd name="T22" fmla="*/ 6 w 18"/>
                <a:gd name="T23" fmla="*/ 22 h 22"/>
                <a:gd name="T24" fmla="*/ 3 w 18"/>
                <a:gd name="T25" fmla="*/ 20 h 22"/>
                <a:gd name="T26" fmla="*/ 5 w 18"/>
                <a:gd name="T27" fmla="*/ 17 h 22"/>
                <a:gd name="T28" fmla="*/ 5 w 18"/>
                <a:gd name="T29" fmla="*/ 17 h 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2">
                  <a:moveTo>
                    <a:pt x="5" y="17"/>
                  </a:moveTo>
                  <a:cubicBezTo>
                    <a:pt x="0" y="7"/>
                    <a:pt x="0" y="7"/>
                    <a:pt x="0" y="7"/>
                  </a:cubicBezTo>
                  <a:cubicBezTo>
                    <a:pt x="12" y="0"/>
                    <a:pt x="12" y="0"/>
                    <a:pt x="12" y="0"/>
                  </a:cubicBezTo>
                  <a:cubicBezTo>
                    <a:pt x="13" y="3"/>
                    <a:pt x="17" y="9"/>
                    <a:pt x="18" y="12"/>
                  </a:cubicBezTo>
                  <a:cubicBezTo>
                    <a:pt x="18" y="13"/>
                    <a:pt x="17" y="15"/>
                    <a:pt x="16" y="15"/>
                  </a:cubicBezTo>
                  <a:cubicBezTo>
                    <a:pt x="14" y="15"/>
                    <a:pt x="13" y="14"/>
                    <a:pt x="13" y="13"/>
                  </a:cubicBezTo>
                  <a:cubicBezTo>
                    <a:pt x="13" y="12"/>
                    <a:pt x="13" y="11"/>
                    <a:pt x="15" y="10"/>
                  </a:cubicBezTo>
                  <a:cubicBezTo>
                    <a:pt x="15" y="10"/>
                    <a:pt x="15" y="10"/>
                    <a:pt x="16" y="10"/>
                  </a:cubicBezTo>
                  <a:cubicBezTo>
                    <a:pt x="12" y="3"/>
                    <a:pt x="12" y="3"/>
                    <a:pt x="12" y="3"/>
                  </a:cubicBezTo>
                  <a:cubicBezTo>
                    <a:pt x="3" y="11"/>
                    <a:pt x="3" y="11"/>
                    <a:pt x="3" y="11"/>
                  </a:cubicBezTo>
                  <a:cubicBezTo>
                    <a:pt x="4" y="13"/>
                    <a:pt x="7" y="17"/>
                    <a:pt x="8" y="19"/>
                  </a:cubicBezTo>
                  <a:cubicBezTo>
                    <a:pt x="8" y="20"/>
                    <a:pt x="7" y="22"/>
                    <a:pt x="6" y="22"/>
                  </a:cubicBezTo>
                  <a:cubicBezTo>
                    <a:pt x="4" y="22"/>
                    <a:pt x="3" y="21"/>
                    <a:pt x="3" y="20"/>
                  </a:cubicBezTo>
                  <a:cubicBezTo>
                    <a:pt x="2" y="19"/>
                    <a:pt x="3" y="18"/>
                    <a:pt x="5" y="17"/>
                  </a:cubicBezTo>
                  <a:cubicBezTo>
                    <a:pt x="5" y="17"/>
                    <a:pt x="5" y="17"/>
                    <a:pt x="5" y="17"/>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chenying0907 166"/>
            <p:cNvSpPr/>
            <p:nvPr/>
          </p:nvSpPr>
          <p:spPr bwMode="auto">
            <a:xfrm>
              <a:off x="7840663" y="3382963"/>
              <a:ext cx="315913" cy="255588"/>
            </a:xfrm>
            <a:custGeom>
              <a:gdLst>
                <a:gd name="T0" fmla="*/ 3 w 16"/>
                <a:gd name="T1" fmla="*/ 8 h 13"/>
                <a:gd name="T2" fmla="*/ 7 w 16"/>
                <a:gd name="T3" fmla="*/ 0 h 13"/>
                <a:gd name="T4" fmla="*/ 16 w 16"/>
                <a:gd name="T5" fmla="*/ 4 h 13"/>
                <a:gd name="T6" fmla="*/ 11 w 16"/>
                <a:gd name="T7" fmla="*/ 13 h 13"/>
                <a:gd name="T8" fmla="*/ 9 w 16"/>
                <a:gd name="T9" fmla="*/ 13 h 13"/>
                <a:gd name="T10" fmla="*/ 9 w 16"/>
                <a:gd name="T11" fmla="*/ 10 h 13"/>
                <a:gd name="T12" fmla="*/ 11 w 16"/>
                <a:gd name="T13" fmla="*/ 10 h 13"/>
                <a:gd name="T14" fmla="*/ 11 w 16"/>
                <a:gd name="T15" fmla="*/ 11 h 13"/>
                <a:gd name="T16" fmla="*/ 14 w 16"/>
                <a:gd name="T17" fmla="*/ 6 h 13"/>
                <a:gd name="T18" fmla="*/ 6 w 16"/>
                <a:gd name="T19" fmla="*/ 4 h 13"/>
                <a:gd name="T20" fmla="*/ 3 w 16"/>
                <a:gd name="T21" fmla="*/ 10 h 13"/>
                <a:gd name="T22" fmla="*/ 1 w 16"/>
                <a:gd name="T23" fmla="*/ 9 h 13"/>
                <a:gd name="T24" fmla="*/ 1 w 16"/>
                <a:gd name="T25" fmla="*/ 7 h 13"/>
                <a:gd name="T26" fmla="*/ 3 w 16"/>
                <a:gd name="T27" fmla="*/ 7 h 13"/>
                <a:gd name="T28" fmla="*/ 3 w 16"/>
                <a:gd name="T29" fmla="*/ 8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3">
                  <a:moveTo>
                    <a:pt x="3" y="8"/>
                  </a:moveTo>
                  <a:cubicBezTo>
                    <a:pt x="7" y="0"/>
                    <a:pt x="7" y="0"/>
                    <a:pt x="7" y="0"/>
                  </a:cubicBezTo>
                  <a:cubicBezTo>
                    <a:pt x="16" y="4"/>
                    <a:pt x="16" y="4"/>
                    <a:pt x="16" y="4"/>
                  </a:cubicBezTo>
                  <a:cubicBezTo>
                    <a:pt x="14" y="7"/>
                    <a:pt x="13" y="11"/>
                    <a:pt x="11" y="13"/>
                  </a:cubicBezTo>
                  <a:cubicBezTo>
                    <a:pt x="10" y="13"/>
                    <a:pt x="9" y="13"/>
                    <a:pt x="9" y="13"/>
                  </a:cubicBezTo>
                  <a:cubicBezTo>
                    <a:pt x="8" y="12"/>
                    <a:pt x="8" y="11"/>
                    <a:pt x="9" y="10"/>
                  </a:cubicBezTo>
                  <a:cubicBezTo>
                    <a:pt x="9" y="10"/>
                    <a:pt x="10" y="10"/>
                    <a:pt x="11" y="10"/>
                  </a:cubicBezTo>
                  <a:cubicBezTo>
                    <a:pt x="11" y="10"/>
                    <a:pt x="11" y="11"/>
                    <a:pt x="11" y="11"/>
                  </a:cubicBezTo>
                  <a:cubicBezTo>
                    <a:pt x="14" y="6"/>
                    <a:pt x="14" y="6"/>
                    <a:pt x="14" y="6"/>
                  </a:cubicBezTo>
                  <a:cubicBezTo>
                    <a:pt x="6" y="4"/>
                    <a:pt x="6" y="4"/>
                    <a:pt x="6" y="4"/>
                  </a:cubicBezTo>
                  <a:cubicBezTo>
                    <a:pt x="6" y="5"/>
                    <a:pt x="4" y="9"/>
                    <a:pt x="3" y="10"/>
                  </a:cubicBezTo>
                  <a:cubicBezTo>
                    <a:pt x="3" y="10"/>
                    <a:pt x="2" y="10"/>
                    <a:pt x="1" y="9"/>
                  </a:cubicBezTo>
                  <a:cubicBezTo>
                    <a:pt x="0" y="9"/>
                    <a:pt x="0" y="8"/>
                    <a:pt x="1" y="7"/>
                  </a:cubicBezTo>
                  <a:cubicBezTo>
                    <a:pt x="1" y="6"/>
                    <a:pt x="2" y="6"/>
                    <a:pt x="3" y="7"/>
                  </a:cubicBezTo>
                  <a:cubicBezTo>
                    <a:pt x="3" y="7"/>
                    <a:pt x="3" y="7"/>
                    <a:pt x="3" y="8"/>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chenying0907 170"/>
            <p:cNvSpPr/>
            <p:nvPr/>
          </p:nvSpPr>
          <p:spPr bwMode="auto">
            <a:xfrm>
              <a:off x="6794500" y="3619500"/>
              <a:ext cx="395288" cy="314325"/>
            </a:xfrm>
            <a:custGeom>
              <a:gdLst>
                <a:gd name="T0" fmla="*/ 9 w 20"/>
                <a:gd name="T1" fmla="*/ 7 h 16"/>
                <a:gd name="T2" fmla="*/ 5 w 20"/>
                <a:gd name="T3" fmla="*/ 4 h 16"/>
                <a:gd name="T4" fmla="*/ 8 w 20"/>
                <a:gd name="T5" fmla="*/ 16 h 16"/>
                <a:gd name="T6" fmla="*/ 9 w 20"/>
                <a:gd name="T7" fmla="*/ 7 h 16"/>
              </a:gdLst>
              <a:cxnLst>
                <a:cxn ang="0">
                  <a:pos x="T0" y="T1"/>
                </a:cxn>
                <a:cxn ang="0">
                  <a:pos x="T2" y="T3"/>
                </a:cxn>
                <a:cxn ang="0">
                  <a:pos x="T4" y="T5"/>
                </a:cxn>
                <a:cxn ang="0">
                  <a:pos x="T6" y="T7"/>
                </a:cxn>
              </a:cxnLst>
              <a:rect l="0" t="0" r="r" b="b"/>
              <a:pathLst>
                <a:path w="20" h="16">
                  <a:moveTo>
                    <a:pt x="9" y="7"/>
                  </a:moveTo>
                  <a:cubicBezTo>
                    <a:pt x="9" y="7"/>
                    <a:pt x="8" y="3"/>
                    <a:pt x="5" y="4"/>
                  </a:cubicBezTo>
                  <a:cubicBezTo>
                    <a:pt x="0" y="4"/>
                    <a:pt x="7" y="16"/>
                    <a:pt x="8" y="16"/>
                  </a:cubicBezTo>
                  <a:cubicBezTo>
                    <a:pt x="20" y="8"/>
                    <a:pt x="12" y="0"/>
                    <a:pt x="9" y="7"/>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chenying0907 171"/>
            <p:cNvSpPr/>
            <p:nvPr/>
          </p:nvSpPr>
          <p:spPr bwMode="auto">
            <a:xfrm>
              <a:off x="7939088" y="3659188"/>
              <a:ext cx="355600" cy="293688"/>
            </a:xfrm>
            <a:custGeom>
              <a:gdLst>
                <a:gd name="T0" fmla="*/ 8 w 18"/>
                <a:gd name="T1" fmla="*/ 6 h 15"/>
                <a:gd name="T2" fmla="*/ 4 w 18"/>
                <a:gd name="T3" fmla="*/ 3 h 15"/>
                <a:gd name="T4" fmla="*/ 7 w 18"/>
                <a:gd name="T5" fmla="*/ 14 h 15"/>
                <a:gd name="T6" fmla="*/ 8 w 18"/>
                <a:gd name="T7" fmla="*/ 6 h 15"/>
              </a:gdLst>
              <a:cxnLst>
                <a:cxn ang="0">
                  <a:pos x="T0" y="T1"/>
                </a:cxn>
                <a:cxn ang="0">
                  <a:pos x="T2" y="T3"/>
                </a:cxn>
                <a:cxn ang="0">
                  <a:pos x="T4" y="T5"/>
                </a:cxn>
                <a:cxn ang="0">
                  <a:pos x="T6" y="T7"/>
                </a:cxn>
              </a:cxnLst>
              <a:rect l="0" t="0" r="r" b="b"/>
              <a:pathLst>
                <a:path w="18" h="15">
                  <a:moveTo>
                    <a:pt x="8" y="6"/>
                  </a:moveTo>
                  <a:cubicBezTo>
                    <a:pt x="8" y="6"/>
                    <a:pt x="7" y="3"/>
                    <a:pt x="4" y="3"/>
                  </a:cubicBezTo>
                  <a:cubicBezTo>
                    <a:pt x="0" y="3"/>
                    <a:pt x="6" y="15"/>
                    <a:pt x="7" y="14"/>
                  </a:cubicBezTo>
                  <a:cubicBezTo>
                    <a:pt x="18" y="7"/>
                    <a:pt x="10" y="0"/>
                    <a:pt x="8" y="6"/>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chenying0907 172"/>
            <p:cNvSpPr/>
            <p:nvPr/>
          </p:nvSpPr>
          <p:spPr bwMode="auto">
            <a:xfrm>
              <a:off x="7585075" y="2736850"/>
              <a:ext cx="236538" cy="215900"/>
            </a:xfrm>
            <a:custGeom>
              <a:gdLst>
                <a:gd name="T0" fmla="*/ 0 w 12"/>
                <a:gd name="T1" fmla="*/ 5 h 11"/>
                <a:gd name="T2" fmla="*/ 6 w 12"/>
                <a:gd name="T3" fmla="*/ 0 h 11"/>
                <a:gd name="T4" fmla="*/ 12 w 12"/>
                <a:gd name="T5" fmla="*/ 5 h 11"/>
                <a:gd name="T6" fmla="*/ 6 w 12"/>
                <a:gd name="T7" fmla="*/ 11 h 11"/>
                <a:gd name="T8" fmla="*/ 0 w 12"/>
                <a:gd name="T9" fmla="*/ 5 h 11"/>
              </a:gdLst>
              <a:cxnLst>
                <a:cxn ang="0">
                  <a:pos x="T0" y="T1"/>
                </a:cxn>
                <a:cxn ang="0">
                  <a:pos x="T2" y="T3"/>
                </a:cxn>
                <a:cxn ang="0">
                  <a:pos x="T4" y="T5"/>
                </a:cxn>
                <a:cxn ang="0">
                  <a:pos x="T6" y="T7"/>
                </a:cxn>
                <a:cxn ang="0">
                  <a:pos x="T8" y="T9"/>
                </a:cxn>
              </a:cxnLst>
              <a:rect l="0" t="0" r="r" b="b"/>
              <a:pathLst>
                <a:path w="12" h="11">
                  <a:moveTo>
                    <a:pt x="0" y="5"/>
                  </a:moveTo>
                  <a:cubicBezTo>
                    <a:pt x="5" y="5"/>
                    <a:pt x="6" y="5"/>
                    <a:pt x="6" y="0"/>
                  </a:cubicBezTo>
                  <a:cubicBezTo>
                    <a:pt x="6" y="5"/>
                    <a:pt x="6" y="5"/>
                    <a:pt x="12" y="5"/>
                  </a:cubicBezTo>
                  <a:cubicBezTo>
                    <a:pt x="6" y="5"/>
                    <a:pt x="6" y="6"/>
                    <a:pt x="6" y="11"/>
                  </a:cubicBezTo>
                  <a:cubicBezTo>
                    <a:pt x="6" y="6"/>
                    <a:pt x="5" y="5"/>
                    <a:pt x="0" y="5"/>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chenying0907 173"/>
            <p:cNvSpPr/>
            <p:nvPr/>
          </p:nvSpPr>
          <p:spPr bwMode="auto">
            <a:xfrm>
              <a:off x="7150100" y="2324100"/>
              <a:ext cx="236538"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5"/>
                    <a:pt x="6" y="0"/>
                  </a:cubicBezTo>
                  <a:cubicBezTo>
                    <a:pt x="6" y="5"/>
                    <a:pt x="7" y="6"/>
                    <a:pt x="12" y="6"/>
                  </a:cubicBezTo>
                  <a:cubicBezTo>
                    <a:pt x="7" y="6"/>
                    <a:pt x="6" y="6"/>
                    <a:pt x="6" y="12"/>
                  </a:cubicBezTo>
                  <a:cubicBezTo>
                    <a:pt x="6" y="6"/>
                    <a:pt x="6" y="6"/>
                    <a:pt x="0"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chenying0907 175"/>
            <p:cNvSpPr/>
            <p:nvPr/>
          </p:nvSpPr>
          <p:spPr bwMode="auto">
            <a:xfrm>
              <a:off x="6854825" y="5443538"/>
              <a:ext cx="295275" cy="236538"/>
            </a:xfrm>
            <a:custGeom>
              <a:gdLst>
                <a:gd name="T0" fmla="*/ 3 w 15"/>
                <a:gd name="T1" fmla="*/ 6 h 12"/>
                <a:gd name="T2" fmla="*/ 7 w 15"/>
                <a:gd name="T3" fmla="*/ 0 h 12"/>
                <a:gd name="T4" fmla="*/ 15 w 15"/>
                <a:gd name="T5" fmla="*/ 3 h 12"/>
                <a:gd name="T6" fmla="*/ 10 w 15"/>
                <a:gd name="T7" fmla="*/ 11 h 12"/>
                <a:gd name="T8" fmla="*/ 8 w 15"/>
                <a:gd name="T9" fmla="*/ 11 h 12"/>
                <a:gd name="T10" fmla="*/ 8 w 15"/>
                <a:gd name="T11" fmla="*/ 9 h 12"/>
                <a:gd name="T12" fmla="*/ 10 w 15"/>
                <a:gd name="T13" fmla="*/ 9 h 12"/>
                <a:gd name="T14" fmla="*/ 11 w 15"/>
                <a:gd name="T15" fmla="*/ 9 h 12"/>
                <a:gd name="T16" fmla="*/ 13 w 15"/>
                <a:gd name="T17" fmla="*/ 5 h 12"/>
                <a:gd name="T18" fmla="*/ 6 w 15"/>
                <a:gd name="T19" fmla="*/ 3 h 12"/>
                <a:gd name="T20" fmla="*/ 3 w 15"/>
                <a:gd name="T21" fmla="*/ 8 h 12"/>
                <a:gd name="T22" fmla="*/ 1 w 15"/>
                <a:gd name="T23" fmla="*/ 8 h 12"/>
                <a:gd name="T24" fmla="*/ 1 w 15"/>
                <a:gd name="T25" fmla="*/ 6 h 12"/>
                <a:gd name="T26" fmla="*/ 3 w 15"/>
                <a:gd name="T27" fmla="*/ 6 h 12"/>
                <a:gd name="T28" fmla="*/ 3 w 15"/>
                <a:gd name="T29" fmla="*/ 6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12">
                  <a:moveTo>
                    <a:pt x="3" y="6"/>
                  </a:moveTo>
                  <a:cubicBezTo>
                    <a:pt x="7" y="0"/>
                    <a:pt x="7" y="0"/>
                    <a:pt x="7" y="0"/>
                  </a:cubicBezTo>
                  <a:cubicBezTo>
                    <a:pt x="15" y="3"/>
                    <a:pt x="15" y="3"/>
                    <a:pt x="15" y="3"/>
                  </a:cubicBezTo>
                  <a:cubicBezTo>
                    <a:pt x="13" y="5"/>
                    <a:pt x="12" y="9"/>
                    <a:pt x="10" y="11"/>
                  </a:cubicBezTo>
                  <a:cubicBezTo>
                    <a:pt x="10" y="12"/>
                    <a:pt x="9" y="11"/>
                    <a:pt x="8" y="11"/>
                  </a:cubicBezTo>
                  <a:cubicBezTo>
                    <a:pt x="7" y="10"/>
                    <a:pt x="7" y="9"/>
                    <a:pt x="8" y="9"/>
                  </a:cubicBezTo>
                  <a:cubicBezTo>
                    <a:pt x="9" y="8"/>
                    <a:pt x="10" y="8"/>
                    <a:pt x="10" y="9"/>
                  </a:cubicBezTo>
                  <a:cubicBezTo>
                    <a:pt x="10" y="9"/>
                    <a:pt x="10" y="9"/>
                    <a:pt x="11" y="9"/>
                  </a:cubicBezTo>
                  <a:cubicBezTo>
                    <a:pt x="13" y="5"/>
                    <a:pt x="13" y="5"/>
                    <a:pt x="13" y="5"/>
                  </a:cubicBezTo>
                  <a:cubicBezTo>
                    <a:pt x="6" y="3"/>
                    <a:pt x="6" y="3"/>
                    <a:pt x="6" y="3"/>
                  </a:cubicBezTo>
                  <a:cubicBezTo>
                    <a:pt x="5" y="4"/>
                    <a:pt x="4" y="7"/>
                    <a:pt x="3" y="8"/>
                  </a:cubicBezTo>
                  <a:cubicBezTo>
                    <a:pt x="2" y="9"/>
                    <a:pt x="1" y="9"/>
                    <a:pt x="1" y="8"/>
                  </a:cubicBezTo>
                  <a:cubicBezTo>
                    <a:pt x="0" y="7"/>
                    <a:pt x="0" y="6"/>
                    <a:pt x="1" y="6"/>
                  </a:cubicBezTo>
                  <a:cubicBezTo>
                    <a:pt x="1" y="5"/>
                    <a:pt x="2" y="5"/>
                    <a:pt x="3" y="6"/>
                  </a:cubicBezTo>
                  <a:cubicBezTo>
                    <a:pt x="3" y="6"/>
                    <a:pt x="3" y="6"/>
                    <a:pt x="3"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chenying0907 176"/>
            <p:cNvSpPr/>
            <p:nvPr/>
          </p:nvSpPr>
          <p:spPr bwMode="auto">
            <a:xfrm>
              <a:off x="6243638" y="4011613"/>
              <a:ext cx="314325" cy="176213"/>
            </a:xfrm>
            <a:custGeom>
              <a:gdLst>
                <a:gd name="T0" fmla="*/ 4 w 16"/>
                <a:gd name="T1" fmla="*/ 7 h 9"/>
                <a:gd name="T2" fmla="*/ 6 w 16"/>
                <a:gd name="T3" fmla="*/ 9 h 9"/>
                <a:gd name="T4" fmla="*/ 9 w 16"/>
                <a:gd name="T5" fmla="*/ 7 h 9"/>
                <a:gd name="T6" fmla="*/ 11 w 16"/>
                <a:gd name="T7" fmla="*/ 9 h 9"/>
                <a:gd name="T8" fmla="*/ 12 w 16"/>
                <a:gd name="T9" fmla="*/ 7 h 9"/>
                <a:gd name="T10" fmla="*/ 13 w 16"/>
                <a:gd name="T11" fmla="*/ 8 h 9"/>
                <a:gd name="T12" fmla="*/ 16 w 16"/>
                <a:gd name="T13" fmla="*/ 9 h 9"/>
                <a:gd name="T14" fmla="*/ 16 w 16"/>
                <a:gd name="T15" fmla="*/ 7 h 9"/>
                <a:gd name="T16" fmla="*/ 16 w 16"/>
                <a:gd name="T17" fmla="*/ 3 h 9"/>
                <a:gd name="T18" fmla="*/ 11 w 16"/>
                <a:gd name="T19" fmla="*/ 4 h 9"/>
                <a:gd name="T20" fmla="*/ 8 w 16"/>
                <a:gd name="T21" fmla="*/ 5 h 9"/>
                <a:gd name="T22" fmla="*/ 7 w 16"/>
                <a:gd name="T23" fmla="*/ 5 h 9"/>
                <a:gd name="T24" fmla="*/ 5 w 16"/>
                <a:gd name="T25" fmla="*/ 5 h 9"/>
                <a:gd name="T26" fmla="*/ 5 w 16"/>
                <a:gd name="T27" fmla="*/ 5 h 9"/>
                <a:gd name="T28" fmla="*/ 7 w 16"/>
                <a:gd name="T29" fmla="*/ 5 h 9"/>
                <a:gd name="T30" fmla="*/ 8 w 16"/>
                <a:gd name="T31" fmla="*/ 5 h 9"/>
                <a:gd name="T32" fmla="*/ 11 w 16"/>
                <a:gd name="T33" fmla="*/ 4 h 9"/>
                <a:gd name="T34" fmla="*/ 16 w 16"/>
                <a:gd name="T35" fmla="*/ 3 h 9"/>
                <a:gd name="T36" fmla="*/ 15 w 16"/>
                <a:gd name="T37" fmla="*/ 2 h 9"/>
                <a:gd name="T38" fmla="*/ 14 w 16"/>
                <a:gd name="T39" fmla="*/ 1 h 9"/>
                <a:gd name="T40" fmla="*/ 14 w 16"/>
                <a:gd name="T41" fmla="*/ 0 h 9"/>
                <a:gd name="T42" fmla="*/ 10 w 16"/>
                <a:gd name="T43" fmla="*/ 0 h 9"/>
                <a:gd name="T44" fmla="*/ 9 w 16"/>
                <a:gd name="T45" fmla="*/ 1 h 9"/>
                <a:gd name="T46" fmla="*/ 8 w 16"/>
                <a:gd name="T47" fmla="*/ 0 h 9"/>
                <a:gd name="T48" fmla="*/ 6 w 16"/>
                <a:gd name="T49" fmla="*/ 2 h 9"/>
                <a:gd name="T50" fmla="*/ 4 w 16"/>
                <a:gd name="T51" fmla="*/ 2 h 9"/>
                <a:gd name="T52" fmla="*/ 3 w 16"/>
                <a:gd name="T53" fmla="*/ 5 h 9"/>
                <a:gd name="T54" fmla="*/ 0 w 16"/>
                <a:gd name="T55" fmla="*/ 6 h 9"/>
                <a:gd name="T56" fmla="*/ 4 w 16"/>
                <a:gd name="T57" fmla="*/ 7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9">
                  <a:moveTo>
                    <a:pt x="4" y="7"/>
                  </a:moveTo>
                  <a:cubicBezTo>
                    <a:pt x="4" y="7"/>
                    <a:pt x="5" y="9"/>
                    <a:pt x="6" y="9"/>
                  </a:cubicBezTo>
                  <a:cubicBezTo>
                    <a:pt x="6" y="7"/>
                    <a:pt x="9" y="7"/>
                    <a:pt x="9" y="7"/>
                  </a:cubicBezTo>
                  <a:cubicBezTo>
                    <a:pt x="10" y="8"/>
                    <a:pt x="11" y="8"/>
                    <a:pt x="11" y="9"/>
                  </a:cubicBezTo>
                  <a:cubicBezTo>
                    <a:pt x="11" y="8"/>
                    <a:pt x="11" y="8"/>
                    <a:pt x="12" y="7"/>
                  </a:cubicBezTo>
                  <a:cubicBezTo>
                    <a:pt x="12" y="7"/>
                    <a:pt x="13" y="8"/>
                    <a:pt x="13" y="8"/>
                  </a:cubicBezTo>
                  <a:cubicBezTo>
                    <a:pt x="14" y="7"/>
                    <a:pt x="15" y="8"/>
                    <a:pt x="16" y="9"/>
                  </a:cubicBezTo>
                  <a:cubicBezTo>
                    <a:pt x="15" y="6"/>
                    <a:pt x="16" y="7"/>
                    <a:pt x="16" y="7"/>
                  </a:cubicBezTo>
                  <a:cubicBezTo>
                    <a:pt x="14" y="6"/>
                    <a:pt x="15" y="4"/>
                    <a:pt x="16" y="3"/>
                  </a:cubicBezTo>
                  <a:cubicBezTo>
                    <a:pt x="15" y="4"/>
                    <a:pt x="13" y="4"/>
                    <a:pt x="11" y="4"/>
                  </a:cubicBezTo>
                  <a:cubicBezTo>
                    <a:pt x="10" y="5"/>
                    <a:pt x="9" y="5"/>
                    <a:pt x="8" y="5"/>
                  </a:cubicBezTo>
                  <a:cubicBezTo>
                    <a:pt x="8" y="5"/>
                    <a:pt x="7" y="5"/>
                    <a:pt x="7" y="5"/>
                  </a:cubicBezTo>
                  <a:cubicBezTo>
                    <a:pt x="6" y="5"/>
                    <a:pt x="6" y="5"/>
                    <a:pt x="5" y="5"/>
                  </a:cubicBezTo>
                  <a:cubicBezTo>
                    <a:pt x="5" y="5"/>
                    <a:pt x="5" y="5"/>
                    <a:pt x="5" y="5"/>
                  </a:cubicBezTo>
                  <a:cubicBezTo>
                    <a:pt x="6" y="5"/>
                    <a:pt x="6" y="5"/>
                    <a:pt x="7" y="5"/>
                  </a:cubicBezTo>
                  <a:cubicBezTo>
                    <a:pt x="7" y="5"/>
                    <a:pt x="8" y="5"/>
                    <a:pt x="8" y="5"/>
                  </a:cubicBezTo>
                  <a:cubicBezTo>
                    <a:pt x="9" y="5"/>
                    <a:pt x="10" y="4"/>
                    <a:pt x="11" y="4"/>
                  </a:cubicBezTo>
                  <a:cubicBezTo>
                    <a:pt x="13" y="4"/>
                    <a:pt x="14" y="3"/>
                    <a:pt x="16" y="3"/>
                  </a:cubicBezTo>
                  <a:cubicBezTo>
                    <a:pt x="15" y="3"/>
                    <a:pt x="15" y="3"/>
                    <a:pt x="15" y="2"/>
                  </a:cubicBezTo>
                  <a:cubicBezTo>
                    <a:pt x="15" y="2"/>
                    <a:pt x="14" y="1"/>
                    <a:pt x="14" y="1"/>
                  </a:cubicBezTo>
                  <a:cubicBezTo>
                    <a:pt x="14" y="1"/>
                    <a:pt x="14" y="1"/>
                    <a:pt x="14" y="0"/>
                  </a:cubicBezTo>
                  <a:cubicBezTo>
                    <a:pt x="13" y="1"/>
                    <a:pt x="11" y="1"/>
                    <a:pt x="10" y="0"/>
                  </a:cubicBezTo>
                  <a:cubicBezTo>
                    <a:pt x="10" y="1"/>
                    <a:pt x="10" y="1"/>
                    <a:pt x="9" y="1"/>
                  </a:cubicBezTo>
                  <a:cubicBezTo>
                    <a:pt x="9" y="1"/>
                    <a:pt x="8" y="0"/>
                    <a:pt x="8" y="0"/>
                  </a:cubicBezTo>
                  <a:cubicBezTo>
                    <a:pt x="8" y="0"/>
                    <a:pt x="7" y="2"/>
                    <a:pt x="6" y="2"/>
                  </a:cubicBezTo>
                  <a:cubicBezTo>
                    <a:pt x="5" y="2"/>
                    <a:pt x="5" y="3"/>
                    <a:pt x="4" y="2"/>
                  </a:cubicBezTo>
                  <a:cubicBezTo>
                    <a:pt x="4" y="3"/>
                    <a:pt x="4" y="4"/>
                    <a:pt x="3" y="5"/>
                  </a:cubicBezTo>
                  <a:cubicBezTo>
                    <a:pt x="2" y="5"/>
                    <a:pt x="1" y="6"/>
                    <a:pt x="0" y="6"/>
                  </a:cubicBezTo>
                  <a:cubicBezTo>
                    <a:pt x="1" y="6"/>
                    <a:pt x="3" y="6"/>
                    <a:pt x="4" y="7"/>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chenying0907 178"/>
            <p:cNvSpPr/>
            <p:nvPr/>
          </p:nvSpPr>
          <p:spPr bwMode="auto">
            <a:xfrm>
              <a:off x="6321425" y="3776663"/>
              <a:ext cx="276225" cy="234950"/>
            </a:xfrm>
            <a:custGeom>
              <a:gdLst>
                <a:gd name="T0" fmla="*/ 7 w 14"/>
                <a:gd name="T1" fmla="*/ 6 h 12"/>
                <a:gd name="T2" fmla="*/ 9 w 14"/>
                <a:gd name="T3" fmla="*/ 8 h 12"/>
                <a:gd name="T4" fmla="*/ 10 w 14"/>
                <a:gd name="T5" fmla="*/ 10 h 12"/>
                <a:gd name="T6" fmla="*/ 11 w 14"/>
                <a:gd name="T7" fmla="*/ 11 h 12"/>
                <a:gd name="T8" fmla="*/ 11 w 14"/>
                <a:gd name="T9" fmla="*/ 11 h 12"/>
                <a:gd name="T10" fmla="*/ 11 w 14"/>
                <a:gd name="T11" fmla="*/ 11 h 12"/>
                <a:gd name="T12" fmla="*/ 13 w 14"/>
                <a:gd name="T13" fmla="*/ 10 h 12"/>
                <a:gd name="T14" fmla="*/ 14 w 14"/>
                <a:gd name="T15" fmla="*/ 11 h 12"/>
                <a:gd name="T16" fmla="*/ 14 w 14"/>
                <a:gd name="T17" fmla="*/ 6 h 12"/>
                <a:gd name="T18" fmla="*/ 11 w 14"/>
                <a:gd name="T19" fmla="*/ 4 h 12"/>
                <a:gd name="T20" fmla="*/ 9 w 14"/>
                <a:gd name="T21" fmla="*/ 2 h 12"/>
                <a:gd name="T22" fmla="*/ 7 w 14"/>
                <a:gd name="T23" fmla="*/ 1 h 12"/>
                <a:gd name="T24" fmla="*/ 0 w 14"/>
                <a:gd name="T25" fmla="*/ 0 h 12"/>
                <a:gd name="T26" fmla="*/ 2 w 14"/>
                <a:gd name="T27" fmla="*/ 8 h 12"/>
                <a:gd name="T28" fmla="*/ 5 w 14"/>
                <a:gd name="T29" fmla="*/ 8 h 12"/>
                <a:gd name="T30" fmla="*/ 5 w 14"/>
                <a:gd name="T31" fmla="*/ 10 h 12"/>
                <a:gd name="T32" fmla="*/ 7 w 14"/>
                <a:gd name="T33" fmla="*/ 10 h 12"/>
                <a:gd name="T34" fmla="*/ 7 w 14"/>
                <a:gd name="T35" fmla="*/ 11 h 12"/>
                <a:gd name="T36" fmla="*/ 9 w 14"/>
                <a:gd name="T37" fmla="*/ 12 h 12"/>
                <a:gd name="T38" fmla="*/ 11 w 14"/>
                <a:gd name="T39" fmla="*/ 12 h 12"/>
                <a:gd name="T40" fmla="*/ 11 w 14"/>
                <a:gd name="T41" fmla="*/ 11 h 12"/>
                <a:gd name="T42" fmla="*/ 11 w 14"/>
                <a:gd name="T43" fmla="*/ 11 h 12"/>
                <a:gd name="T44" fmla="*/ 11 w 14"/>
                <a:gd name="T45" fmla="*/ 11 h 12"/>
                <a:gd name="T46" fmla="*/ 10 w 14"/>
                <a:gd name="T47" fmla="*/ 10 h 12"/>
                <a:gd name="T48" fmla="*/ 10 w 14"/>
                <a:gd name="T49" fmla="*/ 9 h 12"/>
                <a:gd name="T50" fmla="*/ 9 w 14"/>
                <a:gd name="T51" fmla="*/ 8 h 12"/>
                <a:gd name="T52" fmla="*/ 7 w 14"/>
                <a:gd name="T53" fmla="*/ 6 h 12"/>
                <a:gd name="T54" fmla="*/ 5 w 14"/>
                <a:gd name="T55" fmla="*/ 4 h 12"/>
                <a:gd name="T56" fmla="*/ 5 w 14"/>
                <a:gd name="T57" fmla="*/ 4 h 12"/>
                <a:gd name="T58" fmla="*/ 7 w 14"/>
                <a:gd name="T59" fmla="*/ 6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12">
                  <a:moveTo>
                    <a:pt x="7" y="6"/>
                  </a:moveTo>
                  <a:cubicBezTo>
                    <a:pt x="8" y="7"/>
                    <a:pt x="9" y="7"/>
                    <a:pt x="9" y="8"/>
                  </a:cubicBezTo>
                  <a:cubicBezTo>
                    <a:pt x="10" y="9"/>
                    <a:pt x="10" y="9"/>
                    <a:pt x="10" y="10"/>
                  </a:cubicBezTo>
                  <a:cubicBezTo>
                    <a:pt x="11" y="10"/>
                    <a:pt x="11" y="10"/>
                    <a:pt x="11" y="11"/>
                  </a:cubicBezTo>
                  <a:cubicBezTo>
                    <a:pt x="11" y="11"/>
                    <a:pt x="11" y="11"/>
                    <a:pt x="11" y="11"/>
                  </a:cubicBezTo>
                  <a:cubicBezTo>
                    <a:pt x="11" y="11"/>
                    <a:pt x="11" y="11"/>
                    <a:pt x="11" y="11"/>
                  </a:cubicBezTo>
                  <a:cubicBezTo>
                    <a:pt x="12" y="11"/>
                    <a:pt x="12" y="10"/>
                    <a:pt x="13" y="10"/>
                  </a:cubicBezTo>
                  <a:cubicBezTo>
                    <a:pt x="14" y="10"/>
                    <a:pt x="14" y="11"/>
                    <a:pt x="14" y="11"/>
                  </a:cubicBezTo>
                  <a:cubicBezTo>
                    <a:pt x="14" y="10"/>
                    <a:pt x="12" y="9"/>
                    <a:pt x="14" y="6"/>
                  </a:cubicBezTo>
                  <a:cubicBezTo>
                    <a:pt x="13" y="7"/>
                    <a:pt x="10" y="6"/>
                    <a:pt x="11" y="4"/>
                  </a:cubicBezTo>
                  <a:cubicBezTo>
                    <a:pt x="10" y="5"/>
                    <a:pt x="9" y="3"/>
                    <a:pt x="9" y="2"/>
                  </a:cubicBezTo>
                  <a:cubicBezTo>
                    <a:pt x="8" y="3"/>
                    <a:pt x="7" y="2"/>
                    <a:pt x="7" y="1"/>
                  </a:cubicBezTo>
                  <a:cubicBezTo>
                    <a:pt x="6" y="3"/>
                    <a:pt x="2" y="1"/>
                    <a:pt x="0" y="0"/>
                  </a:cubicBezTo>
                  <a:cubicBezTo>
                    <a:pt x="1" y="1"/>
                    <a:pt x="4" y="7"/>
                    <a:pt x="2" y="8"/>
                  </a:cubicBezTo>
                  <a:cubicBezTo>
                    <a:pt x="2" y="8"/>
                    <a:pt x="4" y="8"/>
                    <a:pt x="5" y="8"/>
                  </a:cubicBezTo>
                  <a:cubicBezTo>
                    <a:pt x="5" y="9"/>
                    <a:pt x="6" y="10"/>
                    <a:pt x="5" y="10"/>
                  </a:cubicBezTo>
                  <a:cubicBezTo>
                    <a:pt x="5" y="10"/>
                    <a:pt x="6" y="10"/>
                    <a:pt x="7" y="10"/>
                  </a:cubicBezTo>
                  <a:cubicBezTo>
                    <a:pt x="7" y="10"/>
                    <a:pt x="7" y="11"/>
                    <a:pt x="7" y="11"/>
                  </a:cubicBezTo>
                  <a:cubicBezTo>
                    <a:pt x="8" y="11"/>
                    <a:pt x="8" y="11"/>
                    <a:pt x="9" y="12"/>
                  </a:cubicBezTo>
                  <a:cubicBezTo>
                    <a:pt x="9" y="12"/>
                    <a:pt x="10" y="11"/>
                    <a:pt x="11" y="12"/>
                  </a:cubicBezTo>
                  <a:cubicBezTo>
                    <a:pt x="11" y="12"/>
                    <a:pt x="11" y="11"/>
                    <a:pt x="11" y="11"/>
                  </a:cubicBezTo>
                  <a:cubicBezTo>
                    <a:pt x="11" y="11"/>
                    <a:pt x="11" y="11"/>
                    <a:pt x="11" y="11"/>
                  </a:cubicBezTo>
                  <a:cubicBezTo>
                    <a:pt x="11" y="11"/>
                    <a:pt x="11" y="11"/>
                    <a:pt x="11" y="11"/>
                  </a:cubicBezTo>
                  <a:cubicBezTo>
                    <a:pt x="11" y="10"/>
                    <a:pt x="10" y="10"/>
                    <a:pt x="10" y="10"/>
                  </a:cubicBezTo>
                  <a:cubicBezTo>
                    <a:pt x="10" y="10"/>
                    <a:pt x="10" y="10"/>
                    <a:pt x="10" y="9"/>
                  </a:cubicBezTo>
                  <a:cubicBezTo>
                    <a:pt x="9" y="9"/>
                    <a:pt x="9" y="9"/>
                    <a:pt x="9" y="8"/>
                  </a:cubicBezTo>
                  <a:cubicBezTo>
                    <a:pt x="8" y="8"/>
                    <a:pt x="8" y="7"/>
                    <a:pt x="7" y="6"/>
                  </a:cubicBezTo>
                  <a:cubicBezTo>
                    <a:pt x="6" y="5"/>
                    <a:pt x="5" y="4"/>
                    <a:pt x="5" y="4"/>
                  </a:cubicBezTo>
                  <a:cubicBezTo>
                    <a:pt x="5" y="4"/>
                    <a:pt x="5" y="4"/>
                    <a:pt x="5" y="4"/>
                  </a:cubicBezTo>
                  <a:lnTo>
                    <a:pt x="7" y="6"/>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chenying0907 180"/>
            <p:cNvSpPr/>
            <p:nvPr/>
          </p:nvSpPr>
          <p:spPr bwMode="auto">
            <a:xfrm>
              <a:off x="6538913" y="4070350"/>
              <a:ext cx="98425" cy="77788"/>
            </a:xfrm>
            <a:custGeom>
              <a:gdLst>
                <a:gd name="T0" fmla="*/ 2 w 5"/>
                <a:gd name="T1" fmla="*/ 4 h 4"/>
                <a:gd name="T2" fmla="*/ 4 w 5"/>
                <a:gd name="T3" fmla="*/ 4 h 4"/>
                <a:gd name="T4" fmla="*/ 5 w 5"/>
                <a:gd name="T5" fmla="*/ 3 h 4"/>
                <a:gd name="T6" fmla="*/ 5 w 5"/>
                <a:gd name="T7" fmla="*/ 1 h 4"/>
                <a:gd name="T8" fmla="*/ 3 w 5"/>
                <a:gd name="T9" fmla="*/ 0 h 4"/>
                <a:gd name="T10" fmla="*/ 3 w 5"/>
                <a:gd name="T11" fmla="*/ 1 h 4"/>
                <a:gd name="T12" fmla="*/ 2 w 5"/>
                <a:gd name="T13" fmla="*/ 1 h 4"/>
                <a:gd name="T14" fmla="*/ 1 w 5"/>
                <a:gd name="T15" fmla="*/ 0 h 4"/>
                <a:gd name="T16" fmla="*/ 1 w 5"/>
                <a:gd name="T17" fmla="*/ 3 h 4"/>
                <a:gd name="T18" fmla="*/ 1 w 5"/>
                <a:gd name="T19" fmla="*/ 3 h 4"/>
                <a:gd name="T20" fmla="*/ 2 w 5"/>
                <a:gd name="T21" fmla="*/ 4 h 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2" y="4"/>
                  </a:moveTo>
                  <a:cubicBezTo>
                    <a:pt x="3" y="4"/>
                    <a:pt x="3" y="4"/>
                    <a:pt x="4" y="4"/>
                  </a:cubicBezTo>
                  <a:cubicBezTo>
                    <a:pt x="5" y="4"/>
                    <a:pt x="5" y="3"/>
                    <a:pt x="5" y="3"/>
                  </a:cubicBezTo>
                  <a:cubicBezTo>
                    <a:pt x="5" y="2"/>
                    <a:pt x="5" y="1"/>
                    <a:pt x="5" y="1"/>
                  </a:cubicBezTo>
                  <a:cubicBezTo>
                    <a:pt x="4" y="1"/>
                    <a:pt x="4" y="1"/>
                    <a:pt x="3" y="0"/>
                  </a:cubicBezTo>
                  <a:cubicBezTo>
                    <a:pt x="3" y="0"/>
                    <a:pt x="3" y="1"/>
                    <a:pt x="3" y="1"/>
                  </a:cubicBezTo>
                  <a:cubicBezTo>
                    <a:pt x="2" y="1"/>
                    <a:pt x="2" y="1"/>
                    <a:pt x="2" y="1"/>
                  </a:cubicBezTo>
                  <a:cubicBezTo>
                    <a:pt x="2" y="1"/>
                    <a:pt x="2" y="0"/>
                    <a:pt x="1" y="0"/>
                  </a:cubicBezTo>
                  <a:cubicBezTo>
                    <a:pt x="0" y="1"/>
                    <a:pt x="0" y="2"/>
                    <a:pt x="1" y="3"/>
                  </a:cubicBezTo>
                  <a:cubicBezTo>
                    <a:pt x="1" y="3"/>
                    <a:pt x="1" y="3"/>
                    <a:pt x="1" y="3"/>
                  </a:cubicBezTo>
                  <a:cubicBezTo>
                    <a:pt x="1" y="4"/>
                    <a:pt x="2" y="4"/>
                    <a:pt x="2" y="4"/>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chenying0907 181"/>
            <p:cNvSpPr/>
            <p:nvPr/>
          </p:nvSpPr>
          <p:spPr bwMode="auto">
            <a:xfrm>
              <a:off x="6618288" y="4011613"/>
              <a:ext cx="58738" cy="58738"/>
            </a:xfrm>
            <a:custGeom>
              <a:gdLst>
                <a:gd name="T0" fmla="*/ 1 w 3"/>
                <a:gd name="T1" fmla="*/ 3 h 3"/>
                <a:gd name="T2" fmla="*/ 3 w 3"/>
                <a:gd name="T3" fmla="*/ 2 h 3"/>
                <a:gd name="T4" fmla="*/ 3 w 3"/>
                <a:gd name="T5" fmla="*/ 1 h 3"/>
                <a:gd name="T6" fmla="*/ 2 w 3"/>
                <a:gd name="T7" fmla="*/ 0 h 3"/>
                <a:gd name="T8" fmla="*/ 0 w 3"/>
                <a:gd name="T9" fmla="*/ 0 h 3"/>
                <a:gd name="T10" fmla="*/ 1 w 3"/>
                <a:gd name="T11" fmla="*/ 2 h 3"/>
                <a:gd name="T12" fmla="*/ 0 w 3"/>
                <a:gd name="T13" fmla="*/ 2 h 3"/>
                <a:gd name="T14" fmla="*/ 0 w 3"/>
                <a:gd name="T15" fmla="*/ 2 h 3"/>
                <a:gd name="T16" fmla="*/ 0 w 3"/>
                <a:gd name="T17" fmla="*/ 2 h 3"/>
                <a:gd name="T18" fmla="*/ 0 w 3"/>
                <a:gd name="T19" fmla="*/ 3 h 3"/>
                <a:gd name="T20" fmla="*/ 1 w 3"/>
                <a:gd name="T21" fmla="*/ 3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
                  <a:moveTo>
                    <a:pt x="1" y="3"/>
                  </a:moveTo>
                  <a:cubicBezTo>
                    <a:pt x="2" y="3"/>
                    <a:pt x="2" y="3"/>
                    <a:pt x="3" y="2"/>
                  </a:cubicBezTo>
                  <a:cubicBezTo>
                    <a:pt x="3" y="2"/>
                    <a:pt x="3" y="2"/>
                    <a:pt x="3" y="1"/>
                  </a:cubicBezTo>
                  <a:cubicBezTo>
                    <a:pt x="3" y="1"/>
                    <a:pt x="3" y="1"/>
                    <a:pt x="2" y="0"/>
                  </a:cubicBezTo>
                  <a:cubicBezTo>
                    <a:pt x="2" y="0"/>
                    <a:pt x="1" y="0"/>
                    <a:pt x="0" y="0"/>
                  </a:cubicBezTo>
                  <a:cubicBezTo>
                    <a:pt x="1" y="0"/>
                    <a:pt x="1" y="1"/>
                    <a:pt x="1" y="2"/>
                  </a:cubicBezTo>
                  <a:cubicBezTo>
                    <a:pt x="1" y="2"/>
                    <a:pt x="1" y="2"/>
                    <a:pt x="0" y="2"/>
                  </a:cubicBezTo>
                  <a:cubicBezTo>
                    <a:pt x="0" y="2"/>
                    <a:pt x="0" y="2"/>
                    <a:pt x="0" y="2"/>
                  </a:cubicBezTo>
                  <a:cubicBezTo>
                    <a:pt x="0" y="2"/>
                    <a:pt x="0" y="2"/>
                    <a:pt x="0" y="2"/>
                  </a:cubicBezTo>
                  <a:cubicBezTo>
                    <a:pt x="0" y="3"/>
                    <a:pt x="0" y="3"/>
                    <a:pt x="0" y="3"/>
                  </a:cubicBezTo>
                  <a:cubicBezTo>
                    <a:pt x="0" y="3"/>
                    <a:pt x="1" y="3"/>
                    <a:pt x="1" y="3"/>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chenying0907 182"/>
            <p:cNvSpPr/>
            <p:nvPr/>
          </p:nvSpPr>
          <p:spPr bwMode="auto">
            <a:xfrm>
              <a:off x="6538913" y="3992563"/>
              <a:ext cx="79375" cy="77788"/>
            </a:xfrm>
            <a:custGeom>
              <a:gdLst>
                <a:gd name="T0" fmla="*/ 2 w 4"/>
                <a:gd name="T1" fmla="*/ 4 h 4"/>
                <a:gd name="T2" fmla="*/ 3 w 4"/>
                <a:gd name="T3" fmla="*/ 4 h 4"/>
                <a:gd name="T4" fmla="*/ 4 w 4"/>
                <a:gd name="T5" fmla="*/ 2 h 4"/>
                <a:gd name="T6" fmla="*/ 4 w 4"/>
                <a:gd name="T7" fmla="*/ 1 h 4"/>
                <a:gd name="T8" fmla="*/ 3 w 4"/>
                <a:gd name="T9" fmla="*/ 0 h 4"/>
                <a:gd name="T10" fmla="*/ 3 w 4"/>
                <a:gd name="T11" fmla="*/ 0 h 4"/>
                <a:gd name="T12" fmla="*/ 2 w 4"/>
                <a:gd name="T13" fmla="*/ 0 h 4"/>
                <a:gd name="T14" fmla="*/ 1 w 4"/>
                <a:gd name="T15" fmla="*/ 1 h 4"/>
                <a:gd name="T16" fmla="*/ 0 w 4"/>
                <a:gd name="T17" fmla="*/ 2 h 4"/>
                <a:gd name="T18" fmla="*/ 0 w 4"/>
                <a:gd name="T19" fmla="*/ 2 h 4"/>
                <a:gd name="T20" fmla="*/ 1 w 4"/>
                <a:gd name="T21" fmla="*/ 3 h 4"/>
                <a:gd name="T22" fmla="*/ 1 w 4"/>
                <a:gd name="T23" fmla="*/ 4 h 4"/>
                <a:gd name="T24" fmla="*/ 2 w 4"/>
                <a:gd name="T25" fmla="*/ 4 h 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4">
                  <a:moveTo>
                    <a:pt x="2" y="4"/>
                  </a:moveTo>
                  <a:cubicBezTo>
                    <a:pt x="3" y="4"/>
                    <a:pt x="3" y="4"/>
                    <a:pt x="3" y="4"/>
                  </a:cubicBezTo>
                  <a:cubicBezTo>
                    <a:pt x="3" y="4"/>
                    <a:pt x="4" y="3"/>
                    <a:pt x="4" y="2"/>
                  </a:cubicBezTo>
                  <a:cubicBezTo>
                    <a:pt x="4" y="2"/>
                    <a:pt x="4" y="1"/>
                    <a:pt x="4" y="1"/>
                  </a:cubicBezTo>
                  <a:cubicBezTo>
                    <a:pt x="3" y="1"/>
                    <a:pt x="3" y="0"/>
                    <a:pt x="3" y="0"/>
                  </a:cubicBezTo>
                  <a:cubicBezTo>
                    <a:pt x="3" y="0"/>
                    <a:pt x="3" y="0"/>
                    <a:pt x="3" y="0"/>
                  </a:cubicBezTo>
                  <a:cubicBezTo>
                    <a:pt x="2" y="0"/>
                    <a:pt x="2" y="0"/>
                    <a:pt x="2" y="0"/>
                  </a:cubicBezTo>
                  <a:cubicBezTo>
                    <a:pt x="1" y="0"/>
                    <a:pt x="1" y="0"/>
                    <a:pt x="1" y="1"/>
                  </a:cubicBezTo>
                  <a:cubicBezTo>
                    <a:pt x="0" y="1"/>
                    <a:pt x="0" y="1"/>
                    <a:pt x="0" y="2"/>
                  </a:cubicBezTo>
                  <a:cubicBezTo>
                    <a:pt x="0" y="2"/>
                    <a:pt x="0" y="2"/>
                    <a:pt x="0" y="2"/>
                  </a:cubicBezTo>
                  <a:cubicBezTo>
                    <a:pt x="0" y="2"/>
                    <a:pt x="0" y="3"/>
                    <a:pt x="1" y="3"/>
                  </a:cubicBezTo>
                  <a:cubicBezTo>
                    <a:pt x="1" y="3"/>
                    <a:pt x="1" y="4"/>
                    <a:pt x="1" y="4"/>
                  </a:cubicBezTo>
                  <a:cubicBezTo>
                    <a:pt x="2" y="4"/>
                    <a:pt x="2" y="4"/>
                    <a:pt x="2" y="4"/>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chenying0907 183"/>
            <p:cNvSpPr/>
            <p:nvPr/>
          </p:nvSpPr>
          <p:spPr bwMode="auto">
            <a:xfrm>
              <a:off x="5749925" y="5443538"/>
              <a:ext cx="433388" cy="354013"/>
            </a:xfrm>
            <a:custGeom>
              <a:gdLst>
                <a:gd name="T0" fmla="*/ 12 w 22"/>
                <a:gd name="T1" fmla="*/ 8 h 18"/>
                <a:gd name="T2" fmla="*/ 16 w 22"/>
                <a:gd name="T3" fmla="*/ 4 h 18"/>
                <a:gd name="T4" fmla="*/ 13 w 22"/>
                <a:gd name="T5" fmla="*/ 17 h 18"/>
                <a:gd name="T6" fmla="*/ 12 w 22"/>
                <a:gd name="T7" fmla="*/ 8 h 18"/>
              </a:gdLst>
              <a:cxnLst>
                <a:cxn ang="0">
                  <a:pos x="T0" y="T1"/>
                </a:cxn>
                <a:cxn ang="0">
                  <a:pos x="T2" y="T3"/>
                </a:cxn>
                <a:cxn ang="0">
                  <a:pos x="T4" y="T5"/>
                </a:cxn>
                <a:cxn ang="0">
                  <a:pos x="T6" y="T7"/>
                </a:cxn>
              </a:cxnLst>
              <a:rect l="0" t="0" r="r" b="b"/>
              <a:pathLst>
                <a:path w="22" h="18">
                  <a:moveTo>
                    <a:pt x="12" y="8"/>
                  </a:moveTo>
                  <a:cubicBezTo>
                    <a:pt x="12" y="8"/>
                    <a:pt x="13" y="4"/>
                    <a:pt x="16" y="4"/>
                  </a:cubicBezTo>
                  <a:cubicBezTo>
                    <a:pt x="22" y="4"/>
                    <a:pt x="15" y="18"/>
                    <a:pt x="13" y="17"/>
                  </a:cubicBezTo>
                  <a:cubicBezTo>
                    <a:pt x="0" y="9"/>
                    <a:pt x="9" y="0"/>
                    <a:pt x="12" y="8"/>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chenying0907 184"/>
            <p:cNvSpPr/>
            <p:nvPr/>
          </p:nvSpPr>
          <p:spPr bwMode="auto">
            <a:xfrm>
              <a:off x="4427538" y="4208463"/>
              <a:ext cx="236538"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5"/>
                    <a:pt x="6" y="0"/>
                  </a:cubicBezTo>
                  <a:cubicBezTo>
                    <a:pt x="6" y="5"/>
                    <a:pt x="7" y="6"/>
                    <a:pt x="12" y="6"/>
                  </a:cubicBezTo>
                  <a:cubicBezTo>
                    <a:pt x="7" y="6"/>
                    <a:pt x="6" y="6"/>
                    <a:pt x="6" y="12"/>
                  </a:cubicBezTo>
                  <a:cubicBezTo>
                    <a:pt x="6" y="6"/>
                    <a:pt x="6" y="6"/>
                    <a:pt x="0"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chenying0907 185"/>
            <p:cNvSpPr/>
            <p:nvPr/>
          </p:nvSpPr>
          <p:spPr bwMode="auto">
            <a:xfrm>
              <a:off x="4940300" y="2990850"/>
              <a:ext cx="158750" cy="236538"/>
            </a:xfrm>
            <a:custGeom>
              <a:gdLst>
                <a:gd name="T0" fmla="*/ 2 w 8"/>
                <a:gd name="T1" fmla="*/ 3 h 12"/>
                <a:gd name="T2" fmla="*/ 0 w 8"/>
                <a:gd name="T3" fmla="*/ 4 h 12"/>
                <a:gd name="T4" fmla="*/ 2 w 8"/>
                <a:gd name="T5" fmla="*/ 7 h 12"/>
                <a:gd name="T6" fmla="*/ 2 w 8"/>
                <a:gd name="T7" fmla="*/ 8 h 12"/>
                <a:gd name="T8" fmla="*/ 3 w 8"/>
                <a:gd name="T9" fmla="*/ 9 h 12"/>
                <a:gd name="T10" fmla="*/ 2 w 8"/>
                <a:gd name="T11" fmla="*/ 10 h 12"/>
                <a:gd name="T12" fmla="*/ 2 w 8"/>
                <a:gd name="T13" fmla="*/ 12 h 12"/>
                <a:gd name="T14" fmla="*/ 4 w 8"/>
                <a:gd name="T15" fmla="*/ 11 h 12"/>
                <a:gd name="T16" fmla="*/ 7 w 8"/>
                <a:gd name="T17" fmla="*/ 11 h 12"/>
                <a:gd name="T18" fmla="*/ 5 w 8"/>
                <a:gd name="T19" fmla="*/ 8 h 12"/>
                <a:gd name="T20" fmla="*/ 4 w 8"/>
                <a:gd name="T21" fmla="*/ 6 h 12"/>
                <a:gd name="T22" fmla="*/ 4 w 8"/>
                <a:gd name="T23" fmla="*/ 5 h 12"/>
                <a:gd name="T24" fmla="*/ 3 w 8"/>
                <a:gd name="T25" fmla="*/ 4 h 12"/>
                <a:gd name="T26" fmla="*/ 3 w 8"/>
                <a:gd name="T27" fmla="*/ 4 h 12"/>
                <a:gd name="T28" fmla="*/ 4 w 8"/>
                <a:gd name="T29" fmla="*/ 5 h 12"/>
                <a:gd name="T30" fmla="*/ 4 w 8"/>
                <a:gd name="T31" fmla="*/ 6 h 12"/>
                <a:gd name="T32" fmla="*/ 5 w 8"/>
                <a:gd name="T33" fmla="*/ 8 h 12"/>
                <a:gd name="T34" fmla="*/ 7 w 8"/>
                <a:gd name="T35" fmla="*/ 11 h 12"/>
                <a:gd name="T36" fmla="*/ 7 w 8"/>
                <a:gd name="T37" fmla="*/ 10 h 12"/>
                <a:gd name="T38" fmla="*/ 8 w 8"/>
                <a:gd name="T39" fmla="*/ 9 h 12"/>
                <a:gd name="T40" fmla="*/ 8 w 8"/>
                <a:gd name="T41" fmla="*/ 9 h 12"/>
                <a:gd name="T42" fmla="*/ 8 w 8"/>
                <a:gd name="T43" fmla="*/ 6 h 12"/>
                <a:gd name="T44" fmla="*/ 7 w 8"/>
                <a:gd name="T45" fmla="*/ 6 h 12"/>
                <a:gd name="T46" fmla="*/ 8 w 8"/>
                <a:gd name="T47" fmla="*/ 5 h 12"/>
                <a:gd name="T48" fmla="*/ 6 w 8"/>
                <a:gd name="T49" fmla="*/ 4 h 12"/>
                <a:gd name="T50" fmla="*/ 5 w 8"/>
                <a:gd name="T51" fmla="*/ 2 h 12"/>
                <a:gd name="T52" fmla="*/ 3 w 8"/>
                <a:gd name="T53" fmla="*/ 2 h 12"/>
                <a:gd name="T54" fmla="*/ 2 w 8"/>
                <a:gd name="T55" fmla="*/ 0 h 12"/>
                <a:gd name="T56" fmla="*/ 2 w 8"/>
                <a:gd name="T57" fmla="*/ 3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 h="12">
                  <a:moveTo>
                    <a:pt x="2" y="3"/>
                  </a:moveTo>
                  <a:cubicBezTo>
                    <a:pt x="2" y="3"/>
                    <a:pt x="1" y="4"/>
                    <a:pt x="0" y="4"/>
                  </a:cubicBezTo>
                  <a:cubicBezTo>
                    <a:pt x="2" y="4"/>
                    <a:pt x="2" y="6"/>
                    <a:pt x="2" y="7"/>
                  </a:cubicBezTo>
                  <a:cubicBezTo>
                    <a:pt x="2" y="7"/>
                    <a:pt x="2" y="8"/>
                    <a:pt x="2" y="8"/>
                  </a:cubicBezTo>
                  <a:cubicBezTo>
                    <a:pt x="2" y="8"/>
                    <a:pt x="3" y="8"/>
                    <a:pt x="3" y="9"/>
                  </a:cubicBezTo>
                  <a:cubicBezTo>
                    <a:pt x="3" y="9"/>
                    <a:pt x="3" y="10"/>
                    <a:pt x="2" y="10"/>
                  </a:cubicBezTo>
                  <a:cubicBezTo>
                    <a:pt x="4" y="10"/>
                    <a:pt x="3" y="11"/>
                    <a:pt x="2" y="12"/>
                  </a:cubicBezTo>
                  <a:cubicBezTo>
                    <a:pt x="4" y="11"/>
                    <a:pt x="4" y="11"/>
                    <a:pt x="4" y="11"/>
                  </a:cubicBezTo>
                  <a:cubicBezTo>
                    <a:pt x="4" y="10"/>
                    <a:pt x="6" y="10"/>
                    <a:pt x="7" y="11"/>
                  </a:cubicBezTo>
                  <a:cubicBezTo>
                    <a:pt x="6" y="10"/>
                    <a:pt x="5" y="9"/>
                    <a:pt x="5" y="8"/>
                  </a:cubicBezTo>
                  <a:cubicBezTo>
                    <a:pt x="5" y="7"/>
                    <a:pt x="4" y="6"/>
                    <a:pt x="4" y="6"/>
                  </a:cubicBezTo>
                  <a:cubicBezTo>
                    <a:pt x="4" y="5"/>
                    <a:pt x="4" y="5"/>
                    <a:pt x="4" y="5"/>
                  </a:cubicBezTo>
                  <a:cubicBezTo>
                    <a:pt x="4" y="4"/>
                    <a:pt x="3" y="4"/>
                    <a:pt x="3" y="4"/>
                  </a:cubicBezTo>
                  <a:cubicBezTo>
                    <a:pt x="3" y="4"/>
                    <a:pt x="3" y="4"/>
                    <a:pt x="3" y="4"/>
                  </a:cubicBezTo>
                  <a:cubicBezTo>
                    <a:pt x="4" y="4"/>
                    <a:pt x="4" y="4"/>
                    <a:pt x="4" y="5"/>
                  </a:cubicBezTo>
                  <a:cubicBezTo>
                    <a:pt x="4" y="5"/>
                    <a:pt x="4" y="5"/>
                    <a:pt x="4" y="6"/>
                  </a:cubicBezTo>
                  <a:cubicBezTo>
                    <a:pt x="4" y="6"/>
                    <a:pt x="5" y="7"/>
                    <a:pt x="5" y="8"/>
                  </a:cubicBezTo>
                  <a:cubicBezTo>
                    <a:pt x="6" y="9"/>
                    <a:pt x="6" y="10"/>
                    <a:pt x="7" y="11"/>
                  </a:cubicBezTo>
                  <a:cubicBezTo>
                    <a:pt x="7" y="10"/>
                    <a:pt x="7" y="10"/>
                    <a:pt x="7" y="10"/>
                  </a:cubicBezTo>
                  <a:cubicBezTo>
                    <a:pt x="7" y="10"/>
                    <a:pt x="8" y="9"/>
                    <a:pt x="8" y="9"/>
                  </a:cubicBezTo>
                  <a:cubicBezTo>
                    <a:pt x="8" y="9"/>
                    <a:pt x="8" y="9"/>
                    <a:pt x="8" y="9"/>
                  </a:cubicBezTo>
                  <a:cubicBezTo>
                    <a:pt x="7" y="8"/>
                    <a:pt x="7" y="7"/>
                    <a:pt x="8" y="6"/>
                  </a:cubicBezTo>
                  <a:cubicBezTo>
                    <a:pt x="7" y="7"/>
                    <a:pt x="7" y="6"/>
                    <a:pt x="7" y="6"/>
                  </a:cubicBezTo>
                  <a:cubicBezTo>
                    <a:pt x="7" y="6"/>
                    <a:pt x="8" y="5"/>
                    <a:pt x="8" y="5"/>
                  </a:cubicBezTo>
                  <a:cubicBezTo>
                    <a:pt x="7" y="5"/>
                    <a:pt x="6" y="4"/>
                    <a:pt x="6" y="4"/>
                  </a:cubicBezTo>
                  <a:cubicBezTo>
                    <a:pt x="5" y="3"/>
                    <a:pt x="5" y="3"/>
                    <a:pt x="5" y="2"/>
                  </a:cubicBezTo>
                  <a:cubicBezTo>
                    <a:pt x="5" y="3"/>
                    <a:pt x="4" y="2"/>
                    <a:pt x="3" y="2"/>
                  </a:cubicBezTo>
                  <a:cubicBezTo>
                    <a:pt x="3" y="1"/>
                    <a:pt x="2" y="1"/>
                    <a:pt x="2" y="0"/>
                  </a:cubicBezTo>
                  <a:cubicBezTo>
                    <a:pt x="2" y="1"/>
                    <a:pt x="2" y="2"/>
                    <a:pt x="2" y="3"/>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chenying0907 187"/>
            <p:cNvSpPr/>
            <p:nvPr/>
          </p:nvSpPr>
          <p:spPr bwMode="auto">
            <a:xfrm>
              <a:off x="5099050" y="2990850"/>
              <a:ext cx="157163" cy="236538"/>
            </a:xfrm>
            <a:custGeom>
              <a:gdLst>
                <a:gd name="T0" fmla="*/ 4 w 8"/>
                <a:gd name="T1" fmla="*/ 6 h 12"/>
                <a:gd name="T2" fmla="*/ 3 w 8"/>
                <a:gd name="T3" fmla="*/ 8 h 12"/>
                <a:gd name="T4" fmla="*/ 2 w 8"/>
                <a:gd name="T5" fmla="*/ 9 h 12"/>
                <a:gd name="T6" fmla="*/ 2 w 8"/>
                <a:gd name="T7" fmla="*/ 9 h 12"/>
                <a:gd name="T8" fmla="*/ 1 w 8"/>
                <a:gd name="T9" fmla="*/ 10 h 12"/>
                <a:gd name="T10" fmla="*/ 1 w 8"/>
                <a:gd name="T11" fmla="*/ 10 h 12"/>
                <a:gd name="T12" fmla="*/ 2 w 8"/>
                <a:gd name="T13" fmla="*/ 11 h 12"/>
                <a:gd name="T14" fmla="*/ 2 w 8"/>
                <a:gd name="T15" fmla="*/ 12 h 12"/>
                <a:gd name="T16" fmla="*/ 5 w 8"/>
                <a:gd name="T17" fmla="*/ 11 h 12"/>
                <a:gd name="T18" fmla="*/ 6 w 8"/>
                <a:gd name="T19" fmla="*/ 8 h 12"/>
                <a:gd name="T20" fmla="*/ 7 w 8"/>
                <a:gd name="T21" fmla="*/ 7 h 12"/>
                <a:gd name="T22" fmla="*/ 8 w 8"/>
                <a:gd name="T23" fmla="*/ 5 h 12"/>
                <a:gd name="T24" fmla="*/ 8 w 8"/>
                <a:gd name="T25" fmla="*/ 0 h 12"/>
                <a:gd name="T26" fmla="*/ 2 w 8"/>
                <a:gd name="T27" fmla="*/ 2 h 12"/>
                <a:gd name="T28" fmla="*/ 2 w 8"/>
                <a:gd name="T29" fmla="*/ 5 h 12"/>
                <a:gd name="T30" fmla="*/ 1 w 8"/>
                <a:gd name="T31" fmla="*/ 5 h 12"/>
                <a:gd name="T32" fmla="*/ 1 w 8"/>
                <a:gd name="T33" fmla="*/ 6 h 12"/>
                <a:gd name="T34" fmla="*/ 1 w 8"/>
                <a:gd name="T35" fmla="*/ 6 h 12"/>
                <a:gd name="T36" fmla="*/ 0 w 8"/>
                <a:gd name="T37" fmla="*/ 8 h 12"/>
                <a:gd name="T38" fmla="*/ 0 w 8"/>
                <a:gd name="T39" fmla="*/ 9 h 12"/>
                <a:gd name="T40" fmla="*/ 1 w 8"/>
                <a:gd name="T41" fmla="*/ 10 h 12"/>
                <a:gd name="T42" fmla="*/ 1 w 8"/>
                <a:gd name="T43" fmla="*/ 10 h 12"/>
                <a:gd name="T44" fmla="*/ 2 w 8"/>
                <a:gd name="T45" fmla="*/ 9 h 12"/>
                <a:gd name="T46" fmla="*/ 2 w 8"/>
                <a:gd name="T47" fmla="*/ 9 h 12"/>
                <a:gd name="T48" fmla="*/ 2 w 8"/>
                <a:gd name="T49" fmla="*/ 8 h 12"/>
                <a:gd name="T50" fmla="*/ 3 w 8"/>
                <a:gd name="T51" fmla="*/ 8 h 12"/>
                <a:gd name="T52" fmla="*/ 4 w 8"/>
                <a:gd name="T53" fmla="*/ 6 h 12"/>
                <a:gd name="T54" fmla="*/ 5 w 8"/>
                <a:gd name="T55" fmla="*/ 4 h 12"/>
                <a:gd name="T56" fmla="*/ 6 w 8"/>
                <a:gd name="T57" fmla="*/ 4 h 12"/>
                <a:gd name="T58" fmla="*/ 4 w 8"/>
                <a:gd name="T59" fmla="*/ 6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 h="12">
                  <a:moveTo>
                    <a:pt x="4" y="6"/>
                  </a:moveTo>
                  <a:cubicBezTo>
                    <a:pt x="4" y="7"/>
                    <a:pt x="4" y="7"/>
                    <a:pt x="3" y="8"/>
                  </a:cubicBezTo>
                  <a:cubicBezTo>
                    <a:pt x="3" y="8"/>
                    <a:pt x="2" y="8"/>
                    <a:pt x="2" y="9"/>
                  </a:cubicBezTo>
                  <a:cubicBezTo>
                    <a:pt x="2" y="9"/>
                    <a:pt x="2" y="9"/>
                    <a:pt x="2" y="9"/>
                  </a:cubicBezTo>
                  <a:cubicBezTo>
                    <a:pt x="2" y="10"/>
                    <a:pt x="2" y="10"/>
                    <a:pt x="1" y="10"/>
                  </a:cubicBezTo>
                  <a:cubicBezTo>
                    <a:pt x="1" y="10"/>
                    <a:pt x="1" y="10"/>
                    <a:pt x="1" y="10"/>
                  </a:cubicBezTo>
                  <a:cubicBezTo>
                    <a:pt x="2" y="10"/>
                    <a:pt x="2" y="10"/>
                    <a:pt x="2" y="11"/>
                  </a:cubicBezTo>
                  <a:cubicBezTo>
                    <a:pt x="2" y="11"/>
                    <a:pt x="2" y="12"/>
                    <a:pt x="2" y="12"/>
                  </a:cubicBezTo>
                  <a:cubicBezTo>
                    <a:pt x="2" y="11"/>
                    <a:pt x="3" y="10"/>
                    <a:pt x="5" y="11"/>
                  </a:cubicBezTo>
                  <a:cubicBezTo>
                    <a:pt x="4" y="11"/>
                    <a:pt x="5" y="8"/>
                    <a:pt x="6" y="8"/>
                  </a:cubicBezTo>
                  <a:cubicBezTo>
                    <a:pt x="6" y="7"/>
                    <a:pt x="7" y="6"/>
                    <a:pt x="7" y="7"/>
                  </a:cubicBezTo>
                  <a:cubicBezTo>
                    <a:pt x="6" y="6"/>
                    <a:pt x="7" y="5"/>
                    <a:pt x="8" y="5"/>
                  </a:cubicBezTo>
                  <a:cubicBezTo>
                    <a:pt x="6" y="5"/>
                    <a:pt x="7" y="1"/>
                    <a:pt x="8" y="0"/>
                  </a:cubicBezTo>
                  <a:cubicBezTo>
                    <a:pt x="7" y="1"/>
                    <a:pt x="3" y="4"/>
                    <a:pt x="2" y="2"/>
                  </a:cubicBezTo>
                  <a:cubicBezTo>
                    <a:pt x="2" y="3"/>
                    <a:pt x="3" y="4"/>
                    <a:pt x="2" y="5"/>
                  </a:cubicBezTo>
                  <a:cubicBezTo>
                    <a:pt x="2" y="5"/>
                    <a:pt x="1" y="6"/>
                    <a:pt x="1" y="5"/>
                  </a:cubicBezTo>
                  <a:cubicBezTo>
                    <a:pt x="1" y="5"/>
                    <a:pt x="1" y="6"/>
                    <a:pt x="1" y="6"/>
                  </a:cubicBezTo>
                  <a:cubicBezTo>
                    <a:pt x="1" y="7"/>
                    <a:pt x="1" y="7"/>
                    <a:pt x="1" y="6"/>
                  </a:cubicBezTo>
                  <a:cubicBezTo>
                    <a:pt x="1" y="7"/>
                    <a:pt x="1" y="7"/>
                    <a:pt x="0" y="8"/>
                  </a:cubicBezTo>
                  <a:cubicBezTo>
                    <a:pt x="0" y="8"/>
                    <a:pt x="1" y="9"/>
                    <a:pt x="0" y="9"/>
                  </a:cubicBezTo>
                  <a:cubicBezTo>
                    <a:pt x="1" y="9"/>
                    <a:pt x="1" y="10"/>
                    <a:pt x="1" y="10"/>
                  </a:cubicBezTo>
                  <a:cubicBezTo>
                    <a:pt x="1" y="10"/>
                    <a:pt x="1" y="10"/>
                    <a:pt x="1" y="10"/>
                  </a:cubicBezTo>
                  <a:cubicBezTo>
                    <a:pt x="1" y="10"/>
                    <a:pt x="1" y="9"/>
                    <a:pt x="2" y="9"/>
                  </a:cubicBezTo>
                  <a:cubicBezTo>
                    <a:pt x="2" y="9"/>
                    <a:pt x="2" y="9"/>
                    <a:pt x="2" y="9"/>
                  </a:cubicBezTo>
                  <a:cubicBezTo>
                    <a:pt x="2" y="9"/>
                    <a:pt x="2" y="8"/>
                    <a:pt x="2" y="8"/>
                  </a:cubicBezTo>
                  <a:cubicBezTo>
                    <a:pt x="3" y="8"/>
                    <a:pt x="3" y="8"/>
                    <a:pt x="3" y="8"/>
                  </a:cubicBezTo>
                  <a:cubicBezTo>
                    <a:pt x="3" y="7"/>
                    <a:pt x="4" y="6"/>
                    <a:pt x="4" y="6"/>
                  </a:cubicBezTo>
                  <a:cubicBezTo>
                    <a:pt x="5" y="5"/>
                    <a:pt x="5" y="4"/>
                    <a:pt x="5" y="4"/>
                  </a:cubicBezTo>
                  <a:cubicBezTo>
                    <a:pt x="6" y="4"/>
                    <a:pt x="6" y="4"/>
                    <a:pt x="6" y="4"/>
                  </a:cubicBezTo>
                  <a:lnTo>
                    <a:pt x="4" y="6"/>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chenying0907 189"/>
            <p:cNvSpPr/>
            <p:nvPr/>
          </p:nvSpPr>
          <p:spPr bwMode="auto">
            <a:xfrm>
              <a:off x="5019675" y="3206750"/>
              <a:ext cx="58738" cy="58738"/>
            </a:xfrm>
            <a:custGeom>
              <a:gdLst>
                <a:gd name="T0" fmla="*/ 0 w 3"/>
                <a:gd name="T1" fmla="*/ 1 h 3"/>
                <a:gd name="T2" fmla="*/ 0 w 3"/>
                <a:gd name="T3" fmla="*/ 3 h 3"/>
                <a:gd name="T4" fmla="*/ 2 w 3"/>
                <a:gd name="T5" fmla="*/ 3 h 3"/>
                <a:gd name="T6" fmla="*/ 3 w 3"/>
                <a:gd name="T7" fmla="*/ 3 h 3"/>
                <a:gd name="T8" fmla="*/ 3 w 3"/>
                <a:gd name="T9" fmla="*/ 2 h 3"/>
                <a:gd name="T10" fmla="*/ 3 w 3"/>
                <a:gd name="T11" fmla="*/ 1 h 3"/>
                <a:gd name="T12" fmla="*/ 2 w 3"/>
                <a:gd name="T13" fmla="*/ 1 h 3"/>
                <a:gd name="T14" fmla="*/ 2 w 3"/>
                <a:gd name="T15" fmla="*/ 0 h 3"/>
                <a:gd name="T16" fmla="*/ 0 w 3"/>
                <a:gd name="T17" fmla="*/ 0 h 3"/>
                <a:gd name="T18" fmla="*/ 0 w 3"/>
                <a:gd name="T19" fmla="*/ 0 h 3"/>
                <a:gd name="T20" fmla="*/ 0 w 3"/>
                <a:gd name="T21" fmla="*/ 1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
                  <a:moveTo>
                    <a:pt x="0" y="1"/>
                  </a:moveTo>
                  <a:cubicBezTo>
                    <a:pt x="0" y="2"/>
                    <a:pt x="0" y="2"/>
                    <a:pt x="0" y="3"/>
                  </a:cubicBezTo>
                  <a:cubicBezTo>
                    <a:pt x="1" y="3"/>
                    <a:pt x="1" y="3"/>
                    <a:pt x="2" y="3"/>
                  </a:cubicBezTo>
                  <a:cubicBezTo>
                    <a:pt x="2" y="3"/>
                    <a:pt x="2" y="3"/>
                    <a:pt x="3" y="3"/>
                  </a:cubicBezTo>
                  <a:cubicBezTo>
                    <a:pt x="3" y="2"/>
                    <a:pt x="3" y="2"/>
                    <a:pt x="3" y="2"/>
                  </a:cubicBezTo>
                  <a:cubicBezTo>
                    <a:pt x="3" y="1"/>
                    <a:pt x="3" y="1"/>
                    <a:pt x="3" y="1"/>
                  </a:cubicBezTo>
                  <a:cubicBezTo>
                    <a:pt x="2" y="1"/>
                    <a:pt x="2" y="1"/>
                    <a:pt x="2" y="1"/>
                  </a:cubicBezTo>
                  <a:cubicBezTo>
                    <a:pt x="2" y="1"/>
                    <a:pt x="2" y="0"/>
                    <a:pt x="2" y="0"/>
                  </a:cubicBezTo>
                  <a:cubicBezTo>
                    <a:pt x="2" y="0"/>
                    <a:pt x="1" y="0"/>
                    <a:pt x="0" y="0"/>
                  </a:cubicBezTo>
                  <a:cubicBezTo>
                    <a:pt x="0" y="0"/>
                    <a:pt x="0" y="0"/>
                    <a:pt x="0" y="0"/>
                  </a:cubicBezTo>
                  <a:cubicBezTo>
                    <a:pt x="0" y="1"/>
                    <a:pt x="0" y="1"/>
                    <a:pt x="0" y="1"/>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chenying0907 190"/>
            <p:cNvSpPr/>
            <p:nvPr/>
          </p:nvSpPr>
          <p:spPr bwMode="auto">
            <a:xfrm>
              <a:off x="5078413" y="3246438"/>
              <a:ext cx="60325" cy="39688"/>
            </a:xfrm>
            <a:custGeom>
              <a:gdLst>
                <a:gd name="T0" fmla="*/ 0 w 3"/>
                <a:gd name="T1" fmla="*/ 1 h 2"/>
                <a:gd name="T2" fmla="*/ 1 w 3"/>
                <a:gd name="T3" fmla="*/ 2 h 2"/>
                <a:gd name="T4" fmla="*/ 2 w 3"/>
                <a:gd name="T5" fmla="*/ 2 h 2"/>
                <a:gd name="T6" fmla="*/ 2 w 3"/>
                <a:gd name="T7" fmla="*/ 1 h 2"/>
                <a:gd name="T8" fmla="*/ 2 w 3"/>
                <a:gd name="T9" fmla="*/ 0 h 2"/>
                <a:gd name="T10" fmla="*/ 1 w 3"/>
                <a:gd name="T11" fmla="*/ 0 h 2"/>
                <a:gd name="T12" fmla="*/ 1 w 3"/>
                <a:gd name="T13" fmla="*/ 0 h 2"/>
                <a:gd name="T14" fmla="*/ 1 w 3"/>
                <a:gd name="T15" fmla="*/ 0 h 2"/>
                <a:gd name="T16" fmla="*/ 1 w 3"/>
                <a:gd name="T17" fmla="*/ 0 h 2"/>
                <a:gd name="T18" fmla="*/ 0 w 3"/>
                <a:gd name="T19" fmla="*/ 0 h 2"/>
                <a:gd name="T20" fmla="*/ 0 w 3"/>
                <a:gd name="T21" fmla="*/ 1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2">
                  <a:moveTo>
                    <a:pt x="0" y="1"/>
                  </a:moveTo>
                  <a:cubicBezTo>
                    <a:pt x="0" y="1"/>
                    <a:pt x="1" y="2"/>
                    <a:pt x="1" y="2"/>
                  </a:cubicBezTo>
                  <a:cubicBezTo>
                    <a:pt x="1" y="2"/>
                    <a:pt x="2" y="2"/>
                    <a:pt x="2" y="2"/>
                  </a:cubicBezTo>
                  <a:cubicBezTo>
                    <a:pt x="2" y="2"/>
                    <a:pt x="2" y="1"/>
                    <a:pt x="2" y="1"/>
                  </a:cubicBezTo>
                  <a:cubicBezTo>
                    <a:pt x="3" y="1"/>
                    <a:pt x="3" y="0"/>
                    <a:pt x="2" y="0"/>
                  </a:cubicBezTo>
                  <a:cubicBezTo>
                    <a:pt x="2" y="0"/>
                    <a:pt x="2" y="0"/>
                    <a:pt x="1" y="0"/>
                  </a:cubicBezTo>
                  <a:cubicBezTo>
                    <a:pt x="1" y="0"/>
                    <a:pt x="1" y="0"/>
                    <a:pt x="1" y="0"/>
                  </a:cubicBezTo>
                  <a:cubicBezTo>
                    <a:pt x="1" y="0"/>
                    <a:pt x="1" y="0"/>
                    <a:pt x="1" y="0"/>
                  </a:cubicBezTo>
                  <a:cubicBezTo>
                    <a:pt x="1" y="0"/>
                    <a:pt x="1" y="0"/>
                    <a:pt x="1" y="0"/>
                  </a:cubicBezTo>
                  <a:cubicBezTo>
                    <a:pt x="1" y="0"/>
                    <a:pt x="0" y="0"/>
                    <a:pt x="0" y="0"/>
                  </a:cubicBezTo>
                  <a:cubicBezTo>
                    <a:pt x="0" y="0"/>
                    <a:pt x="0" y="1"/>
                    <a:pt x="0" y="1"/>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chenying0907 191"/>
            <p:cNvSpPr/>
            <p:nvPr/>
          </p:nvSpPr>
          <p:spPr bwMode="auto">
            <a:xfrm>
              <a:off x="5078413" y="3187700"/>
              <a:ext cx="60325" cy="58738"/>
            </a:xfrm>
            <a:custGeom>
              <a:gdLst>
                <a:gd name="T0" fmla="*/ 0 w 3"/>
                <a:gd name="T1" fmla="*/ 2 h 3"/>
                <a:gd name="T2" fmla="*/ 0 w 3"/>
                <a:gd name="T3" fmla="*/ 2 h 3"/>
                <a:gd name="T4" fmla="*/ 1 w 3"/>
                <a:gd name="T5" fmla="*/ 3 h 3"/>
                <a:gd name="T6" fmla="*/ 2 w 3"/>
                <a:gd name="T7" fmla="*/ 2 h 3"/>
                <a:gd name="T8" fmla="*/ 3 w 3"/>
                <a:gd name="T9" fmla="*/ 2 h 3"/>
                <a:gd name="T10" fmla="*/ 3 w 3"/>
                <a:gd name="T11" fmla="*/ 1 h 3"/>
                <a:gd name="T12" fmla="*/ 3 w 3"/>
                <a:gd name="T13" fmla="*/ 1 h 3"/>
                <a:gd name="T14" fmla="*/ 2 w 3"/>
                <a:gd name="T15" fmla="*/ 0 h 3"/>
                <a:gd name="T16" fmla="*/ 1 w 3"/>
                <a:gd name="T17" fmla="*/ 0 h 3"/>
                <a:gd name="T18" fmla="*/ 1 w 3"/>
                <a:gd name="T19" fmla="*/ 0 h 3"/>
                <a:gd name="T20" fmla="*/ 0 w 3"/>
                <a:gd name="T21" fmla="*/ 1 h 3"/>
                <a:gd name="T22" fmla="*/ 0 w 3"/>
                <a:gd name="T23" fmla="*/ 1 h 3"/>
                <a:gd name="T24" fmla="*/ 0 w 3"/>
                <a:gd name="T25" fmla="*/ 2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0" y="2"/>
                  </a:moveTo>
                  <a:cubicBezTo>
                    <a:pt x="0" y="2"/>
                    <a:pt x="0" y="2"/>
                    <a:pt x="0" y="2"/>
                  </a:cubicBezTo>
                  <a:cubicBezTo>
                    <a:pt x="0" y="3"/>
                    <a:pt x="1" y="3"/>
                    <a:pt x="1" y="3"/>
                  </a:cubicBezTo>
                  <a:cubicBezTo>
                    <a:pt x="2" y="3"/>
                    <a:pt x="2" y="3"/>
                    <a:pt x="2" y="2"/>
                  </a:cubicBezTo>
                  <a:cubicBezTo>
                    <a:pt x="2" y="2"/>
                    <a:pt x="3" y="2"/>
                    <a:pt x="3" y="2"/>
                  </a:cubicBezTo>
                  <a:cubicBezTo>
                    <a:pt x="3" y="2"/>
                    <a:pt x="3" y="2"/>
                    <a:pt x="3" y="1"/>
                  </a:cubicBezTo>
                  <a:cubicBezTo>
                    <a:pt x="3" y="1"/>
                    <a:pt x="3" y="1"/>
                    <a:pt x="3" y="1"/>
                  </a:cubicBezTo>
                  <a:cubicBezTo>
                    <a:pt x="3" y="0"/>
                    <a:pt x="2" y="0"/>
                    <a:pt x="2" y="0"/>
                  </a:cubicBezTo>
                  <a:cubicBezTo>
                    <a:pt x="2" y="0"/>
                    <a:pt x="1" y="0"/>
                    <a:pt x="1" y="0"/>
                  </a:cubicBezTo>
                  <a:cubicBezTo>
                    <a:pt x="1" y="0"/>
                    <a:pt x="1" y="0"/>
                    <a:pt x="1" y="0"/>
                  </a:cubicBezTo>
                  <a:cubicBezTo>
                    <a:pt x="1" y="0"/>
                    <a:pt x="0" y="0"/>
                    <a:pt x="0" y="1"/>
                  </a:cubicBezTo>
                  <a:cubicBezTo>
                    <a:pt x="0" y="1"/>
                    <a:pt x="0" y="1"/>
                    <a:pt x="0" y="1"/>
                  </a:cubicBezTo>
                  <a:cubicBezTo>
                    <a:pt x="0" y="1"/>
                    <a:pt x="0" y="2"/>
                    <a:pt x="0" y="2"/>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chenying0907 192"/>
            <p:cNvSpPr/>
            <p:nvPr/>
          </p:nvSpPr>
          <p:spPr bwMode="auto">
            <a:xfrm>
              <a:off x="5670550" y="4619625"/>
              <a:ext cx="315913" cy="234950"/>
            </a:xfrm>
            <a:custGeom>
              <a:gdLst>
                <a:gd name="T0" fmla="*/ 3 w 16"/>
                <a:gd name="T1" fmla="*/ 7 h 12"/>
                <a:gd name="T2" fmla="*/ 7 w 16"/>
                <a:gd name="T3" fmla="*/ 0 h 12"/>
                <a:gd name="T4" fmla="*/ 16 w 16"/>
                <a:gd name="T5" fmla="*/ 3 h 12"/>
                <a:gd name="T6" fmla="*/ 11 w 16"/>
                <a:gd name="T7" fmla="*/ 12 h 12"/>
                <a:gd name="T8" fmla="*/ 9 w 16"/>
                <a:gd name="T9" fmla="*/ 12 h 12"/>
                <a:gd name="T10" fmla="*/ 8 w 16"/>
                <a:gd name="T11" fmla="*/ 9 h 12"/>
                <a:gd name="T12" fmla="*/ 11 w 16"/>
                <a:gd name="T13" fmla="*/ 9 h 12"/>
                <a:gd name="T14" fmla="*/ 11 w 16"/>
                <a:gd name="T15" fmla="*/ 10 h 12"/>
                <a:gd name="T16" fmla="*/ 14 w 16"/>
                <a:gd name="T17" fmla="*/ 5 h 12"/>
                <a:gd name="T18" fmla="*/ 6 w 16"/>
                <a:gd name="T19" fmla="*/ 3 h 12"/>
                <a:gd name="T20" fmla="*/ 3 w 16"/>
                <a:gd name="T21" fmla="*/ 9 h 12"/>
                <a:gd name="T22" fmla="*/ 1 w 16"/>
                <a:gd name="T23" fmla="*/ 9 h 12"/>
                <a:gd name="T24" fmla="*/ 1 w 16"/>
                <a:gd name="T25" fmla="*/ 6 h 12"/>
                <a:gd name="T26" fmla="*/ 3 w 16"/>
                <a:gd name="T27" fmla="*/ 6 h 12"/>
                <a:gd name="T28" fmla="*/ 3 w 16"/>
                <a:gd name="T29" fmla="*/ 7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2">
                  <a:moveTo>
                    <a:pt x="3" y="7"/>
                  </a:moveTo>
                  <a:cubicBezTo>
                    <a:pt x="7" y="0"/>
                    <a:pt x="7" y="0"/>
                    <a:pt x="7" y="0"/>
                  </a:cubicBezTo>
                  <a:cubicBezTo>
                    <a:pt x="16" y="3"/>
                    <a:pt x="16" y="3"/>
                    <a:pt x="16" y="3"/>
                  </a:cubicBezTo>
                  <a:cubicBezTo>
                    <a:pt x="14" y="6"/>
                    <a:pt x="13" y="10"/>
                    <a:pt x="11" y="12"/>
                  </a:cubicBezTo>
                  <a:cubicBezTo>
                    <a:pt x="10" y="12"/>
                    <a:pt x="9" y="12"/>
                    <a:pt x="9" y="12"/>
                  </a:cubicBezTo>
                  <a:cubicBezTo>
                    <a:pt x="8" y="11"/>
                    <a:pt x="8" y="10"/>
                    <a:pt x="8" y="9"/>
                  </a:cubicBezTo>
                  <a:cubicBezTo>
                    <a:pt x="9" y="9"/>
                    <a:pt x="10" y="9"/>
                    <a:pt x="11" y="9"/>
                  </a:cubicBezTo>
                  <a:cubicBezTo>
                    <a:pt x="11" y="10"/>
                    <a:pt x="11" y="10"/>
                    <a:pt x="11" y="10"/>
                  </a:cubicBezTo>
                  <a:cubicBezTo>
                    <a:pt x="14" y="5"/>
                    <a:pt x="14" y="5"/>
                    <a:pt x="14" y="5"/>
                  </a:cubicBezTo>
                  <a:cubicBezTo>
                    <a:pt x="6" y="3"/>
                    <a:pt x="6" y="3"/>
                    <a:pt x="6" y="3"/>
                  </a:cubicBezTo>
                  <a:cubicBezTo>
                    <a:pt x="5" y="4"/>
                    <a:pt x="4" y="8"/>
                    <a:pt x="3" y="9"/>
                  </a:cubicBezTo>
                  <a:cubicBezTo>
                    <a:pt x="3" y="9"/>
                    <a:pt x="1" y="9"/>
                    <a:pt x="1" y="9"/>
                  </a:cubicBezTo>
                  <a:cubicBezTo>
                    <a:pt x="0" y="8"/>
                    <a:pt x="0" y="7"/>
                    <a:pt x="1" y="6"/>
                  </a:cubicBezTo>
                  <a:cubicBezTo>
                    <a:pt x="1" y="6"/>
                    <a:pt x="2" y="6"/>
                    <a:pt x="3" y="6"/>
                  </a:cubicBezTo>
                  <a:cubicBezTo>
                    <a:pt x="3" y="6"/>
                    <a:pt x="3" y="7"/>
                    <a:pt x="3" y="7"/>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chenying0907 193"/>
            <p:cNvSpPr/>
            <p:nvPr/>
          </p:nvSpPr>
          <p:spPr bwMode="auto">
            <a:xfrm>
              <a:off x="5237163" y="5326063"/>
              <a:ext cx="315913" cy="255588"/>
            </a:xfrm>
            <a:custGeom>
              <a:gdLst>
                <a:gd name="T0" fmla="*/ 3 w 16"/>
                <a:gd name="T1" fmla="*/ 7 h 13"/>
                <a:gd name="T2" fmla="*/ 7 w 16"/>
                <a:gd name="T3" fmla="*/ 0 h 13"/>
                <a:gd name="T4" fmla="*/ 16 w 16"/>
                <a:gd name="T5" fmla="*/ 4 h 13"/>
                <a:gd name="T6" fmla="*/ 11 w 16"/>
                <a:gd name="T7" fmla="*/ 12 h 13"/>
                <a:gd name="T8" fmla="*/ 9 w 16"/>
                <a:gd name="T9" fmla="*/ 12 h 13"/>
                <a:gd name="T10" fmla="*/ 9 w 16"/>
                <a:gd name="T11" fmla="*/ 10 h 13"/>
                <a:gd name="T12" fmla="*/ 11 w 16"/>
                <a:gd name="T13" fmla="*/ 10 h 13"/>
                <a:gd name="T14" fmla="*/ 11 w 16"/>
                <a:gd name="T15" fmla="*/ 10 h 13"/>
                <a:gd name="T16" fmla="*/ 14 w 16"/>
                <a:gd name="T17" fmla="*/ 5 h 13"/>
                <a:gd name="T18" fmla="*/ 6 w 16"/>
                <a:gd name="T19" fmla="*/ 3 h 13"/>
                <a:gd name="T20" fmla="*/ 3 w 16"/>
                <a:gd name="T21" fmla="*/ 9 h 13"/>
                <a:gd name="T22" fmla="*/ 1 w 16"/>
                <a:gd name="T23" fmla="*/ 9 h 13"/>
                <a:gd name="T24" fmla="*/ 1 w 16"/>
                <a:gd name="T25" fmla="*/ 7 h 13"/>
                <a:gd name="T26" fmla="*/ 3 w 16"/>
                <a:gd name="T27" fmla="*/ 7 h 13"/>
                <a:gd name="T28" fmla="*/ 3 w 16"/>
                <a:gd name="T29" fmla="*/ 7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3">
                  <a:moveTo>
                    <a:pt x="3" y="7"/>
                  </a:moveTo>
                  <a:cubicBezTo>
                    <a:pt x="7" y="0"/>
                    <a:pt x="7" y="0"/>
                    <a:pt x="7" y="0"/>
                  </a:cubicBezTo>
                  <a:cubicBezTo>
                    <a:pt x="16" y="4"/>
                    <a:pt x="16" y="4"/>
                    <a:pt x="16" y="4"/>
                  </a:cubicBezTo>
                  <a:cubicBezTo>
                    <a:pt x="14" y="6"/>
                    <a:pt x="13" y="10"/>
                    <a:pt x="11" y="12"/>
                  </a:cubicBezTo>
                  <a:cubicBezTo>
                    <a:pt x="10" y="13"/>
                    <a:pt x="9" y="13"/>
                    <a:pt x="9" y="12"/>
                  </a:cubicBezTo>
                  <a:cubicBezTo>
                    <a:pt x="8" y="11"/>
                    <a:pt x="8" y="10"/>
                    <a:pt x="9" y="10"/>
                  </a:cubicBezTo>
                  <a:cubicBezTo>
                    <a:pt x="9" y="9"/>
                    <a:pt x="10" y="9"/>
                    <a:pt x="11" y="10"/>
                  </a:cubicBezTo>
                  <a:cubicBezTo>
                    <a:pt x="11" y="10"/>
                    <a:pt x="11" y="10"/>
                    <a:pt x="11" y="10"/>
                  </a:cubicBezTo>
                  <a:cubicBezTo>
                    <a:pt x="14" y="5"/>
                    <a:pt x="14" y="5"/>
                    <a:pt x="14" y="5"/>
                  </a:cubicBezTo>
                  <a:cubicBezTo>
                    <a:pt x="6" y="3"/>
                    <a:pt x="6" y="3"/>
                    <a:pt x="6" y="3"/>
                  </a:cubicBezTo>
                  <a:cubicBezTo>
                    <a:pt x="6" y="5"/>
                    <a:pt x="4" y="8"/>
                    <a:pt x="3" y="9"/>
                  </a:cubicBezTo>
                  <a:cubicBezTo>
                    <a:pt x="3" y="10"/>
                    <a:pt x="2" y="10"/>
                    <a:pt x="1" y="9"/>
                  </a:cubicBezTo>
                  <a:cubicBezTo>
                    <a:pt x="0" y="8"/>
                    <a:pt x="0" y="7"/>
                    <a:pt x="1" y="7"/>
                  </a:cubicBezTo>
                  <a:cubicBezTo>
                    <a:pt x="1" y="6"/>
                    <a:pt x="2" y="6"/>
                    <a:pt x="3" y="7"/>
                  </a:cubicBezTo>
                  <a:cubicBezTo>
                    <a:pt x="3" y="7"/>
                    <a:pt x="3" y="7"/>
                    <a:pt x="3" y="7"/>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chenying0907 194"/>
            <p:cNvSpPr/>
            <p:nvPr/>
          </p:nvSpPr>
          <p:spPr bwMode="auto">
            <a:xfrm>
              <a:off x="6578600" y="5619750"/>
              <a:ext cx="177800" cy="177800"/>
            </a:xfrm>
            <a:custGeom>
              <a:gdLst>
                <a:gd name="T0" fmla="*/ 5 w 9"/>
                <a:gd name="T1" fmla="*/ 5 h 9"/>
                <a:gd name="T2" fmla="*/ 4 w 9"/>
                <a:gd name="T3" fmla="*/ 2 h 9"/>
                <a:gd name="T4" fmla="*/ 1 w 9"/>
                <a:gd name="T5" fmla="*/ 8 h 9"/>
                <a:gd name="T6" fmla="*/ 5 w 9"/>
                <a:gd name="T7" fmla="*/ 5 h 9"/>
              </a:gdLst>
              <a:cxnLst>
                <a:cxn ang="0">
                  <a:pos x="T0" y="T1"/>
                </a:cxn>
                <a:cxn ang="0">
                  <a:pos x="T2" y="T3"/>
                </a:cxn>
                <a:cxn ang="0">
                  <a:pos x="T4" y="T5"/>
                </a:cxn>
                <a:cxn ang="0">
                  <a:pos x="T6" y="T7"/>
                </a:cxn>
              </a:cxnLst>
              <a:rect l="0" t="0" r="r" b="b"/>
              <a:pathLst>
                <a:path w="9" h="9">
                  <a:moveTo>
                    <a:pt x="5" y="5"/>
                  </a:moveTo>
                  <a:cubicBezTo>
                    <a:pt x="5" y="5"/>
                    <a:pt x="5" y="3"/>
                    <a:pt x="4" y="2"/>
                  </a:cubicBezTo>
                  <a:cubicBezTo>
                    <a:pt x="1" y="0"/>
                    <a:pt x="0" y="8"/>
                    <a:pt x="1" y="8"/>
                  </a:cubicBezTo>
                  <a:cubicBezTo>
                    <a:pt x="9" y="9"/>
                    <a:pt x="8" y="2"/>
                    <a:pt x="5" y="5"/>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chenying0907 195"/>
            <p:cNvSpPr/>
            <p:nvPr/>
          </p:nvSpPr>
          <p:spPr bwMode="auto">
            <a:xfrm>
              <a:off x="6124575" y="2481263"/>
              <a:ext cx="236538"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5"/>
                    <a:pt x="6" y="0"/>
                  </a:cubicBezTo>
                  <a:cubicBezTo>
                    <a:pt x="6" y="5"/>
                    <a:pt x="7" y="6"/>
                    <a:pt x="12" y="6"/>
                  </a:cubicBezTo>
                  <a:cubicBezTo>
                    <a:pt x="7" y="6"/>
                    <a:pt x="6" y="7"/>
                    <a:pt x="6" y="12"/>
                  </a:cubicBezTo>
                  <a:cubicBezTo>
                    <a:pt x="6" y="7"/>
                    <a:pt x="6" y="6"/>
                    <a:pt x="0" y="6"/>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chenying0907 196"/>
            <p:cNvSpPr/>
            <p:nvPr/>
          </p:nvSpPr>
          <p:spPr bwMode="auto">
            <a:xfrm>
              <a:off x="6953250" y="2913063"/>
              <a:ext cx="236538"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5"/>
                    <a:pt x="6" y="0"/>
                  </a:cubicBezTo>
                  <a:cubicBezTo>
                    <a:pt x="6" y="5"/>
                    <a:pt x="7" y="6"/>
                    <a:pt x="12" y="6"/>
                  </a:cubicBezTo>
                  <a:cubicBezTo>
                    <a:pt x="7" y="6"/>
                    <a:pt x="6" y="7"/>
                    <a:pt x="6" y="12"/>
                  </a:cubicBezTo>
                  <a:cubicBezTo>
                    <a:pt x="6" y="7"/>
                    <a:pt x="6" y="6"/>
                    <a:pt x="0"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chenying0907 197"/>
            <p:cNvSpPr/>
            <p:nvPr/>
          </p:nvSpPr>
          <p:spPr bwMode="auto">
            <a:xfrm>
              <a:off x="6618288" y="3971925"/>
              <a:ext cx="236538" cy="236538"/>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6"/>
                    <a:pt x="6" y="0"/>
                  </a:cubicBezTo>
                  <a:cubicBezTo>
                    <a:pt x="6" y="6"/>
                    <a:pt x="7" y="6"/>
                    <a:pt x="12" y="6"/>
                  </a:cubicBezTo>
                  <a:cubicBezTo>
                    <a:pt x="7" y="6"/>
                    <a:pt x="6" y="7"/>
                    <a:pt x="6" y="12"/>
                  </a:cubicBezTo>
                  <a:cubicBezTo>
                    <a:pt x="6" y="7"/>
                    <a:pt x="6" y="6"/>
                    <a:pt x="0"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chenying0907 198"/>
            <p:cNvSpPr/>
            <p:nvPr/>
          </p:nvSpPr>
          <p:spPr bwMode="auto">
            <a:xfrm>
              <a:off x="5513388" y="4443413"/>
              <a:ext cx="236538"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5"/>
                    <a:pt x="6" y="0"/>
                  </a:cubicBezTo>
                  <a:cubicBezTo>
                    <a:pt x="6" y="5"/>
                    <a:pt x="7" y="6"/>
                    <a:pt x="12" y="6"/>
                  </a:cubicBezTo>
                  <a:cubicBezTo>
                    <a:pt x="7" y="6"/>
                    <a:pt x="6" y="6"/>
                    <a:pt x="6" y="12"/>
                  </a:cubicBezTo>
                  <a:cubicBezTo>
                    <a:pt x="6" y="6"/>
                    <a:pt x="6" y="6"/>
                    <a:pt x="0" y="6"/>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chenying0907 199"/>
            <p:cNvSpPr/>
            <p:nvPr/>
          </p:nvSpPr>
          <p:spPr bwMode="auto">
            <a:xfrm>
              <a:off x="6143625" y="4344988"/>
              <a:ext cx="238125"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5"/>
                    <a:pt x="6" y="0"/>
                  </a:cubicBezTo>
                  <a:cubicBezTo>
                    <a:pt x="6" y="5"/>
                    <a:pt x="7" y="6"/>
                    <a:pt x="12" y="6"/>
                  </a:cubicBezTo>
                  <a:cubicBezTo>
                    <a:pt x="7" y="6"/>
                    <a:pt x="6" y="6"/>
                    <a:pt x="6" y="12"/>
                  </a:cubicBezTo>
                  <a:cubicBezTo>
                    <a:pt x="6" y="6"/>
                    <a:pt x="6" y="6"/>
                    <a:pt x="0"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chenying0907 200"/>
            <p:cNvSpPr/>
            <p:nvPr/>
          </p:nvSpPr>
          <p:spPr bwMode="auto">
            <a:xfrm>
              <a:off x="4645025" y="4776788"/>
              <a:ext cx="236538"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6"/>
                    <a:pt x="6" y="0"/>
                  </a:cubicBezTo>
                  <a:cubicBezTo>
                    <a:pt x="6" y="6"/>
                    <a:pt x="7" y="6"/>
                    <a:pt x="12" y="6"/>
                  </a:cubicBezTo>
                  <a:cubicBezTo>
                    <a:pt x="7" y="6"/>
                    <a:pt x="6" y="7"/>
                    <a:pt x="6" y="12"/>
                  </a:cubicBezTo>
                  <a:cubicBezTo>
                    <a:pt x="6" y="7"/>
                    <a:pt x="6" y="6"/>
                    <a:pt x="0" y="6"/>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chenying0907 202"/>
            <p:cNvSpPr/>
            <p:nvPr/>
          </p:nvSpPr>
          <p:spPr bwMode="auto">
            <a:xfrm>
              <a:off x="7485063" y="5168900"/>
              <a:ext cx="177800" cy="157163"/>
            </a:xfrm>
            <a:custGeom>
              <a:gdLst>
                <a:gd name="T0" fmla="*/ 5 w 9"/>
                <a:gd name="T1" fmla="*/ 4 h 8"/>
                <a:gd name="T2" fmla="*/ 4 w 9"/>
                <a:gd name="T3" fmla="*/ 1 h 8"/>
                <a:gd name="T4" fmla="*/ 1 w 9"/>
                <a:gd name="T5" fmla="*/ 8 h 8"/>
                <a:gd name="T6" fmla="*/ 5 w 9"/>
                <a:gd name="T7" fmla="*/ 4 h 8"/>
              </a:gdLst>
              <a:cxnLst>
                <a:cxn ang="0">
                  <a:pos x="T0" y="T1"/>
                </a:cxn>
                <a:cxn ang="0">
                  <a:pos x="T2" y="T3"/>
                </a:cxn>
                <a:cxn ang="0">
                  <a:pos x="T4" y="T5"/>
                </a:cxn>
                <a:cxn ang="0">
                  <a:pos x="T6" y="T7"/>
                </a:cxn>
              </a:cxnLst>
              <a:rect l="0" t="0" r="r" b="b"/>
              <a:pathLst>
                <a:path w="9" h="8">
                  <a:moveTo>
                    <a:pt x="5" y="4"/>
                  </a:moveTo>
                  <a:cubicBezTo>
                    <a:pt x="5" y="4"/>
                    <a:pt x="5" y="2"/>
                    <a:pt x="4" y="1"/>
                  </a:cubicBezTo>
                  <a:cubicBezTo>
                    <a:pt x="1" y="0"/>
                    <a:pt x="0" y="8"/>
                    <a:pt x="1" y="8"/>
                  </a:cubicBezTo>
                  <a:cubicBezTo>
                    <a:pt x="9" y="8"/>
                    <a:pt x="8" y="2"/>
                    <a:pt x="5" y="4"/>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chenying0907 203"/>
            <p:cNvSpPr/>
            <p:nvPr/>
          </p:nvSpPr>
          <p:spPr bwMode="auto">
            <a:xfrm>
              <a:off x="7840663" y="4560888"/>
              <a:ext cx="236538"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5" y="6"/>
                    <a:pt x="6" y="5"/>
                    <a:pt x="6" y="0"/>
                  </a:cubicBezTo>
                  <a:cubicBezTo>
                    <a:pt x="6" y="5"/>
                    <a:pt x="6" y="6"/>
                    <a:pt x="12" y="6"/>
                  </a:cubicBezTo>
                  <a:cubicBezTo>
                    <a:pt x="6" y="6"/>
                    <a:pt x="6" y="6"/>
                    <a:pt x="6" y="12"/>
                  </a:cubicBezTo>
                  <a:cubicBezTo>
                    <a:pt x="6" y="6"/>
                    <a:pt x="5" y="6"/>
                    <a:pt x="0"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82" name="chenying0907 81"/>
            <p:cNvGrpSpPr/>
            <p:nvPr/>
          </p:nvGrpSpPr>
          <p:grpSpPr>
            <a:xfrm>
              <a:off x="6577012" y="2294545"/>
              <a:ext cx="691356" cy="704600"/>
              <a:chOff x="6459538" y="2068513"/>
              <a:chExt cx="828675" cy="844550"/>
            </a:xfrm>
          </p:grpSpPr>
          <p:sp>
            <p:nvSpPr>
              <p:cNvPr id="83" name="chenying0907 115"/>
              <p:cNvSpPr/>
              <p:nvPr/>
            </p:nvSpPr>
            <p:spPr bwMode="auto">
              <a:xfrm>
                <a:off x="6459538" y="2540000"/>
                <a:ext cx="592138" cy="373063"/>
              </a:xfrm>
              <a:custGeom>
                <a:gdLst>
                  <a:gd name="T0" fmla="*/ 6 w 30"/>
                  <a:gd name="T1" fmla="*/ 14 h 19"/>
                  <a:gd name="T2" fmla="*/ 10 w 30"/>
                  <a:gd name="T3" fmla="*/ 19 h 19"/>
                  <a:gd name="T4" fmla="*/ 17 w 30"/>
                  <a:gd name="T5" fmla="*/ 15 h 19"/>
                  <a:gd name="T6" fmla="*/ 21 w 30"/>
                  <a:gd name="T7" fmla="*/ 18 h 19"/>
                  <a:gd name="T8" fmla="*/ 22 w 30"/>
                  <a:gd name="T9" fmla="*/ 15 h 19"/>
                  <a:gd name="T10" fmla="*/ 25 w 30"/>
                  <a:gd name="T11" fmla="*/ 17 h 19"/>
                  <a:gd name="T12" fmla="*/ 30 w 30"/>
                  <a:gd name="T13" fmla="*/ 18 h 19"/>
                  <a:gd name="T14" fmla="*/ 30 w 30"/>
                  <a:gd name="T15" fmla="*/ 14 h 19"/>
                  <a:gd name="T16" fmla="*/ 30 w 30"/>
                  <a:gd name="T17" fmla="*/ 6 h 19"/>
                  <a:gd name="T18" fmla="*/ 21 w 30"/>
                  <a:gd name="T19" fmla="*/ 9 h 19"/>
                  <a:gd name="T20" fmla="*/ 15 w 30"/>
                  <a:gd name="T21" fmla="*/ 10 h 19"/>
                  <a:gd name="T22" fmla="*/ 12 w 30"/>
                  <a:gd name="T23" fmla="*/ 10 h 19"/>
                  <a:gd name="T24" fmla="*/ 9 w 30"/>
                  <a:gd name="T25" fmla="*/ 11 h 19"/>
                  <a:gd name="T26" fmla="*/ 9 w 30"/>
                  <a:gd name="T27" fmla="*/ 10 h 19"/>
                  <a:gd name="T28" fmla="*/ 12 w 30"/>
                  <a:gd name="T29" fmla="*/ 10 h 19"/>
                  <a:gd name="T30" fmla="*/ 15 w 30"/>
                  <a:gd name="T31" fmla="*/ 10 h 19"/>
                  <a:gd name="T32" fmla="*/ 21 w 30"/>
                  <a:gd name="T33" fmla="*/ 9 h 19"/>
                  <a:gd name="T34" fmla="*/ 29 w 30"/>
                  <a:gd name="T35" fmla="*/ 6 h 19"/>
                  <a:gd name="T36" fmla="*/ 28 w 30"/>
                  <a:gd name="T37" fmla="*/ 5 h 19"/>
                  <a:gd name="T38" fmla="*/ 27 w 30"/>
                  <a:gd name="T39" fmla="*/ 2 h 19"/>
                  <a:gd name="T40" fmla="*/ 25 w 30"/>
                  <a:gd name="T41" fmla="*/ 1 h 19"/>
                  <a:gd name="T42" fmla="*/ 19 w 30"/>
                  <a:gd name="T43" fmla="*/ 1 h 19"/>
                  <a:gd name="T44" fmla="*/ 17 w 30"/>
                  <a:gd name="T45" fmla="*/ 2 h 19"/>
                  <a:gd name="T46" fmla="*/ 14 w 30"/>
                  <a:gd name="T47" fmla="*/ 0 h 19"/>
                  <a:gd name="T48" fmla="*/ 11 w 30"/>
                  <a:gd name="T49" fmla="*/ 4 h 19"/>
                  <a:gd name="T50" fmla="*/ 6 w 30"/>
                  <a:gd name="T51" fmla="*/ 5 h 19"/>
                  <a:gd name="T52" fmla="*/ 5 w 30"/>
                  <a:gd name="T53" fmla="*/ 10 h 19"/>
                  <a:gd name="T54" fmla="*/ 0 w 30"/>
                  <a:gd name="T55" fmla="*/ 13 h 19"/>
                  <a:gd name="T56" fmla="*/ 6 w 30"/>
                  <a:gd name="T57" fmla="*/ 14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 h="19">
                    <a:moveTo>
                      <a:pt x="6" y="14"/>
                    </a:moveTo>
                    <a:cubicBezTo>
                      <a:pt x="8" y="14"/>
                      <a:pt x="9" y="17"/>
                      <a:pt x="10" y="19"/>
                    </a:cubicBezTo>
                    <a:cubicBezTo>
                      <a:pt x="11" y="14"/>
                      <a:pt x="16" y="15"/>
                      <a:pt x="17" y="15"/>
                    </a:cubicBezTo>
                    <a:cubicBezTo>
                      <a:pt x="18" y="15"/>
                      <a:pt x="20" y="17"/>
                      <a:pt x="21" y="18"/>
                    </a:cubicBezTo>
                    <a:cubicBezTo>
                      <a:pt x="21" y="17"/>
                      <a:pt x="21" y="15"/>
                      <a:pt x="22" y="15"/>
                    </a:cubicBezTo>
                    <a:cubicBezTo>
                      <a:pt x="23" y="15"/>
                      <a:pt x="24" y="16"/>
                      <a:pt x="25" y="17"/>
                    </a:cubicBezTo>
                    <a:cubicBezTo>
                      <a:pt x="26" y="14"/>
                      <a:pt x="29" y="16"/>
                      <a:pt x="30" y="18"/>
                    </a:cubicBezTo>
                    <a:cubicBezTo>
                      <a:pt x="28" y="13"/>
                      <a:pt x="29" y="14"/>
                      <a:pt x="30" y="14"/>
                    </a:cubicBezTo>
                    <a:cubicBezTo>
                      <a:pt x="27" y="12"/>
                      <a:pt x="28" y="8"/>
                      <a:pt x="30" y="6"/>
                    </a:cubicBezTo>
                    <a:cubicBezTo>
                      <a:pt x="27" y="8"/>
                      <a:pt x="24" y="8"/>
                      <a:pt x="21" y="9"/>
                    </a:cubicBezTo>
                    <a:cubicBezTo>
                      <a:pt x="19" y="9"/>
                      <a:pt x="17" y="10"/>
                      <a:pt x="15" y="10"/>
                    </a:cubicBezTo>
                    <a:cubicBezTo>
                      <a:pt x="14" y="10"/>
                      <a:pt x="13" y="10"/>
                      <a:pt x="12" y="10"/>
                    </a:cubicBezTo>
                    <a:cubicBezTo>
                      <a:pt x="11" y="10"/>
                      <a:pt x="10" y="11"/>
                      <a:pt x="9" y="11"/>
                    </a:cubicBezTo>
                    <a:cubicBezTo>
                      <a:pt x="9" y="11"/>
                      <a:pt x="9" y="11"/>
                      <a:pt x="9" y="10"/>
                    </a:cubicBezTo>
                    <a:cubicBezTo>
                      <a:pt x="10" y="10"/>
                      <a:pt x="11" y="10"/>
                      <a:pt x="12" y="10"/>
                    </a:cubicBezTo>
                    <a:cubicBezTo>
                      <a:pt x="13" y="10"/>
                      <a:pt x="14" y="10"/>
                      <a:pt x="15" y="10"/>
                    </a:cubicBezTo>
                    <a:cubicBezTo>
                      <a:pt x="17" y="9"/>
                      <a:pt x="19" y="9"/>
                      <a:pt x="21" y="9"/>
                    </a:cubicBezTo>
                    <a:cubicBezTo>
                      <a:pt x="24" y="8"/>
                      <a:pt x="27" y="7"/>
                      <a:pt x="29" y="6"/>
                    </a:cubicBezTo>
                    <a:cubicBezTo>
                      <a:pt x="29" y="6"/>
                      <a:pt x="29" y="5"/>
                      <a:pt x="28" y="5"/>
                    </a:cubicBezTo>
                    <a:cubicBezTo>
                      <a:pt x="28" y="4"/>
                      <a:pt x="27" y="3"/>
                      <a:pt x="27" y="2"/>
                    </a:cubicBezTo>
                    <a:cubicBezTo>
                      <a:pt x="26" y="2"/>
                      <a:pt x="26" y="2"/>
                      <a:pt x="25" y="1"/>
                    </a:cubicBezTo>
                    <a:cubicBezTo>
                      <a:pt x="24" y="3"/>
                      <a:pt x="21" y="2"/>
                      <a:pt x="19" y="1"/>
                    </a:cubicBezTo>
                    <a:cubicBezTo>
                      <a:pt x="19" y="2"/>
                      <a:pt x="18" y="2"/>
                      <a:pt x="17" y="2"/>
                    </a:cubicBezTo>
                    <a:cubicBezTo>
                      <a:pt x="16" y="2"/>
                      <a:pt x="15" y="0"/>
                      <a:pt x="14" y="0"/>
                    </a:cubicBezTo>
                    <a:cubicBezTo>
                      <a:pt x="15" y="1"/>
                      <a:pt x="13" y="4"/>
                      <a:pt x="11" y="4"/>
                    </a:cubicBezTo>
                    <a:cubicBezTo>
                      <a:pt x="9" y="5"/>
                      <a:pt x="8" y="6"/>
                      <a:pt x="6" y="5"/>
                    </a:cubicBezTo>
                    <a:cubicBezTo>
                      <a:pt x="8" y="6"/>
                      <a:pt x="7" y="8"/>
                      <a:pt x="5" y="10"/>
                    </a:cubicBezTo>
                    <a:cubicBezTo>
                      <a:pt x="3" y="11"/>
                      <a:pt x="1" y="13"/>
                      <a:pt x="0" y="13"/>
                    </a:cubicBezTo>
                    <a:cubicBezTo>
                      <a:pt x="2" y="13"/>
                      <a:pt x="4" y="13"/>
                      <a:pt x="6" y="14"/>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chenying0907 117"/>
              <p:cNvSpPr/>
              <p:nvPr/>
            </p:nvSpPr>
            <p:spPr bwMode="auto">
              <a:xfrm>
                <a:off x="6597650" y="2068513"/>
                <a:ext cx="552450" cy="490538"/>
              </a:xfrm>
              <a:custGeom>
                <a:gdLst>
                  <a:gd name="T0" fmla="*/ 14 w 28"/>
                  <a:gd name="T1" fmla="*/ 13 h 25"/>
                  <a:gd name="T2" fmla="*/ 18 w 28"/>
                  <a:gd name="T3" fmla="*/ 17 h 25"/>
                  <a:gd name="T4" fmla="*/ 20 w 28"/>
                  <a:gd name="T5" fmla="*/ 20 h 25"/>
                  <a:gd name="T6" fmla="*/ 22 w 28"/>
                  <a:gd name="T7" fmla="*/ 22 h 25"/>
                  <a:gd name="T8" fmla="*/ 22 w 28"/>
                  <a:gd name="T9" fmla="*/ 22 h 25"/>
                  <a:gd name="T10" fmla="*/ 22 w 28"/>
                  <a:gd name="T11" fmla="*/ 22 h 25"/>
                  <a:gd name="T12" fmla="*/ 25 w 28"/>
                  <a:gd name="T13" fmla="*/ 21 h 25"/>
                  <a:gd name="T14" fmla="*/ 28 w 28"/>
                  <a:gd name="T15" fmla="*/ 22 h 25"/>
                  <a:gd name="T16" fmla="*/ 28 w 28"/>
                  <a:gd name="T17" fmla="*/ 13 h 25"/>
                  <a:gd name="T18" fmla="*/ 21 w 28"/>
                  <a:gd name="T19" fmla="*/ 9 h 25"/>
                  <a:gd name="T20" fmla="*/ 18 w 28"/>
                  <a:gd name="T21" fmla="*/ 5 h 25"/>
                  <a:gd name="T22" fmla="*/ 14 w 28"/>
                  <a:gd name="T23" fmla="*/ 2 h 25"/>
                  <a:gd name="T24" fmla="*/ 0 w 28"/>
                  <a:gd name="T25" fmla="*/ 0 h 25"/>
                  <a:gd name="T26" fmla="*/ 3 w 28"/>
                  <a:gd name="T27" fmla="*/ 16 h 25"/>
                  <a:gd name="T28" fmla="*/ 10 w 28"/>
                  <a:gd name="T29" fmla="*/ 17 h 25"/>
                  <a:gd name="T30" fmla="*/ 9 w 28"/>
                  <a:gd name="T31" fmla="*/ 20 h 25"/>
                  <a:gd name="T32" fmla="*/ 13 w 28"/>
                  <a:gd name="T33" fmla="*/ 21 h 25"/>
                  <a:gd name="T34" fmla="*/ 13 w 28"/>
                  <a:gd name="T35" fmla="*/ 23 h 25"/>
                  <a:gd name="T36" fmla="*/ 17 w 28"/>
                  <a:gd name="T37" fmla="*/ 25 h 25"/>
                  <a:gd name="T38" fmla="*/ 21 w 28"/>
                  <a:gd name="T39" fmla="*/ 25 h 25"/>
                  <a:gd name="T40" fmla="*/ 22 w 28"/>
                  <a:gd name="T41" fmla="*/ 23 h 25"/>
                  <a:gd name="T42" fmla="*/ 22 w 28"/>
                  <a:gd name="T43" fmla="*/ 22 h 25"/>
                  <a:gd name="T44" fmla="*/ 21 w 28"/>
                  <a:gd name="T45" fmla="*/ 22 h 25"/>
                  <a:gd name="T46" fmla="*/ 20 w 28"/>
                  <a:gd name="T47" fmla="*/ 20 h 25"/>
                  <a:gd name="T48" fmla="*/ 19 w 28"/>
                  <a:gd name="T49" fmla="*/ 19 h 25"/>
                  <a:gd name="T50" fmla="*/ 17 w 28"/>
                  <a:gd name="T51" fmla="*/ 17 h 25"/>
                  <a:gd name="T52" fmla="*/ 14 w 28"/>
                  <a:gd name="T53" fmla="*/ 13 h 25"/>
                  <a:gd name="T54" fmla="*/ 9 w 28"/>
                  <a:gd name="T55" fmla="*/ 8 h 25"/>
                  <a:gd name="T56" fmla="*/ 9 w 28"/>
                  <a:gd name="T57" fmla="*/ 8 h 25"/>
                  <a:gd name="T58" fmla="*/ 14 w 28"/>
                  <a:gd name="T59" fmla="*/ 13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25">
                    <a:moveTo>
                      <a:pt x="14" y="13"/>
                    </a:moveTo>
                    <a:cubicBezTo>
                      <a:pt x="15" y="14"/>
                      <a:pt x="17" y="15"/>
                      <a:pt x="18" y="17"/>
                    </a:cubicBezTo>
                    <a:cubicBezTo>
                      <a:pt x="19" y="18"/>
                      <a:pt x="19" y="19"/>
                      <a:pt x="20" y="20"/>
                    </a:cubicBezTo>
                    <a:cubicBezTo>
                      <a:pt x="21" y="21"/>
                      <a:pt x="21" y="21"/>
                      <a:pt x="22" y="22"/>
                    </a:cubicBezTo>
                    <a:cubicBezTo>
                      <a:pt x="22" y="22"/>
                      <a:pt x="22" y="22"/>
                      <a:pt x="22" y="22"/>
                    </a:cubicBezTo>
                    <a:cubicBezTo>
                      <a:pt x="22" y="22"/>
                      <a:pt x="22" y="22"/>
                      <a:pt x="22" y="22"/>
                    </a:cubicBezTo>
                    <a:cubicBezTo>
                      <a:pt x="23" y="22"/>
                      <a:pt x="24" y="21"/>
                      <a:pt x="25" y="21"/>
                    </a:cubicBezTo>
                    <a:cubicBezTo>
                      <a:pt x="27" y="21"/>
                      <a:pt x="28" y="22"/>
                      <a:pt x="28" y="22"/>
                    </a:cubicBezTo>
                    <a:cubicBezTo>
                      <a:pt x="27" y="21"/>
                      <a:pt x="22" y="18"/>
                      <a:pt x="28" y="13"/>
                    </a:cubicBezTo>
                    <a:cubicBezTo>
                      <a:pt x="26" y="15"/>
                      <a:pt x="20" y="13"/>
                      <a:pt x="21" y="9"/>
                    </a:cubicBezTo>
                    <a:cubicBezTo>
                      <a:pt x="19" y="10"/>
                      <a:pt x="17" y="7"/>
                      <a:pt x="18" y="5"/>
                    </a:cubicBezTo>
                    <a:cubicBezTo>
                      <a:pt x="16" y="7"/>
                      <a:pt x="14" y="5"/>
                      <a:pt x="14" y="2"/>
                    </a:cubicBezTo>
                    <a:cubicBezTo>
                      <a:pt x="12" y="7"/>
                      <a:pt x="3" y="2"/>
                      <a:pt x="0" y="0"/>
                    </a:cubicBezTo>
                    <a:cubicBezTo>
                      <a:pt x="2" y="2"/>
                      <a:pt x="7" y="15"/>
                      <a:pt x="3" y="16"/>
                    </a:cubicBezTo>
                    <a:cubicBezTo>
                      <a:pt x="4" y="16"/>
                      <a:pt x="8" y="16"/>
                      <a:pt x="10" y="17"/>
                    </a:cubicBezTo>
                    <a:cubicBezTo>
                      <a:pt x="10" y="18"/>
                      <a:pt x="11" y="20"/>
                      <a:pt x="9" y="20"/>
                    </a:cubicBezTo>
                    <a:cubicBezTo>
                      <a:pt x="9" y="20"/>
                      <a:pt x="12" y="20"/>
                      <a:pt x="13" y="21"/>
                    </a:cubicBezTo>
                    <a:cubicBezTo>
                      <a:pt x="14" y="21"/>
                      <a:pt x="13" y="23"/>
                      <a:pt x="13" y="23"/>
                    </a:cubicBezTo>
                    <a:cubicBezTo>
                      <a:pt x="15" y="23"/>
                      <a:pt x="16" y="22"/>
                      <a:pt x="17" y="25"/>
                    </a:cubicBezTo>
                    <a:cubicBezTo>
                      <a:pt x="17" y="24"/>
                      <a:pt x="19" y="23"/>
                      <a:pt x="21" y="25"/>
                    </a:cubicBezTo>
                    <a:cubicBezTo>
                      <a:pt x="21" y="24"/>
                      <a:pt x="21" y="23"/>
                      <a:pt x="22" y="23"/>
                    </a:cubicBezTo>
                    <a:cubicBezTo>
                      <a:pt x="22" y="23"/>
                      <a:pt x="22" y="22"/>
                      <a:pt x="22" y="22"/>
                    </a:cubicBezTo>
                    <a:cubicBezTo>
                      <a:pt x="22" y="22"/>
                      <a:pt x="21" y="22"/>
                      <a:pt x="21" y="22"/>
                    </a:cubicBezTo>
                    <a:cubicBezTo>
                      <a:pt x="21" y="21"/>
                      <a:pt x="20" y="21"/>
                      <a:pt x="20" y="20"/>
                    </a:cubicBezTo>
                    <a:cubicBezTo>
                      <a:pt x="19" y="20"/>
                      <a:pt x="19" y="19"/>
                      <a:pt x="19" y="19"/>
                    </a:cubicBezTo>
                    <a:cubicBezTo>
                      <a:pt x="18" y="18"/>
                      <a:pt x="18" y="18"/>
                      <a:pt x="17" y="17"/>
                    </a:cubicBezTo>
                    <a:cubicBezTo>
                      <a:pt x="16" y="16"/>
                      <a:pt x="15" y="14"/>
                      <a:pt x="14" y="13"/>
                    </a:cubicBezTo>
                    <a:cubicBezTo>
                      <a:pt x="12" y="11"/>
                      <a:pt x="10" y="9"/>
                      <a:pt x="9" y="8"/>
                    </a:cubicBezTo>
                    <a:cubicBezTo>
                      <a:pt x="9" y="8"/>
                      <a:pt x="9" y="8"/>
                      <a:pt x="9" y="8"/>
                    </a:cubicBezTo>
                    <a:lnTo>
                      <a:pt x="14" y="13"/>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chenying0907 119"/>
              <p:cNvSpPr/>
              <p:nvPr/>
            </p:nvSpPr>
            <p:spPr bwMode="auto">
              <a:xfrm>
                <a:off x="7032625" y="2678113"/>
                <a:ext cx="196850" cy="155575"/>
              </a:xfrm>
              <a:custGeom>
                <a:gdLst>
                  <a:gd name="T0" fmla="*/ 4 w 10"/>
                  <a:gd name="T1" fmla="*/ 7 h 8"/>
                  <a:gd name="T2" fmla="*/ 8 w 10"/>
                  <a:gd name="T3" fmla="*/ 7 h 8"/>
                  <a:gd name="T4" fmla="*/ 10 w 10"/>
                  <a:gd name="T5" fmla="*/ 5 h 8"/>
                  <a:gd name="T6" fmla="*/ 9 w 10"/>
                  <a:gd name="T7" fmla="*/ 1 h 8"/>
                  <a:gd name="T8" fmla="*/ 6 w 10"/>
                  <a:gd name="T9" fmla="*/ 0 h 8"/>
                  <a:gd name="T10" fmla="*/ 4 w 10"/>
                  <a:gd name="T11" fmla="*/ 0 h 8"/>
                  <a:gd name="T12" fmla="*/ 3 w 10"/>
                  <a:gd name="T13" fmla="*/ 0 h 8"/>
                  <a:gd name="T14" fmla="*/ 2 w 10"/>
                  <a:gd name="T15" fmla="*/ 0 h 8"/>
                  <a:gd name="T16" fmla="*/ 1 w 10"/>
                  <a:gd name="T17" fmla="*/ 5 h 8"/>
                  <a:gd name="T18" fmla="*/ 1 w 10"/>
                  <a:gd name="T19" fmla="*/ 6 h 8"/>
                  <a:gd name="T20" fmla="*/ 4 w 10"/>
                  <a:gd name="T21" fmla="*/ 7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4" y="7"/>
                    </a:moveTo>
                    <a:cubicBezTo>
                      <a:pt x="5" y="8"/>
                      <a:pt x="6" y="8"/>
                      <a:pt x="8" y="7"/>
                    </a:cubicBezTo>
                    <a:cubicBezTo>
                      <a:pt x="8" y="7"/>
                      <a:pt x="10" y="5"/>
                      <a:pt x="10" y="5"/>
                    </a:cubicBezTo>
                    <a:cubicBezTo>
                      <a:pt x="10" y="3"/>
                      <a:pt x="10" y="2"/>
                      <a:pt x="9" y="1"/>
                    </a:cubicBezTo>
                    <a:cubicBezTo>
                      <a:pt x="8" y="1"/>
                      <a:pt x="7" y="0"/>
                      <a:pt x="6" y="0"/>
                    </a:cubicBezTo>
                    <a:cubicBezTo>
                      <a:pt x="6" y="0"/>
                      <a:pt x="5" y="0"/>
                      <a:pt x="4" y="0"/>
                    </a:cubicBezTo>
                    <a:cubicBezTo>
                      <a:pt x="4" y="0"/>
                      <a:pt x="4" y="1"/>
                      <a:pt x="3" y="0"/>
                    </a:cubicBezTo>
                    <a:cubicBezTo>
                      <a:pt x="3" y="0"/>
                      <a:pt x="2" y="0"/>
                      <a:pt x="2" y="0"/>
                    </a:cubicBezTo>
                    <a:cubicBezTo>
                      <a:pt x="0" y="2"/>
                      <a:pt x="0" y="4"/>
                      <a:pt x="1" y="5"/>
                    </a:cubicBezTo>
                    <a:cubicBezTo>
                      <a:pt x="1" y="5"/>
                      <a:pt x="1" y="6"/>
                      <a:pt x="1" y="6"/>
                    </a:cubicBezTo>
                    <a:cubicBezTo>
                      <a:pt x="2" y="7"/>
                      <a:pt x="3" y="7"/>
                      <a:pt x="4" y="7"/>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chenying0907 120"/>
              <p:cNvSpPr/>
              <p:nvPr/>
            </p:nvSpPr>
            <p:spPr bwMode="auto">
              <a:xfrm>
                <a:off x="7170738" y="2540000"/>
                <a:ext cx="117475" cy="138113"/>
              </a:xfrm>
              <a:custGeom>
                <a:gdLst>
                  <a:gd name="T0" fmla="*/ 3 w 6"/>
                  <a:gd name="T1" fmla="*/ 7 h 7"/>
                  <a:gd name="T2" fmla="*/ 5 w 6"/>
                  <a:gd name="T3" fmla="*/ 5 h 7"/>
                  <a:gd name="T4" fmla="*/ 6 w 6"/>
                  <a:gd name="T5" fmla="*/ 3 h 7"/>
                  <a:gd name="T6" fmla="*/ 5 w 6"/>
                  <a:gd name="T7" fmla="*/ 1 h 7"/>
                  <a:gd name="T8" fmla="*/ 1 w 6"/>
                  <a:gd name="T9" fmla="*/ 0 h 7"/>
                  <a:gd name="T10" fmla="*/ 2 w 6"/>
                  <a:gd name="T11" fmla="*/ 3 h 7"/>
                  <a:gd name="T12" fmla="*/ 1 w 6"/>
                  <a:gd name="T13" fmla="*/ 5 h 7"/>
                  <a:gd name="T14" fmla="*/ 1 w 6"/>
                  <a:gd name="T15" fmla="*/ 5 h 7"/>
                  <a:gd name="T16" fmla="*/ 1 w 6"/>
                  <a:gd name="T17" fmla="*/ 5 h 7"/>
                  <a:gd name="T18" fmla="*/ 0 w 6"/>
                  <a:gd name="T19" fmla="*/ 6 h 7"/>
                  <a:gd name="T20" fmla="*/ 3 w 6"/>
                  <a:gd name="T21" fmla="*/ 7 h 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7">
                    <a:moveTo>
                      <a:pt x="3" y="7"/>
                    </a:moveTo>
                    <a:cubicBezTo>
                      <a:pt x="4" y="7"/>
                      <a:pt x="5" y="6"/>
                      <a:pt x="5" y="5"/>
                    </a:cubicBezTo>
                    <a:cubicBezTo>
                      <a:pt x="6" y="5"/>
                      <a:pt x="6" y="4"/>
                      <a:pt x="6" y="3"/>
                    </a:cubicBezTo>
                    <a:cubicBezTo>
                      <a:pt x="6" y="2"/>
                      <a:pt x="5" y="1"/>
                      <a:pt x="5" y="1"/>
                    </a:cubicBezTo>
                    <a:cubicBezTo>
                      <a:pt x="4" y="0"/>
                      <a:pt x="2" y="0"/>
                      <a:pt x="1" y="0"/>
                    </a:cubicBezTo>
                    <a:cubicBezTo>
                      <a:pt x="1" y="1"/>
                      <a:pt x="2" y="2"/>
                      <a:pt x="2" y="3"/>
                    </a:cubicBezTo>
                    <a:cubicBezTo>
                      <a:pt x="1" y="4"/>
                      <a:pt x="1" y="4"/>
                      <a:pt x="1" y="5"/>
                    </a:cubicBezTo>
                    <a:cubicBezTo>
                      <a:pt x="1" y="5"/>
                      <a:pt x="1" y="5"/>
                      <a:pt x="1" y="5"/>
                    </a:cubicBezTo>
                    <a:cubicBezTo>
                      <a:pt x="1" y="5"/>
                      <a:pt x="1" y="5"/>
                      <a:pt x="1" y="5"/>
                    </a:cubicBezTo>
                    <a:cubicBezTo>
                      <a:pt x="1" y="5"/>
                      <a:pt x="0" y="6"/>
                      <a:pt x="0" y="6"/>
                    </a:cubicBezTo>
                    <a:cubicBezTo>
                      <a:pt x="1" y="7"/>
                      <a:pt x="2" y="7"/>
                      <a:pt x="3" y="7"/>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chenying0907 121"/>
              <p:cNvSpPr/>
              <p:nvPr/>
            </p:nvSpPr>
            <p:spPr bwMode="auto">
              <a:xfrm>
                <a:off x="7032625" y="2500313"/>
                <a:ext cx="138113" cy="157163"/>
              </a:xfrm>
              <a:custGeom>
                <a:gdLst>
                  <a:gd name="T0" fmla="*/ 4 w 7"/>
                  <a:gd name="T1" fmla="*/ 8 h 8"/>
                  <a:gd name="T2" fmla="*/ 6 w 7"/>
                  <a:gd name="T3" fmla="*/ 8 h 8"/>
                  <a:gd name="T4" fmla="*/ 7 w 7"/>
                  <a:gd name="T5" fmla="*/ 5 h 8"/>
                  <a:gd name="T6" fmla="*/ 6 w 7"/>
                  <a:gd name="T7" fmla="*/ 2 h 8"/>
                  <a:gd name="T8" fmla="*/ 6 w 7"/>
                  <a:gd name="T9" fmla="*/ 1 h 8"/>
                  <a:gd name="T10" fmla="*/ 5 w 7"/>
                  <a:gd name="T11" fmla="*/ 1 h 8"/>
                  <a:gd name="T12" fmla="*/ 3 w 7"/>
                  <a:gd name="T13" fmla="*/ 0 h 8"/>
                  <a:gd name="T14" fmla="*/ 0 w 7"/>
                  <a:gd name="T15" fmla="*/ 2 h 8"/>
                  <a:gd name="T16" fmla="*/ 0 w 7"/>
                  <a:gd name="T17" fmla="*/ 4 h 8"/>
                  <a:gd name="T18" fmla="*/ 0 w 7"/>
                  <a:gd name="T19" fmla="*/ 4 h 8"/>
                  <a:gd name="T20" fmla="*/ 1 w 7"/>
                  <a:gd name="T21" fmla="*/ 7 h 8"/>
                  <a:gd name="T22" fmla="*/ 2 w 7"/>
                  <a:gd name="T23" fmla="*/ 8 h 8"/>
                  <a:gd name="T24" fmla="*/ 4 w 7"/>
                  <a:gd name="T25" fmla="*/ 8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8">
                    <a:moveTo>
                      <a:pt x="4" y="8"/>
                    </a:moveTo>
                    <a:cubicBezTo>
                      <a:pt x="5" y="8"/>
                      <a:pt x="5" y="8"/>
                      <a:pt x="6" y="8"/>
                    </a:cubicBezTo>
                    <a:cubicBezTo>
                      <a:pt x="6" y="7"/>
                      <a:pt x="7" y="7"/>
                      <a:pt x="7" y="5"/>
                    </a:cubicBezTo>
                    <a:cubicBezTo>
                      <a:pt x="7" y="4"/>
                      <a:pt x="7" y="3"/>
                      <a:pt x="6" y="2"/>
                    </a:cubicBezTo>
                    <a:cubicBezTo>
                      <a:pt x="6" y="2"/>
                      <a:pt x="6" y="1"/>
                      <a:pt x="6" y="1"/>
                    </a:cubicBezTo>
                    <a:cubicBezTo>
                      <a:pt x="5" y="1"/>
                      <a:pt x="5" y="1"/>
                      <a:pt x="5" y="1"/>
                    </a:cubicBezTo>
                    <a:cubicBezTo>
                      <a:pt x="4" y="0"/>
                      <a:pt x="4" y="0"/>
                      <a:pt x="3" y="0"/>
                    </a:cubicBezTo>
                    <a:cubicBezTo>
                      <a:pt x="2" y="0"/>
                      <a:pt x="1" y="1"/>
                      <a:pt x="0" y="2"/>
                    </a:cubicBezTo>
                    <a:cubicBezTo>
                      <a:pt x="0" y="2"/>
                      <a:pt x="0" y="3"/>
                      <a:pt x="0" y="4"/>
                    </a:cubicBezTo>
                    <a:cubicBezTo>
                      <a:pt x="0" y="4"/>
                      <a:pt x="0" y="4"/>
                      <a:pt x="0" y="4"/>
                    </a:cubicBezTo>
                    <a:cubicBezTo>
                      <a:pt x="0" y="5"/>
                      <a:pt x="0" y="6"/>
                      <a:pt x="1" y="7"/>
                    </a:cubicBezTo>
                    <a:cubicBezTo>
                      <a:pt x="1" y="7"/>
                      <a:pt x="2" y="8"/>
                      <a:pt x="2" y="8"/>
                    </a:cubicBezTo>
                    <a:cubicBezTo>
                      <a:pt x="3" y="8"/>
                      <a:pt x="3" y="8"/>
                      <a:pt x="4" y="8"/>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88" name="PA_chenying0907 87"/>
          <p:cNvSpPr txBox="1"/>
          <p:nvPr>
            <p:custDataLst>
              <p:tags r:id="rId8"/>
            </p:custDataLst>
          </p:nvPr>
        </p:nvSpPr>
        <p:spPr>
          <a:xfrm>
            <a:off x="4768630" y="3030027"/>
            <a:ext cx="2364832" cy="523220"/>
          </a:xfrm>
          <a:prstGeom prst="rect">
            <a:avLst/>
          </a:prstGeom>
          <a:noFill/>
        </p:spPr>
        <p:txBody>
          <a:bodyPr wrap="square" rtlCol="0">
            <a:spAutoFit/>
          </a:bodyPr>
          <a:lstStyle/>
          <a:p>
            <a:pPr algn="ctr"/>
            <a:r>
              <a:rPr lang="en-US" altLang="zh-CN" sz="2800">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sz="28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89" name="PA_chenying0907 88"/>
          <p:cNvSpPr txBox="1"/>
          <p:nvPr>
            <p:custDataLst>
              <p:tags r:id="rId9"/>
            </p:custDataLst>
          </p:nvPr>
        </p:nvSpPr>
        <p:spPr>
          <a:xfrm>
            <a:off x="5482975" y="4548400"/>
            <a:ext cx="2364832" cy="523220"/>
          </a:xfrm>
          <a:prstGeom prst="rect">
            <a:avLst/>
          </a:prstGeom>
          <a:noFill/>
        </p:spPr>
        <p:txBody>
          <a:bodyPr wrap="square" rtlCol="0">
            <a:spAutoFit/>
          </a:bodyPr>
          <a:lstStyle/>
          <a:p>
            <a:pPr algn="ctr"/>
            <a:r>
              <a:rPr lang="en-US" altLang="zh-CN" sz="2800">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sz="28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91" name="PA_矩形 21"/>
          <p:cNvSpPr/>
          <p:nvPr>
            <p:custDataLst>
              <p:tags r:id="rId10"/>
            </p:custDataLst>
          </p:nvPr>
        </p:nvSpPr>
        <p:spPr>
          <a:xfrm>
            <a:off x="8067711" y="4603550"/>
            <a:ext cx="3433727" cy="978729"/>
          </a:xfrm>
          <a:prstGeom prst="rect">
            <a:avLst/>
          </a:prstGeom>
        </p:spPr>
        <p:txBody>
          <a:bodyPr wrap="square">
            <a:spAutoFit/>
          </a:bodyPr>
          <a:lstStyle/>
          <a:p>
            <a:pPr>
              <a:lnSpc>
                <a:spcPct val="120000"/>
              </a:lnSpc>
            </a:pPr>
            <a:r>
              <a:rPr lang="en-US" sz="1200">
                <a:latin typeface="Marketing Script" panose="02000505020000020003" pitchFamily="2" charset="-122"/>
                <a:ea typeface="Marketing Script" panose="02000505020000020003" pitchFamily="2" charset="-122"/>
                <a:cs typeface="Segoe UI" panose="020b0502040204020203" pitchFamily="34" charset="0"/>
              </a:rPr>
              <a:t>Body text here or Lorem Ipsum is simply dummy text of the printing and typesetting industry. Lorem Ipsum has been the industry's standard dummy text ever since the </a:t>
            </a:r>
            <a:r>
              <a:rPr lang="en-US" sz="1200" smtClean="0">
                <a:latin typeface="Marketing Script" panose="02000505020000020003" pitchFamily="2" charset="-122"/>
                <a:ea typeface="Marketing Script" panose="02000505020000020003" pitchFamily="2" charset="-122"/>
                <a:cs typeface="Segoe UI" panose="020b0502040204020203" pitchFamily="34" charset="0"/>
              </a:rPr>
              <a:t>1500s</a:t>
            </a:r>
            <a:endParaRPr 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92" name="PA_矩形 21"/>
          <p:cNvSpPr/>
          <p:nvPr>
            <p:custDataLst>
              <p:tags r:id="rId11"/>
            </p:custDataLst>
          </p:nvPr>
        </p:nvSpPr>
        <p:spPr>
          <a:xfrm>
            <a:off x="749299" y="2130640"/>
            <a:ext cx="3374989" cy="978729"/>
          </a:xfrm>
          <a:prstGeom prst="rect">
            <a:avLst/>
          </a:prstGeom>
        </p:spPr>
        <p:txBody>
          <a:bodyPr wrap="square">
            <a:spAutoFit/>
          </a:bodyPr>
          <a:lstStyle/>
          <a:p>
            <a:pPr algn="r">
              <a:lnSpc>
                <a:spcPct val="120000"/>
              </a:lnSpc>
            </a:pPr>
            <a:r>
              <a:rPr lang="en-US" sz="1200">
                <a:latin typeface="Marketing Script" panose="02000505020000020003" pitchFamily="2" charset="-122"/>
                <a:ea typeface="Marketing Script" panose="02000505020000020003" pitchFamily="2" charset="-122"/>
                <a:cs typeface="Segoe UI" panose="020b0502040204020203" pitchFamily="34" charset="0"/>
              </a:rPr>
              <a:t>Body text here or Lorem Ipsum is simply dummy text of the printing and typesetting industry. Lorem Ipsum has been the industry's standard dummy text ever since the </a:t>
            </a:r>
            <a:r>
              <a:rPr lang="en-US" sz="1200" smtClean="0">
                <a:latin typeface="Marketing Script" panose="02000505020000020003" pitchFamily="2" charset="-122"/>
                <a:ea typeface="Marketing Script" panose="02000505020000020003" pitchFamily="2" charset="-122"/>
                <a:cs typeface="Segoe UI" panose="020b0502040204020203" pitchFamily="34" charset="0"/>
              </a:rPr>
              <a:t>1500s</a:t>
            </a:r>
            <a:endParaRPr 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95" name="PA_任意多边形 174"/>
          <p:cNvSpPr>
            <a:spLocks noEditPoints="1"/>
          </p:cNvSpPr>
          <p:nvPr>
            <p:custDataLst>
              <p:tags r:id="rId12"/>
            </p:custDataLst>
          </p:nvPr>
        </p:nvSpPr>
        <p:spPr bwMode="auto">
          <a:xfrm>
            <a:off x="3171462" y="1619008"/>
            <a:ext cx="952825" cy="492584"/>
          </a:xfrm>
          <a:custGeom>
            <a:gdLst>
              <a:gd name="T0" fmla="*/ 11 w 30"/>
              <a:gd name="T1" fmla="*/ 15 h 16"/>
              <a:gd name="T2" fmla="*/ 5 w 30"/>
              <a:gd name="T3" fmla="*/ 13 h 16"/>
              <a:gd name="T4" fmla="*/ 12 w 30"/>
              <a:gd name="T5" fmla="*/ 14 h 16"/>
              <a:gd name="T6" fmla="*/ 3 w 30"/>
              <a:gd name="T7" fmla="*/ 11 h 16"/>
              <a:gd name="T8" fmla="*/ 3 w 30"/>
              <a:gd name="T9" fmla="*/ 9 h 16"/>
              <a:gd name="T10" fmla="*/ 7 w 30"/>
              <a:gd name="T11" fmla="*/ 13 h 16"/>
              <a:gd name="T12" fmla="*/ 8 w 30"/>
              <a:gd name="T13" fmla="*/ 13 h 16"/>
              <a:gd name="T14" fmla="*/ 4 w 30"/>
              <a:gd name="T15" fmla="*/ 4 h 16"/>
              <a:gd name="T16" fmla="*/ 5 w 30"/>
              <a:gd name="T17" fmla="*/ 3 h 16"/>
              <a:gd name="T18" fmla="*/ 12 w 30"/>
              <a:gd name="T19" fmla="*/ 14 h 16"/>
              <a:gd name="T20" fmla="*/ 9 w 30"/>
              <a:gd name="T21" fmla="*/ 11 h 16"/>
              <a:gd name="T22" fmla="*/ 7 w 30"/>
              <a:gd name="T23" fmla="*/ 2 h 16"/>
              <a:gd name="T24" fmla="*/ 8 w 30"/>
              <a:gd name="T25" fmla="*/ 1 h 16"/>
              <a:gd name="T26" fmla="*/ 7 w 30"/>
              <a:gd name="T27" fmla="*/ 6 h 16"/>
              <a:gd name="T28" fmla="*/ 13 w 30"/>
              <a:gd name="T29" fmla="*/ 14 h 16"/>
              <a:gd name="T30" fmla="*/ 10 w 30"/>
              <a:gd name="T31" fmla="*/ 9 h 16"/>
              <a:gd name="T32" fmla="*/ 11 w 30"/>
              <a:gd name="T33" fmla="*/ 3 h 16"/>
              <a:gd name="T34" fmla="*/ 10 w 30"/>
              <a:gd name="T35" fmla="*/ 6 h 16"/>
              <a:gd name="T36" fmla="*/ 14 w 30"/>
              <a:gd name="T37" fmla="*/ 8 h 16"/>
              <a:gd name="T38" fmla="*/ 14 w 30"/>
              <a:gd name="T39" fmla="*/ 8 h 16"/>
              <a:gd name="T40" fmla="*/ 16 w 30"/>
              <a:gd name="T41" fmla="*/ 11 h 16"/>
              <a:gd name="T42" fmla="*/ 16 w 30"/>
              <a:gd name="T43" fmla="*/ 5 h 16"/>
              <a:gd name="T44" fmla="*/ 18 w 30"/>
              <a:gd name="T45" fmla="*/ 5 h 16"/>
              <a:gd name="T46" fmla="*/ 14 w 30"/>
              <a:gd name="T47" fmla="*/ 14 h 16"/>
              <a:gd name="T48" fmla="*/ 18 w 30"/>
              <a:gd name="T49" fmla="*/ 10 h 16"/>
              <a:gd name="T50" fmla="*/ 19 w 30"/>
              <a:gd name="T51" fmla="*/ 9 h 16"/>
              <a:gd name="T52" fmla="*/ 15 w 30"/>
              <a:gd name="T53" fmla="*/ 14 h 16"/>
              <a:gd name="T54" fmla="*/ 20 w 30"/>
              <a:gd name="T55" fmla="*/ 10 h 16"/>
              <a:gd name="T56" fmla="*/ 24 w 30"/>
              <a:gd name="T57" fmla="*/ 4 h 16"/>
              <a:gd name="T58" fmla="*/ 21 w 30"/>
              <a:gd name="T59" fmla="*/ 9 h 16"/>
              <a:gd name="T60" fmla="*/ 16 w 30"/>
              <a:gd name="T61" fmla="*/ 14 h 16"/>
              <a:gd name="T62" fmla="*/ 24 w 30"/>
              <a:gd name="T63" fmla="*/ 10 h 16"/>
              <a:gd name="T64" fmla="*/ 28 w 30"/>
              <a:gd name="T65" fmla="*/ 5 h 16"/>
              <a:gd name="T66" fmla="*/ 25 w 30"/>
              <a:gd name="T67" fmla="*/ 9 h 16"/>
              <a:gd name="T68" fmla="*/ 18 w 30"/>
              <a:gd name="T69" fmla="*/ 14 h 16"/>
              <a:gd name="T70" fmla="*/ 23 w 30"/>
              <a:gd name="T71" fmla="*/ 13 h 16"/>
              <a:gd name="T72" fmla="*/ 23 w 30"/>
              <a:gd name="T73" fmla="*/ 13 h 16"/>
              <a:gd name="T74" fmla="*/ 21 w 30"/>
              <a:gd name="T75" fmla="*/ 15 h 16"/>
              <a:gd name="T76" fmla="*/ 21 w 30"/>
              <a:gd name="T77" fmla="*/ 16 h 16"/>
              <a:gd name="T78" fmla="*/ 2 w 30"/>
              <a:gd name="T79" fmla="*/ 5 h 16"/>
              <a:gd name="T80" fmla="*/ 19 w 30"/>
              <a:gd name="T81" fmla="*/ 8 h 16"/>
              <a:gd name="T82" fmla="*/ 2 w 30"/>
              <a:gd name="T83" fmla="*/ 13 h 16"/>
              <a:gd name="T84" fmla="*/ 25 w 30"/>
              <a:gd name="T85" fmla="*/ 11 h 16"/>
              <a:gd name="T86" fmla="*/ 10 w 30"/>
              <a:gd name="T87" fmla="*/ 2 h 16"/>
              <a:gd name="T88" fmla="*/ 24 w 30"/>
              <a:gd name="T89" fmla="*/ 3 h 16"/>
              <a:gd name="T90" fmla="*/ 17 w 30"/>
              <a:gd name="T91" fmla="*/ 6 h 16"/>
              <a:gd name="T92" fmla="*/ 29 w 30"/>
              <a:gd name="T93" fmla="*/ 6 h 16"/>
              <a:gd name="T94" fmla="*/ 22 w 30"/>
              <a:gd name="T95" fmla="*/ 3 h 16"/>
              <a:gd name="T96" fmla="*/ 19 w 30"/>
              <a:gd name="T97" fmla="*/ 3 h 16"/>
              <a:gd name="T98" fmla="*/ 27 w 30"/>
              <a:gd name="T99" fmla="*/ 7 h 16"/>
              <a:gd name="T100" fmla="*/ 12 w 30"/>
              <a:gd name="T101" fmla="*/ 3 h 16"/>
              <a:gd name="T102" fmla="*/ 17 w 30"/>
              <a:gd name="T103" fmla="*/ 2 h 16"/>
              <a:gd name="T104" fmla="*/ 28 w 30"/>
              <a:gd name="T105" fmla="*/ 4 h 16"/>
              <a:gd name="T106" fmla="*/ 1 w 30"/>
              <a:gd name="T107" fmla="*/ 4 h 16"/>
              <a:gd name="T108" fmla="*/ 0 w 30"/>
              <a:gd name="T109" fmla="*/ 3 h 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 h="16">
                <a:moveTo>
                  <a:pt x="16" y="15"/>
                </a:moveTo>
                <a:cubicBezTo>
                  <a:pt x="15" y="15"/>
                  <a:pt x="15" y="15"/>
                  <a:pt x="14" y="15"/>
                </a:cubicBezTo>
                <a:cubicBezTo>
                  <a:pt x="14" y="15"/>
                  <a:pt x="14" y="15"/>
                  <a:pt x="14" y="15"/>
                </a:cubicBezTo>
                <a:cubicBezTo>
                  <a:pt x="12" y="15"/>
                  <a:pt x="12" y="15"/>
                  <a:pt x="12" y="15"/>
                </a:cubicBezTo>
                <a:cubicBezTo>
                  <a:pt x="12" y="15"/>
                  <a:pt x="11" y="15"/>
                  <a:pt x="11" y="15"/>
                </a:cubicBezTo>
                <a:cubicBezTo>
                  <a:pt x="10" y="15"/>
                  <a:pt x="8" y="15"/>
                  <a:pt x="7" y="14"/>
                </a:cubicBezTo>
                <a:cubicBezTo>
                  <a:pt x="6" y="14"/>
                  <a:pt x="6" y="14"/>
                  <a:pt x="5" y="14"/>
                </a:cubicBezTo>
                <a:cubicBezTo>
                  <a:pt x="5" y="13"/>
                  <a:pt x="5" y="13"/>
                  <a:pt x="5" y="13"/>
                </a:cubicBezTo>
                <a:cubicBezTo>
                  <a:pt x="4" y="14"/>
                  <a:pt x="4" y="13"/>
                  <a:pt x="4" y="13"/>
                </a:cubicBezTo>
                <a:cubicBezTo>
                  <a:pt x="4" y="13"/>
                  <a:pt x="4" y="13"/>
                  <a:pt x="5" y="13"/>
                </a:cubicBezTo>
                <a:cubicBezTo>
                  <a:pt x="5" y="12"/>
                  <a:pt x="5" y="13"/>
                  <a:pt x="5" y="13"/>
                </a:cubicBezTo>
                <a:cubicBezTo>
                  <a:pt x="5" y="13"/>
                  <a:pt x="5" y="13"/>
                  <a:pt x="6" y="14"/>
                </a:cubicBezTo>
                <a:cubicBezTo>
                  <a:pt x="7" y="14"/>
                  <a:pt x="8" y="14"/>
                  <a:pt x="9" y="15"/>
                </a:cubicBezTo>
                <a:cubicBezTo>
                  <a:pt x="10" y="15"/>
                  <a:pt x="11" y="15"/>
                  <a:pt x="12" y="15"/>
                </a:cubicBezTo>
                <a:cubicBezTo>
                  <a:pt x="12" y="15"/>
                  <a:pt x="12" y="14"/>
                  <a:pt x="12" y="14"/>
                </a:cubicBezTo>
                <a:cubicBezTo>
                  <a:pt x="12" y="14"/>
                  <a:pt x="12" y="14"/>
                  <a:pt x="12" y="14"/>
                </a:cubicBezTo>
                <a:cubicBezTo>
                  <a:pt x="12" y="14"/>
                  <a:pt x="11" y="14"/>
                  <a:pt x="11" y="14"/>
                </a:cubicBezTo>
                <a:cubicBezTo>
                  <a:pt x="10" y="14"/>
                  <a:pt x="10" y="14"/>
                  <a:pt x="9" y="14"/>
                </a:cubicBezTo>
                <a:cubicBezTo>
                  <a:pt x="8" y="14"/>
                  <a:pt x="7" y="13"/>
                  <a:pt x="6" y="13"/>
                </a:cubicBezTo>
                <a:cubicBezTo>
                  <a:pt x="5" y="13"/>
                  <a:pt x="4" y="12"/>
                  <a:pt x="3" y="11"/>
                </a:cubicBezTo>
                <a:cubicBezTo>
                  <a:pt x="3" y="11"/>
                  <a:pt x="3" y="11"/>
                  <a:pt x="3" y="10"/>
                </a:cubicBezTo>
                <a:cubicBezTo>
                  <a:pt x="3" y="10"/>
                  <a:pt x="3" y="10"/>
                  <a:pt x="2" y="10"/>
                </a:cubicBezTo>
                <a:cubicBezTo>
                  <a:pt x="2" y="10"/>
                  <a:pt x="2" y="10"/>
                  <a:pt x="1" y="10"/>
                </a:cubicBezTo>
                <a:cubicBezTo>
                  <a:pt x="1" y="10"/>
                  <a:pt x="1" y="9"/>
                  <a:pt x="1" y="9"/>
                </a:cubicBezTo>
                <a:cubicBezTo>
                  <a:pt x="2" y="9"/>
                  <a:pt x="2" y="9"/>
                  <a:pt x="3" y="9"/>
                </a:cubicBezTo>
                <a:cubicBezTo>
                  <a:pt x="3" y="9"/>
                  <a:pt x="3" y="9"/>
                  <a:pt x="3" y="9"/>
                </a:cubicBezTo>
                <a:cubicBezTo>
                  <a:pt x="3" y="10"/>
                  <a:pt x="3" y="10"/>
                  <a:pt x="3" y="10"/>
                </a:cubicBezTo>
                <a:cubicBezTo>
                  <a:pt x="3" y="10"/>
                  <a:pt x="3" y="10"/>
                  <a:pt x="3" y="10"/>
                </a:cubicBezTo>
                <a:cubicBezTo>
                  <a:pt x="4" y="11"/>
                  <a:pt x="4" y="12"/>
                  <a:pt x="5" y="12"/>
                </a:cubicBezTo>
                <a:cubicBezTo>
                  <a:pt x="6" y="13"/>
                  <a:pt x="7" y="13"/>
                  <a:pt x="7" y="13"/>
                </a:cubicBezTo>
                <a:cubicBezTo>
                  <a:pt x="8" y="14"/>
                  <a:pt x="9" y="14"/>
                  <a:pt x="10" y="14"/>
                </a:cubicBezTo>
                <a:cubicBezTo>
                  <a:pt x="10" y="14"/>
                  <a:pt x="10" y="14"/>
                  <a:pt x="11" y="14"/>
                </a:cubicBezTo>
                <a:cubicBezTo>
                  <a:pt x="11" y="14"/>
                  <a:pt x="11" y="14"/>
                  <a:pt x="11" y="14"/>
                </a:cubicBezTo>
                <a:cubicBezTo>
                  <a:pt x="10" y="14"/>
                  <a:pt x="10" y="14"/>
                  <a:pt x="9" y="14"/>
                </a:cubicBezTo>
                <a:cubicBezTo>
                  <a:pt x="9" y="14"/>
                  <a:pt x="8" y="13"/>
                  <a:pt x="8" y="13"/>
                </a:cubicBezTo>
                <a:cubicBezTo>
                  <a:pt x="7" y="12"/>
                  <a:pt x="7" y="12"/>
                  <a:pt x="6" y="11"/>
                </a:cubicBezTo>
                <a:cubicBezTo>
                  <a:pt x="6" y="11"/>
                  <a:pt x="6" y="10"/>
                  <a:pt x="5" y="10"/>
                </a:cubicBezTo>
                <a:cubicBezTo>
                  <a:pt x="5" y="9"/>
                  <a:pt x="4" y="8"/>
                  <a:pt x="4" y="7"/>
                </a:cubicBezTo>
                <a:cubicBezTo>
                  <a:pt x="4" y="6"/>
                  <a:pt x="4" y="6"/>
                  <a:pt x="4" y="5"/>
                </a:cubicBezTo>
                <a:cubicBezTo>
                  <a:pt x="4" y="5"/>
                  <a:pt x="4" y="4"/>
                  <a:pt x="4" y="4"/>
                </a:cubicBezTo>
                <a:cubicBezTo>
                  <a:pt x="4" y="4"/>
                  <a:pt x="4" y="4"/>
                  <a:pt x="3" y="4"/>
                </a:cubicBezTo>
                <a:cubicBezTo>
                  <a:pt x="3" y="4"/>
                  <a:pt x="3" y="4"/>
                  <a:pt x="2" y="3"/>
                </a:cubicBezTo>
                <a:cubicBezTo>
                  <a:pt x="2" y="3"/>
                  <a:pt x="2" y="2"/>
                  <a:pt x="3" y="2"/>
                </a:cubicBezTo>
                <a:cubicBezTo>
                  <a:pt x="3" y="2"/>
                  <a:pt x="3" y="2"/>
                  <a:pt x="4" y="2"/>
                </a:cubicBezTo>
                <a:cubicBezTo>
                  <a:pt x="5" y="2"/>
                  <a:pt x="5" y="3"/>
                  <a:pt x="5" y="3"/>
                </a:cubicBezTo>
                <a:cubicBezTo>
                  <a:pt x="4" y="4"/>
                  <a:pt x="4" y="4"/>
                  <a:pt x="4" y="4"/>
                </a:cubicBezTo>
                <a:cubicBezTo>
                  <a:pt x="4" y="6"/>
                  <a:pt x="5" y="7"/>
                  <a:pt x="5" y="9"/>
                </a:cubicBezTo>
                <a:cubicBezTo>
                  <a:pt x="6" y="10"/>
                  <a:pt x="6" y="10"/>
                  <a:pt x="7" y="11"/>
                </a:cubicBezTo>
                <a:cubicBezTo>
                  <a:pt x="7" y="12"/>
                  <a:pt x="9" y="13"/>
                  <a:pt x="10" y="14"/>
                </a:cubicBezTo>
                <a:cubicBezTo>
                  <a:pt x="11" y="14"/>
                  <a:pt x="12" y="14"/>
                  <a:pt x="12" y="14"/>
                </a:cubicBezTo>
                <a:cubicBezTo>
                  <a:pt x="12" y="14"/>
                  <a:pt x="13" y="14"/>
                  <a:pt x="13" y="14"/>
                </a:cubicBezTo>
                <a:cubicBezTo>
                  <a:pt x="13" y="14"/>
                  <a:pt x="13" y="14"/>
                  <a:pt x="13" y="14"/>
                </a:cubicBezTo>
                <a:cubicBezTo>
                  <a:pt x="12" y="14"/>
                  <a:pt x="12" y="14"/>
                  <a:pt x="12" y="14"/>
                </a:cubicBezTo>
                <a:cubicBezTo>
                  <a:pt x="12" y="14"/>
                  <a:pt x="11" y="13"/>
                  <a:pt x="11" y="13"/>
                </a:cubicBezTo>
                <a:cubicBezTo>
                  <a:pt x="10" y="13"/>
                  <a:pt x="10" y="12"/>
                  <a:pt x="9" y="11"/>
                </a:cubicBezTo>
                <a:cubicBezTo>
                  <a:pt x="9" y="11"/>
                  <a:pt x="9" y="11"/>
                  <a:pt x="9" y="10"/>
                </a:cubicBezTo>
                <a:cubicBezTo>
                  <a:pt x="8" y="10"/>
                  <a:pt x="8" y="9"/>
                  <a:pt x="8" y="9"/>
                </a:cubicBezTo>
                <a:cubicBezTo>
                  <a:pt x="7" y="8"/>
                  <a:pt x="7" y="7"/>
                  <a:pt x="7" y="6"/>
                </a:cubicBezTo>
                <a:cubicBezTo>
                  <a:pt x="7" y="6"/>
                  <a:pt x="7" y="5"/>
                  <a:pt x="7" y="5"/>
                </a:cubicBezTo>
                <a:cubicBezTo>
                  <a:pt x="7" y="4"/>
                  <a:pt x="7" y="3"/>
                  <a:pt x="7" y="2"/>
                </a:cubicBezTo>
                <a:cubicBezTo>
                  <a:pt x="7" y="2"/>
                  <a:pt x="7" y="2"/>
                  <a:pt x="7" y="2"/>
                </a:cubicBezTo>
                <a:cubicBezTo>
                  <a:pt x="7" y="2"/>
                  <a:pt x="6" y="2"/>
                  <a:pt x="6" y="1"/>
                </a:cubicBezTo>
                <a:cubicBezTo>
                  <a:pt x="6" y="1"/>
                  <a:pt x="6" y="1"/>
                  <a:pt x="7" y="0"/>
                </a:cubicBezTo>
                <a:cubicBezTo>
                  <a:pt x="7" y="0"/>
                  <a:pt x="8" y="0"/>
                  <a:pt x="8" y="1"/>
                </a:cubicBezTo>
                <a:cubicBezTo>
                  <a:pt x="8" y="1"/>
                  <a:pt x="9" y="1"/>
                  <a:pt x="8" y="1"/>
                </a:cubicBezTo>
                <a:cubicBezTo>
                  <a:pt x="8" y="2"/>
                  <a:pt x="8" y="2"/>
                  <a:pt x="8" y="2"/>
                </a:cubicBezTo>
                <a:cubicBezTo>
                  <a:pt x="7" y="2"/>
                  <a:pt x="7" y="2"/>
                  <a:pt x="7" y="3"/>
                </a:cubicBezTo>
                <a:cubicBezTo>
                  <a:pt x="7" y="3"/>
                  <a:pt x="7" y="3"/>
                  <a:pt x="7" y="3"/>
                </a:cubicBezTo>
                <a:cubicBezTo>
                  <a:pt x="7" y="3"/>
                  <a:pt x="7" y="3"/>
                  <a:pt x="7" y="3"/>
                </a:cubicBezTo>
                <a:cubicBezTo>
                  <a:pt x="7" y="4"/>
                  <a:pt x="7" y="5"/>
                  <a:pt x="7" y="6"/>
                </a:cubicBezTo>
                <a:cubicBezTo>
                  <a:pt x="7" y="6"/>
                  <a:pt x="7" y="7"/>
                  <a:pt x="7" y="7"/>
                </a:cubicBezTo>
                <a:cubicBezTo>
                  <a:pt x="8" y="8"/>
                  <a:pt x="8" y="9"/>
                  <a:pt x="9" y="10"/>
                </a:cubicBezTo>
                <a:cubicBezTo>
                  <a:pt x="9" y="11"/>
                  <a:pt x="10" y="12"/>
                  <a:pt x="10" y="12"/>
                </a:cubicBezTo>
                <a:cubicBezTo>
                  <a:pt x="11" y="13"/>
                  <a:pt x="11" y="13"/>
                  <a:pt x="12" y="13"/>
                </a:cubicBezTo>
                <a:cubicBezTo>
                  <a:pt x="12" y="14"/>
                  <a:pt x="12" y="14"/>
                  <a:pt x="13" y="14"/>
                </a:cubicBezTo>
                <a:cubicBezTo>
                  <a:pt x="13" y="14"/>
                  <a:pt x="13" y="14"/>
                  <a:pt x="13" y="14"/>
                </a:cubicBezTo>
                <a:cubicBezTo>
                  <a:pt x="13" y="14"/>
                  <a:pt x="13" y="13"/>
                  <a:pt x="12" y="13"/>
                </a:cubicBezTo>
                <a:cubicBezTo>
                  <a:pt x="12" y="12"/>
                  <a:pt x="12" y="12"/>
                  <a:pt x="11" y="11"/>
                </a:cubicBezTo>
                <a:cubicBezTo>
                  <a:pt x="11" y="11"/>
                  <a:pt x="11" y="10"/>
                  <a:pt x="11" y="9"/>
                </a:cubicBezTo>
                <a:cubicBezTo>
                  <a:pt x="10" y="9"/>
                  <a:pt x="10" y="9"/>
                  <a:pt x="10" y="9"/>
                </a:cubicBezTo>
                <a:cubicBezTo>
                  <a:pt x="10" y="8"/>
                  <a:pt x="10" y="8"/>
                  <a:pt x="10" y="7"/>
                </a:cubicBezTo>
                <a:cubicBezTo>
                  <a:pt x="10" y="7"/>
                  <a:pt x="10" y="6"/>
                  <a:pt x="10" y="5"/>
                </a:cubicBezTo>
                <a:cubicBezTo>
                  <a:pt x="10" y="5"/>
                  <a:pt x="10" y="5"/>
                  <a:pt x="10" y="5"/>
                </a:cubicBezTo>
                <a:cubicBezTo>
                  <a:pt x="10" y="4"/>
                  <a:pt x="10" y="4"/>
                  <a:pt x="10" y="3"/>
                </a:cubicBezTo>
                <a:cubicBezTo>
                  <a:pt x="10" y="3"/>
                  <a:pt x="10" y="3"/>
                  <a:pt x="11" y="3"/>
                </a:cubicBezTo>
                <a:cubicBezTo>
                  <a:pt x="12" y="3"/>
                  <a:pt x="12" y="3"/>
                  <a:pt x="12" y="4"/>
                </a:cubicBezTo>
                <a:cubicBezTo>
                  <a:pt x="12" y="4"/>
                  <a:pt x="12" y="4"/>
                  <a:pt x="12" y="5"/>
                </a:cubicBezTo>
                <a:cubicBezTo>
                  <a:pt x="12" y="5"/>
                  <a:pt x="11" y="5"/>
                  <a:pt x="11" y="5"/>
                </a:cubicBezTo>
                <a:cubicBezTo>
                  <a:pt x="11" y="5"/>
                  <a:pt x="11" y="5"/>
                  <a:pt x="11" y="5"/>
                </a:cubicBezTo>
                <a:cubicBezTo>
                  <a:pt x="11" y="5"/>
                  <a:pt x="10" y="6"/>
                  <a:pt x="10" y="6"/>
                </a:cubicBezTo>
                <a:cubicBezTo>
                  <a:pt x="10" y="6"/>
                  <a:pt x="10" y="7"/>
                  <a:pt x="10" y="8"/>
                </a:cubicBezTo>
                <a:cubicBezTo>
                  <a:pt x="10" y="9"/>
                  <a:pt x="11" y="9"/>
                  <a:pt x="11" y="10"/>
                </a:cubicBezTo>
                <a:cubicBezTo>
                  <a:pt x="11" y="11"/>
                  <a:pt x="12" y="12"/>
                  <a:pt x="12" y="12"/>
                </a:cubicBezTo>
                <a:cubicBezTo>
                  <a:pt x="12" y="13"/>
                  <a:pt x="13" y="13"/>
                  <a:pt x="13" y="14"/>
                </a:cubicBezTo>
                <a:cubicBezTo>
                  <a:pt x="14" y="12"/>
                  <a:pt x="14" y="10"/>
                  <a:pt x="14" y="8"/>
                </a:cubicBezTo>
                <a:cubicBezTo>
                  <a:pt x="14" y="7"/>
                  <a:pt x="13" y="7"/>
                  <a:pt x="13" y="7"/>
                </a:cubicBezTo>
                <a:cubicBezTo>
                  <a:pt x="13" y="7"/>
                  <a:pt x="13" y="7"/>
                  <a:pt x="13" y="7"/>
                </a:cubicBezTo>
                <a:cubicBezTo>
                  <a:pt x="13" y="6"/>
                  <a:pt x="13" y="6"/>
                  <a:pt x="14" y="6"/>
                </a:cubicBezTo>
                <a:cubicBezTo>
                  <a:pt x="14" y="6"/>
                  <a:pt x="15" y="7"/>
                  <a:pt x="14" y="7"/>
                </a:cubicBezTo>
                <a:cubicBezTo>
                  <a:pt x="14" y="7"/>
                  <a:pt x="14" y="8"/>
                  <a:pt x="14" y="8"/>
                </a:cubicBezTo>
                <a:cubicBezTo>
                  <a:pt x="14" y="9"/>
                  <a:pt x="14" y="10"/>
                  <a:pt x="14" y="11"/>
                </a:cubicBezTo>
                <a:cubicBezTo>
                  <a:pt x="14" y="12"/>
                  <a:pt x="14" y="12"/>
                  <a:pt x="14" y="12"/>
                </a:cubicBezTo>
                <a:cubicBezTo>
                  <a:pt x="14" y="13"/>
                  <a:pt x="14" y="13"/>
                  <a:pt x="13" y="14"/>
                </a:cubicBezTo>
                <a:cubicBezTo>
                  <a:pt x="14" y="14"/>
                  <a:pt x="14" y="14"/>
                  <a:pt x="14" y="14"/>
                </a:cubicBezTo>
                <a:cubicBezTo>
                  <a:pt x="15" y="13"/>
                  <a:pt x="15" y="12"/>
                  <a:pt x="16" y="11"/>
                </a:cubicBezTo>
                <a:cubicBezTo>
                  <a:pt x="16" y="11"/>
                  <a:pt x="16" y="10"/>
                  <a:pt x="17" y="10"/>
                </a:cubicBezTo>
                <a:cubicBezTo>
                  <a:pt x="17" y="8"/>
                  <a:pt x="17" y="7"/>
                  <a:pt x="18" y="6"/>
                </a:cubicBezTo>
                <a:cubicBezTo>
                  <a:pt x="18" y="6"/>
                  <a:pt x="18" y="6"/>
                  <a:pt x="18" y="6"/>
                </a:cubicBezTo>
                <a:cubicBezTo>
                  <a:pt x="18" y="5"/>
                  <a:pt x="17" y="5"/>
                  <a:pt x="17" y="5"/>
                </a:cubicBezTo>
                <a:cubicBezTo>
                  <a:pt x="17" y="5"/>
                  <a:pt x="16" y="5"/>
                  <a:pt x="16" y="5"/>
                </a:cubicBezTo>
                <a:cubicBezTo>
                  <a:pt x="16" y="4"/>
                  <a:pt x="16" y="4"/>
                  <a:pt x="17" y="3"/>
                </a:cubicBezTo>
                <a:cubicBezTo>
                  <a:pt x="17" y="3"/>
                  <a:pt x="17" y="3"/>
                  <a:pt x="18" y="3"/>
                </a:cubicBezTo>
                <a:cubicBezTo>
                  <a:pt x="18" y="3"/>
                  <a:pt x="18" y="4"/>
                  <a:pt x="18" y="4"/>
                </a:cubicBezTo>
                <a:cubicBezTo>
                  <a:pt x="18" y="5"/>
                  <a:pt x="18" y="5"/>
                  <a:pt x="18" y="5"/>
                </a:cubicBezTo>
                <a:cubicBezTo>
                  <a:pt x="18" y="5"/>
                  <a:pt x="18" y="5"/>
                  <a:pt x="18" y="5"/>
                </a:cubicBezTo>
                <a:cubicBezTo>
                  <a:pt x="18" y="6"/>
                  <a:pt x="18" y="7"/>
                  <a:pt x="17" y="7"/>
                </a:cubicBezTo>
                <a:cubicBezTo>
                  <a:pt x="17" y="8"/>
                  <a:pt x="17" y="9"/>
                  <a:pt x="17" y="10"/>
                </a:cubicBezTo>
                <a:cubicBezTo>
                  <a:pt x="17" y="10"/>
                  <a:pt x="16" y="10"/>
                  <a:pt x="16" y="10"/>
                </a:cubicBezTo>
                <a:cubicBezTo>
                  <a:pt x="16" y="11"/>
                  <a:pt x="16" y="11"/>
                  <a:pt x="16" y="12"/>
                </a:cubicBezTo>
                <a:cubicBezTo>
                  <a:pt x="15" y="13"/>
                  <a:pt x="14" y="13"/>
                  <a:pt x="14" y="14"/>
                </a:cubicBezTo>
                <a:cubicBezTo>
                  <a:pt x="14" y="14"/>
                  <a:pt x="14" y="14"/>
                  <a:pt x="14" y="14"/>
                </a:cubicBezTo>
                <a:cubicBezTo>
                  <a:pt x="14" y="14"/>
                  <a:pt x="14" y="14"/>
                  <a:pt x="14" y="14"/>
                </a:cubicBezTo>
                <a:cubicBezTo>
                  <a:pt x="14" y="14"/>
                  <a:pt x="14" y="14"/>
                  <a:pt x="14" y="14"/>
                </a:cubicBezTo>
                <a:cubicBezTo>
                  <a:pt x="15" y="13"/>
                  <a:pt x="16" y="12"/>
                  <a:pt x="17" y="12"/>
                </a:cubicBezTo>
                <a:cubicBezTo>
                  <a:pt x="17" y="11"/>
                  <a:pt x="18" y="11"/>
                  <a:pt x="18" y="10"/>
                </a:cubicBezTo>
                <a:cubicBezTo>
                  <a:pt x="18" y="10"/>
                  <a:pt x="18" y="10"/>
                  <a:pt x="18" y="10"/>
                </a:cubicBezTo>
                <a:cubicBezTo>
                  <a:pt x="18" y="10"/>
                  <a:pt x="18" y="9"/>
                  <a:pt x="18" y="9"/>
                </a:cubicBezTo>
                <a:cubicBezTo>
                  <a:pt x="18" y="9"/>
                  <a:pt x="18" y="9"/>
                  <a:pt x="18" y="9"/>
                </a:cubicBezTo>
                <a:cubicBezTo>
                  <a:pt x="18" y="8"/>
                  <a:pt x="19" y="8"/>
                  <a:pt x="19" y="8"/>
                </a:cubicBezTo>
                <a:cubicBezTo>
                  <a:pt x="19" y="8"/>
                  <a:pt x="19" y="8"/>
                  <a:pt x="19" y="9"/>
                </a:cubicBezTo>
                <a:cubicBezTo>
                  <a:pt x="19" y="9"/>
                  <a:pt x="19" y="9"/>
                  <a:pt x="19" y="9"/>
                </a:cubicBezTo>
                <a:cubicBezTo>
                  <a:pt x="19" y="9"/>
                  <a:pt x="19" y="9"/>
                  <a:pt x="19" y="9"/>
                </a:cubicBezTo>
                <a:cubicBezTo>
                  <a:pt x="18" y="10"/>
                  <a:pt x="18" y="10"/>
                  <a:pt x="18" y="10"/>
                </a:cubicBezTo>
                <a:cubicBezTo>
                  <a:pt x="18" y="11"/>
                  <a:pt x="17" y="12"/>
                  <a:pt x="16" y="12"/>
                </a:cubicBezTo>
                <a:cubicBezTo>
                  <a:pt x="16" y="13"/>
                  <a:pt x="15" y="13"/>
                  <a:pt x="15" y="14"/>
                </a:cubicBezTo>
                <a:cubicBezTo>
                  <a:pt x="15" y="14"/>
                  <a:pt x="15" y="14"/>
                  <a:pt x="15" y="14"/>
                </a:cubicBezTo>
                <a:cubicBezTo>
                  <a:pt x="15" y="14"/>
                  <a:pt x="16" y="13"/>
                  <a:pt x="16" y="13"/>
                </a:cubicBezTo>
                <a:cubicBezTo>
                  <a:pt x="16" y="13"/>
                  <a:pt x="16" y="13"/>
                  <a:pt x="16" y="13"/>
                </a:cubicBezTo>
                <a:cubicBezTo>
                  <a:pt x="17" y="13"/>
                  <a:pt x="18" y="12"/>
                  <a:pt x="19" y="12"/>
                </a:cubicBezTo>
                <a:cubicBezTo>
                  <a:pt x="19" y="11"/>
                  <a:pt x="20" y="11"/>
                  <a:pt x="20" y="10"/>
                </a:cubicBezTo>
                <a:cubicBezTo>
                  <a:pt x="21" y="9"/>
                  <a:pt x="22" y="8"/>
                  <a:pt x="22" y="6"/>
                </a:cubicBezTo>
                <a:cubicBezTo>
                  <a:pt x="22" y="6"/>
                  <a:pt x="22" y="6"/>
                  <a:pt x="22" y="6"/>
                </a:cubicBezTo>
                <a:cubicBezTo>
                  <a:pt x="23" y="6"/>
                  <a:pt x="23" y="6"/>
                  <a:pt x="22" y="5"/>
                </a:cubicBezTo>
                <a:cubicBezTo>
                  <a:pt x="22" y="5"/>
                  <a:pt x="22" y="4"/>
                  <a:pt x="23" y="4"/>
                </a:cubicBezTo>
                <a:cubicBezTo>
                  <a:pt x="23" y="4"/>
                  <a:pt x="23" y="3"/>
                  <a:pt x="24" y="4"/>
                </a:cubicBezTo>
                <a:cubicBezTo>
                  <a:pt x="24" y="4"/>
                  <a:pt x="25" y="4"/>
                  <a:pt x="24" y="5"/>
                </a:cubicBezTo>
                <a:cubicBezTo>
                  <a:pt x="24" y="5"/>
                  <a:pt x="24" y="5"/>
                  <a:pt x="23" y="6"/>
                </a:cubicBezTo>
                <a:cubicBezTo>
                  <a:pt x="23" y="6"/>
                  <a:pt x="23" y="6"/>
                  <a:pt x="23" y="6"/>
                </a:cubicBezTo>
                <a:cubicBezTo>
                  <a:pt x="23" y="6"/>
                  <a:pt x="23" y="6"/>
                  <a:pt x="23" y="6"/>
                </a:cubicBezTo>
                <a:cubicBezTo>
                  <a:pt x="22" y="7"/>
                  <a:pt x="22" y="8"/>
                  <a:pt x="21" y="9"/>
                </a:cubicBezTo>
                <a:cubicBezTo>
                  <a:pt x="21" y="9"/>
                  <a:pt x="21" y="10"/>
                  <a:pt x="20" y="11"/>
                </a:cubicBezTo>
                <a:cubicBezTo>
                  <a:pt x="20" y="11"/>
                  <a:pt x="20" y="11"/>
                  <a:pt x="19" y="11"/>
                </a:cubicBezTo>
                <a:cubicBezTo>
                  <a:pt x="19" y="11"/>
                  <a:pt x="19" y="12"/>
                  <a:pt x="19" y="12"/>
                </a:cubicBezTo>
                <a:cubicBezTo>
                  <a:pt x="18" y="12"/>
                  <a:pt x="18" y="13"/>
                  <a:pt x="17" y="13"/>
                </a:cubicBezTo>
                <a:cubicBezTo>
                  <a:pt x="17" y="13"/>
                  <a:pt x="16" y="13"/>
                  <a:pt x="16" y="14"/>
                </a:cubicBezTo>
                <a:cubicBezTo>
                  <a:pt x="15" y="14"/>
                  <a:pt x="15" y="14"/>
                  <a:pt x="14" y="14"/>
                </a:cubicBezTo>
                <a:cubicBezTo>
                  <a:pt x="14" y="14"/>
                  <a:pt x="15" y="14"/>
                  <a:pt x="15" y="14"/>
                </a:cubicBezTo>
                <a:cubicBezTo>
                  <a:pt x="17" y="14"/>
                  <a:pt x="18" y="14"/>
                  <a:pt x="20" y="13"/>
                </a:cubicBezTo>
                <a:cubicBezTo>
                  <a:pt x="21" y="13"/>
                  <a:pt x="22" y="12"/>
                  <a:pt x="23" y="11"/>
                </a:cubicBezTo>
                <a:cubicBezTo>
                  <a:pt x="23" y="11"/>
                  <a:pt x="24" y="10"/>
                  <a:pt x="24" y="10"/>
                </a:cubicBezTo>
                <a:cubicBezTo>
                  <a:pt x="25" y="9"/>
                  <a:pt x="25" y="8"/>
                  <a:pt x="26" y="7"/>
                </a:cubicBezTo>
                <a:cubicBezTo>
                  <a:pt x="26" y="7"/>
                  <a:pt x="26" y="7"/>
                  <a:pt x="26" y="7"/>
                </a:cubicBezTo>
                <a:cubicBezTo>
                  <a:pt x="27" y="6"/>
                  <a:pt x="26" y="6"/>
                  <a:pt x="26" y="6"/>
                </a:cubicBezTo>
                <a:cubicBezTo>
                  <a:pt x="27" y="5"/>
                  <a:pt x="27" y="5"/>
                  <a:pt x="27" y="5"/>
                </a:cubicBezTo>
                <a:cubicBezTo>
                  <a:pt x="28" y="5"/>
                  <a:pt x="28" y="5"/>
                  <a:pt x="28" y="5"/>
                </a:cubicBezTo>
                <a:cubicBezTo>
                  <a:pt x="29" y="6"/>
                  <a:pt x="29" y="6"/>
                  <a:pt x="28" y="6"/>
                </a:cubicBezTo>
                <a:cubicBezTo>
                  <a:pt x="28" y="7"/>
                  <a:pt x="27" y="7"/>
                  <a:pt x="27" y="7"/>
                </a:cubicBezTo>
                <a:cubicBezTo>
                  <a:pt x="27" y="7"/>
                  <a:pt x="27" y="7"/>
                  <a:pt x="26" y="7"/>
                </a:cubicBezTo>
                <a:cubicBezTo>
                  <a:pt x="26" y="7"/>
                  <a:pt x="26" y="8"/>
                  <a:pt x="25" y="9"/>
                </a:cubicBezTo>
                <a:cubicBezTo>
                  <a:pt x="25" y="9"/>
                  <a:pt x="25" y="9"/>
                  <a:pt x="25" y="9"/>
                </a:cubicBezTo>
                <a:cubicBezTo>
                  <a:pt x="25" y="9"/>
                  <a:pt x="24" y="10"/>
                  <a:pt x="24" y="10"/>
                </a:cubicBezTo>
                <a:cubicBezTo>
                  <a:pt x="24" y="10"/>
                  <a:pt x="24" y="11"/>
                  <a:pt x="23" y="11"/>
                </a:cubicBezTo>
                <a:cubicBezTo>
                  <a:pt x="23" y="12"/>
                  <a:pt x="22" y="13"/>
                  <a:pt x="21" y="13"/>
                </a:cubicBezTo>
                <a:cubicBezTo>
                  <a:pt x="20" y="13"/>
                  <a:pt x="20" y="14"/>
                  <a:pt x="20" y="14"/>
                </a:cubicBezTo>
                <a:cubicBezTo>
                  <a:pt x="19" y="14"/>
                  <a:pt x="19" y="14"/>
                  <a:pt x="18" y="14"/>
                </a:cubicBezTo>
                <a:cubicBezTo>
                  <a:pt x="18" y="14"/>
                  <a:pt x="18" y="14"/>
                  <a:pt x="18" y="14"/>
                </a:cubicBezTo>
                <a:cubicBezTo>
                  <a:pt x="18" y="14"/>
                  <a:pt x="17" y="14"/>
                  <a:pt x="17" y="14"/>
                </a:cubicBezTo>
                <a:cubicBezTo>
                  <a:pt x="17" y="14"/>
                  <a:pt x="17" y="15"/>
                  <a:pt x="17" y="15"/>
                </a:cubicBezTo>
                <a:cubicBezTo>
                  <a:pt x="17" y="15"/>
                  <a:pt x="19" y="15"/>
                  <a:pt x="20" y="14"/>
                </a:cubicBezTo>
                <a:cubicBezTo>
                  <a:pt x="21" y="14"/>
                  <a:pt x="22" y="13"/>
                  <a:pt x="23" y="13"/>
                </a:cubicBezTo>
                <a:cubicBezTo>
                  <a:pt x="23" y="12"/>
                  <a:pt x="23" y="12"/>
                  <a:pt x="23" y="12"/>
                </a:cubicBezTo>
                <a:cubicBezTo>
                  <a:pt x="24" y="12"/>
                  <a:pt x="24" y="11"/>
                  <a:pt x="24" y="12"/>
                </a:cubicBezTo>
                <a:cubicBezTo>
                  <a:pt x="25" y="12"/>
                  <a:pt x="25" y="12"/>
                  <a:pt x="24" y="12"/>
                </a:cubicBezTo>
                <a:cubicBezTo>
                  <a:pt x="24" y="13"/>
                  <a:pt x="24" y="13"/>
                  <a:pt x="24" y="13"/>
                </a:cubicBezTo>
                <a:cubicBezTo>
                  <a:pt x="23" y="13"/>
                  <a:pt x="23" y="13"/>
                  <a:pt x="23" y="13"/>
                </a:cubicBezTo>
                <a:cubicBezTo>
                  <a:pt x="22" y="14"/>
                  <a:pt x="21" y="14"/>
                  <a:pt x="20" y="15"/>
                </a:cubicBezTo>
                <a:cubicBezTo>
                  <a:pt x="19" y="15"/>
                  <a:pt x="17" y="15"/>
                  <a:pt x="16" y="15"/>
                </a:cubicBezTo>
                <a:cubicBezTo>
                  <a:pt x="15" y="15"/>
                  <a:pt x="15" y="15"/>
                  <a:pt x="15" y="15"/>
                </a:cubicBezTo>
                <a:cubicBezTo>
                  <a:pt x="15" y="15"/>
                  <a:pt x="15" y="15"/>
                  <a:pt x="15" y="15"/>
                </a:cubicBezTo>
                <a:cubicBezTo>
                  <a:pt x="16" y="15"/>
                  <a:pt x="21" y="16"/>
                  <a:pt x="21" y="15"/>
                </a:cubicBezTo>
                <a:cubicBezTo>
                  <a:pt x="21" y="15"/>
                  <a:pt x="21" y="15"/>
                  <a:pt x="21" y="15"/>
                </a:cubicBezTo>
                <a:cubicBezTo>
                  <a:pt x="21" y="15"/>
                  <a:pt x="21" y="15"/>
                  <a:pt x="21" y="15"/>
                </a:cubicBezTo>
                <a:cubicBezTo>
                  <a:pt x="22" y="15"/>
                  <a:pt x="22" y="15"/>
                  <a:pt x="22" y="15"/>
                </a:cubicBezTo>
                <a:cubicBezTo>
                  <a:pt x="22" y="15"/>
                  <a:pt x="22" y="15"/>
                  <a:pt x="22" y="15"/>
                </a:cubicBezTo>
                <a:cubicBezTo>
                  <a:pt x="22" y="16"/>
                  <a:pt x="22" y="16"/>
                  <a:pt x="21" y="16"/>
                </a:cubicBezTo>
                <a:cubicBezTo>
                  <a:pt x="20" y="16"/>
                  <a:pt x="16" y="15"/>
                  <a:pt x="16" y="15"/>
                </a:cubicBezTo>
                <a:close/>
                <a:moveTo>
                  <a:pt x="25" y="13"/>
                </a:moveTo>
                <a:cubicBezTo>
                  <a:pt x="26" y="14"/>
                  <a:pt x="26" y="13"/>
                  <a:pt x="25" y="13"/>
                </a:cubicBezTo>
                <a:cubicBezTo>
                  <a:pt x="25" y="13"/>
                  <a:pt x="25" y="13"/>
                  <a:pt x="25" y="13"/>
                </a:cubicBezTo>
                <a:close/>
                <a:moveTo>
                  <a:pt x="2" y="5"/>
                </a:moveTo>
                <a:cubicBezTo>
                  <a:pt x="2" y="5"/>
                  <a:pt x="2" y="5"/>
                  <a:pt x="2" y="5"/>
                </a:cubicBezTo>
                <a:cubicBezTo>
                  <a:pt x="2" y="5"/>
                  <a:pt x="2" y="5"/>
                  <a:pt x="2" y="5"/>
                </a:cubicBezTo>
                <a:cubicBezTo>
                  <a:pt x="2" y="5"/>
                  <a:pt x="2" y="5"/>
                  <a:pt x="3" y="5"/>
                </a:cubicBezTo>
                <a:cubicBezTo>
                  <a:pt x="2" y="5"/>
                  <a:pt x="2" y="5"/>
                  <a:pt x="2" y="5"/>
                </a:cubicBezTo>
                <a:close/>
                <a:moveTo>
                  <a:pt x="19" y="8"/>
                </a:moveTo>
                <a:cubicBezTo>
                  <a:pt x="19" y="8"/>
                  <a:pt x="19" y="8"/>
                  <a:pt x="20" y="8"/>
                </a:cubicBezTo>
                <a:cubicBezTo>
                  <a:pt x="19" y="7"/>
                  <a:pt x="19" y="7"/>
                  <a:pt x="19" y="7"/>
                </a:cubicBezTo>
                <a:cubicBezTo>
                  <a:pt x="19" y="7"/>
                  <a:pt x="19" y="8"/>
                  <a:pt x="19" y="8"/>
                </a:cubicBezTo>
                <a:cubicBezTo>
                  <a:pt x="19" y="8"/>
                  <a:pt x="19" y="8"/>
                  <a:pt x="19" y="8"/>
                </a:cubicBezTo>
                <a:close/>
                <a:moveTo>
                  <a:pt x="2" y="13"/>
                </a:moveTo>
                <a:cubicBezTo>
                  <a:pt x="3" y="13"/>
                  <a:pt x="3" y="13"/>
                  <a:pt x="3" y="13"/>
                </a:cubicBezTo>
                <a:cubicBezTo>
                  <a:pt x="3" y="13"/>
                  <a:pt x="3" y="12"/>
                  <a:pt x="2" y="12"/>
                </a:cubicBezTo>
                <a:cubicBezTo>
                  <a:pt x="2" y="12"/>
                  <a:pt x="2" y="13"/>
                  <a:pt x="2" y="13"/>
                </a:cubicBezTo>
                <a:cubicBezTo>
                  <a:pt x="2" y="13"/>
                  <a:pt x="2" y="13"/>
                  <a:pt x="2" y="13"/>
                </a:cubicBezTo>
                <a:close/>
                <a:moveTo>
                  <a:pt x="25" y="11"/>
                </a:moveTo>
                <a:cubicBezTo>
                  <a:pt x="25" y="12"/>
                  <a:pt x="25" y="12"/>
                  <a:pt x="26" y="12"/>
                </a:cubicBezTo>
                <a:cubicBezTo>
                  <a:pt x="26" y="12"/>
                  <a:pt x="26" y="11"/>
                  <a:pt x="26" y="11"/>
                </a:cubicBezTo>
                <a:cubicBezTo>
                  <a:pt x="26" y="11"/>
                  <a:pt x="26" y="11"/>
                  <a:pt x="25" y="11"/>
                </a:cubicBezTo>
                <a:cubicBezTo>
                  <a:pt x="25" y="11"/>
                  <a:pt x="25" y="11"/>
                  <a:pt x="25" y="11"/>
                </a:cubicBezTo>
                <a:close/>
                <a:moveTo>
                  <a:pt x="10" y="2"/>
                </a:moveTo>
                <a:cubicBezTo>
                  <a:pt x="10" y="2"/>
                  <a:pt x="11" y="2"/>
                  <a:pt x="11" y="2"/>
                </a:cubicBezTo>
                <a:cubicBezTo>
                  <a:pt x="11" y="2"/>
                  <a:pt x="11" y="2"/>
                  <a:pt x="11" y="2"/>
                </a:cubicBezTo>
                <a:cubicBezTo>
                  <a:pt x="11" y="2"/>
                  <a:pt x="11" y="1"/>
                  <a:pt x="11" y="1"/>
                </a:cubicBezTo>
                <a:cubicBezTo>
                  <a:pt x="11" y="1"/>
                  <a:pt x="10" y="2"/>
                  <a:pt x="10" y="2"/>
                </a:cubicBezTo>
                <a:close/>
                <a:moveTo>
                  <a:pt x="24" y="3"/>
                </a:moveTo>
                <a:cubicBezTo>
                  <a:pt x="24" y="3"/>
                  <a:pt x="24" y="2"/>
                  <a:pt x="24" y="2"/>
                </a:cubicBezTo>
                <a:cubicBezTo>
                  <a:pt x="24" y="3"/>
                  <a:pt x="23" y="3"/>
                  <a:pt x="23" y="3"/>
                </a:cubicBezTo>
                <a:cubicBezTo>
                  <a:pt x="23" y="3"/>
                  <a:pt x="24" y="3"/>
                  <a:pt x="24" y="3"/>
                </a:cubicBezTo>
                <a:cubicBezTo>
                  <a:pt x="24" y="3"/>
                  <a:pt x="24" y="3"/>
                  <a:pt x="24" y="3"/>
                </a:cubicBezTo>
                <a:close/>
                <a:moveTo>
                  <a:pt x="17" y="6"/>
                </a:moveTo>
                <a:cubicBezTo>
                  <a:pt x="16" y="5"/>
                  <a:pt x="16" y="5"/>
                  <a:pt x="16" y="5"/>
                </a:cubicBezTo>
                <a:cubicBezTo>
                  <a:pt x="16" y="5"/>
                  <a:pt x="16" y="6"/>
                  <a:pt x="16" y="6"/>
                </a:cubicBezTo>
                <a:cubicBezTo>
                  <a:pt x="16" y="6"/>
                  <a:pt x="16" y="6"/>
                  <a:pt x="16" y="6"/>
                </a:cubicBezTo>
                <a:cubicBezTo>
                  <a:pt x="16" y="6"/>
                  <a:pt x="17" y="6"/>
                  <a:pt x="17" y="6"/>
                </a:cubicBezTo>
                <a:close/>
                <a:moveTo>
                  <a:pt x="29" y="6"/>
                </a:moveTo>
                <a:cubicBezTo>
                  <a:pt x="30" y="6"/>
                  <a:pt x="30" y="6"/>
                  <a:pt x="30" y="7"/>
                </a:cubicBezTo>
                <a:cubicBezTo>
                  <a:pt x="30" y="7"/>
                  <a:pt x="30" y="7"/>
                  <a:pt x="30" y="7"/>
                </a:cubicBezTo>
                <a:cubicBezTo>
                  <a:pt x="29" y="7"/>
                  <a:pt x="29" y="7"/>
                  <a:pt x="29" y="7"/>
                </a:cubicBezTo>
                <a:cubicBezTo>
                  <a:pt x="29" y="7"/>
                  <a:pt x="29" y="6"/>
                  <a:pt x="29" y="6"/>
                </a:cubicBezTo>
                <a:close/>
                <a:moveTo>
                  <a:pt x="22" y="3"/>
                </a:moveTo>
                <a:cubicBezTo>
                  <a:pt x="22" y="3"/>
                  <a:pt x="22" y="4"/>
                  <a:pt x="22" y="3"/>
                </a:cubicBezTo>
                <a:cubicBezTo>
                  <a:pt x="23" y="3"/>
                  <a:pt x="23" y="3"/>
                  <a:pt x="23" y="3"/>
                </a:cubicBezTo>
                <a:cubicBezTo>
                  <a:pt x="23" y="3"/>
                  <a:pt x="22" y="3"/>
                  <a:pt x="22" y="3"/>
                </a:cubicBezTo>
                <a:cubicBezTo>
                  <a:pt x="22" y="3"/>
                  <a:pt x="22" y="3"/>
                  <a:pt x="22" y="3"/>
                </a:cubicBezTo>
                <a:close/>
                <a:moveTo>
                  <a:pt x="19" y="3"/>
                </a:moveTo>
                <a:cubicBezTo>
                  <a:pt x="19" y="3"/>
                  <a:pt x="19" y="3"/>
                  <a:pt x="19" y="3"/>
                </a:cubicBezTo>
                <a:cubicBezTo>
                  <a:pt x="19" y="4"/>
                  <a:pt x="19" y="4"/>
                  <a:pt x="19" y="4"/>
                </a:cubicBezTo>
                <a:cubicBezTo>
                  <a:pt x="19" y="4"/>
                  <a:pt x="20" y="3"/>
                  <a:pt x="20" y="3"/>
                </a:cubicBezTo>
                <a:cubicBezTo>
                  <a:pt x="20" y="3"/>
                  <a:pt x="19" y="3"/>
                  <a:pt x="19" y="3"/>
                </a:cubicBezTo>
                <a:close/>
                <a:moveTo>
                  <a:pt x="27" y="7"/>
                </a:moveTo>
                <a:cubicBezTo>
                  <a:pt x="27" y="7"/>
                  <a:pt x="27" y="7"/>
                  <a:pt x="27" y="8"/>
                </a:cubicBezTo>
                <a:cubicBezTo>
                  <a:pt x="27" y="8"/>
                  <a:pt x="27" y="8"/>
                  <a:pt x="28" y="8"/>
                </a:cubicBezTo>
                <a:cubicBezTo>
                  <a:pt x="28" y="8"/>
                  <a:pt x="28" y="8"/>
                  <a:pt x="28" y="7"/>
                </a:cubicBezTo>
                <a:cubicBezTo>
                  <a:pt x="28" y="7"/>
                  <a:pt x="28" y="7"/>
                  <a:pt x="27" y="7"/>
                </a:cubicBezTo>
                <a:close/>
                <a:moveTo>
                  <a:pt x="12" y="3"/>
                </a:moveTo>
                <a:cubicBezTo>
                  <a:pt x="12" y="3"/>
                  <a:pt x="12" y="3"/>
                  <a:pt x="13" y="3"/>
                </a:cubicBezTo>
                <a:cubicBezTo>
                  <a:pt x="13" y="3"/>
                  <a:pt x="13" y="3"/>
                  <a:pt x="13" y="3"/>
                </a:cubicBezTo>
                <a:cubicBezTo>
                  <a:pt x="13" y="3"/>
                  <a:pt x="13" y="2"/>
                  <a:pt x="13" y="3"/>
                </a:cubicBezTo>
                <a:cubicBezTo>
                  <a:pt x="12" y="3"/>
                  <a:pt x="12" y="3"/>
                  <a:pt x="12" y="3"/>
                </a:cubicBezTo>
                <a:close/>
                <a:moveTo>
                  <a:pt x="17" y="2"/>
                </a:moveTo>
                <a:cubicBezTo>
                  <a:pt x="17" y="2"/>
                  <a:pt x="17" y="2"/>
                  <a:pt x="17" y="2"/>
                </a:cubicBezTo>
                <a:cubicBezTo>
                  <a:pt x="16" y="2"/>
                  <a:pt x="16" y="2"/>
                  <a:pt x="16" y="2"/>
                </a:cubicBezTo>
                <a:cubicBezTo>
                  <a:pt x="16" y="3"/>
                  <a:pt x="16" y="3"/>
                  <a:pt x="17" y="3"/>
                </a:cubicBezTo>
                <a:cubicBezTo>
                  <a:pt x="17" y="3"/>
                  <a:pt x="17" y="3"/>
                  <a:pt x="17" y="2"/>
                </a:cubicBezTo>
                <a:close/>
                <a:moveTo>
                  <a:pt x="28" y="4"/>
                </a:moveTo>
                <a:cubicBezTo>
                  <a:pt x="28" y="5"/>
                  <a:pt x="28" y="5"/>
                  <a:pt x="28" y="5"/>
                </a:cubicBezTo>
                <a:cubicBezTo>
                  <a:pt x="29" y="5"/>
                  <a:pt x="29" y="4"/>
                  <a:pt x="29" y="4"/>
                </a:cubicBezTo>
                <a:cubicBezTo>
                  <a:pt x="29" y="4"/>
                  <a:pt x="28" y="4"/>
                  <a:pt x="28" y="4"/>
                </a:cubicBezTo>
                <a:cubicBezTo>
                  <a:pt x="28" y="4"/>
                  <a:pt x="28" y="4"/>
                  <a:pt x="28" y="4"/>
                </a:cubicBezTo>
                <a:close/>
                <a:moveTo>
                  <a:pt x="1" y="4"/>
                </a:moveTo>
                <a:cubicBezTo>
                  <a:pt x="1" y="4"/>
                  <a:pt x="1" y="4"/>
                  <a:pt x="1" y="4"/>
                </a:cubicBezTo>
                <a:cubicBezTo>
                  <a:pt x="1" y="4"/>
                  <a:pt x="1" y="3"/>
                  <a:pt x="1" y="3"/>
                </a:cubicBezTo>
                <a:cubicBezTo>
                  <a:pt x="1" y="3"/>
                  <a:pt x="1" y="3"/>
                  <a:pt x="1" y="3"/>
                </a:cubicBezTo>
                <a:cubicBezTo>
                  <a:pt x="1" y="3"/>
                  <a:pt x="1" y="3"/>
                  <a:pt x="0" y="3"/>
                </a:cubicBezTo>
                <a:cubicBezTo>
                  <a:pt x="0" y="3"/>
                  <a:pt x="0" y="3"/>
                  <a:pt x="0" y="3"/>
                </a:cubicBezTo>
                <a:cubicBezTo>
                  <a:pt x="0" y="3"/>
                  <a:pt x="0" y="3"/>
                  <a:pt x="0" y="3"/>
                </a:cubicBezTo>
                <a:cubicBezTo>
                  <a:pt x="0" y="4"/>
                  <a:pt x="0" y="4"/>
                  <a:pt x="0" y="4"/>
                </a:cubicBezTo>
                <a:cubicBezTo>
                  <a:pt x="0" y="4"/>
                  <a:pt x="1" y="4"/>
                  <a:pt x="1" y="4"/>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PA_任意多边形 174"/>
          <p:cNvSpPr>
            <a:spLocks noEditPoints="1"/>
          </p:cNvSpPr>
          <p:nvPr>
            <p:custDataLst>
              <p:tags r:id="rId13"/>
            </p:custDataLst>
          </p:nvPr>
        </p:nvSpPr>
        <p:spPr bwMode="auto">
          <a:xfrm flipH="1">
            <a:off x="8151488" y="4110966"/>
            <a:ext cx="952825" cy="492584"/>
          </a:xfrm>
          <a:custGeom>
            <a:gdLst>
              <a:gd name="T0" fmla="*/ 11 w 30"/>
              <a:gd name="T1" fmla="*/ 15 h 16"/>
              <a:gd name="T2" fmla="*/ 5 w 30"/>
              <a:gd name="T3" fmla="*/ 13 h 16"/>
              <a:gd name="T4" fmla="*/ 12 w 30"/>
              <a:gd name="T5" fmla="*/ 14 h 16"/>
              <a:gd name="T6" fmla="*/ 3 w 30"/>
              <a:gd name="T7" fmla="*/ 11 h 16"/>
              <a:gd name="T8" fmla="*/ 3 w 30"/>
              <a:gd name="T9" fmla="*/ 9 h 16"/>
              <a:gd name="T10" fmla="*/ 7 w 30"/>
              <a:gd name="T11" fmla="*/ 13 h 16"/>
              <a:gd name="T12" fmla="*/ 8 w 30"/>
              <a:gd name="T13" fmla="*/ 13 h 16"/>
              <a:gd name="T14" fmla="*/ 4 w 30"/>
              <a:gd name="T15" fmla="*/ 4 h 16"/>
              <a:gd name="T16" fmla="*/ 5 w 30"/>
              <a:gd name="T17" fmla="*/ 3 h 16"/>
              <a:gd name="T18" fmla="*/ 12 w 30"/>
              <a:gd name="T19" fmla="*/ 14 h 16"/>
              <a:gd name="T20" fmla="*/ 9 w 30"/>
              <a:gd name="T21" fmla="*/ 11 h 16"/>
              <a:gd name="T22" fmla="*/ 7 w 30"/>
              <a:gd name="T23" fmla="*/ 2 h 16"/>
              <a:gd name="T24" fmla="*/ 8 w 30"/>
              <a:gd name="T25" fmla="*/ 1 h 16"/>
              <a:gd name="T26" fmla="*/ 7 w 30"/>
              <a:gd name="T27" fmla="*/ 6 h 16"/>
              <a:gd name="T28" fmla="*/ 13 w 30"/>
              <a:gd name="T29" fmla="*/ 14 h 16"/>
              <a:gd name="T30" fmla="*/ 10 w 30"/>
              <a:gd name="T31" fmla="*/ 9 h 16"/>
              <a:gd name="T32" fmla="*/ 11 w 30"/>
              <a:gd name="T33" fmla="*/ 3 h 16"/>
              <a:gd name="T34" fmla="*/ 10 w 30"/>
              <a:gd name="T35" fmla="*/ 6 h 16"/>
              <a:gd name="T36" fmla="*/ 14 w 30"/>
              <a:gd name="T37" fmla="*/ 8 h 16"/>
              <a:gd name="T38" fmla="*/ 14 w 30"/>
              <a:gd name="T39" fmla="*/ 8 h 16"/>
              <a:gd name="T40" fmla="*/ 16 w 30"/>
              <a:gd name="T41" fmla="*/ 11 h 16"/>
              <a:gd name="T42" fmla="*/ 16 w 30"/>
              <a:gd name="T43" fmla="*/ 5 h 16"/>
              <a:gd name="T44" fmla="*/ 18 w 30"/>
              <a:gd name="T45" fmla="*/ 5 h 16"/>
              <a:gd name="T46" fmla="*/ 14 w 30"/>
              <a:gd name="T47" fmla="*/ 14 h 16"/>
              <a:gd name="T48" fmla="*/ 18 w 30"/>
              <a:gd name="T49" fmla="*/ 10 h 16"/>
              <a:gd name="T50" fmla="*/ 19 w 30"/>
              <a:gd name="T51" fmla="*/ 9 h 16"/>
              <a:gd name="T52" fmla="*/ 15 w 30"/>
              <a:gd name="T53" fmla="*/ 14 h 16"/>
              <a:gd name="T54" fmla="*/ 20 w 30"/>
              <a:gd name="T55" fmla="*/ 10 h 16"/>
              <a:gd name="T56" fmla="*/ 24 w 30"/>
              <a:gd name="T57" fmla="*/ 4 h 16"/>
              <a:gd name="T58" fmla="*/ 21 w 30"/>
              <a:gd name="T59" fmla="*/ 9 h 16"/>
              <a:gd name="T60" fmla="*/ 16 w 30"/>
              <a:gd name="T61" fmla="*/ 14 h 16"/>
              <a:gd name="T62" fmla="*/ 24 w 30"/>
              <a:gd name="T63" fmla="*/ 10 h 16"/>
              <a:gd name="T64" fmla="*/ 28 w 30"/>
              <a:gd name="T65" fmla="*/ 5 h 16"/>
              <a:gd name="T66" fmla="*/ 25 w 30"/>
              <a:gd name="T67" fmla="*/ 9 h 16"/>
              <a:gd name="T68" fmla="*/ 18 w 30"/>
              <a:gd name="T69" fmla="*/ 14 h 16"/>
              <a:gd name="T70" fmla="*/ 23 w 30"/>
              <a:gd name="T71" fmla="*/ 13 h 16"/>
              <a:gd name="T72" fmla="*/ 23 w 30"/>
              <a:gd name="T73" fmla="*/ 13 h 16"/>
              <a:gd name="T74" fmla="*/ 21 w 30"/>
              <a:gd name="T75" fmla="*/ 15 h 16"/>
              <a:gd name="T76" fmla="*/ 21 w 30"/>
              <a:gd name="T77" fmla="*/ 16 h 16"/>
              <a:gd name="T78" fmla="*/ 2 w 30"/>
              <a:gd name="T79" fmla="*/ 5 h 16"/>
              <a:gd name="T80" fmla="*/ 19 w 30"/>
              <a:gd name="T81" fmla="*/ 8 h 16"/>
              <a:gd name="T82" fmla="*/ 2 w 30"/>
              <a:gd name="T83" fmla="*/ 13 h 16"/>
              <a:gd name="T84" fmla="*/ 25 w 30"/>
              <a:gd name="T85" fmla="*/ 11 h 16"/>
              <a:gd name="T86" fmla="*/ 10 w 30"/>
              <a:gd name="T87" fmla="*/ 2 h 16"/>
              <a:gd name="T88" fmla="*/ 24 w 30"/>
              <a:gd name="T89" fmla="*/ 3 h 16"/>
              <a:gd name="T90" fmla="*/ 17 w 30"/>
              <a:gd name="T91" fmla="*/ 6 h 16"/>
              <a:gd name="T92" fmla="*/ 29 w 30"/>
              <a:gd name="T93" fmla="*/ 6 h 16"/>
              <a:gd name="T94" fmla="*/ 22 w 30"/>
              <a:gd name="T95" fmla="*/ 3 h 16"/>
              <a:gd name="T96" fmla="*/ 19 w 30"/>
              <a:gd name="T97" fmla="*/ 3 h 16"/>
              <a:gd name="T98" fmla="*/ 27 w 30"/>
              <a:gd name="T99" fmla="*/ 7 h 16"/>
              <a:gd name="T100" fmla="*/ 12 w 30"/>
              <a:gd name="T101" fmla="*/ 3 h 16"/>
              <a:gd name="T102" fmla="*/ 17 w 30"/>
              <a:gd name="T103" fmla="*/ 2 h 16"/>
              <a:gd name="T104" fmla="*/ 28 w 30"/>
              <a:gd name="T105" fmla="*/ 4 h 16"/>
              <a:gd name="T106" fmla="*/ 1 w 30"/>
              <a:gd name="T107" fmla="*/ 4 h 16"/>
              <a:gd name="T108" fmla="*/ 0 w 30"/>
              <a:gd name="T109" fmla="*/ 3 h 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 h="16">
                <a:moveTo>
                  <a:pt x="16" y="15"/>
                </a:moveTo>
                <a:cubicBezTo>
                  <a:pt x="15" y="15"/>
                  <a:pt x="15" y="15"/>
                  <a:pt x="14" y="15"/>
                </a:cubicBezTo>
                <a:cubicBezTo>
                  <a:pt x="14" y="15"/>
                  <a:pt x="14" y="15"/>
                  <a:pt x="14" y="15"/>
                </a:cubicBezTo>
                <a:cubicBezTo>
                  <a:pt x="12" y="15"/>
                  <a:pt x="12" y="15"/>
                  <a:pt x="12" y="15"/>
                </a:cubicBezTo>
                <a:cubicBezTo>
                  <a:pt x="12" y="15"/>
                  <a:pt x="11" y="15"/>
                  <a:pt x="11" y="15"/>
                </a:cubicBezTo>
                <a:cubicBezTo>
                  <a:pt x="10" y="15"/>
                  <a:pt x="8" y="15"/>
                  <a:pt x="7" y="14"/>
                </a:cubicBezTo>
                <a:cubicBezTo>
                  <a:pt x="6" y="14"/>
                  <a:pt x="6" y="14"/>
                  <a:pt x="5" y="14"/>
                </a:cubicBezTo>
                <a:cubicBezTo>
                  <a:pt x="5" y="13"/>
                  <a:pt x="5" y="13"/>
                  <a:pt x="5" y="13"/>
                </a:cubicBezTo>
                <a:cubicBezTo>
                  <a:pt x="4" y="14"/>
                  <a:pt x="4" y="13"/>
                  <a:pt x="4" y="13"/>
                </a:cubicBezTo>
                <a:cubicBezTo>
                  <a:pt x="4" y="13"/>
                  <a:pt x="4" y="13"/>
                  <a:pt x="5" y="13"/>
                </a:cubicBezTo>
                <a:cubicBezTo>
                  <a:pt x="5" y="12"/>
                  <a:pt x="5" y="13"/>
                  <a:pt x="5" y="13"/>
                </a:cubicBezTo>
                <a:cubicBezTo>
                  <a:pt x="5" y="13"/>
                  <a:pt x="5" y="13"/>
                  <a:pt x="6" y="14"/>
                </a:cubicBezTo>
                <a:cubicBezTo>
                  <a:pt x="7" y="14"/>
                  <a:pt x="8" y="14"/>
                  <a:pt x="9" y="15"/>
                </a:cubicBezTo>
                <a:cubicBezTo>
                  <a:pt x="10" y="15"/>
                  <a:pt x="11" y="15"/>
                  <a:pt x="12" y="15"/>
                </a:cubicBezTo>
                <a:cubicBezTo>
                  <a:pt x="12" y="15"/>
                  <a:pt x="12" y="14"/>
                  <a:pt x="12" y="14"/>
                </a:cubicBezTo>
                <a:cubicBezTo>
                  <a:pt x="12" y="14"/>
                  <a:pt x="12" y="14"/>
                  <a:pt x="12" y="14"/>
                </a:cubicBezTo>
                <a:cubicBezTo>
                  <a:pt x="12" y="14"/>
                  <a:pt x="11" y="14"/>
                  <a:pt x="11" y="14"/>
                </a:cubicBezTo>
                <a:cubicBezTo>
                  <a:pt x="10" y="14"/>
                  <a:pt x="10" y="14"/>
                  <a:pt x="9" y="14"/>
                </a:cubicBezTo>
                <a:cubicBezTo>
                  <a:pt x="8" y="14"/>
                  <a:pt x="7" y="13"/>
                  <a:pt x="6" y="13"/>
                </a:cubicBezTo>
                <a:cubicBezTo>
                  <a:pt x="5" y="13"/>
                  <a:pt x="4" y="12"/>
                  <a:pt x="3" y="11"/>
                </a:cubicBezTo>
                <a:cubicBezTo>
                  <a:pt x="3" y="11"/>
                  <a:pt x="3" y="11"/>
                  <a:pt x="3" y="10"/>
                </a:cubicBezTo>
                <a:cubicBezTo>
                  <a:pt x="3" y="10"/>
                  <a:pt x="3" y="10"/>
                  <a:pt x="2" y="10"/>
                </a:cubicBezTo>
                <a:cubicBezTo>
                  <a:pt x="2" y="10"/>
                  <a:pt x="2" y="10"/>
                  <a:pt x="1" y="10"/>
                </a:cubicBezTo>
                <a:cubicBezTo>
                  <a:pt x="1" y="10"/>
                  <a:pt x="1" y="9"/>
                  <a:pt x="1" y="9"/>
                </a:cubicBezTo>
                <a:cubicBezTo>
                  <a:pt x="2" y="9"/>
                  <a:pt x="2" y="9"/>
                  <a:pt x="3" y="9"/>
                </a:cubicBezTo>
                <a:cubicBezTo>
                  <a:pt x="3" y="9"/>
                  <a:pt x="3" y="9"/>
                  <a:pt x="3" y="9"/>
                </a:cubicBezTo>
                <a:cubicBezTo>
                  <a:pt x="3" y="10"/>
                  <a:pt x="3" y="10"/>
                  <a:pt x="3" y="10"/>
                </a:cubicBezTo>
                <a:cubicBezTo>
                  <a:pt x="3" y="10"/>
                  <a:pt x="3" y="10"/>
                  <a:pt x="3" y="10"/>
                </a:cubicBezTo>
                <a:cubicBezTo>
                  <a:pt x="4" y="11"/>
                  <a:pt x="4" y="12"/>
                  <a:pt x="5" y="12"/>
                </a:cubicBezTo>
                <a:cubicBezTo>
                  <a:pt x="6" y="13"/>
                  <a:pt x="7" y="13"/>
                  <a:pt x="7" y="13"/>
                </a:cubicBezTo>
                <a:cubicBezTo>
                  <a:pt x="8" y="14"/>
                  <a:pt x="9" y="14"/>
                  <a:pt x="10" y="14"/>
                </a:cubicBezTo>
                <a:cubicBezTo>
                  <a:pt x="10" y="14"/>
                  <a:pt x="10" y="14"/>
                  <a:pt x="11" y="14"/>
                </a:cubicBezTo>
                <a:cubicBezTo>
                  <a:pt x="11" y="14"/>
                  <a:pt x="11" y="14"/>
                  <a:pt x="11" y="14"/>
                </a:cubicBezTo>
                <a:cubicBezTo>
                  <a:pt x="10" y="14"/>
                  <a:pt x="10" y="14"/>
                  <a:pt x="9" y="14"/>
                </a:cubicBezTo>
                <a:cubicBezTo>
                  <a:pt x="9" y="14"/>
                  <a:pt x="8" y="13"/>
                  <a:pt x="8" y="13"/>
                </a:cubicBezTo>
                <a:cubicBezTo>
                  <a:pt x="7" y="12"/>
                  <a:pt x="7" y="12"/>
                  <a:pt x="6" y="11"/>
                </a:cubicBezTo>
                <a:cubicBezTo>
                  <a:pt x="6" y="11"/>
                  <a:pt x="6" y="10"/>
                  <a:pt x="5" y="10"/>
                </a:cubicBezTo>
                <a:cubicBezTo>
                  <a:pt x="5" y="9"/>
                  <a:pt x="4" y="8"/>
                  <a:pt x="4" y="7"/>
                </a:cubicBezTo>
                <a:cubicBezTo>
                  <a:pt x="4" y="6"/>
                  <a:pt x="4" y="6"/>
                  <a:pt x="4" y="5"/>
                </a:cubicBezTo>
                <a:cubicBezTo>
                  <a:pt x="4" y="5"/>
                  <a:pt x="4" y="4"/>
                  <a:pt x="4" y="4"/>
                </a:cubicBezTo>
                <a:cubicBezTo>
                  <a:pt x="4" y="4"/>
                  <a:pt x="4" y="4"/>
                  <a:pt x="3" y="4"/>
                </a:cubicBezTo>
                <a:cubicBezTo>
                  <a:pt x="3" y="4"/>
                  <a:pt x="3" y="4"/>
                  <a:pt x="2" y="3"/>
                </a:cubicBezTo>
                <a:cubicBezTo>
                  <a:pt x="2" y="3"/>
                  <a:pt x="2" y="2"/>
                  <a:pt x="3" y="2"/>
                </a:cubicBezTo>
                <a:cubicBezTo>
                  <a:pt x="3" y="2"/>
                  <a:pt x="3" y="2"/>
                  <a:pt x="4" y="2"/>
                </a:cubicBezTo>
                <a:cubicBezTo>
                  <a:pt x="5" y="2"/>
                  <a:pt x="5" y="3"/>
                  <a:pt x="5" y="3"/>
                </a:cubicBezTo>
                <a:cubicBezTo>
                  <a:pt x="4" y="4"/>
                  <a:pt x="4" y="4"/>
                  <a:pt x="4" y="4"/>
                </a:cubicBezTo>
                <a:cubicBezTo>
                  <a:pt x="4" y="6"/>
                  <a:pt x="5" y="7"/>
                  <a:pt x="5" y="9"/>
                </a:cubicBezTo>
                <a:cubicBezTo>
                  <a:pt x="6" y="10"/>
                  <a:pt x="6" y="10"/>
                  <a:pt x="7" y="11"/>
                </a:cubicBezTo>
                <a:cubicBezTo>
                  <a:pt x="7" y="12"/>
                  <a:pt x="9" y="13"/>
                  <a:pt x="10" y="14"/>
                </a:cubicBezTo>
                <a:cubicBezTo>
                  <a:pt x="11" y="14"/>
                  <a:pt x="12" y="14"/>
                  <a:pt x="12" y="14"/>
                </a:cubicBezTo>
                <a:cubicBezTo>
                  <a:pt x="12" y="14"/>
                  <a:pt x="13" y="14"/>
                  <a:pt x="13" y="14"/>
                </a:cubicBezTo>
                <a:cubicBezTo>
                  <a:pt x="13" y="14"/>
                  <a:pt x="13" y="14"/>
                  <a:pt x="13" y="14"/>
                </a:cubicBezTo>
                <a:cubicBezTo>
                  <a:pt x="12" y="14"/>
                  <a:pt x="12" y="14"/>
                  <a:pt x="12" y="14"/>
                </a:cubicBezTo>
                <a:cubicBezTo>
                  <a:pt x="12" y="14"/>
                  <a:pt x="11" y="13"/>
                  <a:pt x="11" y="13"/>
                </a:cubicBezTo>
                <a:cubicBezTo>
                  <a:pt x="10" y="13"/>
                  <a:pt x="10" y="12"/>
                  <a:pt x="9" y="11"/>
                </a:cubicBezTo>
                <a:cubicBezTo>
                  <a:pt x="9" y="11"/>
                  <a:pt x="9" y="11"/>
                  <a:pt x="9" y="10"/>
                </a:cubicBezTo>
                <a:cubicBezTo>
                  <a:pt x="8" y="10"/>
                  <a:pt x="8" y="9"/>
                  <a:pt x="8" y="9"/>
                </a:cubicBezTo>
                <a:cubicBezTo>
                  <a:pt x="7" y="8"/>
                  <a:pt x="7" y="7"/>
                  <a:pt x="7" y="6"/>
                </a:cubicBezTo>
                <a:cubicBezTo>
                  <a:pt x="7" y="6"/>
                  <a:pt x="7" y="5"/>
                  <a:pt x="7" y="5"/>
                </a:cubicBezTo>
                <a:cubicBezTo>
                  <a:pt x="7" y="4"/>
                  <a:pt x="7" y="3"/>
                  <a:pt x="7" y="2"/>
                </a:cubicBezTo>
                <a:cubicBezTo>
                  <a:pt x="7" y="2"/>
                  <a:pt x="7" y="2"/>
                  <a:pt x="7" y="2"/>
                </a:cubicBezTo>
                <a:cubicBezTo>
                  <a:pt x="7" y="2"/>
                  <a:pt x="6" y="2"/>
                  <a:pt x="6" y="1"/>
                </a:cubicBezTo>
                <a:cubicBezTo>
                  <a:pt x="6" y="1"/>
                  <a:pt x="6" y="1"/>
                  <a:pt x="7" y="0"/>
                </a:cubicBezTo>
                <a:cubicBezTo>
                  <a:pt x="7" y="0"/>
                  <a:pt x="8" y="0"/>
                  <a:pt x="8" y="1"/>
                </a:cubicBezTo>
                <a:cubicBezTo>
                  <a:pt x="8" y="1"/>
                  <a:pt x="9" y="1"/>
                  <a:pt x="8" y="1"/>
                </a:cubicBezTo>
                <a:cubicBezTo>
                  <a:pt x="8" y="2"/>
                  <a:pt x="8" y="2"/>
                  <a:pt x="8" y="2"/>
                </a:cubicBezTo>
                <a:cubicBezTo>
                  <a:pt x="7" y="2"/>
                  <a:pt x="7" y="2"/>
                  <a:pt x="7" y="3"/>
                </a:cubicBezTo>
                <a:cubicBezTo>
                  <a:pt x="7" y="3"/>
                  <a:pt x="7" y="3"/>
                  <a:pt x="7" y="3"/>
                </a:cubicBezTo>
                <a:cubicBezTo>
                  <a:pt x="7" y="3"/>
                  <a:pt x="7" y="3"/>
                  <a:pt x="7" y="3"/>
                </a:cubicBezTo>
                <a:cubicBezTo>
                  <a:pt x="7" y="4"/>
                  <a:pt x="7" y="5"/>
                  <a:pt x="7" y="6"/>
                </a:cubicBezTo>
                <a:cubicBezTo>
                  <a:pt x="7" y="6"/>
                  <a:pt x="7" y="7"/>
                  <a:pt x="7" y="7"/>
                </a:cubicBezTo>
                <a:cubicBezTo>
                  <a:pt x="8" y="8"/>
                  <a:pt x="8" y="9"/>
                  <a:pt x="9" y="10"/>
                </a:cubicBezTo>
                <a:cubicBezTo>
                  <a:pt x="9" y="11"/>
                  <a:pt x="10" y="12"/>
                  <a:pt x="10" y="12"/>
                </a:cubicBezTo>
                <a:cubicBezTo>
                  <a:pt x="11" y="13"/>
                  <a:pt x="11" y="13"/>
                  <a:pt x="12" y="13"/>
                </a:cubicBezTo>
                <a:cubicBezTo>
                  <a:pt x="12" y="14"/>
                  <a:pt x="12" y="14"/>
                  <a:pt x="13" y="14"/>
                </a:cubicBezTo>
                <a:cubicBezTo>
                  <a:pt x="13" y="14"/>
                  <a:pt x="13" y="14"/>
                  <a:pt x="13" y="14"/>
                </a:cubicBezTo>
                <a:cubicBezTo>
                  <a:pt x="13" y="14"/>
                  <a:pt x="13" y="13"/>
                  <a:pt x="12" y="13"/>
                </a:cubicBezTo>
                <a:cubicBezTo>
                  <a:pt x="12" y="12"/>
                  <a:pt x="12" y="12"/>
                  <a:pt x="11" y="11"/>
                </a:cubicBezTo>
                <a:cubicBezTo>
                  <a:pt x="11" y="11"/>
                  <a:pt x="11" y="10"/>
                  <a:pt x="11" y="9"/>
                </a:cubicBezTo>
                <a:cubicBezTo>
                  <a:pt x="10" y="9"/>
                  <a:pt x="10" y="9"/>
                  <a:pt x="10" y="9"/>
                </a:cubicBezTo>
                <a:cubicBezTo>
                  <a:pt x="10" y="8"/>
                  <a:pt x="10" y="8"/>
                  <a:pt x="10" y="7"/>
                </a:cubicBezTo>
                <a:cubicBezTo>
                  <a:pt x="10" y="7"/>
                  <a:pt x="10" y="6"/>
                  <a:pt x="10" y="5"/>
                </a:cubicBezTo>
                <a:cubicBezTo>
                  <a:pt x="10" y="5"/>
                  <a:pt x="10" y="5"/>
                  <a:pt x="10" y="5"/>
                </a:cubicBezTo>
                <a:cubicBezTo>
                  <a:pt x="10" y="4"/>
                  <a:pt x="10" y="4"/>
                  <a:pt x="10" y="3"/>
                </a:cubicBezTo>
                <a:cubicBezTo>
                  <a:pt x="10" y="3"/>
                  <a:pt x="10" y="3"/>
                  <a:pt x="11" y="3"/>
                </a:cubicBezTo>
                <a:cubicBezTo>
                  <a:pt x="12" y="3"/>
                  <a:pt x="12" y="3"/>
                  <a:pt x="12" y="4"/>
                </a:cubicBezTo>
                <a:cubicBezTo>
                  <a:pt x="12" y="4"/>
                  <a:pt x="12" y="4"/>
                  <a:pt x="12" y="5"/>
                </a:cubicBezTo>
                <a:cubicBezTo>
                  <a:pt x="12" y="5"/>
                  <a:pt x="11" y="5"/>
                  <a:pt x="11" y="5"/>
                </a:cubicBezTo>
                <a:cubicBezTo>
                  <a:pt x="11" y="5"/>
                  <a:pt x="11" y="5"/>
                  <a:pt x="11" y="5"/>
                </a:cubicBezTo>
                <a:cubicBezTo>
                  <a:pt x="11" y="5"/>
                  <a:pt x="10" y="6"/>
                  <a:pt x="10" y="6"/>
                </a:cubicBezTo>
                <a:cubicBezTo>
                  <a:pt x="10" y="6"/>
                  <a:pt x="10" y="7"/>
                  <a:pt x="10" y="8"/>
                </a:cubicBezTo>
                <a:cubicBezTo>
                  <a:pt x="10" y="9"/>
                  <a:pt x="11" y="9"/>
                  <a:pt x="11" y="10"/>
                </a:cubicBezTo>
                <a:cubicBezTo>
                  <a:pt x="11" y="11"/>
                  <a:pt x="12" y="12"/>
                  <a:pt x="12" y="12"/>
                </a:cubicBezTo>
                <a:cubicBezTo>
                  <a:pt x="12" y="13"/>
                  <a:pt x="13" y="13"/>
                  <a:pt x="13" y="14"/>
                </a:cubicBezTo>
                <a:cubicBezTo>
                  <a:pt x="14" y="12"/>
                  <a:pt x="14" y="10"/>
                  <a:pt x="14" y="8"/>
                </a:cubicBezTo>
                <a:cubicBezTo>
                  <a:pt x="14" y="7"/>
                  <a:pt x="13" y="7"/>
                  <a:pt x="13" y="7"/>
                </a:cubicBezTo>
                <a:cubicBezTo>
                  <a:pt x="13" y="7"/>
                  <a:pt x="13" y="7"/>
                  <a:pt x="13" y="7"/>
                </a:cubicBezTo>
                <a:cubicBezTo>
                  <a:pt x="13" y="6"/>
                  <a:pt x="13" y="6"/>
                  <a:pt x="14" y="6"/>
                </a:cubicBezTo>
                <a:cubicBezTo>
                  <a:pt x="14" y="6"/>
                  <a:pt x="15" y="7"/>
                  <a:pt x="14" y="7"/>
                </a:cubicBezTo>
                <a:cubicBezTo>
                  <a:pt x="14" y="7"/>
                  <a:pt x="14" y="8"/>
                  <a:pt x="14" y="8"/>
                </a:cubicBezTo>
                <a:cubicBezTo>
                  <a:pt x="14" y="9"/>
                  <a:pt x="14" y="10"/>
                  <a:pt x="14" y="11"/>
                </a:cubicBezTo>
                <a:cubicBezTo>
                  <a:pt x="14" y="12"/>
                  <a:pt x="14" y="12"/>
                  <a:pt x="14" y="12"/>
                </a:cubicBezTo>
                <a:cubicBezTo>
                  <a:pt x="14" y="13"/>
                  <a:pt x="14" y="13"/>
                  <a:pt x="13" y="14"/>
                </a:cubicBezTo>
                <a:cubicBezTo>
                  <a:pt x="14" y="14"/>
                  <a:pt x="14" y="14"/>
                  <a:pt x="14" y="14"/>
                </a:cubicBezTo>
                <a:cubicBezTo>
                  <a:pt x="15" y="13"/>
                  <a:pt x="15" y="12"/>
                  <a:pt x="16" y="11"/>
                </a:cubicBezTo>
                <a:cubicBezTo>
                  <a:pt x="16" y="11"/>
                  <a:pt x="16" y="10"/>
                  <a:pt x="17" y="10"/>
                </a:cubicBezTo>
                <a:cubicBezTo>
                  <a:pt x="17" y="8"/>
                  <a:pt x="17" y="7"/>
                  <a:pt x="18" y="6"/>
                </a:cubicBezTo>
                <a:cubicBezTo>
                  <a:pt x="18" y="6"/>
                  <a:pt x="18" y="6"/>
                  <a:pt x="18" y="6"/>
                </a:cubicBezTo>
                <a:cubicBezTo>
                  <a:pt x="18" y="5"/>
                  <a:pt x="17" y="5"/>
                  <a:pt x="17" y="5"/>
                </a:cubicBezTo>
                <a:cubicBezTo>
                  <a:pt x="17" y="5"/>
                  <a:pt x="16" y="5"/>
                  <a:pt x="16" y="5"/>
                </a:cubicBezTo>
                <a:cubicBezTo>
                  <a:pt x="16" y="4"/>
                  <a:pt x="16" y="4"/>
                  <a:pt x="17" y="3"/>
                </a:cubicBezTo>
                <a:cubicBezTo>
                  <a:pt x="17" y="3"/>
                  <a:pt x="17" y="3"/>
                  <a:pt x="18" y="3"/>
                </a:cubicBezTo>
                <a:cubicBezTo>
                  <a:pt x="18" y="3"/>
                  <a:pt x="18" y="4"/>
                  <a:pt x="18" y="4"/>
                </a:cubicBezTo>
                <a:cubicBezTo>
                  <a:pt x="18" y="5"/>
                  <a:pt x="18" y="5"/>
                  <a:pt x="18" y="5"/>
                </a:cubicBezTo>
                <a:cubicBezTo>
                  <a:pt x="18" y="5"/>
                  <a:pt x="18" y="5"/>
                  <a:pt x="18" y="5"/>
                </a:cubicBezTo>
                <a:cubicBezTo>
                  <a:pt x="18" y="6"/>
                  <a:pt x="18" y="7"/>
                  <a:pt x="17" y="7"/>
                </a:cubicBezTo>
                <a:cubicBezTo>
                  <a:pt x="17" y="8"/>
                  <a:pt x="17" y="9"/>
                  <a:pt x="17" y="10"/>
                </a:cubicBezTo>
                <a:cubicBezTo>
                  <a:pt x="17" y="10"/>
                  <a:pt x="16" y="10"/>
                  <a:pt x="16" y="10"/>
                </a:cubicBezTo>
                <a:cubicBezTo>
                  <a:pt x="16" y="11"/>
                  <a:pt x="16" y="11"/>
                  <a:pt x="16" y="12"/>
                </a:cubicBezTo>
                <a:cubicBezTo>
                  <a:pt x="15" y="13"/>
                  <a:pt x="14" y="13"/>
                  <a:pt x="14" y="14"/>
                </a:cubicBezTo>
                <a:cubicBezTo>
                  <a:pt x="14" y="14"/>
                  <a:pt x="14" y="14"/>
                  <a:pt x="14" y="14"/>
                </a:cubicBezTo>
                <a:cubicBezTo>
                  <a:pt x="14" y="14"/>
                  <a:pt x="14" y="14"/>
                  <a:pt x="14" y="14"/>
                </a:cubicBezTo>
                <a:cubicBezTo>
                  <a:pt x="14" y="14"/>
                  <a:pt x="14" y="14"/>
                  <a:pt x="14" y="14"/>
                </a:cubicBezTo>
                <a:cubicBezTo>
                  <a:pt x="15" y="13"/>
                  <a:pt x="16" y="12"/>
                  <a:pt x="17" y="12"/>
                </a:cubicBezTo>
                <a:cubicBezTo>
                  <a:pt x="17" y="11"/>
                  <a:pt x="18" y="11"/>
                  <a:pt x="18" y="10"/>
                </a:cubicBezTo>
                <a:cubicBezTo>
                  <a:pt x="18" y="10"/>
                  <a:pt x="18" y="10"/>
                  <a:pt x="18" y="10"/>
                </a:cubicBezTo>
                <a:cubicBezTo>
                  <a:pt x="18" y="10"/>
                  <a:pt x="18" y="9"/>
                  <a:pt x="18" y="9"/>
                </a:cubicBezTo>
                <a:cubicBezTo>
                  <a:pt x="18" y="9"/>
                  <a:pt x="18" y="9"/>
                  <a:pt x="18" y="9"/>
                </a:cubicBezTo>
                <a:cubicBezTo>
                  <a:pt x="18" y="8"/>
                  <a:pt x="19" y="8"/>
                  <a:pt x="19" y="8"/>
                </a:cubicBezTo>
                <a:cubicBezTo>
                  <a:pt x="19" y="8"/>
                  <a:pt x="19" y="8"/>
                  <a:pt x="19" y="9"/>
                </a:cubicBezTo>
                <a:cubicBezTo>
                  <a:pt x="19" y="9"/>
                  <a:pt x="19" y="9"/>
                  <a:pt x="19" y="9"/>
                </a:cubicBezTo>
                <a:cubicBezTo>
                  <a:pt x="19" y="9"/>
                  <a:pt x="19" y="9"/>
                  <a:pt x="19" y="9"/>
                </a:cubicBezTo>
                <a:cubicBezTo>
                  <a:pt x="18" y="10"/>
                  <a:pt x="18" y="10"/>
                  <a:pt x="18" y="10"/>
                </a:cubicBezTo>
                <a:cubicBezTo>
                  <a:pt x="18" y="11"/>
                  <a:pt x="17" y="12"/>
                  <a:pt x="16" y="12"/>
                </a:cubicBezTo>
                <a:cubicBezTo>
                  <a:pt x="16" y="13"/>
                  <a:pt x="15" y="13"/>
                  <a:pt x="15" y="14"/>
                </a:cubicBezTo>
                <a:cubicBezTo>
                  <a:pt x="15" y="14"/>
                  <a:pt x="15" y="14"/>
                  <a:pt x="15" y="14"/>
                </a:cubicBezTo>
                <a:cubicBezTo>
                  <a:pt x="15" y="14"/>
                  <a:pt x="16" y="13"/>
                  <a:pt x="16" y="13"/>
                </a:cubicBezTo>
                <a:cubicBezTo>
                  <a:pt x="16" y="13"/>
                  <a:pt x="16" y="13"/>
                  <a:pt x="16" y="13"/>
                </a:cubicBezTo>
                <a:cubicBezTo>
                  <a:pt x="17" y="13"/>
                  <a:pt x="18" y="12"/>
                  <a:pt x="19" y="12"/>
                </a:cubicBezTo>
                <a:cubicBezTo>
                  <a:pt x="19" y="11"/>
                  <a:pt x="20" y="11"/>
                  <a:pt x="20" y="10"/>
                </a:cubicBezTo>
                <a:cubicBezTo>
                  <a:pt x="21" y="9"/>
                  <a:pt x="22" y="8"/>
                  <a:pt x="22" y="6"/>
                </a:cubicBezTo>
                <a:cubicBezTo>
                  <a:pt x="22" y="6"/>
                  <a:pt x="22" y="6"/>
                  <a:pt x="22" y="6"/>
                </a:cubicBezTo>
                <a:cubicBezTo>
                  <a:pt x="23" y="6"/>
                  <a:pt x="23" y="6"/>
                  <a:pt x="22" y="5"/>
                </a:cubicBezTo>
                <a:cubicBezTo>
                  <a:pt x="22" y="5"/>
                  <a:pt x="22" y="4"/>
                  <a:pt x="23" y="4"/>
                </a:cubicBezTo>
                <a:cubicBezTo>
                  <a:pt x="23" y="4"/>
                  <a:pt x="23" y="3"/>
                  <a:pt x="24" y="4"/>
                </a:cubicBezTo>
                <a:cubicBezTo>
                  <a:pt x="24" y="4"/>
                  <a:pt x="25" y="4"/>
                  <a:pt x="24" y="5"/>
                </a:cubicBezTo>
                <a:cubicBezTo>
                  <a:pt x="24" y="5"/>
                  <a:pt x="24" y="5"/>
                  <a:pt x="23" y="6"/>
                </a:cubicBezTo>
                <a:cubicBezTo>
                  <a:pt x="23" y="6"/>
                  <a:pt x="23" y="6"/>
                  <a:pt x="23" y="6"/>
                </a:cubicBezTo>
                <a:cubicBezTo>
                  <a:pt x="23" y="6"/>
                  <a:pt x="23" y="6"/>
                  <a:pt x="23" y="6"/>
                </a:cubicBezTo>
                <a:cubicBezTo>
                  <a:pt x="22" y="7"/>
                  <a:pt x="22" y="8"/>
                  <a:pt x="21" y="9"/>
                </a:cubicBezTo>
                <a:cubicBezTo>
                  <a:pt x="21" y="9"/>
                  <a:pt x="21" y="10"/>
                  <a:pt x="20" y="11"/>
                </a:cubicBezTo>
                <a:cubicBezTo>
                  <a:pt x="20" y="11"/>
                  <a:pt x="20" y="11"/>
                  <a:pt x="19" y="11"/>
                </a:cubicBezTo>
                <a:cubicBezTo>
                  <a:pt x="19" y="11"/>
                  <a:pt x="19" y="12"/>
                  <a:pt x="19" y="12"/>
                </a:cubicBezTo>
                <a:cubicBezTo>
                  <a:pt x="18" y="12"/>
                  <a:pt x="18" y="13"/>
                  <a:pt x="17" y="13"/>
                </a:cubicBezTo>
                <a:cubicBezTo>
                  <a:pt x="17" y="13"/>
                  <a:pt x="16" y="13"/>
                  <a:pt x="16" y="14"/>
                </a:cubicBezTo>
                <a:cubicBezTo>
                  <a:pt x="15" y="14"/>
                  <a:pt x="15" y="14"/>
                  <a:pt x="14" y="14"/>
                </a:cubicBezTo>
                <a:cubicBezTo>
                  <a:pt x="14" y="14"/>
                  <a:pt x="15" y="14"/>
                  <a:pt x="15" y="14"/>
                </a:cubicBezTo>
                <a:cubicBezTo>
                  <a:pt x="17" y="14"/>
                  <a:pt x="18" y="14"/>
                  <a:pt x="20" y="13"/>
                </a:cubicBezTo>
                <a:cubicBezTo>
                  <a:pt x="21" y="13"/>
                  <a:pt x="22" y="12"/>
                  <a:pt x="23" y="11"/>
                </a:cubicBezTo>
                <a:cubicBezTo>
                  <a:pt x="23" y="11"/>
                  <a:pt x="24" y="10"/>
                  <a:pt x="24" y="10"/>
                </a:cubicBezTo>
                <a:cubicBezTo>
                  <a:pt x="25" y="9"/>
                  <a:pt x="25" y="8"/>
                  <a:pt x="26" y="7"/>
                </a:cubicBezTo>
                <a:cubicBezTo>
                  <a:pt x="26" y="7"/>
                  <a:pt x="26" y="7"/>
                  <a:pt x="26" y="7"/>
                </a:cubicBezTo>
                <a:cubicBezTo>
                  <a:pt x="27" y="6"/>
                  <a:pt x="26" y="6"/>
                  <a:pt x="26" y="6"/>
                </a:cubicBezTo>
                <a:cubicBezTo>
                  <a:pt x="27" y="5"/>
                  <a:pt x="27" y="5"/>
                  <a:pt x="27" y="5"/>
                </a:cubicBezTo>
                <a:cubicBezTo>
                  <a:pt x="28" y="5"/>
                  <a:pt x="28" y="5"/>
                  <a:pt x="28" y="5"/>
                </a:cubicBezTo>
                <a:cubicBezTo>
                  <a:pt x="29" y="6"/>
                  <a:pt x="29" y="6"/>
                  <a:pt x="28" y="6"/>
                </a:cubicBezTo>
                <a:cubicBezTo>
                  <a:pt x="28" y="7"/>
                  <a:pt x="27" y="7"/>
                  <a:pt x="27" y="7"/>
                </a:cubicBezTo>
                <a:cubicBezTo>
                  <a:pt x="27" y="7"/>
                  <a:pt x="27" y="7"/>
                  <a:pt x="26" y="7"/>
                </a:cubicBezTo>
                <a:cubicBezTo>
                  <a:pt x="26" y="7"/>
                  <a:pt x="26" y="8"/>
                  <a:pt x="25" y="9"/>
                </a:cubicBezTo>
                <a:cubicBezTo>
                  <a:pt x="25" y="9"/>
                  <a:pt x="25" y="9"/>
                  <a:pt x="25" y="9"/>
                </a:cubicBezTo>
                <a:cubicBezTo>
                  <a:pt x="25" y="9"/>
                  <a:pt x="24" y="10"/>
                  <a:pt x="24" y="10"/>
                </a:cubicBezTo>
                <a:cubicBezTo>
                  <a:pt x="24" y="10"/>
                  <a:pt x="24" y="11"/>
                  <a:pt x="23" y="11"/>
                </a:cubicBezTo>
                <a:cubicBezTo>
                  <a:pt x="23" y="12"/>
                  <a:pt x="22" y="13"/>
                  <a:pt x="21" y="13"/>
                </a:cubicBezTo>
                <a:cubicBezTo>
                  <a:pt x="20" y="13"/>
                  <a:pt x="20" y="14"/>
                  <a:pt x="20" y="14"/>
                </a:cubicBezTo>
                <a:cubicBezTo>
                  <a:pt x="19" y="14"/>
                  <a:pt x="19" y="14"/>
                  <a:pt x="18" y="14"/>
                </a:cubicBezTo>
                <a:cubicBezTo>
                  <a:pt x="18" y="14"/>
                  <a:pt x="18" y="14"/>
                  <a:pt x="18" y="14"/>
                </a:cubicBezTo>
                <a:cubicBezTo>
                  <a:pt x="18" y="14"/>
                  <a:pt x="17" y="14"/>
                  <a:pt x="17" y="14"/>
                </a:cubicBezTo>
                <a:cubicBezTo>
                  <a:pt x="17" y="14"/>
                  <a:pt x="17" y="15"/>
                  <a:pt x="17" y="15"/>
                </a:cubicBezTo>
                <a:cubicBezTo>
                  <a:pt x="17" y="15"/>
                  <a:pt x="19" y="15"/>
                  <a:pt x="20" y="14"/>
                </a:cubicBezTo>
                <a:cubicBezTo>
                  <a:pt x="21" y="14"/>
                  <a:pt x="22" y="13"/>
                  <a:pt x="23" y="13"/>
                </a:cubicBezTo>
                <a:cubicBezTo>
                  <a:pt x="23" y="12"/>
                  <a:pt x="23" y="12"/>
                  <a:pt x="23" y="12"/>
                </a:cubicBezTo>
                <a:cubicBezTo>
                  <a:pt x="24" y="12"/>
                  <a:pt x="24" y="11"/>
                  <a:pt x="24" y="12"/>
                </a:cubicBezTo>
                <a:cubicBezTo>
                  <a:pt x="25" y="12"/>
                  <a:pt x="25" y="12"/>
                  <a:pt x="24" y="12"/>
                </a:cubicBezTo>
                <a:cubicBezTo>
                  <a:pt x="24" y="13"/>
                  <a:pt x="24" y="13"/>
                  <a:pt x="24" y="13"/>
                </a:cubicBezTo>
                <a:cubicBezTo>
                  <a:pt x="23" y="13"/>
                  <a:pt x="23" y="13"/>
                  <a:pt x="23" y="13"/>
                </a:cubicBezTo>
                <a:cubicBezTo>
                  <a:pt x="22" y="14"/>
                  <a:pt x="21" y="14"/>
                  <a:pt x="20" y="15"/>
                </a:cubicBezTo>
                <a:cubicBezTo>
                  <a:pt x="19" y="15"/>
                  <a:pt x="17" y="15"/>
                  <a:pt x="16" y="15"/>
                </a:cubicBezTo>
                <a:cubicBezTo>
                  <a:pt x="15" y="15"/>
                  <a:pt x="15" y="15"/>
                  <a:pt x="15" y="15"/>
                </a:cubicBezTo>
                <a:cubicBezTo>
                  <a:pt x="15" y="15"/>
                  <a:pt x="15" y="15"/>
                  <a:pt x="15" y="15"/>
                </a:cubicBezTo>
                <a:cubicBezTo>
                  <a:pt x="16" y="15"/>
                  <a:pt x="21" y="16"/>
                  <a:pt x="21" y="15"/>
                </a:cubicBezTo>
                <a:cubicBezTo>
                  <a:pt x="21" y="15"/>
                  <a:pt x="21" y="15"/>
                  <a:pt x="21" y="15"/>
                </a:cubicBezTo>
                <a:cubicBezTo>
                  <a:pt x="21" y="15"/>
                  <a:pt x="21" y="15"/>
                  <a:pt x="21" y="15"/>
                </a:cubicBezTo>
                <a:cubicBezTo>
                  <a:pt x="22" y="15"/>
                  <a:pt x="22" y="15"/>
                  <a:pt x="22" y="15"/>
                </a:cubicBezTo>
                <a:cubicBezTo>
                  <a:pt x="22" y="15"/>
                  <a:pt x="22" y="15"/>
                  <a:pt x="22" y="15"/>
                </a:cubicBezTo>
                <a:cubicBezTo>
                  <a:pt x="22" y="16"/>
                  <a:pt x="22" y="16"/>
                  <a:pt x="21" y="16"/>
                </a:cubicBezTo>
                <a:cubicBezTo>
                  <a:pt x="20" y="16"/>
                  <a:pt x="16" y="15"/>
                  <a:pt x="16" y="15"/>
                </a:cubicBezTo>
                <a:close/>
                <a:moveTo>
                  <a:pt x="25" y="13"/>
                </a:moveTo>
                <a:cubicBezTo>
                  <a:pt x="26" y="14"/>
                  <a:pt x="26" y="13"/>
                  <a:pt x="25" y="13"/>
                </a:cubicBezTo>
                <a:cubicBezTo>
                  <a:pt x="25" y="13"/>
                  <a:pt x="25" y="13"/>
                  <a:pt x="25" y="13"/>
                </a:cubicBezTo>
                <a:close/>
                <a:moveTo>
                  <a:pt x="2" y="5"/>
                </a:moveTo>
                <a:cubicBezTo>
                  <a:pt x="2" y="5"/>
                  <a:pt x="2" y="5"/>
                  <a:pt x="2" y="5"/>
                </a:cubicBezTo>
                <a:cubicBezTo>
                  <a:pt x="2" y="5"/>
                  <a:pt x="2" y="5"/>
                  <a:pt x="2" y="5"/>
                </a:cubicBezTo>
                <a:cubicBezTo>
                  <a:pt x="2" y="5"/>
                  <a:pt x="2" y="5"/>
                  <a:pt x="3" y="5"/>
                </a:cubicBezTo>
                <a:cubicBezTo>
                  <a:pt x="2" y="5"/>
                  <a:pt x="2" y="5"/>
                  <a:pt x="2" y="5"/>
                </a:cubicBezTo>
                <a:close/>
                <a:moveTo>
                  <a:pt x="19" y="8"/>
                </a:moveTo>
                <a:cubicBezTo>
                  <a:pt x="19" y="8"/>
                  <a:pt x="19" y="8"/>
                  <a:pt x="20" y="8"/>
                </a:cubicBezTo>
                <a:cubicBezTo>
                  <a:pt x="19" y="7"/>
                  <a:pt x="19" y="7"/>
                  <a:pt x="19" y="7"/>
                </a:cubicBezTo>
                <a:cubicBezTo>
                  <a:pt x="19" y="7"/>
                  <a:pt x="19" y="8"/>
                  <a:pt x="19" y="8"/>
                </a:cubicBezTo>
                <a:cubicBezTo>
                  <a:pt x="19" y="8"/>
                  <a:pt x="19" y="8"/>
                  <a:pt x="19" y="8"/>
                </a:cubicBezTo>
                <a:close/>
                <a:moveTo>
                  <a:pt x="2" y="13"/>
                </a:moveTo>
                <a:cubicBezTo>
                  <a:pt x="3" y="13"/>
                  <a:pt x="3" y="13"/>
                  <a:pt x="3" y="13"/>
                </a:cubicBezTo>
                <a:cubicBezTo>
                  <a:pt x="3" y="13"/>
                  <a:pt x="3" y="12"/>
                  <a:pt x="2" y="12"/>
                </a:cubicBezTo>
                <a:cubicBezTo>
                  <a:pt x="2" y="12"/>
                  <a:pt x="2" y="13"/>
                  <a:pt x="2" y="13"/>
                </a:cubicBezTo>
                <a:cubicBezTo>
                  <a:pt x="2" y="13"/>
                  <a:pt x="2" y="13"/>
                  <a:pt x="2" y="13"/>
                </a:cubicBezTo>
                <a:close/>
                <a:moveTo>
                  <a:pt x="25" y="11"/>
                </a:moveTo>
                <a:cubicBezTo>
                  <a:pt x="25" y="12"/>
                  <a:pt x="25" y="12"/>
                  <a:pt x="26" y="12"/>
                </a:cubicBezTo>
                <a:cubicBezTo>
                  <a:pt x="26" y="12"/>
                  <a:pt x="26" y="11"/>
                  <a:pt x="26" y="11"/>
                </a:cubicBezTo>
                <a:cubicBezTo>
                  <a:pt x="26" y="11"/>
                  <a:pt x="26" y="11"/>
                  <a:pt x="25" y="11"/>
                </a:cubicBezTo>
                <a:cubicBezTo>
                  <a:pt x="25" y="11"/>
                  <a:pt x="25" y="11"/>
                  <a:pt x="25" y="11"/>
                </a:cubicBezTo>
                <a:close/>
                <a:moveTo>
                  <a:pt x="10" y="2"/>
                </a:moveTo>
                <a:cubicBezTo>
                  <a:pt x="10" y="2"/>
                  <a:pt x="11" y="2"/>
                  <a:pt x="11" y="2"/>
                </a:cubicBezTo>
                <a:cubicBezTo>
                  <a:pt x="11" y="2"/>
                  <a:pt x="11" y="2"/>
                  <a:pt x="11" y="2"/>
                </a:cubicBezTo>
                <a:cubicBezTo>
                  <a:pt x="11" y="2"/>
                  <a:pt x="11" y="1"/>
                  <a:pt x="11" y="1"/>
                </a:cubicBezTo>
                <a:cubicBezTo>
                  <a:pt x="11" y="1"/>
                  <a:pt x="10" y="2"/>
                  <a:pt x="10" y="2"/>
                </a:cubicBezTo>
                <a:close/>
                <a:moveTo>
                  <a:pt x="24" y="3"/>
                </a:moveTo>
                <a:cubicBezTo>
                  <a:pt x="24" y="3"/>
                  <a:pt x="24" y="2"/>
                  <a:pt x="24" y="2"/>
                </a:cubicBezTo>
                <a:cubicBezTo>
                  <a:pt x="24" y="3"/>
                  <a:pt x="23" y="3"/>
                  <a:pt x="23" y="3"/>
                </a:cubicBezTo>
                <a:cubicBezTo>
                  <a:pt x="23" y="3"/>
                  <a:pt x="24" y="3"/>
                  <a:pt x="24" y="3"/>
                </a:cubicBezTo>
                <a:cubicBezTo>
                  <a:pt x="24" y="3"/>
                  <a:pt x="24" y="3"/>
                  <a:pt x="24" y="3"/>
                </a:cubicBezTo>
                <a:close/>
                <a:moveTo>
                  <a:pt x="17" y="6"/>
                </a:moveTo>
                <a:cubicBezTo>
                  <a:pt x="16" y="5"/>
                  <a:pt x="16" y="5"/>
                  <a:pt x="16" y="5"/>
                </a:cubicBezTo>
                <a:cubicBezTo>
                  <a:pt x="16" y="5"/>
                  <a:pt x="16" y="6"/>
                  <a:pt x="16" y="6"/>
                </a:cubicBezTo>
                <a:cubicBezTo>
                  <a:pt x="16" y="6"/>
                  <a:pt x="16" y="6"/>
                  <a:pt x="16" y="6"/>
                </a:cubicBezTo>
                <a:cubicBezTo>
                  <a:pt x="16" y="6"/>
                  <a:pt x="17" y="6"/>
                  <a:pt x="17" y="6"/>
                </a:cubicBezTo>
                <a:close/>
                <a:moveTo>
                  <a:pt x="29" y="6"/>
                </a:moveTo>
                <a:cubicBezTo>
                  <a:pt x="30" y="6"/>
                  <a:pt x="30" y="6"/>
                  <a:pt x="30" y="7"/>
                </a:cubicBezTo>
                <a:cubicBezTo>
                  <a:pt x="30" y="7"/>
                  <a:pt x="30" y="7"/>
                  <a:pt x="30" y="7"/>
                </a:cubicBezTo>
                <a:cubicBezTo>
                  <a:pt x="29" y="7"/>
                  <a:pt x="29" y="7"/>
                  <a:pt x="29" y="7"/>
                </a:cubicBezTo>
                <a:cubicBezTo>
                  <a:pt x="29" y="7"/>
                  <a:pt x="29" y="6"/>
                  <a:pt x="29" y="6"/>
                </a:cubicBezTo>
                <a:close/>
                <a:moveTo>
                  <a:pt x="22" y="3"/>
                </a:moveTo>
                <a:cubicBezTo>
                  <a:pt x="22" y="3"/>
                  <a:pt x="22" y="4"/>
                  <a:pt x="22" y="3"/>
                </a:cubicBezTo>
                <a:cubicBezTo>
                  <a:pt x="23" y="3"/>
                  <a:pt x="23" y="3"/>
                  <a:pt x="23" y="3"/>
                </a:cubicBezTo>
                <a:cubicBezTo>
                  <a:pt x="23" y="3"/>
                  <a:pt x="22" y="3"/>
                  <a:pt x="22" y="3"/>
                </a:cubicBezTo>
                <a:cubicBezTo>
                  <a:pt x="22" y="3"/>
                  <a:pt x="22" y="3"/>
                  <a:pt x="22" y="3"/>
                </a:cubicBezTo>
                <a:close/>
                <a:moveTo>
                  <a:pt x="19" y="3"/>
                </a:moveTo>
                <a:cubicBezTo>
                  <a:pt x="19" y="3"/>
                  <a:pt x="19" y="3"/>
                  <a:pt x="19" y="3"/>
                </a:cubicBezTo>
                <a:cubicBezTo>
                  <a:pt x="19" y="4"/>
                  <a:pt x="19" y="4"/>
                  <a:pt x="19" y="4"/>
                </a:cubicBezTo>
                <a:cubicBezTo>
                  <a:pt x="19" y="4"/>
                  <a:pt x="20" y="3"/>
                  <a:pt x="20" y="3"/>
                </a:cubicBezTo>
                <a:cubicBezTo>
                  <a:pt x="20" y="3"/>
                  <a:pt x="19" y="3"/>
                  <a:pt x="19" y="3"/>
                </a:cubicBezTo>
                <a:close/>
                <a:moveTo>
                  <a:pt x="27" y="7"/>
                </a:moveTo>
                <a:cubicBezTo>
                  <a:pt x="27" y="7"/>
                  <a:pt x="27" y="7"/>
                  <a:pt x="27" y="8"/>
                </a:cubicBezTo>
                <a:cubicBezTo>
                  <a:pt x="27" y="8"/>
                  <a:pt x="27" y="8"/>
                  <a:pt x="28" y="8"/>
                </a:cubicBezTo>
                <a:cubicBezTo>
                  <a:pt x="28" y="8"/>
                  <a:pt x="28" y="8"/>
                  <a:pt x="28" y="7"/>
                </a:cubicBezTo>
                <a:cubicBezTo>
                  <a:pt x="28" y="7"/>
                  <a:pt x="28" y="7"/>
                  <a:pt x="27" y="7"/>
                </a:cubicBezTo>
                <a:close/>
                <a:moveTo>
                  <a:pt x="12" y="3"/>
                </a:moveTo>
                <a:cubicBezTo>
                  <a:pt x="12" y="3"/>
                  <a:pt x="12" y="3"/>
                  <a:pt x="13" y="3"/>
                </a:cubicBezTo>
                <a:cubicBezTo>
                  <a:pt x="13" y="3"/>
                  <a:pt x="13" y="3"/>
                  <a:pt x="13" y="3"/>
                </a:cubicBezTo>
                <a:cubicBezTo>
                  <a:pt x="13" y="3"/>
                  <a:pt x="13" y="2"/>
                  <a:pt x="13" y="3"/>
                </a:cubicBezTo>
                <a:cubicBezTo>
                  <a:pt x="12" y="3"/>
                  <a:pt x="12" y="3"/>
                  <a:pt x="12" y="3"/>
                </a:cubicBezTo>
                <a:close/>
                <a:moveTo>
                  <a:pt x="17" y="2"/>
                </a:moveTo>
                <a:cubicBezTo>
                  <a:pt x="17" y="2"/>
                  <a:pt x="17" y="2"/>
                  <a:pt x="17" y="2"/>
                </a:cubicBezTo>
                <a:cubicBezTo>
                  <a:pt x="16" y="2"/>
                  <a:pt x="16" y="2"/>
                  <a:pt x="16" y="2"/>
                </a:cubicBezTo>
                <a:cubicBezTo>
                  <a:pt x="16" y="3"/>
                  <a:pt x="16" y="3"/>
                  <a:pt x="17" y="3"/>
                </a:cubicBezTo>
                <a:cubicBezTo>
                  <a:pt x="17" y="3"/>
                  <a:pt x="17" y="3"/>
                  <a:pt x="17" y="2"/>
                </a:cubicBezTo>
                <a:close/>
                <a:moveTo>
                  <a:pt x="28" y="4"/>
                </a:moveTo>
                <a:cubicBezTo>
                  <a:pt x="28" y="5"/>
                  <a:pt x="28" y="5"/>
                  <a:pt x="28" y="5"/>
                </a:cubicBezTo>
                <a:cubicBezTo>
                  <a:pt x="29" y="5"/>
                  <a:pt x="29" y="4"/>
                  <a:pt x="29" y="4"/>
                </a:cubicBezTo>
                <a:cubicBezTo>
                  <a:pt x="29" y="4"/>
                  <a:pt x="28" y="4"/>
                  <a:pt x="28" y="4"/>
                </a:cubicBezTo>
                <a:cubicBezTo>
                  <a:pt x="28" y="4"/>
                  <a:pt x="28" y="4"/>
                  <a:pt x="28" y="4"/>
                </a:cubicBezTo>
                <a:close/>
                <a:moveTo>
                  <a:pt x="1" y="4"/>
                </a:moveTo>
                <a:cubicBezTo>
                  <a:pt x="1" y="4"/>
                  <a:pt x="1" y="4"/>
                  <a:pt x="1" y="4"/>
                </a:cubicBezTo>
                <a:cubicBezTo>
                  <a:pt x="1" y="4"/>
                  <a:pt x="1" y="3"/>
                  <a:pt x="1" y="3"/>
                </a:cubicBezTo>
                <a:cubicBezTo>
                  <a:pt x="1" y="3"/>
                  <a:pt x="1" y="3"/>
                  <a:pt x="1" y="3"/>
                </a:cubicBezTo>
                <a:cubicBezTo>
                  <a:pt x="1" y="3"/>
                  <a:pt x="1" y="3"/>
                  <a:pt x="0" y="3"/>
                </a:cubicBezTo>
                <a:cubicBezTo>
                  <a:pt x="0" y="3"/>
                  <a:pt x="0" y="3"/>
                  <a:pt x="0" y="3"/>
                </a:cubicBezTo>
                <a:cubicBezTo>
                  <a:pt x="0" y="3"/>
                  <a:pt x="0" y="3"/>
                  <a:pt x="0" y="3"/>
                </a:cubicBezTo>
                <a:cubicBezTo>
                  <a:pt x="0" y="4"/>
                  <a:pt x="0" y="4"/>
                  <a:pt x="0" y="4"/>
                </a:cubicBezTo>
                <a:cubicBezTo>
                  <a:pt x="0" y="4"/>
                  <a:pt x="1" y="4"/>
                  <a:pt x="1" y="4"/>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val="4226442718"/>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6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600"/>
                            </p:stCondLst>
                            <p:childTnLst>
                              <p:par>
                                <p:cTn id="26" presetID="47" presetClass="entr" presetSubtype="0" fill="hold" grpId="0" nodeType="after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000"/>
                                        <p:tgtEl>
                                          <p:spTgt spid="91"/>
                                        </p:tgtEl>
                                      </p:cBhvr>
                                    </p:animEffect>
                                    <p:anim calcmode="lin" valueType="num">
                                      <p:cBhvr>
                                        <p:cTn id="29" dur="1000" fill="hold"/>
                                        <p:tgtEl>
                                          <p:spTgt spid="91"/>
                                        </p:tgtEl>
                                        <p:attrNameLst>
                                          <p:attrName>ppt_x</p:attrName>
                                        </p:attrNameLst>
                                      </p:cBhvr>
                                      <p:tavLst>
                                        <p:tav tm="0">
                                          <p:val>
                                            <p:strVal val="#ppt_x"/>
                                          </p:val>
                                        </p:tav>
                                        <p:tav tm="100000">
                                          <p:val>
                                            <p:strVal val="#ppt_x"/>
                                          </p:val>
                                        </p:tav>
                                      </p:tavLst>
                                    </p:anim>
                                    <p:anim calcmode="lin" valueType="num">
                                      <p:cBhvr>
                                        <p:cTn id="30" dur="1000" fill="hold"/>
                                        <p:tgtEl>
                                          <p:spTgt spid="9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89"/>
                                        </p:tgtEl>
                                        <p:attrNameLst>
                                          <p:attrName>style.visibility</p:attrName>
                                        </p:attrNameLst>
                                      </p:cBhvr>
                                      <p:to>
                                        <p:strVal val="visible"/>
                                      </p:to>
                                    </p:set>
                                    <p:animEffect transition="in" filter="fade">
                                      <p:cBhvr>
                                        <p:cTn id="33" dur="1000"/>
                                        <p:tgtEl>
                                          <p:spTgt spid="89"/>
                                        </p:tgtEl>
                                      </p:cBhvr>
                                    </p:animEffect>
                                    <p:anim calcmode="lin" valueType="num">
                                      <p:cBhvr>
                                        <p:cTn id="34" dur="1000" fill="hold"/>
                                        <p:tgtEl>
                                          <p:spTgt spid="89"/>
                                        </p:tgtEl>
                                        <p:attrNameLst>
                                          <p:attrName>ppt_x</p:attrName>
                                        </p:attrNameLst>
                                      </p:cBhvr>
                                      <p:tavLst>
                                        <p:tav tm="0">
                                          <p:val>
                                            <p:strVal val="#ppt_x"/>
                                          </p:val>
                                        </p:tav>
                                        <p:tav tm="100000">
                                          <p:val>
                                            <p:strVal val="#ppt_x"/>
                                          </p:val>
                                        </p:tav>
                                      </p:tavLst>
                                    </p:anim>
                                    <p:anim calcmode="lin" valueType="num">
                                      <p:cBhvr>
                                        <p:cTn id="35" dur="1000" fill="hold"/>
                                        <p:tgtEl>
                                          <p:spTgt spid="89"/>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600"/>
                                  </p:stCondLst>
                                  <p:childTnLst>
                                    <p:set>
                                      <p:cBhvr>
                                        <p:cTn id="37" dur="1" fill="hold">
                                          <p:stCondLst>
                                            <p:cond delay="0"/>
                                          </p:stCondLst>
                                        </p:cTn>
                                        <p:tgtEl>
                                          <p:spTgt spid="88"/>
                                        </p:tgtEl>
                                        <p:attrNameLst>
                                          <p:attrName>style.visibility</p:attrName>
                                        </p:attrNameLst>
                                      </p:cBhvr>
                                      <p:to>
                                        <p:strVal val="visible"/>
                                      </p:to>
                                    </p:set>
                                    <p:animEffect transition="in" filter="fade">
                                      <p:cBhvr>
                                        <p:cTn id="38" dur="1000"/>
                                        <p:tgtEl>
                                          <p:spTgt spid="88"/>
                                        </p:tgtEl>
                                      </p:cBhvr>
                                    </p:animEffect>
                                    <p:anim calcmode="lin" valueType="num">
                                      <p:cBhvr>
                                        <p:cTn id="39" dur="1000" fill="hold"/>
                                        <p:tgtEl>
                                          <p:spTgt spid="88"/>
                                        </p:tgtEl>
                                        <p:attrNameLst>
                                          <p:attrName>ppt_x</p:attrName>
                                        </p:attrNameLst>
                                      </p:cBhvr>
                                      <p:tavLst>
                                        <p:tav tm="0">
                                          <p:val>
                                            <p:strVal val="#ppt_x"/>
                                          </p:val>
                                        </p:tav>
                                        <p:tav tm="100000">
                                          <p:val>
                                            <p:strVal val="#ppt_x"/>
                                          </p:val>
                                        </p:tav>
                                      </p:tavLst>
                                    </p:anim>
                                    <p:anim calcmode="lin" valueType="num">
                                      <p:cBhvr>
                                        <p:cTn id="40"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47" presetClass="entr" presetSubtype="0" fill="hold" grpId="0" nodeType="clickEffect">
                                  <p:stCondLst>
                                    <p:cond delay="0"/>
                                  </p:stCondLst>
                                  <p:childTnLst>
                                    <p:set>
                                      <p:cBhvr>
                                        <p:cTn id="44" dur="1" fill="hold">
                                          <p:stCondLst>
                                            <p:cond delay="0"/>
                                          </p:stCondLst>
                                        </p:cTn>
                                        <p:tgtEl>
                                          <p:spTgt spid="92"/>
                                        </p:tgtEl>
                                        <p:attrNameLst>
                                          <p:attrName>style.visibility</p:attrName>
                                        </p:attrNameLst>
                                      </p:cBhvr>
                                      <p:to>
                                        <p:strVal val="visible"/>
                                      </p:to>
                                    </p:set>
                                    <p:animEffect transition="in" filter="fade">
                                      <p:cBhvr>
                                        <p:cTn id="45" dur="1000"/>
                                        <p:tgtEl>
                                          <p:spTgt spid="92"/>
                                        </p:tgtEl>
                                      </p:cBhvr>
                                    </p:animEffect>
                                    <p:anim calcmode="lin" valueType="num">
                                      <p:cBhvr>
                                        <p:cTn id="46" dur="1000" fill="hold"/>
                                        <p:tgtEl>
                                          <p:spTgt spid="92"/>
                                        </p:tgtEl>
                                        <p:attrNameLst>
                                          <p:attrName>ppt_x</p:attrName>
                                        </p:attrNameLst>
                                      </p:cBhvr>
                                      <p:tavLst>
                                        <p:tav tm="0">
                                          <p:val>
                                            <p:strVal val="#ppt_x"/>
                                          </p:val>
                                        </p:tav>
                                        <p:tav tm="100000">
                                          <p:val>
                                            <p:strVal val="#ppt_x"/>
                                          </p:val>
                                        </p:tav>
                                      </p:tavLst>
                                    </p:anim>
                                    <p:anim calcmode="lin" valueType="num">
                                      <p:cBhvr>
                                        <p:cTn id="47" dur="1000" fill="hold"/>
                                        <p:tgtEl>
                                          <p:spTgt spid="92"/>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300"/>
                                  </p:stCondLst>
                                  <p:childTnLst>
                                    <p:set>
                                      <p:cBhvr>
                                        <p:cTn id="49" dur="1" fill="hold">
                                          <p:stCondLst>
                                            <p:cond delay="0"/>
                                          </p:stCondLst>
                                        </p:cTn>
                                        <p:tgtEl>
                                          <p:spTgt spid="95"/>
                                        </p:tgtEl>
                                        <p:attrNameLst>
                                          <p:attrName>style.visibility</p:attrName>
                                        </p:attrNameLst>
                                      </p:cBhvr>
                                      <p:to>
                                        <p:strVal val="visible"/>
                                      </p:to>
                                    </p:set>
                                    <p:animEffect transition="in" filter="fade">
                                      <p:cBhvr>
                                        <p:cTn id="50" dur="1000"/>
                                        <p:tgtEl>
                                          <p:spTgt spid="95"/>
                                        </p:tgtEl>
                                      </p:cBhvr>
                                    </p:animEffect>
                                    <p:anim calcmode="lin" valueType="num">
                                      <p:cBhvr>
                                        <p:cTn id="51" dur="1000" fill="hold"/>
                                        <p:tgtEl>
                                          <p:spTgt spid="95"/>
                                        </p:tgtEl>
                                        <p:attrNameLst>
                                          <p:attrName>ppt_x</p:attrName>
                                        </p:attrNameLst>
                                      </p:cBhvr>
                                      <p:tavLst>
                                        <p:tav tm="0">
                                          <p:val>
                                            <p:strVal val="#ppt_x"/>
                                          </p:val>
                                        </p:tav>
                                        <p:tav tm="100000">
                                          <p:val>
                                            <p:strVal val="#ppt_x"/>
                                          </p:val>
                                        </p:tav>
                                      </p:tavLst>
                                    </p:anim>
                                    <p:anim calcmode="lin" valueType="num">
                                      <p:cBhvr>
                                        <p:cTn id="52" dur="1000" fill="hold"/>
                                        <p:tgtEl>
                                          <p:spTgt spid="95"/>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600"/>
                                  </p:stCondLst>
                                  <p:childTnLst>
                                    <p:set>
                                      <p:cBhvr>
                                        <p:cTn id="54" dur="1" fill="hold">
                                          <p:stCondLst>
                                            <p:cond delay="0"/>
                                          </p:stCondLst>
                                        </p:cTn>
                                        <p:tgtEl>
                                          <p:spTgt spid="100"/>
                                        </p:tgtEl>
                                        <p:attrNameLst>
                                          <p:attrName>style.visibility</p:attrName>
                                        </p:attrNameLst>
                                      </p:cBhvr>
                                      <p:to>
                                        <p:strVal val="visible"/>
                                      </p:to>
                                    </p:set>
                                    <p:animEffect transition="in" filter="fade">
                                      <p:cBhvr>
                                        <p:cTn id="55" dur="1000"/>
                                        <p:tgtEl>
                                          <p:spTgt spid="100"/>
                                        </p:tgtEl>
                                      </p:cBhvr>
                                    </p:animEffect>
                                    <p:anim calcmode="lin" valueType="num">
                                      <p:cBhvr>
                                        <p:cTn id="56" dur="1000" fill="hold"/>
                                        <p:tgtEl>
                                          <p:spTgt spid="100"/>
                                        </p:tgtEl>
                                        <p:attrNameLst>
                                          <p:attrName>ppt_x</p:attrName>
                                        </p:attrNameLst>
                                      </p:cBhvr>
                                      <p:tavLst>
                                        <p:tav tm="0">
                                          <p:val>
                                            <p:strVal val="#ppt_x"/>
                                          </p:val>
                                        </p:tav>
                                        <p:tav tm="100000">
                                          <p:val>
                                            <p:strVal val="#ppt_x"/>
                                          </p:val>
                                        </p:tav>
                                      </p:tavLst>
                                    </p:anim>
                                    <p:anim calcmode="lin" valueType="num">
                                      <p:cBhvr>
                                        <p:cTn id="57"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88" grpId="0"/>
      <p:bldP spid="89" grpId="0"/>
      <p:bldP spid="91" grpId="0"/>
      <p:bldP spid="92" grpId="0"/>
      <p:bldP spid="95" grpId="0" animBg="1"/>
      <p:bldP spid="100"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grpSp>
        <p:nvGrpSpPr>
          <p:cNvPr id="9" name="PA_chenying0907 8"/>
          <p:cNvGrpSpPr/>
          <p:nvPr>
            <p:custDataLst>
              <p:tags r:id="rId3"/>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4"/>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smtClean="0">
                  <a:solidFill>
                    <a:srgbClr val="B51C22"/>
                  </a:solidFill>
                  <a:latin typeface="Marketing Script" panose="02000505020000020003" pitchFamily="2" charset="-122"/>
                  <a:ea typeface="Marketing Script" panose="02000505020000020003" pitchFamily="2" charset="-122"/>
                </a:rPr>
                <a:t>03</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5"/>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6"/>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pic>
        <p:nvPicPr>
          <p:cNvPr id="3" name="PA_chenying0907 2"/>
          <p:cNvPicPr>
            <a:picLocks noChangeAspect="1"/>
          </p:cNvPicPr>
          <p:nvPr>
            <p:custDataLst>
              <p:tags r:id="rId8"/>
            </p:custDataLst>
          </p:nvPr>
        </p:nvPicPr>
        <p:blipFill>
          <a:blip r:embed="rId7"/>
          <a:stretch>
            <a:fillRect/>
          </a:stretch>
        </p:blipFill>
        <p:spPr>
          <a:xfrm>
            <a:off x="8660973" y="4249330"/>
            <a:ext cx="699309" cy="1510211"/>
          </a:xfrm>
          <a:prstGeom prst="rect">
            <a:avLst/>
          </a:prstGeom>
        </p:spPr>
      </p:pic>
      <p:pic>
        <p:nvPicPr>
          <p:cNvPr id="23" name="PA_chenying0907 22"/>
          <p:cNvPicPr>
            <a:picLocks noChangeAspect="1"/>
          </p:cNvPicPr>
          <p:nvPr>
            <p:custDataLst>
              <p:tags r:id="rId10"/>
            </p:custDataLst>
          </p:nvPr>
        </p:nvPicPr>
        <p:blipFill>
          <a:blip r:embed="rId9"/>
          <a:stretch>
            <a:fillRect/>
          </a:stretch>
        </p:blipFill>
        <p:spPr>
          <a:xfrm>
            <a:off x="8632105" y="1737322"/>
            <a:ext cx="673271" cy="1510211"/>
          </a:xfrm>
          <a:prstGeom prst="rect">
            <a:avLst/>
          </a:prstGeom>
        </p:spPr>
      </p:pic>
      <p:pic>
        <p:nvPicPr>
          <p:cNvPr id="21" name="PA_chenying0907 20"/>
          <p:cNvPicPr>
            <a:picLocks noChangeAspect="1"/>
          </p:cNvPicPr>
          <p:nvPr>
            <p:custDataLst>
              <p:tags r:id="rId12"/>
            </p:custDataLst>
          </p:nvPr>
        </p:nvPicPr>
        <p:blipFill>
          <a:blip r:embed="rId11"/>
          <a:stretch>
            <a:fillRect/>
          </a:stretch>
        </p:blipFill>
        <p:spPr>
          <a:xfrm>
            <a:off x="1130153" y="4249330"/>
            <a:ext cx="669551" cy="1510211"/>
          </a:xfrm>
          <a:prstGeom prst="rect">
            <a:avLst/>
          </a:prstGeom>
        </p:spPr>
      </p:pic>
      <p:pic>
        <p:nvPicPr>
          <p:cNvPr id="27" name="PA_chenying0907 26"/>
          <p:cNvPicPr>
            <a:picLocks noChangeAspect="1"/>
          </p:cNvPicPr>
          <p:nvPr>
            <p:custDataLst>
              <p:tags r:id="rId14"/>
            </p:custDataLst>
          </p:nvPr>
        </p:nvPicPr>
        <p:blipFill>
          <a:blip r:embed="rId13"/>
          <a:stretch>
            <a:fillRect/>
          </a:stretch>
        </p:blipFill>
        <p:spPr>
          <a:xfrm>
            <a:off x="1130153" y="1737322"/>
            <a:ext cx="721628" cy="1510211"/>
          </a:xfrm>
          <a:prstGeom prst="rect">
            <a:avLst/>
          </a:prstGeom>
        </p:spPr>
      </p:pic>
      <p:pic>
        <p:nvPicPr>
          <p:cNvPr id="5" name="PA_chenying0907 4"/>
          <p:cNvPicPr>
            <a:picLocks noChangeAspect="1"/>
          </p:cNvPicPr>
          <p:nvPr>
            <p:custDataLst>
              <p:tags r:id="rId16"/>
            </p:custDataLst>
          </p:nvPr>
        </p:nvPicPr>
        <p:blipFill>
          <a:blip r:embed="rId15"/>
          <a:stretch>
            <a:fillRect/>
          </a:stretch>
        </p:blipFill>
        <p:spPr>
          <a:xfrm>
            <a:off x="4903447" y="4249330"/>
            <a:ext cx="676991" cy="1510211"/>
          </a:xfrm>
          <a:prstGeom prst="rect">
            <a:avLst/>
          </a:prstGeom>
        </p:spPr>
      </p:pic>
      <p:pic>
        <p:nvPicPr>
          <p:cNvPr id="29" name="PA_chenying0907 28"/>
          <p:cNvPicPr>
            <a:picLocks noChangeAspect="1"/>
          </p:cNvPicPr>
          <p:nvPr>
            <p:custDataLst>
              <p:tags r:id="rId18"/>
            </p:custDataLst>
          </p:nvPr>
        </p:nvPicPr>
        <p:blipFill>
          <a:blip r:embed="rId17"/>
          <a:stretch>
            <a:fillRect/>
          </a:stretch>
        </p:blipFill>
        <p:spPr>
          <a:xfrm>
            <a:off x="4917594" y="1737322"/>
            <a:ext cx="650953" cy="1510211"/>
          </a:xfrm>
          <a:prstGeom prst="rect">
            <a:avLst/>
          </a:prstGeom>
        </p:spPr>
      </p:pic>
      <p:sp>
        <p:nvSpPr>
          <p:cNvPr id="32" name="PA_chenying0907 31"/>
          <p:cNvSpPr txBox="1"/>
          <p:nvPr>
            <p:custDataLst>
              <p:tags r:id="rId19"/>
            </p:custDataLst>
          </p:nvPr>
        </p:nvSpPr>
        <p:spPr>
          <a:xfrm>
            <a:off x="1947244" y="1942898"/>
            <a:ext cx="1280161" cy="369332"/>
          </a:xfrm>
          <a:prstGeom prst="rect">
            <a:avLst/>
          </a:prstGeom>
          <a:noFill/>
        </p:spPr>
        <p:txBody>
          <a:bodyPr wrap="square" rtlCol="0">
            <a:spAutoFit/>
          </a:bodyPr>
          <a:lstStyle/>
          <a:p>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33" name="PA_chenying0907 32"/>
          <p:cNvSpPr txBox="1"/>
          <p:nvPr>
            <p:custDataLst>
              <p:tags r:id="rId20"/>
            </p:custDataLst>
          </p:nvPr>
        </p:nvSpPr>
        <p:spPr>
          <a:xfrm>
            <a:off x="1947243" y="2284826"/>
            <a:ext cx="2147513" cy="757130"/>
          </a:xfrm>
          <a:prstGeom prst="rect">
            <a:avLst/>
          </a:prstGeom>
          <a:noFill/>
        </p:spPr>
        <p:txBody>
          <a:bodyPr wrap="square" rtlCol="0">
            <a:spAutoFit/>
          </a:bodyPr>
          <a:lstStyle/>
          <a:p>
            <a:pP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39" name="PA_chenying0907 38"/>
          <p:cNvSpPr txBox="1"/>
          <p:nvPr>
            <p:custDataLst>
              <p:tags r:id="rId21"/>
            </p:custDataLst>
          </p:nvPr>
        </p:nvSpPr>
        <p:spPr>
          <a:xfrm>
            <a:off x="5674293" y="1942898"/>
            <a:ext cx="1280161" cy="369332"/>
          </a:xfrm>
          <a:prstGeom prst="rect">
            <a:avLst/>
          </a:prstGeom>
          <a:noFill/>
        </p:spPr>
        <p:txBody>
          <a:bodyPr wrap="square" rtlCol="0">
            <a:spAutoFit/>
          </a:bodyPr>
          <a:lstStyle/>
          <a:p>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40" name="PA_chenying0907 39"/>
          <p:cNvSpPr txBox="1"/>
          <p:nvPr>
            <p:custDataLst>
              <p:tags r:id="rId22"/>
            </p:custDataLst>
          </p:nvPr>
        </p:nvSpPr>
        <p:spPr>
          <a:xfrm>
            <a:off x="5674292" y="2284826"/>
            <a:ext cx="2147513" cy="757130"/>
          </a:xfrm>
          <a:prstGeom prst="rect">
            <a:avLst/>
          </a:prstGeom>
          <a:noFill/>
        </p:spPr>
        <p:txBody>
          <a:bodyPr wrap="square" rtlCol="0">
            <a:spAutoFit/>
          </a:bodyPr>
          <a:lstStyle/>
          <a:p>
            <a:pP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42" name="PA_chenying0907 41"/>
          <p:cNvSpPr txBox="1"/>
          <p:nvPr>
            <p:custDataLst>
              <p:tags r:id="rId23"/>
            </p:custDataLst>
          </p:nvPr>
        </p:nvSpPr>
        <p:spPr>
          <a:xfrm>
            <a:off x="9536035" y="1942898"/>
            <a:ext cx="1280161" cy="369332"/>
          </a:xfrm>
          <a:prstGeom prst="rect">
            <a:avLst/>
          </a:prstGeom>
          <a:noFill/>
        </p:spPr>
        <p:txBody>
          <a:bodyPr wrap="square" rtlCol="0">
            <a:spAutoFit/>
          </a:bodyPr>
          <a:lstStyle/>
          <a:p>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43" name="PA_chenying0907 42"/>
          <p:cNvSpPr txBox="1"/>
          <p:nvPr>
            <p:custDataLst>
              <p:tags r:id="rId24"/>
            </p:custDataLst>
          </p:nvPr>
        </p:nvSpPr>
        <p:spPr>
          <a:xfrm>
            <a:off x="9536034" y="2284826"/>
            <a:ext cx="2147513" cy="757130"/>
          </a:xfrm>
          <a:prstGeom prst="rect">
            <a:avLst/>
          </a:prstGeom>
          <a:noFill/>
        </p:spPr>
        <p:txBody>
          <a:bodyPr wrap="square" rtlCol="0">
            <a:spAutoFit/>
          </a:bodyPr>
          <a:lstStyle/>
          <a:p>
            <a:pP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45" name="PA_chenying0907 44"/>
          <p:cNvSpPr txBox="1"/>
          <p:nvPr>
            <p:custDataLst>
              <p:tags r:id="rId25"/>
            </p:custDataLst>
          </p:nvPr>
        </p:nvSpPr>
        <p:spPr>
          <a:xfrm>
            <a:off x="1947244" y="4454906"/>
            <a:ext cx="1280161" cy="369332"/>
          </a:xfrm>
          <a:prstGeom prst="rect">
            <a:avLst/>
          </a:prstGeom>
          <a:noFill/>
        </p:spPr>
        <p:txBody>
          <a:bodyPr wrap="square" rtlCol="0">
            <a:spAutoFit/>
          </a:bodyPr>
          <a:lstStyle/>
          <a:p>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46" name="PA_chenying0907 45"/>
          <p:cNvSpPr txBox="1"/>
          <p:nvPr>
            <p:custDataLst>
              <p:tags r:id="rId26"/>
            </p:custDataLst>
          </p:nvPr>
        </p:nvSpPr>
        <p:spPr>
          <a:xfrm>
            <a:off x="1947243" y="4796834"/>
            <a:ext cx="2147513" cy="757130"/>
          </a:xfrm>
          <a:prstGeom prst="rect">
            <a:avLst/>
          </a:prstGeom>
          <a:noFill/>
        </p:spPr>
        <p:txBody>
          <a:bodyPr wrap="square" rtlCol="0">
            <a:spAutoFit/>
          </a:bodyPr>
          <a:lstStyle/>
          <a:p>
            <a:pP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48" name="PA_chenying0907 47"/>
          <p:cNvSpPr txBox="1"/>
          <p:nvPr>
            <p:custDataLst>
              <p:tags r:id="rId27"/>
            </p:custDataLst>
          </p:nvPr>
        </p:nvSpPr>
        <p:spPr>
          <a:xfrm>
            <a:off x="5674293" y="4454906"/>
            <a:ext cx="1280161" cy="369332"/>
          </a:xfrm>
          <a:prstGeom prst="rect">
            <a:avLst/>
          </a:prstGeom>
          <a:noFill/>
        </p:spPr>
        <p:txBody>
          <a:bodyPr wrap="square" rtlCol="0">
            <a:spAutoFit/>
          </a:bodyPr>
          <a:lstStyle/>
          <a:p>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49" name="PA_chenying0907 48"/>
          <p:cNvSpPr txBox="1"/>
          <p:nvPr>
            <p:custDataLst>
              <p:tags r:id="rId28"/>
            </p:custDataLst>
          </p:nvPr>
        </p:nvSpPr>
        <p:spPr>
          <a:xfrm>
            <a:off x="5674292" y="4796834"/>
            <a:ext cx="2147513" cy="757130"/>
          </a:xfrm>
          <a:prstGeom prst="rect">
            <a:avLst/>
          </a:prstGeom>
          <a:noFill/>
        </p:spPr>
        <p:txBody>
          <a:bodyPr wrap="square" rtlCol="0">
            <a:spAutoFit/>
          </a:bodyPr>
          <a:lstStyle/>
          <a:p>
            <a:pP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51" name="PA_chenying0907 50"/>
          <p:cNvSpPr txBox="1"/>
          <p:nvPr>
            <p:custDataLst>
              <p:tags r:id="rId29"/>
            </p:custDataLst>
          </p:nvPr>
        </p:nvSpPr>
        <p:spPr>
          <a:xfrm>
            <a:off x="9536035" y="4454906"/>
            <a:ext cx="1280161" cy="369332"/>
          </a:xfrm>
          <a:prstGeom prst="rect">
            <a:avLst/>
          </a:prstGeom>
          <a:noFill/>
        </p:spPr>
        <p:txBody>
          <a:bodyPr wrap="square" rtlCol="0">
            <a:spAutoFit/>
          </a:bodyPr>
          <a:lstStyle/>
          <a:p>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52" name="PA_chenying0907 51"/>
          <p:cNvSpPr txBox="1"/>
          <p:nvPr>
            <p:custDataLst>
              <p:tags r:id="rId30"/>
            </p:custDataLst>
          </p:nvPr>
        </p:nvSpPr>
        <p:spPr>
          <a:xfrm>
            <a:off x="9536034" y="4796834"/>
            <a:ext cx="2147513" cy="757130"/>
          </a:xfrm>
          <a:prstGeom prst="rect">
            <a:avLst/>
          </a:prstGeom>
          <a:noFill/>
        </p:spPr>
        <p:txBody>
          <a:bodyPr wrap="square" rtlCol="0">
            <a:spAutoFit/>
          </a:bodyPr>
          <a:lstStyle/>
          <a:p>
            <a:pP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Tree>
    <p:extLst>
      <p:ext uri="{BB962C8B-B14F-4D97-AF65-F5344CB8AC3E}">
        <p14:creationId val="733153769"/>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6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600"/>
                            </p:stCondLst>
                            <p:childTnLst>
                              <p:par>
                                <p:cTn id="26" presetID="47"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30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60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30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1000"/>
                                        <p:tgtEl>
                                          <p:spTgt spid="29"/>
                                        </p:tgtEl>
                                      </p:cBhvr>
                                    </p:animEffect>
                                    <p:anim calcmode="lin" valueType="num">
                                      <p:cBhvr>
                                        <p:cTn id="51" dur="1000" fill="hold"/>
                                        <p:tgtEl>
                                          <p:spTgt spid="29"/>
                                        </p:tgtEl>
                                        <p:attrNameLst>
                                          <p:attrName>ppt_x</p:attrName>
                                        </p:attrNameLst>
                                      </p:cBhvr>
                                      <p:tavLst>
                                        <p:tav tm="0">
                                          <p:val>
                                            <p:strVal val="#ppt_x"/>
                                          </p:val>
                                        </p:tav>
                                        <p:tav tm="100000">
                                          <p:val>
                                            <p:strVal val="#ppt_x"/>
                                          </p:val>
                                        </p:tav>
                                      </p:tavLst>
                                    </p:anim>
                                    <p:anim calcmode="lin" valueType="num">
                                      <p:cBhvr>
                                        <p:cTn id="52" dur="1000" fill="hold"/>
                                        <p:tgtEl>
                                          <p:spTgt spid="2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60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1600"/>
                            </p:stCondLst>
                            <p:childTnLst>
                              <p:par>
                                <p:cTn id="59" presetID="47" presetClass="entr" presetSubtype="0"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1000"/>
                                        <p:tgtEl>
                                          <p:spTgt spid="40"/>
                                        </p:tgtEl>
                                      </p:cBhvr>
                                    </p:animEffect>
                                    <p:anim calcmode="lin" valueType="num">
                                      <p:cBhvr>
                                        <p:cTn id="62" dur="1000" fill="hold"/>
                                        <p:tgtEl>
                                          <p:spTgt spid="40"/>
                                        </p:tgtEl>
                                        <p:attrNameLst>
                                          <p:attrName>ppt_x</p:attrName>
                                        </p:attrNameLst>
                                      </p:cBhvr>
                                      <p:tavLst>
                                        <p:tav tm="0">
                                          <p:val>
                                            <p:strVal val="#ppt_x"/>
                                          </p:val>
                                        </p:tav>
                                        <p:tav tm="100000">
                                          <p:val>
                                            <p:strVal val="#ppt_x"/>
                                          </p:val>
                                        </p:tav>
                                      </p:tavLst>
                                    </p:anim>
                                    <p:anim calcmode="lin" valueType="num">
                                      <p:cBhvr>
                                        <p:cTn id="63" dur="1000" fill="hold"/>
                                        <p:tgtEl>
                                          <p:spTgt spid="40"/>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30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1000"/>
                                        <p:tgtEl>
                                          <p:spTgt spid="39"/>
                                        </p:tgtEl>
                                      </p:cBhvr>
                                    </p:animEffect>
                                    <p:anim calcmode="lin" valueType="num">
                                      <p:cBhvr>
                                        <p:cTn id="67" dur="1000" fill="hold"/>
                                        <p:tgtEl>
                                          <p:spTgt spid="39"/>
                                        </p:tgtEl>
                                        <p:attrNameLst>
                                          <p:attrName>ppt_x</p:attrName>
                                        </p:attrNameLst>
                                      </p:cBhvr>
                                      <p:tavLst>
                                        <p:tav tm="0">
                                          <p:val>
                                            <p:strVal val="#ppt_x"/>
                                          </p:val>
                                        </p:tav>
                                        <p:tav tm="100000">
                                          <p:val>
                                            <p:strVal val="#ppt_x"/>
                                          </p:val>
                                        </p:tav>
                                      </p:tavLst>
                                    </p:anim>
                                    <p:anim calcmode="lin" valueType="num">
                                      <p:cBhvr>
                                        <p:cTn id="68" dur="1000" fill="hold"/>
                                        <p:tgtEl>
                                          <p:spTgt spid="39"/>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60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74" fill="hold" nodeType="clickPar">
                      <p:stCondLst>
                        <p:cond delay="indefinite"/>
                      </p:stCondLst>
                      <p:childTnLst>
                        <p:par>
                          <p:cTn id="75" fill="hold">
                            <p:stCondLst>
                              <p:cond delay="0"/>
                            </p:stCondLst>
                            <p:childTnLst>
                              <p:par>
                                <p:cTn id="76" presetID="47" presetClass="entr" presetSubtype="0" fill="hold" grpId="0" nodeType="click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1000"/>
                                        <p:tgtEl>
                                          <p:spTgt spid="42"/>
                                        </p:tgtEl>
                                      </p:cBhvr>
                                    </p:animEffect>
                                    <p:anim calcmode="lin" valueType="num">
                                      <p:cBhvr>
                                        <p:cTn id="79" dur="1000" fill="hold"/>
                                        <p:tgtEl>
                                          <p:spTgt spid="42"/>
                                        </p:tgtEl>
                                        <p:attrNameLst>
                                          <p:attrName>ppt_x</p:attrName>
                                        </p:attrNameLst>
                                      </p:cBhvr>
                                      <p:tavLst>
                                        <p:tav tm="0">
                                          <p:val>
                                            <p:strVal val="#ppt_x"/>
                                          </p:val>
                                        </p:tav>
                                        <p:tav tm="100000">
                                          <p:val>
                                            <p:strVal val="#ppt_x"/>
                                          </p:val>
                                        </p:tav>
                                      </p:tavLst>
                                    </p:anim>
                                    <p:anim calcmode="lin" valueType="num">
                                      <p:cBhvr>
                                        <p:cTn id="80" dur="1000" fill="hold"/>
                                        <p:tgtEl>
                                          <p:spTgt spid="42"/>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43"/>
                                        </p:tgtEl>
                                        <p:attrNameLst>
                                          <p:attrName>style.visibility</p:attrName>
                                        </p:attrNameLst>
                                      </p:cBhvr>
                                      <p:to>
                                        <p:strVal val="visible"/>
                                      </p:to>
                                    </p:set>
                                    <p:animEffect transition="in" filter="fade">
                                      <p:cBhvr>
                                        <p:cTn id="83" dur="1000"/>
                                        <p:tgtEl>
                                          <p:spTgt spid="43"/>
                                        </p:tgtEl>
                                      </p:cBhvr>
                                    </p:animEffect>
                                    <p:anim calcmode="lin" valueType="num">
                                      <p:cBhvr>
                                        <p:cTn id="84" dur="1000" fill="hold"/>
                                        <p:tgtEl>
                                          <p:spTgt spid="43"/>
                                        </p:tgtEl>
                                        <p:attrNameLst>
                                          <p:attrName>ppt_x</p:attrName>
                                        </p:attrNameLst>
                                      </p:cBhvr>
                                      <p:tavLst>
                                        <p:tav tm="0">
                                          <p:val>
                                            <p:strVal val="#ppt_x"/>
                                          </p:val>
                                        </p:tav>
                                        <p:tav tm="100000">
                                          <p:val>
                                            <p:strVal val="#ppt_x"/>
                                          </p:val>
                                        </p:tav>
                                      </p:tavLst>
                                    </p:anim>
                                    <p:anim calcmode="lin" valueType="num">
                                      <p:cBhvr>
                                        <p:cTn id="85" dur="1000" fill="hold"/>
                                        <p:tgtEl>
                                          <p:spTgt spid="43"/>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600"/>
                                  </p:stCondLst>
                                  <p:childTnLst>
                                    <p:set>
                                      <p:cBhvr>
                                        <p:cTn id="87" dur="1" fill="hold">
                                          <p:stCondLst>
                                            <p:cond delay="0"/>
                                          </p:stCondLst>
                                        </p:cTn>
                                        <p:tgtEl>
                                          <p:spTgt spid="45"/>
                                        </p:tgtEl>
                                        <p:attrNameLst>
                                          <p:attrName>style.visibility</p:attrName>
                                        </p:attrNameLst>
                                      </p:cBhvr>
                                      <p:to>
                                        <p:strVal val="visible"/>
                                      </p:to>
                                    </p:set>
                                    <p:animEffect transition="in" filter="fade">
                                      <p:cBhvr>
                                        <p:cTn id="88" dur="1000"/>
                                        <p:tgtEl>
                                          <p:spTgt spid="45"/>
                                        </p:tgtEl>
                                      </p:cBhvr>
                                    </p:animEffect>
                                    <p:anim calcmode="lin" valueType="num">
                                      <p:cBhvr>
                                        <p:cTn id="89" dur="1000" fill="hold"/>
                                        <p:tgtEl>
                                          <p:spTgt spid="45"/>
                                        </p:tgtEl>
                                        <p:attrNameLst>
                                          <p:attrName>ppt_x</p:attrName>
                                        </p:attrNameLst>
                                      </p:cBhvr>
                                      <p:tavLst>
                                        <p:tav tm="0">
                                          <p:val>
                                            <p:strVal val="#ppt_x"/>
                                          </p:val>
                                        </p:tav>
                                        <p:tav tm="100000">
                                          <p:val>
                                            <p:strVal val="#ppt_x"/>
                                          </p:val>
                                        </p:tav>
                                      </p:tavLst>
                                    </p:anim>
                                    <p:anim calcmode="lin" valueType="num">
                                      <p:cBhvr>
                                        <p:cTn id="90" dur="1000" fill="hold"/>
                                        <p:tgtEl>
                                          <p:spTgt spid="45"/>
                                        </p:tgtEl>
                                        <p:attrNameLst>
                                          <p:attrName>ppt_y</p:attrName>
                                        </p:attrNameLst>
                                      </p:cBhvr>
                                      <p:tavLst>
                                        <p:tav tm="0">
                                          <p:val>
                                            <p:strVal val="#ppt_y-.1"/>
                                          </p:val>
                                        </p:tav>
                                        <p:tav tm="100000">
                                          <p:val>
                                            <p:strVal val="#ppt_y"/>
                                          </p:val>
                                        </p:tav>
                                      </p:tavLst>
                                    </p:anim>
                                  </p:childTnLst>
                                </p:cTn>
                              </p:par>
                            </p:childTnLst>
                          </p:cTn>
                        </p:par>
                        <p:par>
                          <p:cTn id="91" fill="hold" nodeType="afterGroup">
                            <p:stCondLst>
                              <p:cond delay="1600"/>
                            </p:stCondLst>
                            <p:childTnLst>
                              <p:par>
                                <p:cTn id="92" presetID="47" presetClass="entr" presetSubtype="0" fill="hold" grpId="0"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1000"/>
                                        <p:tgtEl>
                                          <p:spTgt spid="49"/>
                                        </p:tgtEl>
                                      </p:cBhvr>
                                    </p:animEffect>
                                    <p:anim calcmode="lin" valueType="num">
                                      <p:cBhvr>
                                        <p:cTn id="95" dur="1000" fill="hold"/>
                                        <p:tgtEl>
                                          <p:spTgt spid="49"/>
                                        </p:tgtEl>
                                        <p:attrNameLst>
                                          <p:attrName>ppt_x</p:attrName>
                                        </p:attrNameLst>
                                      </p:cBhvr>
                                      <p:tavLst>
                                        <p:tav tm="0">
                                          <p:val>
                                            <p:strVal val="#ppt_x"/>
                                          </p:val>
                                        </p:tav>
                                        <p:tav tm="100000">
                                          <p:val>
                                            <p:strVal val="#ppt_x"/>
                                          </p:val>
                                        </p:tav>
                                      </p:tavLst>
                                    </p:anim>
                                    <p:anim calcmode="lin" valueType="num">
                                      <p:cBhvr>
                                        <p:cTn id="96" dur="1000" fill="hold"/>
                                        <p:tgtEl>
                                          <p:spTgt spid="49"/>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300"/>
                                  </p:stCondLst>
                                  <p:childTnLst>
                                    <p:set>
                                      <p:cBhvr>
                                        <p:cTn id="98" dur="1" fill="hold">
                                          <p:stCondLst>
                                            <p:cond delay="0"/>
                                          </p:stCondLst>
                                        </p:cTn>
                                        <p:tgtEl>
                                          <p:spTgt spid="48"/>
                                        </p:tgtEl>
                                        <p:attrNameLst>
                                          <p:attrName>style.visibility</p:attrName>
                                        </p:attrNameLst>
                                      </p:cBhvr>
                                      <p:to>
                                        <p:strVal val="visible"/>
                                      </p:to>
                                    </p:set>
                                    <p:animEffect transition="in" filter="fade">
                                      <p:cBhvr>
                                        <p:cTn id="99" dur="1000"/>
                                        <p:tgtEl>
                                          <p:spTgt spid="48"/>
                                        </p:tgtEl>
                                      </p:cBhvr>
                                    </p:animEffect>
                                    <p:anim calcmode="lin" valueType="num">
                                      <p:cBhvr>
                                        <p:cTn id="100" dur="1000" fill="hold"/>
                                        <p:tgtEl>
                                          <p:spTgt spid="48"/>
                                        </p:tgtEl>
                                        <p:attrNameLst>
                                          <p:attrName>ppt_x</p:attrName>
                                        </p:attrNameLst>
                                      </p:cBhvr>
                                      <p:tavLst>
                                        <p:tav tm="0">
                                          <p:val>
                                            <p:strVal val="#ppt_x"/>
                                          </p:val>
                                        </p:tav>
                                        <p:tav tm="100000">
                                          <p:val>
                                            <p:strVal val="#ppt_x"/>
                                          </p:val>
                                        </p:tav>
                                      </p:tavLst>
                                    </p:anim>
                                    <p:anim calcmode="lin" valueType="num">
                                      <p:cBhvr>
                                        <p:cTn id="101" dur="1000" fill="hold"/>
                                        <p:tgtEl>
                                          <p:spTgt spid="48"/>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600"/>
                                  </p:stCondLst>
                                  <p:childTnLst>
                                    <p:set>
                                      <p:cBhvr>
                                        <p:cTn id="103" dur="1" fill="hold">
                                          <p:stCondLst>
                                            <p:cond delay="0"/>
                                          </p:stCondLst>
                                        </p:cTn>
                                        <p:tgtEl>
                                          <p:spTgt spid="46"/>
                                        </p:tgtEl>
                                        <p:attrNameLst>
                                          <p:attrName>style.visibility</p:attrName>
                                        </p:attrNameLst>
                                      </p:cBhvr>
                                      <p:to>
                                        <p:strVal val="visible"/>
                                      </p:to>
                                    </p:set>
                                    <p:animEffect transition="in" filter="fade">
                                      <p:cBhvr>
                                        <p:cTn id="104" dur="1000"/>
                                        <p:tgtEl>
                                          <p:spTgt spid="46"/>
                                        </p:tgtEl>
                                      </p:cBhvr>
                                    </p:animEffect>
                                    <p:anim calcmode="lin" valueType="num">
                                      <p:cBhvr>
                                        <p:cTn id="105" dur="1000" fill="hold"/>
                                        <p:tgtEl>
                                          <p:spTgt spid="46"/>
                                        </p:tgtEl>
                                        <p:attrNameLst>
                                          <p:attrName>ppt_x</p:attrName>
                                        </p:attrNameLst>
                                      </p:cBhvr>
                                      <p:tavLst>
                                        <p:tav tm="0">
                                          <p:val>
                                            <p:strVal val="#ppt_x"/>
                                          </p:val>
                                        </p:tav>
                                        <p:tav tm="100000">
                                          <p:val>
                                            <p:strVal val="#ppt_x"/>
                                          </p:val>
                                        </p:tav>
                                      </p:tavLst>
                                    </p:anim>
                                    <p:anim calcmode="lin" valueType="num">
                                      <p:cBhvr>
                                        <p:cTn id="10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07" fill="hold" nodeType="clickPar">
                      <p:stCondLst>
                        <p:cond delay="indefinite"/>
                      </p:stCondLst>
                      <p:childTnLst>
                        <p:par>
                          <p:cTn id="108" fill="hold">
                            <p:stCondLst>
                              <p:cond delay="0"/>
                            </p:stCondLst>
                            <p:childTnLst>
                              <p:par>
                                <p:cTn id="109" presetID="47" presetClass="entr" presetSubtype="0" fill="hold" grpId="0" nodeType="clickEffect">
                                  <p:stCondLst>
                                    <p:cond delay="0"/>
                                  </p:stCondLst>
                                  <p:childTnLst>
                                    <p:set>
                                      <p:cBhvr>
                                        <p:cTn id="110" dur="1" fill="hold">
                                          <p:stCondLst>
                                            <p:cond delay="0"/>
                                          </p:stCondLst>
                                        </p:cTn>
                                        <p:tgtEl>
                                          <p:spTgt spid="51"/>
                                        </p:tgtEl>
                                        <p:attrNameLst>
                                          <p:attrName>style.visibility</p:attrName>
                                        </p:attrNameLst>
                                      </p:cBhvr>
                                      <p:to>
                                        <p:strVal val="visible"/>
                                      </p:to>
                                    </p:set>
                                    <p:animEffect transition="in" filter="fade">
                                      <p:cBhvr>
                                        <p:cTn id="111" dur="1000"/>
                                        <p:tgtEl>
                                          <p:spTgt spid="51"/>
                                        </p:tgtEl>
                                      </p:cBhvr>
                                    </p:animEffect>
                                    <p:anim calcmode="lin" valueType="num">
                                      <p:cBhvr>
                                        <p:cTn id="112" dur="1000" fill="hold"/>
                                        <p:tgtEl>
                                          <p:spTgt spid="51"/>
                                        </p:tgtEl>
                                        <p:attrNameLst>
                                          <p:attrName>ppt_x</p:attrName>
                                        </p:attrNameLst>
                                      </p:cBhvr>
                                      <p:tavLst>
                                        <p:tav tm="0">
                                          <p:val>
                                            <p:strVal val="#ppt_x"/>
                                          </p:val>
                                        </p:tav>
                                        <p:tav tm="100000">
                                          <p:val>
                                            <p:strVal val="#ppt_x"/>
                                          </p:val>
                                        </p:tav>
                                      </p:tavLst>
                                    </p:anim>
                                    <p:anim calcmode="lin" valueType="num">
                                      <p:cBhvr>
                                        <p:cTn id="113" dur="1000" fill="hold"/>
                                        <p:tgtEl>
                                          <p:spTgt spid="51"/>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300"/>
                                  </p:stCondLst>
                                  <p:childTnLst>
                                    <p:set>
                                      <p:cBhvr>
                                        <p:cTn id="115" dur="1" fill="hold">
                                          <p:stCondLst>
                                            <p:cond delay="0"/>
                                          </p:stCondLst>
                                        </p:cTn>
                                        <p:tgtEl>
                                          <p:spTgt spid="52"/>
                                        </p:tgtEl>
                                        <p:attrNameLst>
                                          <p:attrName>style.visibility</p:attrName>
                                        </p:attrNameLst>
                                      </p:cBhvr>
                                      <p:to>
                                        <p:strVal val="visible"/>
                                      </p:to>
                                    </p:set>
                                    <p:animEffect transition="in" filter="fade">
                                      <p:cBhvr>
                                        <p:cTn id="116" dur="1000"/>
                                        <p:tgtEl>
                                          <p:spTgt spid="52"/>
                                        </p:tgtEl>
                                      </p:cBhvr>
                                    </p:animEffect>
                                    <p:anim calcmode="lin" valueType="num">
                                      <p:cBhvr>
                                        <p:cTn id="117" dur="1000" fill="hold"/>
                                        <p:tgtEl>
                                          <p:spTgt spid="52"/>
                                        </p:tgtEl>
                                        <p:attrNameLst>
                                          <p:attrName>ppt_x</p:attrName>
                                        </p:attrNameLst>
                                      </p:cBhvr>
                                      <p:tavLst>
                                        <p:tav tm="0">
                                          <p:val>
                                            <p:strVal val="#ppt_x"/>
                                          </p:val>
                                        </p:tav>
                                        <p:tav tm="100000">
                                          <p:val>
                                            <p:strVal val="#ppt_x"/>
                                          </p:val>
                                        </p:tav>
                                      </p:tavLst>
                                    </p:anim>
                                    <p:anim calcmode="lin" valueType="num">
                                      <p:cBhvr>
                                        <p:cTn id="11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32" grpId="0"/>
      <p:bldP spid="33" grpId="0"/>
      <p:bldP spid="39" grpId="0"/>
      <p:bldP spid="40" grpId="0"/>
      <p:bldP spid="42" grpId="0"/>
      <p:bldP spid="43" grpId="0"/>
      <p:bldP spid="45" grpId="0"/>
      <p:bldP spid="46" grpId="0"/>
      <p:bldP spid="48" grpId="0"/>
      <p:bldP spid="49" grpId="0"/>
      <p:bldP spid="51" grpId="0"/>
      <p:bldP spid="5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pic>
        <p:nvPicPr>
          <p:cNvPr id="11" name="PA_chenying0907 10"/>
          <p:cNvPicPr>
            <a:picLocks noChangeAspect="1"/>
          </p:cNvPicPr>
          <p:nvPr>
            <p:custDataLst>
              <p:tags r:id="rId4"/>
            </p:custDataLst>
          </p:nvPr>
        </p:nvPicPr>
        <p:blipFill>
          <a:blip r:embed="rId3"/>
          <a:stretch>
            <a:fillRect/>
          </a:stretch>
        </p:blipFill>
        <p:spPr>
          <a:xfrm>
            <a:off x="-1" y="-1823891"/>
            <a:ext cx="12174847" cy="3710471"/>
          </a:xfrm>
          <a:prstGeom prst="rect">
            <a:avLst/>
          </a:prstGeom>
        </p:spPr>
      </p:pic>
      <p:sp>
        <p:nvSpPr>
          <p:cNvPr id="19" name="PA_矩形 21"/>
          <p:cNvSpPr/>
          <p:nvPr>
            <p:custDataLst>
              <p:tags r:id="rId5"/>
            </p:custDataLst>
          </p:nvPr>
        </p:nvSpPr>
        <p:spPr>
          <a:xfrm>
            <a:off x="4423330" y="2516903"/>
            <a:ext cx="5947586" cy="978729"/>
          </a:xfrm>
          <a:prstGeom prst="rect">
            <a:avLst/>
          </a:prstGeom>
        </p:spPr>
        <p:txBody>
          <a:bodyPr wrap="square">
            <a:spAutoFit/>
          </a:bodyPr>
          <a:lstStyle/>
          <a:p>
            <a:pPr>
              <a:lnSpc>
                <a:spcPct val="120000"/>
              </a:lnSpc>
            </a:pPr>
            <a:r>
              <a:rPr lang="en-US" sz="1200">
                <a:latin typeface="Marketing Script" panose="02000505020000020003" pitchFamily="2" charset="-122"/>
                <a:ea typeface="Marketing Script" panose="02000505020000020003" pitchFamily="2" charset="-122"/>
                <a:cs typeface="Segoe UI" panose="020b0502040204020203" pitchFamily="34" charset="0"/>
              </a:rPr>
              <a:t>Body text here or Lorem Ipsum is simply dummy text of the printing and typesetting industry. Lorem Ipsum has been the industry's standard dummy text ever since the 1500s, when an unknown printer took a galley of type and scrambled it to make a type specimen book. It has survived not only five </a:t>
            </a:r>
            <a:r>
              <a:rPr lang="en-US" sz="1200" smtClean="0">
                <a:latin typeface="Marketing Script" panose="02000505020000020003" pitchFamily="2" charset="-122"/>
                <a:ea typeface="Marketing Script" panose="02000505020000020003" pitchFamily="2" charset="-122"/>
                <a:cs typeface="Segoe UI" panose="020b0502040204020203" pitchFamily="34" charset="0"/>
              </a:rPr>
              <a:t>centuries</a:t>
            </a:r>
            <a:endParaRPr 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20" name="PA_chenying0907 19"/>
          <p:cNvSpPr txBox="1"/>
          <p:nvPr>
            <p:custDataLst>
              <p:tags r:id="rId6"/>
            </p:custDataLst>
          </p:nvPr>
        </p:nvSpPr>
        <p:spPr>
          <a:xfrm>
            <a:off x="4423330" y="1860106"/>
            <a:ext cx="2364832" cy="646331"/>
          </a:xfrm>
          <a:prstGeom prst="rect">
            <a:avLst/>
          </a:prstGeom>
          <a:noFill/>
        </p:spPr>
        <p:txBody>
          <a:bodyPr wrap="square" rtlCol="0">
            <a:spAutoFit/>
          </a:bodyPr>
          <a:lstStyle/>
          <a:p>
            <a:r>
              <a:rPr lang="en-US" altLang="zh-CN" sz="3600">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sz="3600">
              <a:latin typeface="Marketing Script" panose="02000505020000020003" pitchFamily="2" charset="-122"/>
              <a:ea typeface="Marketing Script" panose="02000505020000020003" pitchFamily="2" charset="-122"/>
              <a:cs typeface="Segoe UI" panose="020b0502040204020203" pitchFamily="34" charset="0"/>
            </a:endParaRPr>
          </a:p>
        </p:txBody>
      </p:sp>
      <p:pic>
        <p:nvPicPr>
          <p:cNvPr id="18" name="PA_chenying0907 17"/>
          <p:cNvPicPr>
            <a:picLocks noChangeAspect="1"/>
          </p:cNvPicPr>
          <p:nvPr>
            <p:custDataLst>
              <p:tags r:id="rId8"/>
            </p:custDataLst>
          </p:nvPr>
        </p:nvPicPr>
        <p:blipFill>
          <a:blip r:embed="rId7">
            <a:duotone>
              <a:prstClr val="black"/>
              <a:schemeClr val="accent1">
                <a:tint val="45000"/>
                <a:satMod val="400000"/>
              </a:schemeClr>
            </a:duotone>
          </a:blip>
          <a:stretch>
            <a:fillRect/>
          </a:stretch>
        </p:blipFill>
        <p:spPr>
          <a:xfrm>
            <a:off x="946403" y="1857886"/>
            <a:ext cx="3249450" cy="1639966"/>
          </a:xfrm>
          <a:prstGeom prst="rect">
            <a:avLst/>
          </a:prstGeom>
          <a:effectLst>
            <a:glow rad="63500">
              <a:schemeClr val="bg1">
                <a:alpha val="40000"/>
              </a:schemeClr>
            </a:glow>
          </a:effectLst>
        </p:spPr>
      </p:pic>
      <p:pic>
        <p:nvPicPr>
          <p:cNvPr id="23" name="PA_chenying0907 22"/>
          <p:cNvPicPr>
            <a:picLocks noChangeAspect="1"/>
          </p:cNvPicPr>
          <p:nvPr>
            <p:custDataLst>
              <p:tags r:id="rId10"/>
            </p:custDataLst>
          </p:nvPr>
        </p:nvPicPr>
        <p:blipFill>
          <a:blip r:embed="rId9"/>
          <a:stretch>
            <a:fillRect/>
          </a:stretch>
        </p:blipFill>
        <p:spPr>
          <a:xfrm flipH="1">
            <a:off x="8194983" y="4482500"/>
            <a:ext cx="3404043" cy="1661818"/>
          </a:xfrm>
          <a:prstGeom prst="rect">
            <a:avLst/>
          </a:prstGeom>
          <a:effectLst>
            <a:glow rad="63500">
              <a:schemeClr val="bg1">
                <a:alpha val="40000"/>
              </a:schemeClr>
            </a:glow>
          </a:effectLst>
        </p:spPr>
      </p:pic>
      <p:sp>
        <p:nvSpPr>
          <p:cNvPr id="25" name="PA_矩形 21"/>
          <p:cNvSpPr/>
          <p:nvPr>
            <p:custDataLst>
              <p:tags r:id="rId11"/>
            </p:custDataLst>
          </p:nvPr>
        </p:nvSpPr>
        <p:spPr>
          <a:xfrm>
            <a:off x="2073670" y="5152443"/>
            <a:ext cx="5947586" cy="978729"/>
          </a:xfrm>
          <a:prstGeom prst="rect">
            <a:avLst/>
          </a:prstGeom>
        </p:spPr>
        <p:txBody>
          <a:bodyPr wrap="square">
            <a:spAutoFit/>
          </a:bodyPr>
          <a:lstStyle/>
          <a:p>
            <a:pPr algn="r">
              <a:lnSpc>
                <a:spcPct val="120000"/>
              </a:lnSpc>
            </a:pPr>
            <a:r>
              <a:rPr lang="en-US" sz="1200">
                <a:latin typeface="Marketing Script" panose="02000505020000020003" pitchFamily="2" charset="-122"/>
                <a:ea typeface="Marketing Script" panose="02000505020000020003" pitchFamily="2" charset="-122"/>
                <a:cs typeface="Segoe UI" panose="020b0502040204020203" pitchFamily="34" charset="0"/>
              </a:rPr>
              <a:t>Body text here or Lorem Ipsum is simply dummy text of the printing and typesetting industry. Lorem Ipsum has been the industry's standard dummy text ever since the 1500s, when an unknown printer took a galley of type and scrambled it to make a type specimen book. It has survived not only five </a:t>
            </a:r>
            <a:r>
              <a:rPr lang="en-US" sz="1200" smtClean="0">
                <a:latin typeface="Marketing Script" panose="02000505020000020003" pitchFamily="2" charset="-122"/>
                <a:ea typeface="Marketing Script" panose="02000505020000020003" pitchFamily="2" charset="-122"/>
                <a:cs typeface="Segoe UI" panose="020b0502040204020203" pitchFamily="34" charset="0"/>
              </a:rPr>
              <a:t>centuries</a:t>
            </a:r>
            <a:endParaRPr 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26" name="PA_chenying0907 25"/>
          <p:cNvSpPr txBox="1"/>
          <p:nvPr>
            <p:custDataLst>
              <p:tags r:id="rId12"/>
            </p:custDataLst>
          </p:nvPr>
        </p:nvSpPr>
        <p:spPr>
          <a:xfrm>
            <a:off x="5656424" y="4495646"/>
            <a:ext cx="2364832" cy="646331"/>
          </a:xfrm>
          <a:prstGeom prst="rect">
            <a:avLst/>
          </a:prstGeom>
          <a:noFill/>
        </p:spPr>
        <p:txBody>
          <a:bodyPr wrap="square" rtlCol="0">
            <a:spAutoFit/>
          </a:bodyPr>
          <a:lstStyle/>
          <a:p>
            <a:pPr algn="r"/>
            <a:r>
              <a:rPr lang="en-US" altLang="zh-CN" sz="3600">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sz="3600">
              <a:latin typeface="Marketing Script" panose="02000505020000020003" pitchFamily="2" charset="-122"/>
              <a:ea typeface="Marketing Script" panose="02000505020000020003" pitchFamily="2" charset="-122"/>
              <a:cs typeface="Segoe UI" panose="020b0502040204020203" pitchFamily="34" charset="0"/>
            </a:endParaRPr>
          </a:p>
        </p:txBody>
      </p:sp>
    </p:spTree>
    <p:extLst>
      <p:ext uri="{BB962C8B-B14F-4D97-AF65-F5344CB8AC3E}">
        <p14:creationId val="907351516"/>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30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600"/>
                            </p:stCondLst>
                            <p:childTnLst>
                              <p:par>
                                <p:cTn id="21" presetID="47"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1000"/>
                                        <p:tgtEl>
                                          <p:spTgt spid="26"/>
                                        </p:tgtEl>
                                      </p:cBhvr>
                                    </p:animEffect>
                                    <p:anim calcmode="lin" valueType="num">
                                      <p:cBhvr>
                                        <p:cTn id="24" dur="1000" fill="hold"/>
                                        <p:tgtEl>
                                          <p:spTgt spid="26"/>
                                        </p:tgtEl>
                                        <p:attrNameLst>
                                          <p:attrName>ppt_x</p:attrName>
                                        </p:attrNameLst>
                                      </p:cBhvr>
                                      <p:tavLst>
                                        <p:tav tm="0">
                                          <p:val>
                                            <p:strVal val="#ppt_x"/>
                                          </p:val>
                                        </p:tav>
                                        <p:tav tm="100000">
                                          <p:val>
                                            <p:strVal val="#ppt_x"/>
                                          </p:val>
                                        </p:tav>
                                      </p:tavLst>
                                    </p:anim>
                                    <p:anim calcmode="lin" valueType="num">
                                      <p:cBhvr>
                                        <p:cTn id="25" dur="1000" fill="hold"/>
                                        <p:tgtEl>
                                          <p:spTgt spid="26"/>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30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60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5" grpId="0"/>
      <p:bldP spid="2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grpSp>
        <p:nvGrpSpPr>
          <p:cNvPr id="9" name="PA_chenying0907 8"/>
          <p:cNvGrpSpPr/>
          <p:nvPr>
            <p:custDataLst>
              <p:tags r:id="rId3"/>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4"/>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smtClean="0">
                  <a:solidFill>
                    <a:srgbClr val="B51C22"/>
                  </a:solidFill>
                  <a:latin typeface="Marketing Script" panose="02000505020000020003" pitchFamily="2" charset="-122"/>
                  <a:ea typeface="Marketing Script" panose="02000505020000020003" pitchFamily="2" charset="-122"/>
                </a:rPr>
                <a:t>03</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5"/>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6"/>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sp>
        <p:nvSpPr>
          <p:cNvPr id="11" name="PA_任意多边形 145"/>
          <p:cNvSpPr>
            <a:spLocks noEditPoints="1"/>
          </p:cNvSpPr>
          <p:nvPr>
            <p:custDataLst>
              <p:tags r:id="rId7"/>
            </p:custDataLst>
          </p:nvPr>
        </p:nvSpPr>
        <p:spPr bwMode="auto">
          <a:xfrm>
            <a:off x="1635307" y="2453735"/>
            <a:ext cx="889000" cy="1000125"/>
          </a:xfrm>
          <a:custGeom>
            <a:gdLst>
              <a:gd name="T0" fmla="*/ 19 w 45"/>
              <a:gd name="T1" fmla="*/ 16 h 51"/>
              <a:gd name="T2" fmla="*/ 16 w 45"/>
              <a:gd name="T3" fmla="*/ 10 h 51"/>
              <a:gd name="T4" fmla="*/ 14 w 45"/>
              <a:gd name="T5" fmla="*/ 15 h 51"/>
              <a:gd name="T6" fmla="*/ 7 w 45"/>
              <a:gd name="T7" fmla="*/ 11 h 51"/>
              <a:gd name="T8" fmla="*/ 10 w 45"/>
              <a:gd name="T9" fmla="*/ 18 h 51"/>
              <a:gd name="T10" fmla="*/ 7 w 45"/>
              <a:gd name="T11" fmla="*/ 22 h 51"/>
              <a:gd name="T12" fmla="*/ 8 w 45"/>
              <a:gd name="T13" fmla="*/ 28 h 51"/>
              <a:gd name="T14" fmla="*/ 6 w 45"/>
              <a:gd name="T15" fmla="*/ 33 h 51"/>
              <a:gd name="T16" fmla="*/ 9 w 45"/>
              <a:gd name="T17" fmla="*/ 36 h 51"/>
              <a:gd name="T18" fmla="*/ 15 w 45"/>
              <a:gd name="T19" fmla="*/ 36 h 51"/>
              <a:gd name="T20" fmla="*/ 16 w 45"/>
              <a:gd name="T21" fmla="*/ 36 h 51"/>
              <a:gd name="T22" fmla="*/ 17 w 45"/>
              <a:gd name="T23" fmla="*/ 43 h 51"/>
              <a:gd name="T24" fmla="*/ 22 w 45"/>
              <a:gd name="T25" fmla="*/ 44 h 51"/>
              <a:gd name="T26" fmla="*/ 25 w 45"/>
              <a:gd name="T27" fmla="*/ 40 h 51"/>
              <a:gd name="T28" fmla="*/ 31 w 45"/>
              <a:gd name="T29" fmla="*/ 39 h 51"/>
              <a:gd name="T30" fmla="*/ 34 w 45"/>
              <a:gd name="T31" fmla="*/ 34 h 51"/>
              <a:gd name="T32" fmla="*/ 41 w 45"/>
              <a:gd name="T33" fmla="*/ 35 h 51"/>
              <a:gd name="T34" fmla="*/ 35 w 45"/>
              <a:gd name="T35" fmla="*/ 30 h 51"/>
              <a:gd name="T36" fmla="*/ 39 w 45"/>
              <a:gd name="T37" fmla="*/ 26 h 51"/>
              <a:gd name="T38" fmla="*/ 33 w 45"/>
              <a:gd name="T39" fmla="*/ 25 h 51"/>
              <a:gd name="T40" fmla="*/ 45 w 45"/>
              <a:gd name="T41" fmla="*/ 15 h 51"/>
              <a:gd name="T42" fmla="*/ 29 w 45"/>
              <a:gd name="T43" fmla="*/ 17 h 51"/>
              <a:gd name="T44" fmla="*/ 33 w 45"/>
              <a:gd name="T45" fmla="*/ 12 h 51"/>
              <a:gd name="T46" fmla="*/ 27 w 45"/>
              <a:gd name="T47" fmla="*/ 13 h 51"/>
              <a:gd name="T48" fmla="*/ 27 w 45"/>
              <a:gd name="T49" fmla="*/ 5 h 51"/>
              <a:gd name="T50" fmla="*/ 26 w 45"/>
              <a:gd name="T51" fmla="*/ 26 h 51"/>
              <a:gd name="T52" fmla="*/ 31 w 45"/>
              <a:gd name="T53" fmla="*/ 39 h 51"/>
              <a:gd name="T54" fmla="*/ 23 w 45"/>
              <a:gd name="T55" fmla="*/ 27 h 51"/>
              <a:gd name="T56" fmla="*/ 14 w 45"/>
              <a:gd name="T57" fmla="*/ 39 h 51"/>
              <a:gd name="T58" fmla="*/ 20 w 45"/>
              <a:gd name="T59" fmla="*/ 27 h 51"/>
              <a:gd name="T60" fmla="*/ 7 w 45"/>
              <a:gd name="T61" fmla="*/ 23 h 51"/>
              <a:gd name="T62" fmla="*/ 22 w 45"/>
              <a:gd name="T63" fmla="*/ 24 h 51"/>
              <a:gd name="T64" fmla="*/ 17 w 45"/>
              <a:gd name="T65" fmla="*/ 12 h 51"/>
              <a:gd name="T66" fmla="*/ 24 w 45"/>
              <a:gd name="T67" fmla="*/ 19 h 51"/>
              <a:gd name="T68" fmla="*/ 28 w 45"/>
              <a:gd name="T69" fmla="*/ 18 h 51"/>
              <a:gd name="T70" fmla="*/ 36 w 45"/>
              <a:gd name="T71" fmla="*/ 27 h 51"/>
              <a:gd name="T72" fmla="*/ 5 w 45"/>
              <a:gd name="T73" fmla="*/ 34 h 51"/>
              <a:gd name="T74" fmla="*/ 14 w 45"/>
              <a:gd name="T75" fmla="*/ 27 h 51"/>
              <a:gd name="T76" fmla="*/ 15 w 45"/>
              <a:gd name="T77" fmla="*/ 29 h 51"/>
              <a:gd name="T78" fmla="*/ 10 w 45"/>
              <a:gd name="T79" fmla="*/ 32 h 51"/>
              <a:gd name="T80" fmla="*/ 39 w 45"/>
              <a:gd name="T81" fmla="*/ 37 h 51"/>
              <a:gd name="T82" fmla="*/ 28 w 45"/>
              <a:gd name="T83" fmla="*/ 33 h 51"/>
              <a:gd name="T84" fmla="*/ 30 w 45"/>
              <a:gd name="T85" fmla="*/ 31 h 51"/>
              <a:gd name="T86" fmla="*/ 34 w 45"/>
              <a:gd name="T87" fmla="*/ 34 h 51"/>
              <a:gd name="T88" fmla="*/ 21 w 45"/>
              <a:gd name="T89" fmla="*/ 45 h 51"/>
              <a:gd name="T90" fmla="*/ 20 w 45"/>
              <a:gd name="T91" fmla="*/ 34 h 51"/>
              <a:gd name="T92" fmla="*/ 22 w 45"/>
              <a:gd name="T93" fmla="*/ 33 h 51"/>
              <a:gd name="T94" fmla="*/ 22 w 45"/>
              <a:gd name="T95" fmla="*/ 29 h 51"/>
              <a:gd name="T96" fmla="*/ 7 w 45"/>
              <a:gd name="T97" fmla="*/ 14 h 51"/>
              <a:gd name="T98" fmla="*/ 16 w 45"/>
              <a:gd name="T99" fmla="*/ 19 h 51"/>
              <a:gd name="T100" fmla="*/ 16 w 45"/>
              <a:gd name="T101" fmla="*/ 21 h 51"/>
              <a:gd name="T102" fmla="*/ 11 w 45"/>
              <a:gd name="T103" fmla="*/ 17 h 51"/>
              <a:gd name="T104" fmla="*/ 40 w 45"/>
              <a:gd name="T105" fmla="*/ 17 h 51"/>
              <a:gd name="T106" fmla="*/ 31 w 45"/>
              <a:gd name="T107" fmla="*/ 24 h 51"/>
              <a:gd name="T108" fmla="*/ 30 w 45"/>
              <a:gd name="T109" fmla="*/ 22 h 51"/>
              <a:gd name="T110" fmla="*/ 36 w 45"/>
              <a:gd name="T111" fmla="*/ 19 h 51"/>
              <a:gd name="T112" fmla="*/ 24 w 45"/>
              <a:gd name="T113" fmla="*/ 6 h 51"/>
              <a:gd name="T114" fmla="*/ 26 w 45"/>
              <a:gd name="T115" fmla="*/ 17 h 51"/>
              <a:gd name="T116" fmla="*/ 23 w 45"/>
              <a:gd name="T117" fmla="*/ 16 h 51"/>
              <a:gd name="T118" fmla="*/ 24 w 45"/>
              <a:gd name="T119" fmla="*/ 11 h 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 h="51">
                <a:moveTo>
                  <a:pt x="24" y="3"/>
                </a:moveTo>
                <a:cubicBezTo>
                  <a:pt x="23" y="3"/>
                  <a:pt x="22" y="3"/>
                  <a:pt x="22" y="4"/>
                </a:cubicBezTo>
                <a:cubicBezTo>
                  <a:pt x="23" y="4"/>
                  <a:pt x="23" y="5"/>
                  <a:pt x="23" y="6"/>
                </a:cubicBezTo>
                <a:cubicBezTo>
                  <a:pt x="23" y="6"/>
                  <a:pt x="23" y="7"/>
                  <a:pt x="24" y="7"/>
                </a:cubicBezTo>
                <a:cubicBezTo>
                  <a:pt x="24" y="8"/>
                  <a:pt x="23" y="9"/>
                  <a:pt x="23" y="7"/>
                </a:cubicBezTo>
                <a:cubicBezTo>
                  <a:pt x="22" y="6"/>
                  <a:pt x="21" y="5"/>
                  <a:pt x="20" y="6"/>
                </a:cubicBezTo>
                <a:cubicBezTo>
                  <a:pt x="19" y="6"/>
                  <a:pt x="20" y="8"/>
                  <a:pt x="20" y="8"/>
                </a:cubicBezTo>
                <a:cubicBezTo>
                  <a:pt x="21" y="7"/>
                  <a:pt x="22" y="8"/>
                  <a:pt x="23" y="9"/>
                </a:cubicBezTo>
                <a:cubicBezTo>
                  <a:pt x="23" y="9"/>
                  <a:pt x="23" y="10"/>
                  <a:pt x="23" y="11"/>
                </a:cubicBezTo>
                <a:cubicBezTo>
                  <a:pt x="23" y="13"/>
                  <a:pt x="22" y="15"/>
                  <a:pt x="21" y="16"/>
                </a:cubicBezTo>
                <a:cubicBezTo>
                  <a:pt x="20" y="16"/>
                  <a:pt x="20" y="16"/>
                  <a:pt x="19" y="16"/>
                </a:cubicBezTo>
                <a:cubicBezTo>
                  <a:pt x="19" y="16"/>
                  <a:pt x="19" y="15"/>
                  <a:pt x="19" y="15"/>
                </a:cubicBezTo>
                <a:cubicBezTo>
                  <a:pt x="20" y="14"/>
                  <a:pt x="20" y="14"/>
                  <a:pt x="20" y="12"/>
                </a:cubicBezTo>
                <a:cubicBezTo>
                  <a:pt x="20" y="12"/>
                  <a:pt x="20" y="12"/>
                  <a:pt x="20" y="12"/>
                </a:cubicBezTo>
                <a:cubicBezTo>
                  <a:pt x="21" y="11"/>
                  <a:pt x="21" y="11"/>
                  <a:pt x="20" y="10"/>
                </a:cubicBezTo>
                <a:cubicBezTo>
                  <a:pt x="19" y="10"/>
                  <a:pt x="19" y="11"/>
                  <a:pt x="19" y="12"/>
                </a:cubicBezTo>
                <a:cubicBezTo>
                  <a:pt x="20" y="13"/>
                  <a:pt x="19" y="14"/>
                  <a:pt x="18" y="15"/>
                </a:cubicBezTo>
                <a:cubicBezTo>
                  <a:pt x="18" y="14"/>
                  <a:pt x="18" y="14"/>
                  <a:pt x="18" y="13"/>
                </a:cubicBezTo>
                <a:cubicBezTo>
                  <a:pt x="18" y="13"/>
                  <a:pt x="18" y="13"/>
                  <a:pt x="18" y="12"/>
                </a:cubicBezTo>
                <a:cubicBezTo>
                  <a:pt x="17" y="11"/>
                  <a:pt x="17" y="11"/>
                  <a:pt x="18" y="10"/>
                </a:cubicBezTo>
                <a:cubicBezTo>
                  <a:pt x="18" y="10"/>
                  <a:pt x="19" y="10"/>
                  <a:pt x="19" y="10"/>
                </a:cubicBezTo>
                <a:cubicBezTo>
                  <a:pt x="19" y="9"/>
                  <a:pt x="18" y="9"/>
                  <a:pt x="16" y="10"/>
                </a:cubicBezTo>
                <a:cubicBezTo>
                  <a:pt x="16" y="9"/>
                  <a:pt x="15" y="8"/>
                  <a:pt x="15" y="8"/>
                </a:cubicBezTo>
                <a:cubicBezTo>
                  <a:pt x="15" y="9"/>
                  <a:pt x="15" y="10"/>
                  <a:pt x="15" y="11"/>
                </a:cubicBezTo>
                <a:cubicBezTo>
                  <a:pt x="13" y="11"/>
                  <a:pt x="13" y="12"/>
                  <a:pt x="13" y="13"/>
                </a:cubicBezTo>
                <a:cubicBezTo>
                  <a:pt x="14" y="13"/>
                  <a:pt x="14" y="12"/>
                  <a:pt x="14" y="12"/>
                </a:cubicBezTo>
                <a:cubicBezTo>
                  <a:pt x="15" y="12"/>
                  <a:pt x="15" y="12"/>
                  <a:pt x="16" y="13"/>
                </a:cubicBezTo>
                <a:cubicBezTo>
                  <a:pt x="16" y="14"/>
                  <a:pt x="16" y="14"/>
                  <a:pt x="17" y="14"/>
                </a:cubicBezTo>
                <a:cubicBezTo>
                  <a:pt x="17" y="14"/>
                  <a:pt x="17" y="15"/>
                  <a:pt x="17" y="15"/>
                </a:cubicBezTo>
                <a:cubicBezTo>
                  <a:pt x="16" y="16"/>
                  <a:pt x="15" y="15"/>
                  <a:pt x="14" y="14"/>
                </a:cubicBezTo>
                <a:cubicBezTo>
                  <a:pt x="14" y="13"/>
                  <a:pt x="13" y="13"/>
                  <a:pt x="13" y="14"/>
                </a:cubicBezTo>
                <a:cubicBezTo>
                  <a:pt x="12" y="14"/>
                  <a:pt x="13" y="15"/>
                  <a:pt x="14" y="15"/>
                </a:cubicBezTo>
                <a:cubicBezTo>
                  <a:pt x="14" y="15"/>
                  <a:pt x="14" y="15"/>
                  <a:pt x="14" y="15"/>
                </a:cubicBezTo>
                <a:cubicBezTo>
                  <a:pt x="15" y="16"/>
                  <a:pt x="16" y="16"/>
                  <a:pt x="17" y="16"/>
                </a:cubicBezTo>
                <a:cubicBezTo>
                  <a:pt x="17" y="16"/>
                  <a:pt x="18" y="16"/>
                  <a:pt x="18" y="16"/>
                </a:cubicBezTo>
                <a:cubicBezTo>
                  <a:pt x="18" y="17"/>
                  <a:pt x="17" y="18"/>
                  <a:pt x="16" y="18"/>
                </a:cubicBezTo>
                <a:cubicBezTo>
                  <a:pt x="15" y="18"/>
                  <a:pt x="13" y="17"/>
                  <a:pt x="11" y="16"/>
                </a:cubicBezTo>
                <a:cubicBezTo>
                  <a:pt x="10" y="16"/>
                  <a:pt x="10" y="15"/>
                  <a:pt x="10" y="15"/>
                </a:cubicBezTo>
                <a:cubicBezTo>
                  <a:pt x="10" y="14"/>
                  <a:pt x="10" y="12"/>
                  <a:pt x="11" y="12"/>
                </a:cubicBezTo>
                <a:cubicBezTo>
                  <a:pt x="11" y="12"/>
                  <a:pt x="10" y="10"/>
                  <a:pt x="10" y="11"/>
                </a:cubicBezTo>
                <a:cubicBezTo>
                  <a:pt x="8" y="11"/>
                  <a:pt x="8" y="12"/>
                  <a:pt x="9" y="14"/>
                </a:cubicBezTo>
                <a:cubicBezTo>
                  <a:pt x="9" y="15"/>
                  <a:pt x="9" y="15"/>
                  <a:pt x="8" y="14"/>
                </a:cubicBezTo>
                <a:cubicBezTo>
                  <a:pt x="8" y="14"/>
                  <a:pt x="8" y="13"/>
                  <a:pt x="7" y="13"/>
                </a:cubicBezTo>
                <a:cubicBezTo>
                  <a:pt x="6" y="13"/>
                  <a:pt x="7" y="12"/>
                  <a:pt x="7" y="11"/>
                </a:cubicBezTo>
                <a:cubicBezTo>
                  <a:pt x="6" y="11"/>
                  <a:pt x="5" y="11"/>
                  <a:pt x="5" y="12"/>
                </a:cubicBezTo>
                <a:cubicBezTo>
                  <a:pt x="4" y="12"/>
                  <a:pt x="3" y="11"/>
                  <a:pt x="2" y="11"/>
                </a:cubicBezTo>
                <a:cubicBezTo>
                  <a:pt x="2" y="11"/>
                  <a:pt x="4" y="13"/>
                  <a:pt x="4" y="14"/>
                </a:cubicBezTo>
                <a:cubicBezTo>
                  <a:pt x="3" y="14"/>
                  <a:pt x="3" y="15"/>
                  <a:pt x="4" y="16"/>
                </a:cubicBezTo>
                <a:cubicBezTo>
                  <a:pt x="4" y="15"/>
                  <a:pt x="5" y="15"/>
                  <a:pt x="6" y="15"/>
                </a:cubicBezTo>
                <a:cubicBezTo>
                  <a:pt x="6" y="15"/>
                  <a:pt x="7" y="16"/>
                  <a:pt x="7" y="15"/>
                </a:cubicBezTo>
                <a:cubicBezTo>
                  <a:pt x="8" y="16"/>
                  <a:pt x="8" y="16"/>
                  <a:pt x="7" y="16"/>
                </a:cubicBezTo>
                <a:cubicBezTo>
                  <a:pt x="5" y="16"/>
                  <a:pt x="4" y="17"/>
                  <a:pt x="4" y="18"/>
                </a:cubicBezTo>
                <a:cubicBezTo>
                  <a:pt x="5" y="19"/>
                  <a:pt x="6" y="19"/>
                  <a:pt x="6" y="19"/>
                </a:cubicBezTo>
                <a:cubicBezTo>
                  <a:pt x="6" y="18"/>
                  <a:pt x="7" y="17"/>
                  <a:pt x="8" y="17"/>
                </a:cubicBezTo>
                <a:cubicBezTo>
                  <a:pt x="9" y="17"/>
                  <a:pt x="10" y="17"/>
                  <a:pt x="10" y="18"/>
                </a:cubicBezTo>
                <a:cubicBezTo>
                  <a:pt x="12" y="19"/>
                  <a:pt x="13" y="20"/>
                  <a:pt x="14" y="22"/>
                </a:cubicBezTo>
                <a:cubicBezTo>
                  <a:pt x="14" y="23"/>
                  <a:pt x="13" y="23"/>
                  <a:pt x="13" y="24"/>
                </a:cubicBezTo>
                <a:cubicBezTo>
                  <a:pt x="12" y="24"/>
                  <a:pt x="12" y="24"/>
                  <a:pt x="12" y="23"/>
                </a:cubicBezTo>
                <a:cubicBezTo>
                  <a:pt x="12" y="22"/>
                  <a:pt x="11" y="21"/>
                  <a:pt x="10" y="21"/>
                </a:cubicBezTo>
                <a:cubicBezTo>
                  <a:pt x="10" y="21"/>
                  <a:pt x="10" y="21"/>
                  <a:pt x="10" y="20"/>
                </a:cubicBezTo>
                <a:cubicBezTo>
                  <a:pt x="10" y="20"/>
                  <a:pt x="9" y="20"/>
                  <a:pt x="8" y="20"/>
                </a:cubicBezTo>
                <a:cubicBezTo>
                  <a:pt x="8" y="21"/>
                  <a:pt x="8" y="21"/>
                  <a:pt x="9" y="21"/>
                </a:cubicBezTo>
                <a:cubicBezTo>
                  <a:pt x="11" y="22"/>
                  <a:pt x="12" y="23"/>
                  <a:pt x="11" y="24"/>
                </a:cubicBezTo>
                <a:cubicBezTo>
                  <a:pt x="11" y="24"/>
                  <a:pt x="10" y="24"/>
                  <a:pt x="10" y="24"/>
                </a:cubicBezTo>
                <a:cubicBezTo>
                  <a:pt x="10" y="23"/>
                  <a:pt x="10" y="23"/>
                  <a:pt x="9" y="23"/>
                </a:cubicBezTo>
                <a:cubicBezTo>
                  <a:pt x="8" y="23"/>
                  <a:pt x="8" y="23"/>
                  <a:pt x="7" y="22"/>
                </a:cubicBezTo>
                <a:cubicBezTo>
                  <a:pt x="7" y="21"/>
                  <a:pt x="8" y="21"/>
                  <a:pt x="8" y="21"/>
                </a:cubicBezTo>
                <a:cubicBezTo>
                  <a:pt x="7" y="21"/>
                  <a:pt x="6" y="21"/>
                  <a:pt x="6" y="23"/>
                </a:cubicBezTo>
                <a:cubicBezTo>
                  <a:pt x="5" y="23"/>
                  <a:pt x="4" y="24"/>
                  <a:pt x="4" y="24"/>
                </a:cubicBezTo>
                <a:cubicBezTo>
                  <a:pt x="4" y="24"/>
                  <a:pt x="5" y="25"/>
                  <a:pt x="6" y="25"/>
                </a:cubicBezTo>
                <a:cubicBezTo>
                  <a:pt x="6" y="26"/>
                  <a:pt x="6" y="27"/>
                  <a:pt x="8" y="28"/>
                </a:cubicBezTo>
                <a:cubicBezTo>
                  <a:pt x="7" y="27"/>
                  <a:pt x="7" y="27"/>
                  <a:pt x="7" y="26"/>
                </a:cubicBezTo>
                <a:cubicBezTo>
                  <a:pt x="7" y="26"/>
                  <a:pt x="8" y="25"/>
                  <a:pt x="8" y="25"/>
                </a:cubicBezTo>
                <a:cubicBezTo>
                  <a:pt x="9" y="26"/>
                  <a:pt x="10" y="25"/>
                  <a:pt x="10" y="25"/>
                </a:cubicBezTo>
                <a:cubicBezTo>
                  <a:pt x="10" y="25"/>
                  <a:pt x="11" y="25"/>
                  <a:pt x="11" y="25"/>
                </a:cubicBezTo>
                <a:cubicBezTo>
                  <a:pt x="11" y="26"/>
                  <a:pt x="10" y="27"/>
                  <a:pt x="9" y="27"/>
                </a:cubicBezTo>
                <a:cubicBezTo>
                  <a:pt x="8" y="27"/>
                  <a:pt x="8" y="28"/>
                  <a:pt x="8" y="28"/>
                </a:cubicBezTo>
                <a:cubicBezTo>
                  <a:pt x="8" y="29"/>
                  <a:pt x="9" y="29"/>
                  <a:pt x="9" y="28"/>
                </a:cubicBezTo>
                <a:cubicBezTo>
                  <a:pt x="9" y="28"/>
                  <a:pt x="9" y="27"/>
                  <a:pt x="10" y="27"/>
                </a:cubicBezTo>
                <a:cubicBezTo>
                  <a:pt x="11" y="27"/>
                  <a:pt x="12" y="27"/>
                  <a:pt x="12" y="26"/>
                </a:cubicBezTo>
                <a:cubicBezTo>
                  <a:pt x="12" y="25"/>
                  <a:pt x="12" y="25"/>
                  <a:pt x="13" y="25"/>
                </a:cubicBezTo>
                <a:cubicBezTo>
                  <a:pt x="13" y="26"/>
                  <a:pt x="13" y="26"/>
                  <a:pt x="13" y="27"/>
                </a:cubicBezTo>
                <a:cubicBezTo>
                  <a:pt x="12" y="29"/>
                  <a:pt x="11" y="30"/>
                  <a:pt x="9" y="31"/>
                </a:cubicBezTo>
                <a:cubicBezTo>
                  <a:pt x="8" y="31"/>
                  <a:pt x="8" y="32"/>
                  <a:pt x="7" y="31"/>
                </a:cubicBezTo>
                <a:cubicBezTo>
                  <a:pt x="6" y="31"/>
                  <a:pt x="5" y="30"/>
                  <a:pt x="5" y="29"/>
                </a:cubicBezTo>
                <a:cubicBezTo>
                  <a:pt x="6" y="29"/>
                  <a:pt x="4" y="29"/>
                  <a:pt x="4" y="29"/>
                </a:cubicBezTo>
                <a:cubicBezTo>
                  <a:pt x="3" y="31"/>
                  <a:pt x="4" y="32"/>
                  <a:pt x="6" y="32"/>
                </a:cubicBezTo>
                <a:cubicBezTo>
                  <a:pt x="7" y="32"/>
                  <a:pt x="7" y="33"/>
                  <a:pt x="6" y="33"/>
                </a:cubicBezTo>
                <a:cubicBezTo>
                  <a:pt x="5" y="32"/>
                  <a:pt x="5" y="32"/>
                  <a:pt x="4" y="33"/>
                </a:cubicBezTo>
                <a:cubicBezTo>
                  <a:pt x="4" y="33"/>
                  <a:pt x="3" y="33"/>
                  <a:pt x="3" y="32"/>
                </a:cubicBezTo>
                <a:cubicBezTo>
                  <a:pt x="2" y="32"/>
                  <a:pt x="2" y="33"/>
                  <a:pt x="3" y="34"/>
                </a:cubicBezTo>
                <a:cubicBezTo>
                  <a:pt x="2" y="34"/>
                  <a:pt x="0" y="36"/>
                  <a:pt x="0" y="36"/>
                </a:cubicBezTo>
                <a:cubicBezTo>
                  <a:pt x="1" y="36"/>
                  <a:pt x="2" y="36"/>
                  <a:pt x="3" y="36"/>
                </a:cubicBezTo>
                <a:cubicBezTo>
                  <a:pt x="3" y="37"/>
                  <a:pt x="4" y="37"/>
                  <a:pt x="5" y="37"/>
                </a:cubicBezTo>
                <a:cubicBezTo>
                  <a:pt x="4" y="36"/>
                  <a:pt x="5" y="35"/>
                  <a:pt x="5" y="35"/>
                </a:cubicBezTo>
                <a:cubicBezTo>
                  <a:pt x="6" y="35"/>
                  <a:pt x="6" y="34"/>
                  <a:pt x="6" y="34"/>
                </a:cubicBezTo>
                <a:cubicBezTo>
                  <a:pt x="7" y="33"/>
                  <a:pt x="8" y="33"/>
                  <a:pt x="7" y="34"/>
                </a:cubicBezTo>
                <a:cubicBezTo>
                  <a:pt x="6" y="36"/>
                  <a:pt x="6" y="37"/>
                  <a:pt x="7" y="38"/>
                </a:cubicBezTo>
                <a:cubicBezTo>
                  <a:pt x="8" y="38"/>
                  <a:pt x="9" y="37"/>
                  <a:pt x="9" y="36"/>
                </a:cubicBezTo>
                <a:cubicBezTo>
                  <a:pt x="8" y="36"/>
                  <a:pt x="8" y="35"/>
                  <a:pt x="8" y="34"/>
                </a:cubicBezTo>
                <a:cubicBezTo>
                  <a:pt x="8" y="33"/>
                  <a:pt x="9" y="33"/>
                  <a:pt x="10" y="32"/>
                </a:cubicBezTo>
                <a:cubicBezTo>
                  <a:pt x="12" y="32"/>
                  <a:pt x="14" y="31"/>
                  <a:pt x="15" y="32"/>
                </a:cubicBezTo>
                <a:cubicBezTo>
                  <a:pt x="16" y="32"/>
                  <a:pt x="16" y="33"/>
                  <a:pt x="16" y="33"/>
                </a:cubicBezTo>
                <a:cubicBezTo>
                  <a:pt x="16" y="34"/>
                  <a:pt x="16" y="34"/>
                  <a:pt x="15" y="34"/>
                </a:cubicBezTo>
                <a:cubicBezTo>
                  <a:pt x="14" y="33"/>
                  <a:pt x="14" y="33"/>
                  <a:pt x="13" y="34"/>
                </a:cubicBezTo>
                <a:cubicBezTo>
                  <a:pt x="13" y="35"/>
                  <a:pt x="12" y="35"/>
                  <a:pt x="12" y="34"/>
                </a:cubicBezTo>
                <a:cubicBezTo>
                  <a:pt x="11" y="34"/>
                  <a:pt x="11" y="35"/>
                  <a:pt x="11" y="35"/>
                </a:cubicBezTo>
                <a:cubicBezTo>
                  <a:pt x="11" y="36"/>
                  <a:pt x="12" y="36"/>
                  <a:pt x="13" y="35"/>
                </a:cubicBezTo>
                <a:cubicBezTo>
                  <a:pt x="14" y="34"/>
                  <a:pt x="15" y="34"/>
                  <a:pt x="16" y="35"/>
                </a:cubicBezTo>
                <a:cubicBezTo>
                  <a:pt x="15" y="35"/>
                  <a:pt x="15" y="35"/>
                  <a:pt x="15" y="36"/>
                </a:cubicBezTo>
                <a:cubicBezTo>
                  <a:pt x="14" y="36"/>
                  <a:pt x="14" y="36"/>
                  <a:pt x="14" y="37"/>
                </a:cubicBezTo>
                <a:cubicBezTo>
                  <a:pt x="13" y="37"/>
                  <a:pt x="13" y="37"/>
                  <a:pt x="12" y="37"/>
                </a:cubicBezTo>
                <a:cubicBezTo>
                  <a:pt x="12" y="37"/>
                  <a:pt x="11" y="36"/>
                  <a:pt x="11" y="36"/>
                </a:cubicBezTo>
                <a:cubicBezTo>
                  <a:pt x="11" y="37"/>
                  <a:pt x="11" y="38"/>
                  <a:pt x="12" y="39"/>
                </a:cubicBezTo>
                <a:cubicBezTo>
                  <a:pt x="12" y="39"/>
                  <a:pt x="12" y="41"/>
                  <a:pt x="12" y="41"/>
                </a:cubicBezTo>
                <a:cubicBezTo>
                  <a:pt x="12" y="41"/>
                  <a:pt x="12" y="41"/>
                  <a:pt x="12" y="41"/>
                </a:cubicBezTo>
                <a:cubicBezTo>
                  <a:pt x="12" y="41"/>
                  <a:pt x="13" y="40"/>
                  <a:pt x="14" y="40"/>
                </a:cubicBezTo>
                <a:cubicBezTo>
                  <a:pt x="15" y="41"/>
                  <a:pt x="16" y="41"/>
                  <a:pt x="17" y="40"/>
                </a:cubicBezTo>
                <a:cubicBezTo>
                  <a:pt x="16" y="40"/>
                  <a:pt x="16" y="40"/>
                  <a:pt x="15" y="39"/>
                </a:cubicBezTo>
                <a:cubicBezTo>
                  <a:pt x="15" y="39"/>
                  <a:pt x="15" y="38"/>
                  <a:pt x="15" y="38"/>
                </a:cubicBezTo>
                <a:cubicBezTo>
                  <a:pt x="16" y="37"/>
                  <a:pt x="16" y="37"/>
                  <a:pt x="16" y="36"/>
                </a:cubicBezTo>
                <a:cubicBezTo>
                  <a:pt x="16" y="36"/>
                  <a:pt x="16" y="36"/>
                  <a:pt x="17" y="35"/>
                </a:cubicBezTo>
                <a:cubicBezTo>
                  <a:pt x="18" y="36"/>
                  <a:pt x="18" y="37"/>
                  <a:pt x="17" y="38"/>
                </a:cubicBezTo>
                <a:cubicBezTo>
                  <a:pt x="17" y="39"/>
                  <a:pt x="17" y="40"/>
                  <a:pt x="17" y="40"/>
                </a:cubicBezTo>
                <a:cubicBezTo>
                  <a:pt x="18" y="40"/>
                  <a:pt x="19" y="39"/>
                  <a:pt x="18" y="39"/>
                </a:cubicBezTo>
                <a:cubicBezTo>
                  <a:pt x="18" y="38"/>
                  <a:pt x="18" y="38"/>
                  <a:pt x="18" y="38"/>
                </a:cubicBezTo>
                <a:cubicBezTo>
                  <a:pt x="18" y="37"/>
                  <a:pt x="18" y="36"/>
                  <a:pt x="18" y="35"/>
                </a:cubicBezTo>
                <a:cubicBezTo>
                  <a:pt x="17" y="35"/>
                  <a:pt x="17" y="34"/>
                  <a:pt x="17" y="34"/>
                </a:cubicBezTo>
                <a:cubicBezTo>
                  <a:pt x="18" y="34"/>
                  <a:pt x="19" y="34"/>
                  <a:pt x="19" y="35"/>
                </a:cubicBezTo>
                <a:cubicBezTo>
                  <a:pt x="20" y="36"/>
                  <a:pt x="21" y="38"/>
                  <a:pt x="21" y="40"/>
                </a:cubicBezTo>
                <a:cubicBezTo>
                  <a:pt x="21" y="41"/>
                  <a:pt x="20" y="42"/>
                  <a:pt x="20" y="42"/>
                </a:cubicBezTo>
                <a:cubicBezTo>
                  <a:pt x="19" y="43"/>
                  <a:pt x="18" y="43"/>
                  <a:pt x="17" y="43"/>
                </a:cubicBezTo>
                <a:cubicBezTo>
                  <a:pt x="17" y="42"/>
                  <a:pt x="16" y="44"/>
                  <a:pt x="17" y="44"/>
                </a:cubicBezTo>
                <a:cubicBezTo>
                  <a:pt x="17" y="45"/>
                  <a:pt x="19" y="45"/>
                  <a:pt x="20" y="43"/>
                </a:cubicBezTo>
                <a:cubicBezTo>
                  <a:pt x="20" y="42"/>
                  <a:pt x="21" y="43"/>
                  <a:pt x="21" y="44"/>
                </a:cubicBezTo>
                <a:cubicBezTo>
                  <a:pt x="20" y="44"/>
                  <a:pt x="20" y="45"/>
                  <a:pt x="20" y="45"/>
                </a:cubicBezTo>
                <a:cubicBezTo>
                  <a:pt x="20" y="46"/>
                  <a:pt x="19" y="46"/>
                  <a:pt x="18" y="46"/>
                </a:cubicBezTo>
                <a:cubicBezTo>
                  <a:pt x="18" y="47"/>
                  <a:pt x="19" y="48"/>
                  <a:pt x="20" y="47"/>
                </a:cubicBezTo>
                <a:cubicBezTo>
                  <a:pt x="20" y="48"/>
                  <a:pt x="20" y="51"/>
                  <a:pt x="20" y="51"/>
                </a:cubicBezTo>
                <a:cubicBezTo>
                  <a:pt x="21" y="50"/>
                  <a:pt x="21" y="49"/>
                  <a:pt x="22" y="48"/>
                </a:cubicBezTo>
                <a:cubicBezTo>
                  <a:pt x="23" y="48"/>
                  <a:pt x="23" y="48"/>
                  <a:pt x="24" y="47"/>
                </a:cubicBezTo>
                <a:cubicBezTo>
                  <a:pt x="23" y="47"/>
                  <a:pt x="22" y="46"/>
                  <a:pt x="22" y="45"/>
                </a:cubicBezTo>
                <a:cubicBezTo>
                  <a:pt x="22" y="45"/>
                  <a:pt x="22" y="44"/>
                  <a:pt x="22" y="44"/>
                </a:cubicBezTo>
                <a:cubicBezTo>
                  <a:pt x="21" y="43"/>
                  <a:pt x="22" y="42"/>
                  <a:pt x="23" y="43"/>
                </a:cubicBezTo>
                <a:cubicBezTo>
                  <a:pt x="23" y="45"/>
                  <a:pt x="24" y="46"/>
                  <a:pt x="25" y="45"/>
                </a:cubicBezTo>
                <a:cubicBezTo>
                  <a:pt x="26" y="44"/>
                  <a:pt x="26" y="43"/>
                  <a:pt x="25" y="43"/>
                </a:cubicBezTo>
                <a:cubicBezTo>
                  <a:pt x="24" y="44"/>
                  <a:pt x="23" y="43"/>
                  <a:pt x="23" y="42"/>
                </a:cubicBezTo>
                <a:cubicBezTo>
                  <a:pt x="22" y="42"/>
                  <a:pt x="22" y="41"/>
                  <a:pt x="22" y="40"/>
                </a:cubicBezTo>
                <a:cubicBezTo>
                  <a:pt x="23" y="38"/>
                  <a:pt x="23" y="36"/>
                  <a:pt x="24" y="35"/>
                </a:cubicBezTo>
                <a:cubicBezTo>
                  <a:pt x="25" y="35"/>
                  <a:pt x="26" y="35"/>
                  <a:pt x="26" y="35"/>
                </a:cubicBezTo>
                <a:cubicBezTo>
                  <a:pt x="26" y="35"/>
                  <a:pt x="26" y="36"/>
                  <a:pt x="26" y="36"/>
                </a:cubicBezTo>
                <a:cubicBezTo>
                  <a:pt x="25" y="37"/>
                  <a:pt x="25" y="37"/>
                  <a:pt x="25" y="38"/>
                </a:cubicBezTo>
                <a:cubicBezTo>
                  <a:pt x="25" y="39"/>
                  <a:pt x="25" y="39"/>
                  <a:pt x="25" y="39"/>
                </a:cubicBezTo>
                <a:cubicBezTo>
                  <a:pt x="24" y="40"/>
                  <a:pt x="24" y="40"/>
                  <a:pt x="25" y="40"/>
                </a:cubicBezTo>
                <a:cubicBezTo>
                  <a:pt x="26" y="40"/>
                  <a:pt x="26" y="40"/>
                  <a:pt x="26" y="39"/>
                </a:cubicBezTo>
                <a:cubicBezTo>
                  <a:pt x="26" y="38"/>
                  <a:pt x="26" y="37"/>
                  <a:pt x="27" y="36"/>
                </a:cubicBezTo>
                <a:cubicBezTo>
                  <a:pt x="27" y="37"/>
                  <a:pt x="27" y="37"/>
                  <a:pt x="27" y="37"/>
                </a:cubicBezTo>
                <a:cubicBezTo>
                  <a:pt x="27" y="38"/>
                  <a:pt x="27" y="38"/>
                  <a:pt x="28" y="39"/>
                </a:cubicBezTo>
                <a:cubicBezTo>
                  <a:pt x="28" y="40"/>
                  <a:pt x="28" y="40"/>
                  <a:pt x="27" y="40"/>
                </a:cubicBezTo>
                <a:cubicBezTo>
                  <a:pt x="27" y="41"/>
                  <a:pt x="26" y="41"/>
                  <a:pt x="26" y="41"/>
                </a:cubicBezTo>
                <a:cubicBezTo>
                  <a:pt x="27" y="42"/>
                  <a:pt x="28" y="42"/>
                  <a:pt x="29" y="41"/>
                </a:cubicBezTo>
                <a:cubicBezTo>
                  <a:pt x="29" y="42"/>
                  <a:pt x="30" y="42"/>
                  <a:pt x="31" y="43"/>
                </a:cubicBezTo>
                <a:cubicBezTo>
                  <a:pt x="31" y="43"/>
                  <a:pt x="31" y="41"/>
                  <a:pt x="31" y="40"/>
                </a:cubicBezTo>
                <a:cubicBezTo>
                  <a:pt x="32" y="40"/>
                  <a:pt x="32" y="39"/>
                  <a:pt x="32" y="38"/>
                </a:cubicBezTo>
                <a:cubicBezTo>
                  <a:pt x="32" y="38"/>
                  <a:pt x="31" y="39"/>
                  <a:pt x="31" y="39"/>
                </a:cubicBezTo>
                <a:cubicBezTo>
                  <a:pt x="30" y="39"/>
                  <a:pt x="30" y="39"/>
                  <a:pt x="30" y="38"/>
                </a:cubicBezTo>
                <a:cubicBezTo>
                  <a:pt x="29" y="37"/>
                  <a:pt x="29" y="37"/>
                  <a:pt x="29" y="37"/>
                </a:cubicBezTo>
                <a:cubicBezTo>
                  <a:pt x="28" y="37"/>
                  <a:pt x="28" y="36"/>
                  <a:pt x="28" y="36"/>
                </a:cubicBezTo>
                <a:cubicBezTo>
                  <a:pt x="29" y="35"/>
                  <a:pt x="30" y="36"/>
                  <a:pt x="31" y="37"/>
                </a:cubicBezTo>
                <a:cubicBezTo>
                  <a:pt x="31" y="38"/>
                  <a:pt x="32" y="38"/>
                  <a:pt x="32" y="37"/>
                </a:cubicBezTo>
                <a:cubicBezTo>
                  <a:pt x="33" y="37"/>
                  <a:pt x="32" y="36"/>
                  <a:pt x="32" y="36"/>
                </a:cubicBezTo>
                <a:cubicBezTo>
                  <a:pt x="31" y="36"/>
                  <a:pt x="31" y="36"/>
                  <a:pt x="31" y="36"/>
                </a:cubicBezTo>
                <a:cubicBezTo>
                  <a:pt x="30" y="35"/>
                  <a:pt x="29" y="35"/>
                  <a:pt x="28" y="35"/>
                </a:cubicBezTo>
                <a:cubicBezTo>
                  <a:pt x="28" y="35"/>
                  <a:pt x="28" y="35"/>
                  <a:pt x="28" y="35"/>
                </a:cubicBezTo>
                <a:cubicBezTo>
                  <a:pt x="28" y="34"/>
                  <a:pt x="28" y="33"/>
                  <a:pt x="29" y="33"/>
                </a:cubicBezTo>
                <a:cubicBezTo>
                  <a:pt x="31" y="33"/>
                  <a:pt x="32" y="34"/>
                  <a:pt x="34" y="34"/>
                </a:cubicBezTo>
                <a:cubicBezTo>
                  <a:pt x="35" y="35"/>
                  <a:pt x="36" y="36"/>
                  <a:pt x="35" y="36"/>
                </a:cubicBezTo>
                <a:cubicBezTo>
                  <a:pt x="35" y="37"/>
                  <a:pt x="35" y="38"/>
                  <a:pt x="35" y="39"/>
                </a:cubicBezTo>
                <a:cubicBezTo>
                  <a:pt x="34" y="39"/>
                  <a:pt x="35" y="40"/>
                  <a:pt x="36" y="40"/>
                </a:cubicBezTo>
                <a:cubicBezTo>
                  <a:pt x="37" y="40"/>
                  <a:pt x="37" y="39"/>
                  <a:pt x="36" y="37"/>
                </a:cubicBezTo>
                <a:cubicBezTo>
                  <a:pt x="36" y="36"/>
                  <a:pt x="37" y="36"/>
                  <a:pt x="37" y="37"/>
                </a:cubicBezTo>
                <a:cubicBezTo>
                  <a:pt x="37" y="37"/>
                  <a:pt x="38" y="38"/>
                  <a:pt x="38" y="38"/>
                </a:cubicBezTo>
                <a:cubicBezTo>
                  <a:pt x="39" y="38"/>
                  <a:pt x="39" y="39"/>
                  <a:pt x="38" y="40"/>
                </a:cubicBezTo>
                <a:cubicBezTo>
                  <a:pt x="39" y="40"/>
                  <a:pt x="40" y="40"/>
                  <a:pt x="40" y="39"/>
                </a:cubicBezTo>
                <a:cubicBezTo>
                  <a:pt x="40" y="39"/>
                  <a:pt x="43" y="40"/>
                  <a:pt x="43" y="40"/>
                </a:cubicBezTo>
                <a:cubicBezTo>
                  <a:pt x="42" y="39"/>
                  <a:pt x="42" y="38"/>
                  <a:pt x="41" y="37"/>
                </a:cubicBezTo>
                <a:cubicBezTo>
                  <a:pt x="42" y="37"/>
                  <a:pt x="42" y="36"/>
                  <a:pt x="41" y="35"/>
                </a:cubicBezTo>
                <a:cubicBezTo>
                  <a:pt x="41" y="36"/>
                  <a:pt x="40" y="36"/>
                  <a:pt x="40" y="36"/>
                </a:cubicBezTo>
                <a:cubicBezTo>
                  <a:pt x="39" y="36"/>
                  <a:pt x="39" y="35"/>
                  <a:pt x="38" y="36"/>
                </a:cubicBezTo>
                <a:cubicBezTo>
                  <a:pt x="37" y="35"/>
                  <a:pt x="37" y="35"/>
                  <a:pt x="38" y="35"/>
                </a:cubicBezTo>
                <a:cubicBezTo>
                  <a:pt x="40" y="35"/>
                  <a:pt x="41" y="34"/>
                  <a:pt x="41" y="33"/>
                </a:cubicBezTo>
                <a:cubicBezTo>
                  <a:pt x="41" y="32"/>
                  <a:pt x="39" y="32"/>
                  <a:pt x="39" y="32"/>
                </a:cubicBezTo>
                <a:cubicBezTo>
                  <a:pt x="39" y="33"/>
                  <a:pt x="38" y="34"/>
                  <a:pt x="37" y="34"/>
                </a:cubicBezTo>
                <a:cubicBezTo>
                  <a:pt x="36" y="34"/>
                  <a:pt x="36" y="34"/>
                  <a:pt x="35" y="33"/>
                </a:cubicBezTo>
                <a:cubicBezTo>
                  <a:pt x="33" y="32"/>
                  <a:pt x="32" y="31"/>
                  <a:pt x="32" y="29"/>
                </a:cubicBezTo>
                <a:cubicBezTo>
                  <a:pt x="32" y="28"/>
                  <a:pt x="32" y="28"/>
                  <a:pt x="33" y="27"/>
                </a:cubicBezTo>
                <a:cubicBezTo>
                  <a:pt x="33" y="27"/>
                  <a:pt x="33" y="27"/>
                  <a:pt x="33" y="28"/>
                </a:cubicBezTo>
                <a:cubicBezTo>
                  <a:pt x="33" y="29"/>
                  <a:pt x="34" y="30"/>
                  <a:pt x="35" y="30"/>
                </a:cubicBezTo>
                <a:cubicBezTo>
                  <a:pt x="35" y="30"/>
                  <a:pt x="36" y="30"/>
                  <a:pt x="35" y="31"/>
                </a:cubicBezTo>
                <a:cubicBezTo>
                  <a:pt x="36" y="31"/>
                  <a:pt x="36" y="31"/>
                  <a:pt x="37" y="31"/>
                </a:cubicBezTo>
                <a:cubicBezTo>
                  <a:pt x="37" y="30"/>
                  <a:pt x="37" y="30"/>
                  <a:pt x="36" y="29"/>
                </a:cubicBezTo>
                <a:cubicBezTo>
                  <a:pt x="34" y="29"/>
                  <a:pt x="34" y="28"/>
                  <a:pt x="34" y="27"/>
                </a:cubicBezTo>
                <a:cubicBezTo>
                  <a:pt x="34" y="27"/>
                  <a:pt x="35" y="27"/>
                  <a:pt x="35" y="27"/>
                </a:cubicBezTo>
                <a:cubicBezTo>
                  <a:pt x="35" y="28"/>
                  <a:pt x="36" y="28"/>
                  <a:pt x="37" y="28"/>
                </a:cubicBezTo>
                <a:cubicBezTo>
                  <a:pt x="37" y="28"/>
                  <a:pt x="38" y="28"/>
                  <a:pt x="38" y="29"/>
                </a:cubicBezTo>
                <a:cubicBezTo>
                  <a:pt x="38" y="29"/>
                  <a:pt x="38" y="30"/>
                  <a:pt x="37" y="30"/>
                </a:cubicBezTo>
                <a:cubicBezTo>
                  <a:pt x="39" y="30"/>
                  <a:pt x="39" y="29"/>
                  <a:pt x="39" y="28"/>
                </a:cubicBezTo>
                <a:cubicBezTo>
                  <a:pt x="40" y="28"/>
                  <a:pt x="41" y="28"/>
                  <a:pt x="42" y="27"/>
                </a:cubicBezTo>
                <a:cubicBezTo>
                  <a:pt x="41" y="27"/>
                  <a:pt x="40" y="26"/>
                  <a:pt x="39" y="26"/>
                </a:cubicBezTo>
                <a:cubicBezTo>
                  <a:pt x="40" y="25"/>
                  <a:pt x="39" y="24"/>
                  <a:pt x="38" y="23"/>
                </a:cubicBezTo>
                <a:cubicBezTo>
                  <a:pt x="38" y="24"/>
                  <a:pt x="38" y="24"/>
                  <a:pt x="38" y="25"/>
                </a:cubicBezTo>
                <a:cubicBezTo>
                  <a:pt x="38" y="25"/>
                  <a:pt x="37" y="26"/>
                  <a:pt x="37" y="25"/>
                </a:cubicBezTo>
                <a:cubicBezTo>
                  <a:pt x="36" y="25"/>
                  <a:pt x="35" y="25"/>
                  <a:pt x="35" y="26"/>
                </a:cubicBezTo>
                <a:cubicBezTo>
                  <a:pt x="35" y="26"/>
                  <a:pt x="34" y="26"/>
                  <a:pt x="34" y="26"/>
                </a:cubicBezTo>
                <a:cubicBezTo>
                  <a:pt x="34" y="24"/>
                  <a:pt x="35" y="24"/>
                  <a:pt x="37" y="24"/>
                </a:cubicBezTo>
                <a:cubicBezTo>
                  <a:pt x="37" y="24"/>
                  <a:pt x="38" y="23"/>
                  <a:pt x="37" y="23"/>
                </a:cubicBezTo>
                <a:cubicBezTo>
                  <a:pt x="37" y="22"/>
                  <a:pt x="36" y="22"/>
                  <a:pt x="36" y="23"/>
                </a:cubicBezTo>
                <a:cubicBezTo>
                  <a:pt x="36" y="23"/>
                  <a:pt x="36" y="23"/>
                  <a:pt x="35" y="23"/>
                </a:cubicBezTo>
                <a:cubicBezTo>
                  <a:pt x="34" y="23"/>
                  <a:pt x="34" y="24"/>
                  <a:pt x="33" y="25"/>
                </a:cubicBezTo>
                <a:cubicBezTo>
                  <a:pt x="33" y="25"/>
                  <a:pt x="33" y="26"/>
                  <a:pt x="33" y="25"/>
                </a:cubicBezTo>
                <a:cubicBezTo>
                  <a:pt x="32" y="25"/>
                  <a:pt x="32" y="24"/>
                  <a:pt x="32" y="24"/>
                </a:cubicBezTo>
                <a:cubicBezTo>
                  <a:pt x="33" y="22"/>
                  <a:pt x="34" y="21"/>
                  <a:pt x="36" y="20"/>
                </a:cubicBezTo>
                <a:cubicBezTo>
                  <a:pt x="37" y="19"/>
                  <a:pt x="38" y="19"/>
                  <a:pt x="38" y="20"/>
                </a:cubicBezTo>
                <a:cubicBezTo>
                  <a:pt x="39" y="20"/>
                  <a:pt x="40" y="21"/>
                  <a:pt x="40" y="22"/>
                </a:cubicBezTo>
                <a:cubicBezTo>
                  <a:pt x="40" y="22"/>
                  <a:pt x="41" y="22"/>
                  <a:pt x="42" y="21"/>
                </a:cubicBezTo>
                <a:cubicBezTo>
                  <a:pt x="42" y="20"/>
                  <a:pt x="41" y="19"/>
                  <a:pt x="39" y="19"/>
                </a:cubicBezTo>
                <a:cubicBezTo>
                  <a:pt x="38" y="19"/>
                  <a:pt x="38" y="18"/>
                  <a:pt x="40" y="18"/>
                </a:cubicBezTo>
                <a:cubicBezTo>
                  <a:pt x="40" y="19"/>
                  <a:pt x="40" y="18"/>
                  <a:pt x="41" y="18"/>
                </a:cubicBezTo>
                <a:cubicBezTo>
                  <a:pt x="42" y="18"/>
                  <a:pt x="42" y="18"/>
                  <a:pt x="43" y="19"/>
                </a:cubicBezTo>
                <a:cubicBezTo>
                  <a:pt x="43" y="18"/>
                  <a:pt x="44" y="18"/>
                  <a:pt x="43" y="17"/>
                </a:cubicBezTo>
                <a:cubicBezTo>
                  <a:pt x="44" y="16"/>
                  <a:pt x="44" y="16"/>
                  <a:pt x="45" y="15"/>
                </a:cubicBezTo>
                <a:cubicBezTo>
                  <a:pt x="45" y="15"/>
                  <a:pt x="42" y="15"/>
                  <a:pt x="42" y="15"/>
                </a:cubicBezTo>
                <a:cubicBezTo>
                  <a:pt x="42" y="14"/>
                  <a:pt x="41" y="14"/>
                  <a:pt x="40" y="14"/>
                </a:cubicBezTo>
                <a:cubicBezTo>
                  <a:pt x="41" y="15"/>
                  <a:pt x="41" y="16"/>
                  <a:pt x="40" y="16"/>
                </a:cubicBezTo>
                <a:cubicBezTo>
                  <a:pt x="39" y="16"/>
                  <a:pt x="39" y="17"/>
                  <a:pt x="39" y="17"/>
                </a:cubicBezTo>
                <a:cubicBezTo>
                  <a:pt x="38" y="18"/>
                  <a:pt x="37" y="18"/>
                  <a:pt x="38" y="16"/>
                </a:cubicBezTo>
                <a:cubicBezTo>
                  <a:pt x="39" y="15"/>
                  <a:pt x="39" y="14"/>
                  <a:pt x="38" y="13"/>
                </a:cubicBezTo>
                <a:cubicBezTo>
                  <a:pt x="37" y="13"/>
                  <a:pt x="36" y="14"/>
                  <a:pt x="37" y="15"/>
                </a:cubicBezTo>
                <a:cubicBezTo>
                  <a:pt x="37" y="15"/>
                  <a:pt x="37" y="16"/>
                  <a:pt x="37" y="17"/>
                </a:cubicBezTo>
                <a:cubicBezTo>
                  <a:pt x="37" y="18"/>
                  <a:pt x="36" y="18"/>
                  <a:pt x="35" y="19"/>
                </a:cubicBezTo>
                <a:cubicBezTo>
                  <a:pt x="33" y="19"/>
                  <a:pt x="32" y="20"/>
                  <a:pt x="30" y="19"/>
                </a:cubicBezTo>
                <a:cubicBezTo>
                  <a:pt x="29" y="19"/>
                  <a:pt x="29" y="18"/>
                  <a:pt x="29" y="17"/>
                </a:cubicBezTo>
                <a:cubicBezTo>
                  <a:pt x="29" y="17"/>
                  <a:pt x="29" y="17"/>
                  <a:pt x="30" y="17"/>
                </a:cubicBezTo>
                <a:cubicBezTo>
                  <a:pt x="31" y="18"/>
                  <a:pt x="32" y="17"/>
                  <a:pt x="32" y="17"/>
                </a:cubicBezTo>
                <a:cubicBezTo>
                  <a:pt x="33" y="16"/>
                  <a:pt x="33" y="16"/>
                  <a:pt x="33" y="17"/>
                </a:cubicBezTo>
                <a:cubicBezTo>
                  <a:pt x="34" y="17"/>
                  <a:pt x="34" y="16"/>
                  <a:pt x="34" y="16"/>
                </a:cubicBezTo>
                <a:cubicBezTo>
                  <a:pt x="34" y="15"/>
                  <a:pt x="33" y="15"/>
                  <a:pt x="33" y="16"/>
                </a:cubicBezTo>
                <a:cubicBezTo>
                  <a:pt x="32" y="17"/>
                  <a:pt x="31" y="17"/>
                  <a:pt x="30" y="16"/>
                </a:cubicBezTo>
                <a:cubicBezTo>
                  <a:pt x="30" y="16"/>
                  <a:pt x="30" y="16"/>
                  <a:pt x="30" y="15"/>
                </a:cubicBezTo>
                <a:cubicBezTo>
                  <a:pt x="31" y="15"/>
                  <a:pt x="31" y="15"/>
                  <a:pt x="32" y="14"/>
                </a:cubicBezTo>
                <a:cubicBezTo>
                  <a:pt x="32" y="14"/>
                  <a:pt x="33" y="14"/>
                  <a:pt x="33" y="14"/>
                </a:cubicBezTo>
                <a:cubicBezTo>
                  <a:pt x="34" y="14"/>
                  <a:pt x="34" y="15"/>
                  <a:pt x="34" y="15"/>
                </a:cubicBezTo>
                <a:cubicBezTo>
                  <a:pt x="35" y="14"/>
                  <a:pt x="34" y="13"/>
                  <a:pt x="33" y="12"/>
                </a:cubicBezTo>
                <a:cubicBezTo>
                  <a:pt x="33" y="11"/>
                  <a:pt x="33" y="11"/>
                  <a:pt x="34" y="10"/>
                </a:cubicBezTo>
                <a:cubicBezTo>
                  <a:pt x="33" y="10"/>
                  <a:pt x="32" y="11"/>
                  <a:pt x="31" y="11"/>
                </a:cubicBezTo>
                <a:cubicBezTo>
                  <a:pt x="30" y="10"/>
                  <a:pt x="29" y="10"/>
                  <a:pt x="28" y="11"/>
                </a:cubicBezTo>
                <a:cubicBezTo>
                  <a:pt x="29" y="11"/>
                  <a:pt x="29" y="11"/>
                  <a:pt x="30" y="12"/>
                </a:cubicBezTo>
                <a:cubicBezTo>
                  <a:pt x="30" y="12"/>
                  <a:pt x="30" y="13"/>
                  <a:pt x="30" y="13"/>
                </a:cubicBezTo>
                <a:cubicBezTo>
                  <a:pt x="29" y="14"/>
                  <a:pt x="29" y="14"/>
                  <a:pt x="29" y="15"/>
                </a:cubicBezTo>
                <a:cubicBezTo>
                  <a:pt x="29" y="15"/>
                  <a:pt x="29" y="15"/>
                  <a:pt x="29" y="16"/>
                </a:cubicBezTo>
                <a:cubicBezTo>
                  <a:pt x="28" y="15"/>
                  <a:pt x="28" y="14"/>
                  <a:pt x="28" y="12"/>
                </a:cubicBezTo>
                <a:cubicBezTo>
                  <a:pt x="29" y="12"/>
                  <a:pt x="28" y="11"/>
                  <a:pt x="28" y="11"/>
                </a:cubicBezTo>
                <a:cubicBezTo>
                  <a:pt x="27" y="11"/>
                  <a:pt x="27" y="12"/>
                  <a:pt x="27" y="12"/>
                </a:cubicBezTo>
                <a:cubicBezTo>
                  <a:pt x="28" y="13"/>
                  <a:pt x="28" y="13"/>
                  <a:pt x="27" y="13"/>
                </a:cubicBezTo>
                <a:cubicBezTo>
                  <a:pt x="27" y="14"/>
                  <a:pt x="27" y="15"/>
                  <a:pt x="28" y="16"/>
                </a:cubicBezTo>
                <a:cubicBezTo>
                  <a:pt x="28" y="16"/>
                  <a:pt x="28" y="16"/>
                  <a:pt x="28" y="17"/>
                </a:cubicBezTo>
                <a:cubicBezTo>
                  <a:pt x="27" y="17"/>
                  <a:pt x="26" y="17"/>
                  <a:pt x="26" y="16"/>
                </a:cubicBezTo>
                <a:cubicBezTo>
                  <a:pt x="25" y="15"/>
                  <a:pt x="25" y="13"/>
                  <a:pt x="25" y="11"/>
                </a:cubicBezTo>
                <a:cubicBezTo>
                  <a:pt x="25" y="10"/>
                  <a:pt x="25" y="9"/>
                  <a:pt x="26" y="9"/>
                </a:cubicBezTo>
                <a:cubicBezTo>
                  <a:pt x="26" y="8"/>
                  <a:pt x="27" y="8"/>
                  <a:pt x="28" y="8"/>
                </a:cubicBezTo>
                <a:cubicBezTo>
                  <a:pt x="29" y="9"/>
                  <a:pt x="29" y="7"/>
                  <a:pt x="29" y="7"/>
                </a:cubicBezTo>
                <a:cubicBezTo>
                  <a:pt x="28" y="6"/>
                  <a:pt x="27" y="6"/>
                  <a:pt x="26" y="8"/>
                </a:cubicBezTo>
                <a:cubicBezTo>
                  <a:pt x="25" y="9"/>
                  <a:pt x="24" y="8"/>
                  <a:pt x="25" y="7"/>
                </a:cubicBezTo>
                <a:cubicBezTo>
                  <a:pt x="25" y="7"/>
                  <a:pt x="26" y="6"/>
                  <a:pt x="26" y="6"/>
                </a:cubicBezTo>
                <a:cubicBezTo>
                  <a:pt x="26" y="5"/>
                  <a:pt x="26" y="5"/>
                  <a:pt x="27" y="5"/>
                </a:cubicBezTo>
                <a:cubicBezTo>
                  <a:pt x="27" y="4"/>
                  <a:pt x="26" y="3"/>
                  <a:pt x="26" y="4"/>
                </a:cubicBezTo>
                <a:cubicBezTo>
                  <a:pt x="25" y="3"/>
                  <a:pt x="25" y="1"/>
                  <a:pt x="25" y="0"/>
                </a:cubicBezTo>
                <a:cubicBezTo>
                  <a:pt x="25" y="0"/>
                  <a:pt x="24" y="3"/>
                  <a:pt x="24" y="3"/>
                </a:cubicBezTo>
                <a:close/>
                <a:moveTo>
                  <a:pt x="40" y="27"/>
                </a:moveTo>
                <a:cubicBezTo>
                  <a:pt x="40" y="27"/>
                  <a:pt x="39" y="27"/>
                  <a:pt x="39" y="28"/>
                </a:cubicBezTo>
                <a:cubicBezTo>
                  <a:pt x="39" y="28"/>
                  <a:pt x="39" y="29"/>
                  <a:pt x="38" y="29"/>
                </a:cubicBezTo>
                <a:cubicBezTo>
                  <a:pt x="38" y="28"/>
                  <a:pt x="38" y="28"/>
                  <a:pt x="37" y="27"/>
                </a:cubicBezTo>
                <a:cubicBezTo>
                  <a:pt x="37" y="27"/>
                  <a:pt x="36" y="27"/>
                  <a:pt x="36" y="27"/>
                </a:cubicBezTo>
                <a:cubicBezTo>
                  <a:pt x="35" y="27"/>
                  <a:pt x="33" y="27"/>
                  <a:pt x="31" y="27"/>
                </a:cubicBezTo>
                <a:cubicBezTo>
                  <a:pt x="30" y="27"/>
                  <a:pt x="29" y="27"/>
                  <a:pt x="28" y="28"/>
                </a:cubicBezTo>
                <a:cubicBezTo>
                  <a:pt x="28" y="27"/>
                  <a:pt x="27" y="27"/>
                  <a:pt x="26" y="26"/>
                </a:cubicBezTo>
                <a:cubicBezTo>
                  <a:pt x="26" y="26"/>
                  <a:pt x="25" y="26"/>
                  <a:pt x="24" y="26"/>
                </a:cubicBezTo>
                <a:cubicBezTo>
                  <a:pt x="24" y="26"/>
                  <a:pt x="24" y="26"/>
                  <a:pt x="24" y="26"/>
                </a:cubicBezTo>
                <a:cubicBezTo>
                  <a:pt x="25" y="27"/>
                  <a:pt x="25" y="27"/>
                  <a:pt x="25" y="27"/>
                </a:cubicBezTo>
                <a:cubicBezTo>
                  <a:pt x="24" y="27"/>
                  <a:pt x="24" y="27"/>
                  <a:pt x="24" y="27"/>
                </a:cubicBezTo>
                <a:cubicBezTo>
                  <a:pt x="24" y="27"/>
                  <a:pt x="24" y="27"/>
                  <a:pt x="24" y="27"/>
                </a:cubicBezTo>
                <a:cubicBezTo>
                  <a:pt x="24" y="28"/>
                  <a:pt x="24" y="28"/>
                  <a:pt x="25" y="29"/>
                </a:cubicBezTo>
                <a:cubicBezTo>
                  <a:pt x="25" y="30"/>
                  <a:pt x="26" y="30"/>
                  <a:pt x="27" y="30"/>
                </a:cubicBezTo>
                <a:cubicBezTo>
                  <a:pt x="26" y="31"/>
                  <a:pt x="26" y="33"/>
                  <a:pt x="27" y="34"/>
                </a:cubicBezTo>
                <a:cubicBezTo>
                  <a:pt x="27" y="35"/>
                  <a:pt x="28" y="36"/>
                  <a:pt x="29" y="38"/>
                </a:cubicBezTo>
                <a:cubicBezTo>
                  <a:pt x="29" y="38"/>
                  <a:pt x="29" y="38"/>
                  <a:pt x="29" y="39"/>
                </a:cubicBezTo>
                <a:cubicBezTo>
                  <a:pt x="30" y="39"/>
                  <a:pt x="30" y="40"/>
                  <a:pt x="31" y="39"/>
                </a:cubicBezTo>
                <a:cubicBezTo>
                  <a:pt x="31" y="40"/>
                  <a:pt x="31" y="40"/>
                  <a:pt x="30" y="40"/>
                </a:cubicBezTo>
                <a:cubicBezTo>
                  <a:pt x="30" y="41"/>
                  <a:pt x="30" y="41"/>
                  <a:pt x="30" y="41"/>
                </a:cubicBezTo>
                <a:cubicBezTo>
                  <a:pt x="30" y="41"/>
                  <a:pt x="30" y="41"/>
                  <a:pt x="30" y="41"/>
                </a:cubicBezTo>
                <a:cubicBezTo>
                  <a:pt x="30" y="41"/>
                  <a:pt x="29" y="41"/>
                  <a:pt x="29" y="41"/>
                </a:cubicBezTo>
                <a:cubicBezTo>
                  <a:pt x="28" y="41"/>
                  <a:pt x="28" y="41"/>
                  <a:pt x="28" y="41"/>
                </a:cubicBezTo>
                <a:cubicBezTo>
                  <a:pt x="28" y="40"/>
                  <a:pt x="29" y="40"/>
                  <a:pt x="28" y="39"/>
                </a:cubicBezTo>
                <a:cubicBezTo>
                  <a:pt x="28" y="39"/>
                  <a:pt x="28" y="38"/>
                  <a:pt x="28" y="38"/>
                </a:cubicBezTo>
                <a:cubicBezTo>
                  <a:pt x="27" y="37"/>
                  <a:pt x="27" y="35"/>
                  <a:pt x="26" y="34"/>
                </a:cubicBezTo>
                <a:cubicBezTo>
                  <a:pt x="26" y="33"/>
                  <a:pt x="24" y="32"/>
                  <a:pt x="23" y="32"/>
                </a:cubicBezTo>
                <a:cubicBezTo>
                  <a:pt x="24" y="31"/>
                  <a:pt x="24" y="30"/>
                  <a:pt x="24" y="29"/>
                </a:cubicBezTo>
                <a:cubicBezTo>
                  <a:pt x="24" y="29"/>
                  <a:pt x="23" y="28"/>
                  <a:pt x="23" y="27"/>
                </a:cubicBezTo>
                <a:cubicBezTo>
                  <a:pt x="23" y="28"/>
                  <a:pt x="23" y="28"/>
                  <a:pt x="23" y="28"/>
                </a:cubicBezTo>
                <a:cubicBezTo>
                  <a:pt x="22" y="28"/>
                  <a:pt x="22" y="28"/>
                  <a:pt x="22" y="28"/>
                </a:cubicBezTo>
                <a:cubicBezTo>
                  <a:pt x="22" y="28"/>
                  <a:pt x="22" y="28"/>
                  <a:pt x="22" y="28"/>
                </a:cubicBezTo>
                <a:cubicBezTo>
                  <a:pt x="22" y="27"/>
                  <a:pt x="22" y="27"/>
                  <a:pt x="22" y="27"/>
                </a:cubicBezTo>
                <a:cubicBezTo>
                  <a:pt x="22" y="28"/>
                  <a:pt x="21" y="28"/>
                  <a:pt x="21" y="29"/>
                </a:cubicBezTo>
                <a:cubicBezTo>
                  <a:pt x="20" y="30"/>
                  <a:pt x="21" y="31"/>
                  <a:pt x="21" y="31"/>
                </a:cubicBezTo>
                <a:cubicBezTo>
                  <a:pt x="20" y="32"/>
                  <a:pt x="19" y="32"/>
                  <a:pt x="18" y="33"/>
                </a:cubicBezTo>
                <a:cubicBezTo>
                  <a:pt x="17" y="34"/>
                  <a:pt x="16" y="35"/>
                  <a:pt x="15" y="37"/>
                </a:cubicBezTo>
                <a:cubicBezTo>
                  <a:pt x="15" y="37"/>
                  <a:pt x="15" y="37"/>
                  <a:pt x="15" y="38"/>
                </a:cubicBezTo>
                <a:cubicBezTo>
                  <a:pt x="14" y="39"/>
                  <a:pt x="14" y="39"/>
                  <a:pt x="15" y="40"/>
                </a:cubicBezTo>
                <a:cubicBezTo>
                  <a:pt x="15" y="40"/>
                  <a:pt x="14" y="40"/>
                  <a:pt x="14" y="39"/>
                </a:cubicBezTo>
                <a:cubicBezTo>
                  <a:pt x="13" y="39"/>
                  <a:pt x="13" y="40"/>
                  <a:pt x="13" y="40"/>
                </a:cubicBezTo>
                <a:cubicBezTo>
                  <a:pt x="13" y="39"/>
                  <a:pt x="13" y="39"/>
                  <a:pt x="13" y="38"/>
                </a:cubicBezTo>
                <a:cubicBezTo>
                  <a:pt x="12" y="38"/>
                  <a:pt x="12" y="38"/>
                  <a:pt x="12" y="37"/>
                </a:cubicBezTo>
                <a:cubicBezTo>
                  <a:pt x="13" y="38"/>
                  <a:pt x="13" y="38"/>
                  <a:pt x="14" y="37"/>
                </a:cubicBezTo>
                <a:cubicBezTo>
                  <a:pt x="14" y="37"/>
                  <a:pt x="14" y="37"/>
                  <a:pt x="15" y="37"/>
                </a:cubicBezTo>
                <a:cubicBezTo>
                  <a:pt x="16" y="35"/>
                  <a:pt x="17" y="34"/>
                  <a:pt x="17" y="33"/>
                </a:cubicBezTo>
                <a:cubicBezTo>
                  <a:pt x="18" y="32"/>
                  <a:pt x="18" y="30"/>
                  <a:pt x="18" y="29"/>
                </a:cubicBezTo>
                <a:cubicBezTo>
                  <a:pt x="19" y="29"/>
                  <a:pt x="20" y="29"/>
                  <a:pt x="20" y="29"/>
                </a:cubicBezTo>
                <a:cubicBezTo>
                  <a:pt x="21" y="28"/>
                  <a:pt x="21" y="27"/>
                  <a:pt x="21" y="27"/>
                </a:cubicBezTo>
                <a:cubicBezTo>
                  <a:pt x="21" y="27"/>
                  <a:pt x="21" y="27"/>
                  <a:pt x="21" y="27"/>
                </a:cubicBezTo>
                <a:cubicBezTo>
                  <a:pt x="20" y="27"/>
                  <a:pt x="20" y="27"/>
                  <a:pt x="20" y="27"/>
                </a:cubicBezTo>
                <a:cubicBezTo>
                  <a:pt x="21" y="26"/>
                  <a:pt x="21" y="26"/>
                  <a:pt x="21" y="26"/>
                </a:cubicBezTo>
                <a:cubicBezTo>
                  <a:pt x="21" y="26"/>
                  <a:pt x="21" y="26"/>
                  <a:pt x="21" y="26"/>
                </a:cubicBezTo>
                <a:cubicBezTo>
                  <a:pt x="20" y="26"/>
                  <a:pt x="20" y="26"/>
                  <a:pt x="19" y="26"/>
                </a:cubicBezTo>
                <a:cubicBezTo>
                  <a:pt x="18" y="26"/>
                  <a:pt x="17" y="26"/>
                  <a:pt x="17" y="27"/>
                </a:cubicBezTo>
                <a:cubicBezTo>
                  <a:pt x="16" y="26"/>
                  <a:pt x="15" y="25"/>
                  <a:pt x="14" y="25"/>
                </a:cubicBezTo>
                <a:cubicBezTo>
                  <a:pt x="12" y="25"/>
                  <a:pt x="11" y="25"/>
                  <a:pt x="9" y="24"/>
                </a:cubicBezTo>
                <a:cubicBezTo>
                  <a:pt x="9" y="25"/>
                  <a:pt x="9" y="25"/>
                  <a:pt x="8" y="25"/>
                </a:cubicBezTo>
                <a:cubicBezTo>
                  <a:pt x="7" y="25"/>
                  <a:pt x="7" y="25"/>
                  <a:pt x="7" y="26"/>
                </a:cubicBezTo>
                <a:cubicBezTo>
                  <a:pt x="7" y="26"/>
                  <a:pt x="6" y="25"/>
                  <a:pt x="7" y="25"/>
                </a:cubicBezTo>
                <a:cubicBezTo>
                  <a:pt x="6" y="24"/>
                  <a:pt x="6" y="24"/>
                  <a:pt x="5" y="24"/>
                </a:cubicBezTo>
                <a:cubicBezTo>
                  <a:pt x="6" y="24"/>
                  <a:pt x="6" y="24"/>
                  <a:pt x="7" y="23"/>
                </a:cubicBezTo>
                <a:cubicBezTo>
                  <a:pt x="7" y="23"/>
                  <a:pt x="7" y="22"/>
                  <a:pt x="7" y="22"/>
                </a:cubicBezTo>
                <a:cubicBezTo>
                  <a:pt x="7" y="23"/>
                  <a:pt x="7" y="23"/>
                  <a:pt x="8" y="23"/>
                </a:cubicBezTo>
                <a:cubicBezTo>
                  <a:pt x="9" y="24"/>
                  <a:pt x="9" y="24"/>
                  <a:pt x="9" y="24"/>
                </a:cubicBezTo>
                <a:cubicBezTo>
                  <a:pt x="11" y="24"/>
                  <a:pt x="12" y="24"/>
                  <a:pt x="14" y="24"/>
                </a:cubicBezTo>
                <a:cubicBezTo>
                  <a:pt x="15" y="24"/>
                  <a:pt x="16" y="24"/>
                  <a:pt x="17" y="23"/>
                </a:cubicBezTo>
                <a:cubicBezTo>
                  <a:pt x="18" y="24"/>
                  <a:pt x="18" y="24"/>
                  <a:pt x="19" y="25"/>
                </a:cubicBezTo>
                <a:cubicBezTo>
                  <a:pt x="20" y="25"/>
                  <a:pt x="20" y="25"/>
                  <a:pt x="21" y="25"/>
                </a:cubicBezTo>
                <a:cubicBezTo>
                  <a:pt x="21" y="25"/>
                  <a:pt x="21" y="25"/>
                  <a:pt x="21" y="25"/>
                </a:cubicBezTo>
                <a:cubicBezTo>
                  <a:pt x="21" y="24"/>
                  <a:pt x="21" y="24"/>
                  <a:pt x="21" y="24"/>
                </a:cubicBezTo>
                <a:cubicBezTo>
                  <a:pt x="21" y="24"/>
                  <a:pt x="21" y="24"/>
                  <a:pt x="21" y="24"/>
                </a:cubicBezTo>
                <a:cubicBezTo>
                  <a:pt x="22" y="24"/>
                  <a:pt x="22" y="24"/>
                  <a:pt x="22" y="24"/>
                </a:cubicBezTo>
                <a:cubicBezTo>
                  <a:pt x="21" y="23"/>
                  <a:pt x="21" y="23"/>
                  <a:pt x="21" y="22"/>
                </a:cubicBezTo>
                <a:cubicBezTo>
                  <a:pt x="20" y="21"/>
                  <a:pt x="19" y="21"/>
                  <a:pt x="18" y="21"/>
                </a:cubicBezTo>
                <a:cubicBezTo>
                  <a:pt x="19" y="20"/>
                  <a:pt x="19" y="19"/>
                  <a:pt x="19" y="17"/>
                </a:cubicBezTo>
                <a:cubicBezTo>
                  <a:pt x="18" y="16"/>
                  <a:pt x="17" y="14"/>
                  <a:pt x="17" y="13"/>
                </a:cubicBezTo>
                <a:cubicBezTo>
                  <a:pt x="16" y="13"/>
                  <a:pt x="16" y="13"/>
                  <a:pt x="16" y="12"/>
                </a:cubicBezTo>
                <a:cubicBezTo>
                  <a:pt x="16" y="12"/>
                  <a:pt x="15" y="11"/>
                  <a:pt x="14" y="12"/>
                </a:cubicBezTo>
                <a:cubicBezTo>
                  <a:pt x="14" y="11"/>
                  <a:pt x="15" y="11"/>
                  <a:pt x="15" y="11"/>
                </a:cubicBezTo>
                <a:cubicBezTo>
                  <a:pt x="15" y="10"/>
                  <a:pt x="15" y="10"/>
                  <a:pt x="15" y="9"/>
                </a:cubicBezTo>
                <a:cubicBezTo>
                  <a:pt x="16" y="10"/>
                  <a:pt x="16" y="10"/>
                  <a:pt x="16" y="10"/>
                </a:cubicBezTo>
                <a:cubicBezTo>
                  <a:pt x="17" y="10"/>
                  <a:pt x="17" y="10"/>
                  <a:pt x="18" y="10"/>
                </a:cubicBezTo>
                <a:cubicBezTo>
                  <a:pt x="17" y="10"/>
                  <a:pt x="17" y="11"/>
                  <a:pt x="17" y="12"/>
                </a:cubicBezTo>
                <a:cubicBezTo>
                  <a:pt x="17" y="12"/>
                  <a:pt x="17" y="13"/>
                  <a:pt x="17" y="13"/>
                </a:cubicBezTo>
                <a:cubicBezTo>
                  <a:pt x="18" y="14"/>
                  <a:pt x="18" y="16"/>
                  <a:pt x="19" y="17"/>
                </a:cubicBezTo>
                <a:cubicBezTo>
                  <a:pt x="20" y="18"/>
                  <a:pt x="21" y="19"/>
                  <a:pt x="22" y="19"/>
                </a:cubicBezTo>
                <a:cubicBezTo>
                  <a:pt x="21" y="20"/>
                  <a:pt x="21" y="21"/>
                  <a:pt x="21" y="22"/>
                </a:cubicBezTo>
                <a:cubicBezTo>
                  <a:pt x="22" y="22"/>
                  <a:pt x="22" y="23"/>
                  <a:pt x="22" y="24"/>
                </a:cubicBezTo>
                <a:cubicBezTo>
                  <a:pt x="22" y="23"/>
                  <a:pt x="22" y="23"/>
                  <a:pt x="22" y="23"/>
                </a:cubicBezTo>
                <a:cubicBezTo>
                  <a:pt x="23" y="23"/>
                  <a:pt x="23" y="23"/>
                  <a:pt x="23" y="23"/>
                </a:cubicBezTo>
                <a:cubicBezTo>
                  <a:pt x="23" y="23"/>
                  <a:pt x="23" y="23"/>
                  <a:pt x="23" y="23"/>
                </a:cubicBezTo>
                <a:cubicBezTo>
                  <a:pt x="23" y="24"/>
                  <a:pt x="23" y="24"/>
                  <a:pt x="23" y="24"/>
                </a:cubicBezTo>
                <a:cubicBezTo>
                  <a:pt x="24" y="23"/>
                  <a:pt x="24" y="23"/>
                  <a:pt x="24" y="22"/>
                </a:cubicBezTo>
                <a:cubicBezTo>
                  <a:pt x="25" y="21"/>
                  <a:pt x="25" y="20"/>
                  <a:pt x="24" y="19"/>
                </a:cubicBezTo>
                <a:cubicBezTo>
                  <a:pt x="25" y="19"/>
                  <a:pt x="27" y="19"/>
                  <a:pt x="27" y="18"/>
                </a:cubicBezTo>
                <a:cubicBezTo>
                  <a:pt x="28" y="17"/>
                  <a:pt x="29" y="15"/>
                  <a:pt x="30" y="14"/>
                </a:cubicBezTo>
                <a:cubicBezTo>
                  <a:pt x="30" y="14"/>
                  <a:pt x="30" y="14"/>
                  <a:pt x="30" y="13"/>
                </a:cubicBezTo>
                <a:cubicBezTo>
                  <a:pt x="31" y="12"/>
                  <a:pt x="31" y="12"/>
                  <a:pt x="30" y="11"/>
                </a:cubicBezTo>
                <a:cubicBezTo>
                  <a:pt x="30" y="11"/>
                  <a:pt x="31" y="11"/>
                  <a:pt x="31" y="12"/>
                </a:cubicBezTo>
                <a:cubicBezTo>
                  <a:pt x="32" y="12"/>
                  <a:pt x="32" y="11"/>
                  <a:pt x="33" y="11"/>
                </a:cubicBezTo>
                <a:cubicBezTo>
                  <a:pt x="33" y="12"/>
                  <a:pt x="32" y="12"/>
                  <a:pt x="32" y="12"/>
                </a:cubicBezTo>
                <a:cubicBezTo>
                  <a:pt x="33" y="13"/>
                  <a:pt x="33" y="13"/>
                  <a:pt x="33" y="13"/>
                </a:cubicBezTo>
                <a:cubicBezTo>
                  <a:pt x="33" y="13"/>
                  <a:pt x="32" y="13"/>
                  <a:pt x="31" y="14"/>
                </a:cubicBezTo>
                <a:cubicBezTo>
                  <a:pt x="31" y="14"/>
                  <a:pt x="31" y="14"/>
                  <a:pt x="30" y="14"/>
                </a:cubicBezTo>
                <a:cubicBezTo>
                  <a:pt x="30" y="16"/>
                  <a:pt x="29" y="17"/>
                  <a:pt x="28" y="18"/>
                </a:cubicBezTo>
                <a:cubicBezTo>
                  <a:pt x="27" y="19"/>
                  <a:pt x="27" y="20"/>
                  <a:pt x="27" y="22"/>
                </a:cubicBezTo>
                <a:cubicBezTo>
                  <a:pt x="26" y="22"/>
                  <a:pt x="26" y="22"/>
                  <a:pt x="25" y="22"/>
                </a:cubicBezTo>
                <a:cubicBezTo>
                  <a:pt x="25" y="23"/>
                  <a:pt x="24" y="23"/>
                  <a:pt x="24" y="24"/>
                </a:cubicBezTo>
                <a:cubicBezTo>
                  <a:pt x="24" y="24"/>
                  <a:pt x="24" y="24"/>
                  <a:pt x="24" y="24"/>
                </a:cubicBezTo>
                <a:cubicBezTo>
                  <a:pt x="25" y="24"/>
                  <a:pt x="25" y="24"/>
                  <a:pt x="25" y="24"/>
                </a:cubicBezTo>
                <a:cubicBezTo>
                  <a:pt x="24" y="25"/>
                  <a:pt x="24" y="25"/>
                  <a:pt x="24" y="25"/>
                </a:cubicBezTo>
                <a:cubicBezTo>
                  <a:pt x="24" y="25"/>
                  <a:pt x="24" y="25"/>
                  <a:pt x="24" y="25"/>
                </a:cubicBezTo>
                <a:cubicBezTo>
                  <a:pt x="25" y="25"/>
                  <a:pt x="26" y="25"/>
                  <a:pt x="26" y="25"/>
                </a:cubicBezTo>
                <a:cubicBezTo>
                  <a:pt x="27" y="25"/>
                  <a:pt x="28" y="25"/>
                  <a:pt x="28" y="24"/>
                </a:cubicBezTo>
                <a:cubicBezTo>
                  <a:pt x="29" y="25"/>
                  <a:pt x="30" y="26"/>
                  <a:pt x="31" y="26"/>
                </a:cubicBezTo>
                <a:cubicBezTo>
                  <a:pt x="33" y="26"/>
                  <a:pt x="34" y="26"/>
                  <a:pt x="36" y="27"/>
                </a:cubicBezTo>
                <a:cubicBezTo>
                  <a:pt x="36" y="26"/>
                  <a:pt x="37" y="26"/>
                  <a:pt x="37" y="26"/>
                </a:cubicBezTo>
                <a:cubicBezTo>
                  <a:pt x="38" y="26"/>
                  <a:pt x="38" y="26"/>
                  <a:pt x="39" y="25"/>
                </a:cubicBezTo>
                <a:cubicBezTo>
                  <a:pt x="39" y="25"/>
                  <a:pt x="39" y="26"/>
                  <a:pt x="39" y="26"/>
                </a:cubicBezTo>
                <a:cubicBezTo>
                  <a:pt x="39" y="26"/>
                  <a:pt x="40" y="27"/>
                  <a:pt x="40" y="27"/>
                </a:cubicBezTo>
                <a:close/>
                <a:moveTo>
                  <a:pt x="2" y="35"/>
                </a:moveTo>
                <a:cubicBezTo>
                  <a:pt x="2" y="35"/>
                  <a:pt x="3" y="34"/>
                  <a:pt x="3" y="34"/>
                </a:cubicBezTo>
                <a:cubicBezTo>
                  <a:pt x="3" y="34"/>
                  <a:pt x="3" y="33"/>
                  <a:pt x="3" y="33"/>
                </a:cubicBezTo>
                <a:cubicBezTo>
                  <a:pt x="3" y="33"/>
                  <a:pt x="3" y="34"/>
                  <a:pt x="4" y="33"/>
                </a:cubicBezTo>
                <a:cubicBezTo>
                  <a:pt x="5" y="33"/>
                  <a:pt x="5" y="33"/>
                  <a:pt x="5" y="34"/>
                </a:cubicBezTo>
                <a:cubicBezTo>
                  <a:pt x="5" y="34"/>
                  <a:pt x="5" y="34"/>
                  <a:pt x="5" y="34"/>
                </a:cubicBezTo>
                <a:cubicBezTo>
                  <a:pt x="5" y="34"/>
                  <a:pt x="5" y="34"/>
                  <a:pt x="5" y="34"/>
                </a:cubicBezTo>
                <a:cubicBezTo>
                  <a:pt x="5" y="34"/>
                  <a:pt x="5" y="34"/>
                  <a:pt x="5" y="34"/>
                </a:cubicBezTo>
                <a:cubicBezTo>
                  <a:pt x="5" y="34"/>
                  <a:pt x="5" y="34"/>
                  <a:pt x="4" y="35"/>
                </a:cubicBezTo>
                <a:cubicBezTo>
                  <a:pt x="4" y="35"/>
                  <a:pt x="4" y="36"/>
                  <a:pt x="4" y="36"/>
                </a:cubicBezTo>
                <a:cubicBezTo>
                  <a:pt x="4" y="36"/>
                  <a:pt x="4" y="35"/>
                  <a:pt x="4" y="35"/>
                </a:cubicBezTo>
                <a:cubicBezTo>
                  <a:pt x="3" y="35"/>
                  <a:pt x="3" y="35"/>
                  <a:pt x="2" y="35"/>
                </a:cubicBezTo>
                <a:close/>
                <a:moveTo>
                  <a:pt x="10" y="32"/>
                </a:moveTo>
                <a:cubicBezTo>
                  <a:pt x="10" y="32"/>
                  <a:pt x="10" y="32"/>
                  <a:pt x="10" y="32"/>
                </a:cubicBezTo>
                <a:cubicBezTo>
                  <a:pt x="10" y="31"/>
                  <a:pt x="10" y="31"/>
                  <a:pt x="10" y="31"/>
                </a:cubicBezTo>
                <a:cubicBezTo>
                  <a:pt x="11" y="31"/>
                  <a:pt x="12" y="30"/>
                  <a:pt x="12" y="30"/>
                </a:cubicBezTo>
                <a:cubicBezTo>
                  <a:pt x="13" y="29"/>
                  <a:pt x="14" y="28"/>
                  <a:pt x="14" y="27"/>
                </a:cubicBezTo>
                <a:cubicBezTo>
                  <a:pt x="14" y="26"/>
                  <a:pt x="14" y="26"/>
                  <a:pt x="14" y="27"/>
                </a:cubicBezTo>
                <a:cubicBezTo>
                  <a:pt x="14" y="27"/>
                  <a:pt x="14" y="27"/>
                  <a:pt x="14" y="28"/>
                </a:cubicBezTo>
                <a:cubicBezTo>
                  <a:pt x="14" y="28"/>
                  <a:pt x="14" y="29"/>
                  <a:pt x="15" y="28"/>
                </a:cubicBezTo>
                <a:cubicBezTo>
                  <a:pt x="15" y="28"/>
                  <a:pt x="15" y="27"/>
                  <a:pt x="15" y="27"/>
                </a:cubicBezTo>
                <a:cubicBezTo>
                  <a:pt x="15" y="27"/>
                  <a:pt x="16" y="27"/>
                  <a:pt x="16" y="27"/>
                </a:cubicBezTo>
                <a:cubicBezTo>
                  <a:pt x="15" y="28"/>
                  <a:pt x="15" y="28"/>
                  <a:pt x="15" y="28"/>
                </a:cubicBezTo>
                <a:cubicBezTo>
                  <a:pt x="16" y="28"/>
                  <a:pt x="16" y="28"/>
                  <a:pt x="16" y="28"/>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6" y="29"/>
                  <a:pt x="16" y="29"/>
                </a:cubicBezTo>
                <a:cubicBezTo>
                  <a:pt x="17" y="29"/>
                  <a:pt x="17" y="30"/>
                  <a:pt x="16" y="30"/>
                </a:cubicBezTo>
                <a:cubicBezTo>
                  <a:pt x="16" y="30"/>
                  <a:pt x="16" y="30"/>
                  <a:pt x="17" y="30"/>
                </a:cubicBezTo>
                <a:cubicBezTo>
                  <a:pt x="17" y="30"/>
                  <a:pt x="17" y="31"/>
                  <a:pt x="17" y="31"/>
                </a:cubicBezTo>
                <a:cubicBezTo>
                  <a:pt x="16" y="30"/>
                  <a:pt x="16" y="30"/>
                  <a:pt x="16" y="30"/>
                </a:cubicBezTo>
                <a:cubicBezTo>
                  <a:pt x="15" y="30"/>
                  <a:pt x="15" y="30"/>
                  <a:pt x="15" y="31"/>
                </a:cubicBezTo>
                <a:cubicBezTo>
                  <a:pt x="16" y="31"/>
                  <a:pt x="16" y="31"/>
                  <a:pt x="16" y="31"/>
                </a:cubicBezTo>
                <a:cubicBezTo>
                  <a:pt x="17" y="32"/>
                  <a:pt x="16" y="32"/>
                  <a:pt x="16" y="31"/>
                </a:cubicBezTo>
                <a:cubicBezTo>
                  <a:pt x="15" y="31"/>
                  <a:pt x="14" y="31"/>
                  <a:pt x="13" y="31"/>
                </a:cubicBezTo>
                <a:cubicBezTo>
                  <a:pt x="12" y="31"/>
                  <a:pt x="11" y="31"/>
                  <a:pt x="10" y="32"/>
                </a:cubicBezTo>
                <a:cubicBezTo>
                  <a:pt x="10" y="32"/>
                  <a:pt x="10" y="32"/>
                  <a:pt x="10" y="32"/>
                </a:cubicBezTo>
                <a:close/>
                <a:moveTo>
                  <a:pt x="20" y="27"/>
                </a:moveTo>
                <a:cubicBezTo>
                  <a:pt x="20" y="27"/>
                  <a:pt x="19" y="28"/>
                  <a:pt x="19" y="28"/>
                </a:cubicBezTo>
                <a:cubicBezTo>
                  <a:pt x="18" y="28"/>
                  <a:pt x="18" y="28"/>
                  <a:pt x="17" y="28"/>
                </a:cubicBezTo>
                <a:cubicBezTo>
                  <a:pt x="17" y="28"/>
                  <a:pt x="18" y="28"/>
                  <a:pt x="18" y="27"/>
                </a:cubicBezTo>
                <a:cubicBezTo>
                  <a:pt x="19" y="27"/>
                  <a:pt x="19" y="27"/>
                  <a:pt x="20" y="27"/>
                </a:cubicBezTo>
                <a:close/>
                <a:moveTo>
                  <a:pt x="41" y="39"/>
                </a:moveTo>
                <a:cubicBezTo>
                  <a:pt x="41" y="39"/>
                  <a:pt x="40" y="38"/>
                  <a:pt x="40" y="38"/>
                </a:cubicBezTo>
                <a:cubicBezTo>
                  <a:pt x="40" y="39"/>
                  <a:pt x="40" y="39"/>
                  <a:pt x="39" y="39"/>
                </a:cubicBezTo>
                <a:cubicBezTo>
                  <a:pt x="39" y="39"/>
                  <a:pt x="39" y="38"/>
                  <a:pt x="39" y="38"/>
                </a:cubicBezTo>
                <a:cubicBezTo>
                  <a:pt x="38" y="37"/>
                  <a:pt x="38" y="37"/>
                  <a:pt x="39" y="37"/>
                </a:cubicBezTo>
                <a:cubicBezTo>
                  <a:pt x="39" y="37"/>
                  <a:pt x="39" y="37"/>
                  <a:pt x="39" y="37"/>
                </a:cubicBezTo>
                <a:cubicBezTo>
                  <a:pt x="39" y="37"/>
                  <a:pt x="39" y="37"/>
                  <a:pt x="39" y="37"/>
                </a:cubicBezTo>
                <a:cubicBezTo>
                  <a:pt x="39" y="37"/>
                  <a:pt x="39" y="37"/>
                  <a:pt x="39" y="37"/>
                </a:cubicBezTo>
                <a:cubicBezTo>
                  <a:pt x="39" y="37"/>
                  <a:pt x="39" y="36"/>
                  <a:pt x="40" y="37"/>
                </a:cubicBezTo>
                <a:cubicBezTo>
                  <a:pt x="40" y="37"/>
                  <a:pt x="41" y="37"/>
                  <a:pt x="41" y="37"/>
                </a:cubicBezTo>
                <a:cubicBezTo>
                  <a:pt x="41" y="37"/>
                  <a:pt x="41" y="37"/>
                  <a:pt x="40" y="37"/>
                </a:cubicBezTo>
                <a:cubicBezTo>
                  <a:pt x="41" y="38"/>
                  <a:pt x="41" y="38"/>
                  <a:pt x="41" y="39"/>
                </a:cubicBezTo>
                <a:close/>
                <a:moveTo>
                  <a:pt x="34" y="34"/>
                </a:moveTo>
                <a:cubicBezTo>
                  <a:pt x="34" y="34"/>
                  <a:pt x="34" y="34"/>
                  <a:pt x="34" y="34"/>
                </a:cubicBezTo>
                <a:cubicBezTo>
                  <a:pt x="34" y="34"/>
                  <a:pt x="34" y="34"/>
                  <a:pt x="34" y="34"/>
                </a:cubicBezTo>
                <a:cubicBezTo>
                  <a:pt x="33" y="33"/>
                  <a:pt x="32" y="33"/>
                  <a:pt x="31" y="33"/>
                </a:cubicBezTo>
                <a:cubicBezTo>
                  <a:pt x="30" y="32"/>
                  <a:pt x="29" y="32"/>
                  <a:pt x="28" y="33"/>
                </a:cubicBezTo>
                <a:cubicBezTo>
                  <a:pt x="28" y="33"/>
                  <a:pt x="27" y="33"/>
                  <a:pt x="28" y="32"/>
                </a:cubicBezTo>
                <a:cubicBezTo>
                  <a:pt x="28" y="32"/>
                  <a:pt x="28" y="32"/>
                  <a:pt x="29" y="32"/>
                </a:cubicBezTo>
                <a:cubicBezTo>
                  <a:pt x="29" y="32"/>
                  <a:pt x="29" y="32"/>
                  <a:pt x="29" y="32"/>
                </a:cubicBezTo>
                <a:cubicBezTo>
                  <a:pt x="28" y="32"/>
                  <a:pt x="28" y="32"/>
                  <a:pt x="28" y="32"/>
                </a:cubicBezTo>
                <a:cubicBezTo>
                  <a:pt x="27" y="32"/>
                  <a:pt x="27" y="31"/>
                  <a:pt x="28" y="31"/>
                </a:cubicBezTo>
                <a:cubicBezTo>
                  <a:pt x="28" y="31"/>
                  <a:pt x="28" y="31"/>
                  <a:pt x="29" y="31"/>
                </a:cubicBezTo>
                <a:cubicBezTo>
                  <a:pt x="28" y="31"/>
                  <a:pt x="28" y="30"/>
                  <a:pt x="29" y="30"/>
                </a:cubicBezTo>
                <a:cubicBezTo>
                  <a:pt x="29" y="31"/>
                  <a:pt x="29" y="31"/>
                  <a:pt x="29" y="31"/>
                </a:cubicBezTo>
                <a:cubicBezTo>
                  <a:pt x="30" y="31"/>
                  <a:pt x="30" y="31"/>
                  <a:pt x="30" y="31"/>
                </a:cubicBezTo>
                <a:cubicBezTo>
                  <a:pt x="30" y="31"/>
                  <a:pt x="30" y="31"/>
                  <a:pt x="30" y="31"/>
                </a:cubicBezTo>
                <a:cubicBezTo>
                  <a:pt x="30" y="31"/>
                  <a:pt x="30" y="31"/>
                  <a:pt x="30" y="31"/>
                </a:cubicBezTo>
                <a:cubicBezTo>
                  <a:pt x="30" y="30"/>
                  <a:pt x="30" y="30"/>
                  <a:pt x="30" y="30"/>
                </a:cubicBezTo>
                <a:cubicBezTo>
                  <a:pt x="30" y="30"/>
                  <a:pt x="29" y="30"/>
                  <a:pt x="29" y="30"/>
                </a:cubicBezTo>
                <a:cubicBezTo>
                  <a:pt x="28" y="29"/>
                  <a:pt x="29" y="29"/>
                  <a:pt x="30" y="30"/>
                </a:cubicBezTo>
                <a:cubicBezTo>
                  <a:pt x="30" y="29"/>
                  <a:pt x="29" y="29"/>
                  <a:pt x="29" y="29"/>
                </a:cubicBezTo>
                <a:cubicBezTo>
                  <a:pt x="29" y="28"/>
                  <a:pt x="30" y="28"/>
                  <a:pt x="30" y="28"/>
                </a:cubicBezTo>
                <a:cubicBezTo>
                  <a:pt x="30" y="29"/>
                  <a:pt x="30" y="29"/>
                  <a:pt x="30" y="30"/>
                </a:cubicBezTo>
                <a:cubicBezTo>
                  <a:pt x="30" y="30"/>
                  <a:pt x="31" y="30"/>
                  <a:pt x="31" y="29"/>
                </a:cubicBezTo>
                <a:cubicBezTo>
                  <a:pt x="31" y="29"/>
                  <a:pt x="31" y="29"/>
                  <a:pt x="31" y="28"/>
                </a:cubicBezTo>
                <a:cubicBezTo>
                  <a:pt x="31" y="28"/>
                  <a:pt x="31" y="28"/>
                  <a:pt x="31" y="29"/>
                </a:cubicBezTo>
                <a:cubicBezTo>
                  <a:pt x="31" y="30"/>
                  <a:pt x="31" y="31"/>
                  <a:pt x="32" y="32"/>
                </a:cubicBezTo>
                <a:cubicBezTo>
                  <a:pt x="33" y="32"/>
                  <a:pt x="33" y="33"/>
                  <a:pt x="34" y="34"/>
                </a:cubicBezTo>
                <a:cubicBezTo>
                  <a:pt x="34" y="34"/>
                  <a:pt x="34" y="34"/>
                  <a:pt x="34" y="34"/>
                </a:cubicBezTo>
                <a:close/>
                <a:moveTo>
                  <a:pt x="25" y="28"/>
                </a:moveTo>
                <a:cubicBezTo>
                  <a:pt x="26" y="27"/>
                  <a:pt x="26" y="28"/>
                  <a:pt x="27" y="28"/>
                </a:cubicBezTo>
                <a:cubicBezTo>
                  <a:pt x="27" y="28"/>
                  <a:pt x="28" y="29"/>
                  <a:pt x="28" y="30"/>
                </a:cubicBezTo>
                <a:cubicBezTo>
                  <a:pt x="27" y="29"/>
                  <a:pt x="27" y="29"/>
                  <a:pt x="26" y="29"/>
                </a:cubicBezTo>
                <a:cubicBezTo>
                  <a:pt x="25" y="29"/>
                  <a:pt x="25" y="28"/>
                  <a:pt x="25" y="28"/>
                </a:cubicBezTo>
                <a:close/>
                <a:moveTo>
                  <a:pt x="21" y="48"/>
                </a:moveTo>
                <a:cubicBezTo>
                  <a:pt x="20" y="48"/>
                  <a:pt x="20" y="47"/>
                  <a:pt x="20" y="47"/>
                </a:cubicBezTo>
                <a:cubicBezTo>
                  <a:pt x="20" y="47"/>
                  <a:pt x="19" y="47"/>
                  <a:pt x="19" y="47"/>
                </a:cubicBezTo>
                <a:cubicBezTo>
                  <a:pt x="20" y="47"/>
                  <a:pt x="20" y="46"/>
                  <a:pt x="20" y="46"/>
                </a:cubicBezTo>
                <a:cubicBezTo>
                  <a:pt x="20" y="45"/>
                  <a:pt x="20" y="45"/>
                  <a:pt x="21" y="45"/>
                </a:cubicBezTo>
                <a:cubicBezTo>
                  <a:pt x="21" y="45"/>
                  <a:pt x="22" y="45"/>
                  <a:pt x="22" y="46"/>
                </a:cubicBezTo>
                <a:cubicBezTo>
                  <a:pt x="22" y="47"/>
                  <a:pt x="22" y="47"/>
                  <a:pt x="22" y="47"/>
                </a:cubicBezTo>
                <a:cubicBezTo>
                  <a:pt x="22" y="47"/>
                  <a:pt x="22" y="47"/>
                  <a:pt x="21" y="47"/>
                </a:cubicBezTo>
                <a:cubicBezTo>
                  <a:pt x="21" y="47"/>
                  <a:pt x="21" y="48"/>
                  <a:pt x="21" y="48"/>
                </a:cubicBezTo>
                <a:close/>
                <a:moveTo>
                  <a:pt x="21" y="40"/>
                </a:moveTo>
                <a:cubicBezTo>
                  <a:pt x="21" y="40"/>
                  <a:pt x="21" y="40"/>
                  <a:pt x="21" y="40"/>
                </a:cubicBezTo>
                <a:cubicBezTo>
                  <a:pt x="21" y="40"/>
                  <a:pt x="21" y="40"/>
                  <a:pt x="21" y="40"/>
                </a:cubicBezTo>
                <a:cubicBezTo>
                  <a:pt x="21" y="39"/>
                  <a:pt x="21" y="38"/>
                  <a:pt x="21" y="37"/>
                </a:cubicBezTo>
                <a:cubicBezTo>
                  <a:pt x="21" y="36"/>
                  <a:pt x="20" y="35"/>
                  <a:pt x="19" y="34"/>
                </a:cubicBezTo>
                <a:cubicBezTo>
                  <a:pt x="19" y="34"/>
                  <a:pt x="19" y="33"/>
                  <a:pt x="19" y="34"/>
                </a:cubicBezTo>
                <a:cubicBezTo>
                  <a:pt x="20" y="34"/>
                  <a:pt x="20" y="34"/>
                  <a:pt x="20" y="34"/>
                </a:cubicBezTo>
                <a:cubicBezTo>
                  <a:pt x="21" y="35"/>
                  <a:pt x="21" y="35"/>
                  <a:pt x="21" y="34"/>
                </a:cubicBezTo>
                <a:cubicBezTo>
                  <a:pt x="20" y="34"/>
                  <a:pt x="20" y="33"/>
                  <a:pt x="20" y="33"/>
                </a:cubicBezTo>
                <a:cubicBezTo>
                  <a:pt x="20" y="33"/>
                  <a:pt x="20" y="32"/>
                  <a:pt x="21" y="33"/>
                </a:cubicBezTo>
                <a:cubicBezTo>
                  <a:pt x="21" y="33"/>
                  <a:pt x="21" y="33"/>
                  <a:pt x="21" y="34"/>
                </a:cubicBezTo>
                <a:cubicBezTo>
                  <a:pt x="21" y="33"/>
                  <a:pt x="22" y="32"/>
                  <a:pt x="22" y="33"/>
                </a:cubicBezTo>
                <a:cubicBezTo>
                  <a:pt x="22" y="33"/>
                  <a:pt x="22" y="34"/>
                  <a:pt x="22" y="34"/>
                </a:cubicBezTo>
                <a:cubicBezTo>
                  <a:pt x="22" y="35"/>
                  <a:pt x="22" y="35"/>
                  <a:pt x="22" y="35"/>
                </a:cubicBezTo>
                <a:cubicBezTo>
                  <a:pt x="22" y="34"/>
                  <a:pt x="22" y="34"/>
                  <a:pt x="22" y="34"/>
                </a:cubicBezTo>
                <a:cubicBezTo>
                  <a:pt x="22" y="34"/>
                  <a:pt x="22" y="34"/>
                  <a:pt x="22" y="35"/>
                </a:cubicBezTo>
                <a:cubicBezTo>
                  <a:pt x="22" y="34"/>
                  <a:pt x="22" y="34"/>
                  <a:pt x="22" y="34"/>
                </a:cubicBezTo>
                <a:cubicBezTo>
                  <a:pt x="22" y="34"/>
                  <a:pt x="22" y="34"/>
                  <a:pt x="22" y="33"/>
                </a:cubicBezTo>
                <a:cubicBezTo>
                  <a:pt x="22" y="33"/>
                  <a:pt x="23" y="33"/>
                  <a:pt x="23" y="34"/>
                </a:cubicBezTo>
                <a:cubicBezTo>
                  <a:pt x="23" y="34"/>
                  <a:pt x="23" y="33"/>
                  <a:pt x="23" y="33"/>
                </a:cubicBezTo>
                <a:cubicBezTo>
                  <a:pt x="24" y="33"/>
                  <a:pt x="24" y="33"/>
                  <a:pt x="24" y="33"/>
                </a:cubicBezTo>
                <a:cubicBezTo>
                  <a:pt x="24" y="34"/>
                  <a:pt x="23" y="34"/>
                  <a:pt x="23" y="34"/>
                </a:cubicBezTo>
                <a:cubicBezTo>
                  <a:pt x="23" y="35"/>
                  <a:pt x="23" y="35"/>
                  <a:pt x="23" y="35"/>
                </a:cubicBezTo>
                <a:cubicBezTo>
                  <a:pt x="24" y="34"/>
                  <a:pt x="24" y="34"/>
                  <a:pt x="24" y="34"/>
                </a:cubicBezTo>
                <a:cubicBezTo>
                  <a:pt x="25" y="34"/>
                  <a:pt x="25" y="35"/>
                  <a:pt x="24" y="35"/>
                </a:cubicBezTo>
                <a:cubicBezTo>
                  <a:pt x="23" y="35"/>
                  <a:pt x="23" y="36"/>
                  <a:pt x="22" y="37"/>
                </a:cubicBezTo>
                <a:cubicBezTo>
                  <a:pt x="22" y="38"/>
                  <a:pt x="22" y="39"/>
                  <a:pt x="21" y="40"/>
                </a:cubicBezTo>
                <a:cubicBezTo>
                  <a:pt x="21" y="40"/>
                  <a:pt x="21" y="40"/>
                  <a:pt x="21" y="40"/>
                </a:cubicBezTo>
                <a:close/>
                <a:moveTo>
                  <a:pt x="22" y="29"/>
                </a:moveTo>
                <a:cubicBezTo>
                  <a:pt x="23" y="29"/>
                  <a:pt x="23" y="30"/>
                  <a:pt x="23" y="30"/>
                </a:cubicBezTo>
                <a:cubicBezTo>
                  <a:pt x="22" y="31"/>
                  <a:pt x="22" y="31"/>
                  <a:pt x="22" y="32"/>
                </a:cubicBezTo>
                <a:cubicBezTo>
                  <a:pt x="22" y="31"/>
                  <a:pt x="22" y="31"/>
                  <a:pt x="21" y="30"/>
                </a:cubicBezTo>
                <a:cubicBezTo>
                  <a:pt x="22" y="30"/>
                  <a:pt x="22" y="29"/>
                  <a:pt x="22" y="29"/>
                </a:cubicBezTo>
                <a:close/>
                <a:moveTo>
                  <a:pt x="4" y="12"/>
                </a:moveTo>
                <a:cubicBezTo>
                  <a:pt x="4" y="12"/>
                  <a:pt x="5" y="12"/>
                  <a:pt x="5" y="13"/>
                </a:cubicBezTo>
                <a:cubicBezTo>
                  <a:pt x="6" y="12"/>
                  <a:pt x="6" y="12"/>
                  <a:pt x="6" y="12"/>
                </a:cubicBezTo>
                <a:cubicBezTo>
                  <a:pt x="6" y="12"/>
                  <a:pt x="6" y="13"/>
                  <a:pt x="6" y="13"/>
                </a:cubicBezTo>
                <a:cubicBezTo>
                  <a:pt x="7" y="13"/>
                  <a:pt x="7" y="14"/>
                  <a:pt x="7" y="14"/>
                </a:cubicBezTo>
                <a:cubicBezTo>
                  <a:pt x="7" y="14"/>
                  <a:pt x="7" y="14"/>
                  <a:pt x="7" y="14"/>
                </a:cubicBezTo>
                <a:cubicBezTo>
                  <a:pt x="7" y="14"/>
                  <a:pt x="7" y="14"/>
                  <a:pt x="7" y="14"/>
                </a:cubicBezTo>
                <a:cubicBezTo>
                  <a:pt x="7" y="14"/>
                  <a:pt x="7" y="14"/>
                  <a:pt x="7" y="14"/>
                </a:cubicBezTo>
                <a:cubicBezTo>
                  <a:pt x="6" y="14"/>
                  <a:pt x="6" y="15"/>
                  <a:pt x="5" y="14"/>
                </a:cubicBezTo>
                <a:cubicBezTo>
                  <a:pt x="5" y="14"/>
                  <a:pt x="5" y="14"/>
                  <a:pt x="4" y="14"/>
                </a:cubicBezTo>
                <a:cubicBezTo>
                  <a:pt x="4" y="14"/>
                  <a:pt x="4" y="14"/>
                  <a:pt x="5" y="14"/>
                </a:cubicBezTo>
                <a:cubicBezTo>
                  <a:pt x="5" y="13"/>
                  <a:pt x="4" y="13"/>
                  <a:pt x="4" y="12"/>
                </a:cubicBezTo>
                <a:close/>
                <a:moveTo>
                  <a:pt x="11" y="17"/>
                </a:moveTo>
                <a:cubicBezTo>
                  <a:pt x="11" y="17"/>
                  <a:pt x="11" y="17"/>
                  <a:pt x="11" y="17"/>
                </a:cubicBezTo>
                <a:cubicBezTo>
                  <a:pt x="12" y="18"/>
                  <a:pt x="13" y="18"/>
                  <a:pt x="14" y="18"/>
                </a:cubicBezTo>
                <a:cubicBezTo>
                  <a:pt x="15" y="19"/>
                  <a:pt x="16" y="19"/>
                  <a:pt x="17" y="18"/>
                </a:cubicBezTo>
                <a:cubicBezTo>
                  <a:pt x="17" y="18"/>
                  <a:pt x="18" y="18"/>
                  <a:pt x="17" y="19"/>
                </a:cubicBezTo>
                <a:cubicBezTo>
                  <a:pt x="17" y="19"/>
                  <a:pt x="17" y="19"/>
                  <a:pt x="16" y="19"/>
                </a:cubicBezTo>
                <a:cubicBezTo>
                  <a:pt x="16" y="19"/>
                  <a:pt x="16" y="19"/>
                  <a:pt x="16" y="19"/>
                </a:cubicBezTo>
                <a:cubicBezTo>
                  <a:pt x="17" y="19"/>
                  <a:pt x="17" y="19"/>
                  <a:pt x="18" y="19"/>
                </a:cubicBezTo>
                <a:cubicBezTo>
                  <a:pt x="18" y="19"/>
                  <a:pt x="18" y="20"/>
                  <a:pt x="18" y="20"/>
                </a:cubicBezTo>
                <a:cubicBezTo>
                  <a:pt x="17" y="20"/>
                  <a:pt x="17" y="20"/>
                  <a:pt x="17" y="20"/>
                </a:cubicBezTo>
                <a:cubicBezTo>
                  <a:pt x="17" y="20"/>
                  <a:pt x="17" y="21"/>
                  <a:pt x="17" y="21"/>
                </a:cubicBezTo>
                <a:cubicBezTo>
                  <a:pt x="16" y="20"/>
                  <a:pt x="16" y="20"/>
                  <a:pt x="16" y="20"/>
                </a:cubicBezTo>
                <a:cubicBezTo>
                  <a:pt x="15" y="20"/>
                  <a:pt x="15" y="20"/>
                  <a:pt x="15" y="20"/>
                </a:cubicBezTo>
                <a:cubicBezTo>
                  <a:pt x="15" y="20"/>
                  <a:pt x="15" y="20"/>
                  <a:pt x="15" y="20"/>
                </a:cubicBezTo>
                <a:cubicBezTo>
                  <a:pt x="15" y="20"/>
                  <a:pt x="15" y="20"/>
                  <a:pt x="15" y="20"/>
                </a:cubicBezTo>
                <a:cubicBezTo>
                  <a:pt x="16" y="21"/>
                  <a:pt x="16" y="21"/>
                  <a:pt x="16" y="21"/>
                </a:cubicBezTo>
                <a:cubicBezTo>
                  <a:pt x="16" y="21"/>
                  <a:pt x="16" y="21"/>
                  <a:pt x="16" y="21"/>
                </a:cubicBezTo>
                <a:cubicBezTo>
                  <a:pt x="17" y="22"/>
                  <a:pt x="16" y="22"/>
                  <a:pt x="16" y="21"/>
                </a:cubicBezTo>
                <a:cubicBezTo>
                  <a:pt x="15" y="22"/>
                  <a:pt x="16" y="22"/>
                  <a:pt x="16" y="22"/>
                </a:cubicBezTo>
                <a:cubicBezTo>
                  <a:pt x="16" y="23"/>
                  <a:pt x="16" y="23"/>
                  <a:pt x="15" y="23"/>
                </a:cubicBezTo>
                <a:cubicBezTo>
                  <a:pt x="15" y="22"/>
                  <a:pt x="15" y="22"/>
                  <a:pt x="15" y="21"/>
                </a:cubicBezTo>
                <a:cubicBezTo>
                  <a:pt x="15" y="21"/>
                  <a:pt x="15" y="21"/>
                  <a:pt x="15" y="22"/>
                </a:cubicBezTo>
                <a:cubicBezTo>
                  <a:pt x="15" y="22"/>
                  <a:pt x="15" y="22"/>
                  <a:pt x="15" y="23"/>
                </a:cubicBezTo>
                <a:cubicBezTo>
                  <a:pt x="14" y="23"/>
                  <a:pt x="14" y="23"/>
                  <a:pt x="14" y="22"/>
                </a:cubicBezTo>
                <a:cubicBezTo>
                  <a:pt x="14" y="21"/>
                  <a:pt x="14" y="20"/>
                  <a:pt x="13" y="19"/>
                </a:cubicBezTo>
                <a:cubicBezTo>
                  <a:pt x="12" y="19"/>
                  <a:pt x="12" y="18"/>
                  <a:pt x="11" y="17"/>
                </a:cubicBezTo>
                <a:cubicBezTo>
                  <a:pt x="11" y="17"/>
                  <a:pt x="11" y="17"/>
                  <a:pt x="11" y="17"/>
                </a:cubicBezTo>
                <a:cubicBezTo>
                  <a:pt x="11" y="17"/>
                  <a:pt x="11" y="17"/>
                  <a:pt x="11" y="17"/>
                </a:cubicBezTo>
                <a:close/>
                <a:moveTo>
                  <a:pt x="20" y="23"/>
                </a:moveTo>
                <a:cubicBezTo>
                  <a:pt x="19" y="24"/>
                  <a:pt x="19" y="24"/>
                  <a:pt x="19" y="23"/>
                </a:cubicBezTo>
                <a:cubicBezTo>
                  <a:pt x="19" y="23"/>
                  <a:pt x="18" y="22"/>
                  <a:pt x="17" y="22"/>
                </a:cubicBezTo>
                <a:cubicBezTo>
                  <a:pt x="18" y="22"/>
                  <a:pt x="19" y="22"/>
                  <a:pt x="19" y="22"/>
                </a:cubicBezTo>
                <a:cubicBezTo>
                  <a:pt x="20" y="23"/>
                  <a:pt x="20" y="23"/>
                  <a:pt x="20" y="23"/>
                </a:cubicBezTo>
                <a:close/>
                <a:moveTo>
                  <a:pt x="43" y="16"/>
                </a:moveTo>
                <a:cubicBezTo>
                  <a:pt x="43" y="16"/>
                  <a:pt x="43" y="17"/>
                  <a:pt x="42" y="17"/>
                </a:cubicBezTo>
                <a:cubicBezTo>
                  <a:pt x="43" y="17"/>
                  <a:pt x="43" y="18"/>
                  <a:pt x="43" y="18"/>
                </a:cubicBezTo>
                <a:cubicBezTo>
                  <a:pt x="42" y="17"/>
                  <a:pt x="42" y="17"/>
                  <a:pt x="42" y="18"/>
                </a:cubicBezTo>
                <a:cubicBezTo>
                  <a:pt x="41" y="18"/>
                  <a:pt x="40" y="18"/>
                  <a:pt x="40" y="17"/>
                </a:cubicBezTo>
                <a:cubicBezTo>
                  <a:pt x="40" y="17"/>
                  <a:pt x="40" y="17"/>
                  <a:pt x="40" y="17"/>
                </a:cubicBezTo>
                <a:cubicBezTo>
                  <a:pt x="40" y="17"/>
                  <a:pt x="40" y="17"/>
                  <a:pt x="40" y="17"/>
                </a:cubicBezTo>
                <a:cubicBezTo>
                  <a:pt x="40" y="17"/>
                  <a:pt x="40" y="17"/>
                  <a:pt x="40" y="17"/>
                </a:cubicBezTo>
                <a:cubicBezTo>
                  <a:pt x="40" y="17"/>
                  <a:pt x="40" y="16"/>
                  <a:pt x="41" y="16"/>
                </a:cubicBezTo>
                <a:cubicBezTo>
                  <a:pt x="41" y="16"/>
                  <a:pt x="41" y="15"/>
                  <a:pt x="41" y="15"/>
                </a:cubicBezTo>
                <a:cubicBezTo>
                  <a:pt x="42" y="15"/>
                  <a:pt x="42" y="15"/>
                  <a:pt x="42" y="16"/>
                </a:cubicBezTo>
                <a:cubicBezTo>
                  <a:pt x="42" y="16"/>
                  <a:pt x="43" y="16"/>
                  <a:pt x="43" y="16"/>
                </a:cubicBezTo>
                <a:close/>
                <a:moveTo>
                  <a:pt x="36" y="19"/>
                </a:moveTo>
                <a:cubicBezTo>
                  <a:pt x="35" y="19"/>
                  <a:pt x="35" y="19"/>
                  <a:pt x="35" y="19"/>
                </a:cubicBezTo>
                <a:cubicBezTo>
                  <a:pt x="35" y="20"/>
                  <a:pt x="34" y="21"/>
                  <a:pt x="33" y="21"/>
                </a:cubicBezTo>
                <a:cubicBezTo>
                  <a:pt x="32" y="22"/>
                  <a:pt x="31" y="23"/>
                  <a:pt x="31" y="24"/>
                </a:cubicBezTo>
                <a:cubicBezTo>
                  <a:pt x="32" y="25"/>
                  <a:pt x="31" y="25"/>
                  <a:pt x="31" y="24"/>
                </a:cubicBezTo>
                <a:cubicBezTo>
                  <a:pt x="31" y="24"/>
                  <a:pt x="31" y="23"/>
                  <a:pt x="31" y="23"/>
                </a:cubicBezTo>
                <a:cubicBezTo>
                  <a:pt x="31" y="22"/>
                  <a:pt x="31" y="22"/>
                  <a:pt x="31" y="23"/>
                </a:cubicBezTo>
                <a:cubicBezTo>
                  <a:pt x="31" y="23"/>
                  <a:pt x="30" y="23"/>
                  <a:pt x="30" y="24"/>
                </a:cubicBezTo>
                <a:cubicBezTo>
                  <a:pt x="30" y="24"/>
                  <a:pt x="29" y="24"/>
                  <a:pt x="30" y="24"/>
                </a:cubicBezTo>
                <a:cubicBezTo>
                  <a:pt x="30" y="23"/>
                  <a:pt x="30" y="23"/>
                  <a:pt x="30" y="23"/>
                </a:cubicBezTo>
                <a:cubicBezTo>
                  <a:pt x="30" y="23"/>
                  <a:pt x="29" y="23"/>
                  <a:pt x="30" y="22"/>
                </a:cubicBezTo>
                <a:cubicBezTo>
                  <a:pt x="30" y="22"/>
                  <a:pt x="30" y="22"/>
                  <a:pt x="30" y="22"/>
                </a:cubicBezTo>
                <a:cubicBezTo>
                  <a:pt x="31" y="22"/>
                  <a:pt x="31" y="22"/>
                  <a:pt x="31" y="22"/>
                </a:cubicBezTo>
                <a:cubicBezTo>
                  <a:pt x="31" y="22"/>
                  <a:pt x="31" y="22"/>
                  <a:pt x="30" y="22"/>
                </a:cubicBezTo>
                <a:cubicBezTo>
                  <a:pt x="30" y="22"/>
                  <a:pt x="31" y="21"/>
                  <a:pt x="31" y="21"/>
                </a:cubicBezTo>
                <a:cubicBezTo>
                  <a:pt x="30" y="22"/>
                  <a:pt x="30" y="22"/>
                  <a:pt x="30" y="22"/>
                </a:cubicBezTo>
                <a:cubicBezTo>
                  <a:pt x="30" y="22"/>
                  <a:pt x="30" y="22"/>
                  <a:pt x="29" y="22"/>
                </a:cubicBezTo>
                <a:cubicBezTo>
                  <a:pt x="29" y="22"/>
                  <a:pt x="29" y="21"/>
                  <a:pt x="29" y="21"/>
                </a:cubicBezTo>
                <a:cubicBezTo>
                  <a:pt x="29" y="21"/>
                  <a:pt x="29" y="21"/>
                  <a:pt x="28" y="21"/>
                </a:cubicBezTo>
                <a:cubicBezTo>
                  <a:pt x="28" y="21"/>
                  <a:pt x="28" y="20"/>
                  <a:pt x="29" y="20"/>
                </a:cubicBezTo>
                <a:cubicBezTo>
                  <a:pt x="29" y="20"/>
                  <a:pt x="29" y="20"/>
                  <a:pt x="30" y="21"/>
                </a:cubicBezTo>
                <a:cubicBezTo>
                  <a:pt x="30" y="21"/>
                  <a:pt x="30" y="20"/>
                  <a:pt x="30" y="20"/>
                </a:cubicBezTo>
                <a:cubicBezTo>
                  <a:pt x="29" y="20"/>
                  <a:pt x="29" y="20"/>
                  <a:pt x="29" y="20"/>
                </a:cubicBezTo>
                <a:cubicBezTo>
                  <a:pt x="29" y="19"/>
                  <a:pt x="29" y="19"/>
                  <a:pt x="29" y="19"/>
                </a:cubicBezTo>
                <a:cubicBezTo>
                  <a:pt x="30" y="20"/>
                  <a:pt x="31" y="20"/>
                  <a:pt x="32" y="20"/>
                </a:cubicBezTo>
                <a:cubicBezTo>
                  <a:pt x="33" y="20"/>
                  <a:pt x="34" y="20"/>
                  <a:pt x="35" y="19"/>
                </a:cubicBezTo>
                <a:cubicBezTo>
                  <a:pt x="36" y="19"/>
                  <a:pt x="36" y="19"/>
                  <a:pt x="36" y="19"/>
                </a:cubicBezTo>
                <a:cubicBezTo>
                  <a:pt x="36" y="19"/>
                  <a:pt x="36" y="19"/>
                  <a:pt x="36" y="19"/>
                </a:cubicBezTo>
                <a:close/>
                <a:moveTo>
                  <a:pt x="25" y="24"/>
                </a:moveTo>
                <a:cubicBezTo>
                  <a:pt x="26" y="23"/>
                  <a:pt x="26" y="23"/>
                  <a:pt x="26" y="23"/>
                </a:cubicBezTo>
                <a:cubicBezTo>
                  <a:pt x="27" y="23"/>
                  <a:pt x="28" y="22"/>
                  <a:pt x="28" y="22"/>
                </a:cubicBezTo>
                <a:cubicBezTo>
                  <a:pt x="28" y="23"/>
                  <a:pt x="27" y="23"/>
                  <a:pt x="27" y="24"/>
                </a:cubicBezTo>
                <a:cubicBezTo>
                  <a:pt x="26" y="24"/>
                  <a:pt x="26" y="24"/>
                  <a:pt x="25" y="24"/>
                </a:cubicBezTo>
                <a:close/>
                <a:moveTo>
                  <a:pt x="25" y="3"/>
                </a:moveTo>
                <a:cubicBezTo>
                  <a:pt x="25" y="3"/>
                  <a:pt x="25" y="4"/>
                  <a:pt x="25" y="4"/>
                </a:cubicBezTo>
                <a:cubicBezTo>
                  <a:pt x="26" y="4"/>
                  <a:pt x="26" y="4"/>
                  <a:pt x="26" y="4"/>
                </a:cubicBezTo>
                <a:cubicBezTo>
                  <a:pt x="26" y="4"/>
                  <a:pt x="25" y="4"/>
                  <a:pt x="25" y="5"/>
                </a:cubicBezTo>
                <a:cubicBezTo>
                  <a:pt x="25" y="6"/>
                  <a:pt x="25" y="6"/>
                  <a:pt x="24" y="6"/>
                </a:cubicBezTo>
                <a:cubicBezTo>
                  <a:pt x="24" y="6"/>
                  <a:pt x="24" y="6"/>
                  <a:pt x="24" y="6"/>
                </a:cubicBezTo>
                <a:cubicBezTo>
                  <a:pt x="24" y="6"/>
                  <a:pt x="24" y="6"/>
                  <a:pt x="24" y="6"/>
                </a:cubicBezTo>
                <a:cubicBezTo>
                  <a:pt x="24" y="6"/>
                  <a:pt x="24" y="6"/>
                  <a:pt x="24" y="6"/>
                </a:cubicBezTo>
                <a:cubicBezTo>
                  <a:pt x="24" y="6"/>
                  <a:pt x="24" y="6"/>
                  <a:pt x="24" y="5"/>
                </a:cubicBezTo>
                <a:cubicBezTo>
                  <a:pt x="24" y="4"/>
                  <a:pt x="23" y="4"/>
                  <a:pt x="23" y="4"/>
                </a:cubicBezTo>
                <a:cubicBezTo>
                  <a:pt x="23" y="4"/>
                  <a:pt x="24" y="4"/>
                  <a:pt x="24" y="4"/>
                </a:cubicBezTo>
                <a:cubicBezTo>
                  <a:pt x="24" y="4"/>
                  <a:pt x="24" y="3"/>
                  <a:pt x="25" y="3"/>
                </a:cubicBezTo>
                <a:close/>
                <a:moveTo>
                  <a:pt x="24" y="11"/>
                </a:moveTo>
                <a:cubicBezTo>
                  <a:pt x="24" y="11"/>
                  <a:pt x="24" y="11"/>
                  <a:pt x="24" y="11"/>
                </a:cubicBezTo>
                <a:cubicBezTo>
                  <a:pt x="24" y="12"/>
                  <a:pt x="24" y="13"/>
                  <a:pt x="24" y="14"/>
                </a:cubicBezTo>
                <a:cubicBezTo>
                  <a:pt x="24" y="15"/>
                  <a:pt x="25" y="16"/>
                  <a:pt x="26" y="17"/>
                </a:cubicBezTo>
                <a:cubicBezTo>
                  <a:pt x="26" y="17"/>
                  <a:pt x="26" y="18"/>
                  <a:pt x="26" y="17"/>
                </a:cubicBezTo>
                <a:cubicBezTo>
                  <a:pt x="25" y="17"/>
                  <a:pt x="25" y="17"/>
                  <a:pt x="25" y="17"/>
                </a:cubicBezTo>
                <a:cubicBezTo>
                  <a:pt x="24" y="16"/>
                  <a:pt x="24" y="16"/>
                  <a:pt x="25" y="17"/>
                </a:cubicBezTo>
                <a:cubicBezTo>
                  <a:pt x="25" y="17"/>
                  <a:pt x="25" y="18"/>
                  <a:pt x="25" y="18"/>
                </a:cubicBezTo>
                <a:cubicBezTo>
                  <a:pt x="25" y="18"/>
                  <a:pt x="25" y="19"/>
                  <a:pt x="25" y="18"/>
                </a:cubicBezTo>
                <a:cubicBezTo>
                  <a:pt x="24" y="18"/>
                  <a:pt x="24" y="17"/>
                  <a:pt x="24" y="17"/>
                </a:cubicBezTo>
                <a:cubicBezTo>
                  <a:pt x="24" y="18"/>
                  <a:pt x="24" y="18"/>
                  <a:pt x="24" y="18"/>
                </a:cubicBezTo>
                <a:cubicBezTo>
                  <a:pt x="24" y="17"/>
                  <a:pt x="24" y="17"/>
                  <a:pt x="23" y="17"/>
                </a:cubicBezTo>
                <a:cubicBezTo>
                  <a:pt x="23" y="16"/>
                  <a:pt x="23" y="16"/>
                  <a:pt x="23" y="16"/>
                </a:cubicBezTo>
                <a:cubicBezTo>
                  <a:pt x="23" y="16"/>
                  <a:pt x="23" y="17"/>
                  <a:pt x="23" y="17"/>
                </a:cubicBezTo>
                <a:cubicBezTo>
                  <a:pt x="23" y="17"/>
                  <a:pt x="23" y="16"/>
                  <a:pt x="23" y="16"/>
                </a:cubicBezTo>
                <a:cubicBezTo>
                  <a:pt x="23" y="17"/>
                  <a:pt x="23" y="17"/>
                  <a:pt x="23" y="17"/>
                </a:cubicBezTo>
                <a:cubicBezTo>
                  <a:pt x="23" y="17"/>
                  <a:pt x="23" y="17"/>
                  <a:pt x="23" y="18"/>
                </a:cubicBezTo>
                <a:cubicBezTo>
                  <a:pt x="23" y="18"/>
                  <a:pt x="22" y="18"/>
                  <a:pt x="22" y="17"/>
                </a:cubicBezTo>
                <a:cubicBezTo>
                  <a:pt x="22" y="17"/>
                  <a:pt x="22" y="18"/>
                  <a:pt x="22" y="18"/>
                </a:cubicBezTo>
                <a:cubicBezTo>
                  <a:pt x="21" y="18"/>
                  <a:pt x="21" y="18"/>
                  <a:pt x="21" y="18"/>
                </a:cubicBezTo>
                <a:cubicBezTo>
                  <a:pt x="22" y="17"/>
                  <a:pt x="22" y="17"/>
                  <a:pt x="22" y="17"/>
                </a:cubicBezTo>
                <a:cubicBezTo>
                  <a:pt x="23" y="16"/>
                  <a:pt x="22" y="16"/>
                  <a:pt x="22" y="16"/>
                </a:cubicBezTo>
                <a:cubicBezTo>
                  <a:pt x="21" y="17"/>
                  <a:pt x="21" y="17"/>
                  <a:pt x="21" y="17"/>
                </a:cubicBezTo>
                <a:cubicBezTo>
                  <a:pt x="20" y="17"/>
                  <a:pt x="20" y="16"/>
                  <a:pt x="21" y="16"/>
                </a:cubicBezTo>
                <a:cubicBezTo>
                  <a:pt x="22" y="16"/>
                  <a:pt x="22" y="15"/>
                  <a:pt x="23" y="14"/>
                </a:cubicBezTo>
                <a:cubicBezTo>
                  <a:pt x="23" y="13"/>
                  <a:pt x="24" y="12"/>
                  <a:pt x="24" y="11"/>
                </a:cubicBezTo>
                <a:cubicBezTo>
                  <a:pt x="24" y="11"/>
                  <a:pt x="24" y="11"/>
                  <a:pt x="24" y="11"/>
                </a:cubicBezTo>
                <a:cubicBezTo>
                  <a:pt x="24" y="11"/>
                  <a:pt x="24" y="11"/>
                  <a:pt x="24" y="11"/>
                </a:cubicBezTo>
                <a:close/>
                <a:moveTo>
                  <a:pt x="23" y="22"/>
                </a:moveTo>
                <a:cubicBezTo>
                  <a:pt x="22" y="22"/>
                  <a:pt x="22" y="21"/>
                  <a:pt x="22" y="21"/>
                </a:cubicBezTo>
                <a:cubicBezTo>
                  <a:pt x="23" y="20"/>
                  <a:pt x="23" y="19"/>
                  <a:pt x="23" y="19"/>
                </a:cubicBezTo>
                <a:cubicBezTo>
                  <a:pt x="23" y="20"/>
                  <a:pt x="23" y="20"/>
                  <a:pt x="24" y="21"/>
                </a:cubicBezTo>
                <a:cubicBezTo>
                  <a:pt x="23" y="21"/>
                  <a:pt x="23" y="22"/>
                  <a:pt x="23" y="22"/>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PA_任意多边形 145"/>
          <p:cNvSpPr>
            <a:spLocks noEditPoints="1"/>
          </p:cNvSpPr>
          <p:nvPr>
            <p:custDataLst>
              <p:tags r:id="rId8"/>
            </p:custDataLst>
          </p:nvPr>
        </p:nvSpPr>
        <p:spPr bwMode="auto">
          <a:xfrm rot="2477396">
            <a:off x="3799223" y="3743226"/>
            <a:ext cx="889000" cy="1000125"/>
          </a:xfrm>
          <a:custGeom>
            <a:gdLst>
              <a:gd name="T0" fmla="*/ 19 w 45"/>
              <a:gd name="T1" fmla="*/ 16 h 51"/>
              <a:gd name="T2" fmla="*/ 16 w 45"/>
              <a:gd name="T3" fmla="*/ 10 h 51"/>
              <a:gd name="T4" fmla="*/ 14 w 45"/>
              <a:gd name="T5" fmla="*/ 15 h 51"/>
              <a:gd name="T6" fmla="*/ 7 w 45"/>
              <a:gd name="T7" fmla="*/ 11 h 51"/>
              <a:gd name="T8" fmla="*/ 10 w 45"/>
              <a:gd name="T9" fmla="*/ 18 h 51"/>
              <a:gd name="T10" fmla="*/ 7 w 45"/>
              <a:gd name="T11" fmla="*/ 22 h 51"/>
              <a:gd name="T12" fmla="*/ 8 w 45"/>
              <a:gd name="T13" fmla="*/ 28 h 51"/>
              <a:gd name="T14" fmla="*/ 6 w 45"/>
              <a:gd name="T15" fmla="*/ 33 h 51"/>
              <a:gd name="T16" fmla="*/ 9 w 45"/>
              <a:gd name="T17" fmla="*/ 36 h 51"/>
              <a:gd name="T18" fmla="*/ 15 w 45"/>
              <a:gd name="T19" fmla="*/ 36 h 51"/>
              <a:gd name="T20" fmla="*/ 16 w 45"/>
              <a:gd name="T21" fmla="*/ 36 h 51"/>
              <a:gd name="T22" fmla="*/ 17 w 45"/>
              <a:gd name="T23" fmla="*/ 43 h 51"/>
              <a:gd name="T24" fmla="*/ 22 w 45"/>
              <a:gd name="T25" fmla="*/ 44 h 51"/>
              <a:gd name="T26" fmla="*/ 25 w 45"/>
              <a:gd name="T27" fmla="*/ 40 h 51"/>
              <a:gd name="T28" fmla="*/ 31 w 45"/>
              <a:gd name="T29" fmla="*/ 39 h 51"/>
              <a:gd name="T30" fmla="*/ 34 w 45"/>
              <a:gd name="T31" fmla="*/ 34 h 51"/>
              <a:gd name="T32" fmla="*/ 41 w 45"/>
              <a:gd name="T33" fmla="*/ 35 h 51"/>
              <a:gd name="T34" fmla="*/ 35 w 45"/>
              <a:gd name="T35" fmla="*/ 30 h 51"/>
              <a:gd name="T36" fmla="*/ 39 w 45"/>
              <a:gd name="T37" fmla="*/ 26 h 51"/>
              <a:gd name="T38" fmla="*/ 33 w 45"/>
              <a:gd name="T39" fmla="*/ 25 h 51"/>
              <a:gd name="T40" fmla="*/ 45 w 45"/>
              <a:gd name="T41" fmla="*/ 15 h 51"/>
              <a:gd name="T42" fmla="*/ 29 w 45"/>
              <a:gd name="T43" fmla="*/ 17 h 51"/>
              <a:gd name="T44" fmla="*/ 33 w 45"/>
              <a:gd name="T45" fmla="*/ 12 h 51"/>
              <a:gd name="T46" fmla="*/ 27 w 45"/>
              <a:gd name="T47" fmla="*/ 13 h 51"/>
              <a:gd name="T48" fmla="*/ 27 w 45"/>
              <a:gd name="T49" fmla="*/ 5 h 51"/>
              <a:gd name="T50" fmla="*/ 26 w 45"/>
              <a:gd name="T51" fmla="*/ 26 h 51"/>
              <a:gd name="T52" fmla="*/ 31 w 45"/>
              <a:gd name="T53" fmla="*/ 39 h 51"/>
              <a:gd name="T54" fmla="*/ 23 w 45"/>
              <a:gd name="T55" fmla="*/ 27 h 51"/>
              <a:gd name="T56" fmla="*/ 14 w 45"/>
              <a:gd name="T57" fmla="*/ 39 h 51"/>
              <a:gd name="T58" fmla="*/ 20 w 45"/>
              <a:gd name="T59" fmla="*/ 27 h 51"/>
              <a:gd name="T60" fmla="*/ 7 w 45"/>
              <a:gd name="T61" fmla="*/ 23 h 51"/>
              <a:gd name="T62" fmla="*/ 22 w 45"/>
              <a:gd name="T63" fmla="*/ 24 h 51"/>
              <a:gd name="T64" fmla="*/ 17 w 45"/>
              <a:gd name="T65" fmla="*/ 12 h 51"/>
              <a:gd name="T66" fmla="*/ 24 w 45"/>
              <a:gd name="T67" fmla="*/ 19 h 51"/>
              <a:gd name="T68" fmla="*/ 28 w 45"/>
              <a:gd name="T69" fmla="*/ 18 h 51"/>
              <a:gd name="T70" fmla="*/ 36 w 45"/>
              <a:gd name="T71" fmla="*/ 27 h 51"/>
              <a:gd name="T72" fmla="*/ 5 w 45"/>
              <a:gd name="T73" fmla="*/ 34 h 51"/>
              <a:gd name="T74" fmla="*/ 14 w 45"/>
              <a:gd name="T75" fmla="*/ 27 h 51"/>
              <a:gd name="T76" fmla="*/ 15 w 45"/>
              <a:gd name="T77" fmla="*/ 29 h 51"/>
              <a:gd name="T78" fmla="*/ 10 w 45"/>
              <a:gd name="T79" fmla="*/ 32 h 51"/>
              <a:gd name="T80" fmla="*/ 39 w 45"/>
              <a:gd name="T81" fmla="*/ 37 h 51"/>
              <a:gd name="T82" fmla="*/ 28 w 45"/>
              <a:gd name="T83" fmla="*/ 33 h 51"/>
              <a:gd name="T84" fmla="*/ 30 w 45"/>
              <a:gd name="T85" fmla="*/ 31 h 51"/>
              <a:gd name="T86" fmla="*/ 34 w 45"/>
              <a:gd name="T87" fmla="*/ 34 h 51"/>
              <a:gd name="T88" fmla="*/ 21 w 45"/>
              <a:gd name="T89" fmla="*/ 45 h 51"/>
              <a:gd name="T90" fmla="*/ 20 w 45"/>
              <a:gd name="T91" fmla="*/ 34 h 51"/>
              <a:gd name="T92" fmla="*/ 22 w 45"/>
              <a:gd name="T93" fmla="*/ 33 h 51"/>
              <a:gd name="T94" fmla="*/ 22 w 45"/>
              <a:gd name="T95" fmla="*/ 29 h 51"/>
              <a:gd name="T96" fmla="*/ 7 w 45"/>
              <a:gd name="T97" fmla="*/ 14 h 51"/>
              <a:gd name="T98" fmla="*/ 16 w 45"/>
              <a:gd name="T99" fmla="*/ 19 h 51"/>
              <a:gd name="T100" fmla="*/ 16 w 45"/>
              <a:gd name="T101" fmla="*/ 21 h 51"/>
              <a:gd name="T102" fmla="*/ 11 w 45"/>
              <a:gd name="T103" fmla="*/ 17 h 51"/>
              <a:gd name="T104" fmla="*/ 40 w 45"/>
              <a:gd name="T105" fmla="*/ 17 h 51"/>
              <a:gd name="T106" fmla="*/ 31 w 45"/>
              <a:gd name="T107" fmla="*/ 24 h 51"/>
              <a:gd name="T108" fmla="*/ 30 w 45"/>
              <a:gd name="T109" fmla="*/ 22 h 51"/>
              <a:gd name="T110" fmla="*/ 36 w 45"/>
              <a:gd name="T111" fmla="*/ 19 h 51"/>
              <a:gd name="T112" fmla="*/ 24 w 45"/>
              <a:gd name="T113" fmla="*/ 6 h 51"/>
              <a:gd name="T114" fmla="*/ 26 w 45"/>
              <a:gd name="T115" fmla="*/ 17 h 51"/>
              <a:gd name="T116" fmla="*/ 23 w 45"/>
              <a:gd name="T117" fmla="*/ 16 h 51"/>
              <a:gd name="T118" fmla="*/ 24 w 45"/>
              <a:gd name="T119" fmla="*/ 11 h 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 h="51">
                <a:moveTo>
                  <a:pt x="24" y="3"/>
                </a:moveTo>
                <a:cubicBezTo>
                  <a:pt x="23" y="3"/>
                  <a:pt x="22" y="3"/>
                  <a:pt x="22" y="4"/>
                </a:cubicBezTo>
                <a:cubicBezTo>
                  <a:pt x="23" y="4"/>
                  <a:pt x="23" y="5"/>
                  <a:pt x="23" y="6"/>
                </a:cubicBezTo>
                <a:cubicBezTo>
                  <a:pt x="23" y="6"/>
                  <a:pt x="23" y="7"/>
                  <a:pt x="24" y="7"/>
                </a:cubicBezTo>
                <a:cubicBezTo>
                  <a:pt x="24" y="8"/>
                  <a:pt x="23" y="9"/>
                  <a:pt x="23" y="7"/>
                </a:cubicBezTo>
                <a:cubicBezTo>
                  <a:pt x="22" y="6"/>
                  <a:pt x="21" y="5"/>
                  <a:pt x="20" y="6"/>
                </a:cubicBezTo>
                <a:cubicBezTo>
                  <a:pt x="19" y="6"/>
                  <a:pt x="20" y="8"/>
                  <a:pt x="20" y="8"/>
                </a:cubicBezTo>
                <a:cubicBezTo>
                  <a:pt x="21" y="7"/>
                  <a:pt x="22" y="8"/>
                  <a:pt x="23" y="9"/>
                </a:cubicBezTo>
                <a:cubicBezTo>
                  <a:pt x="23" y="9"/>
                  <a:pt x="23" y="10"/>
                  <a:pt x="23" y="11"/>
                </a:cubicBezTo>
                <a:cubicBezTo>
                  <a:pt x="23" y="13"/>
                  <a:pt x="22" y="15"/>
                  <a:pt x="21" y="16"/>
                </a:cubicBezTo>
                <a:cubicBezTo>
                  <a:pt x="20" y="16"/>
                  <a:pt x="20" y="16"/>
                  <a:pt x="19" y="16"/>
                </a:cubicBezTo>
                <a:cubicBezTo>
                  <a:pt x="19" y="16"/>
                  <a:pt x="19" y="15"/>
                  <a:pt x="19" y="15"/>
                </a:cubicBezTo>
                <a:cubicBezTo>
                  <a:pt x="20" y="14"/>
                  <a:pt x="20" y="14"/>
                  <a:pt x="20" y="12"/>
                </a:cubicBezTo>
                <a:cubicBezTo>
                  <a:pt x="20" y="12"/>
                  <a:pt x="20" y="12"/>
                  <a:pt x="20" y="12"/>
                </a:cubicBezTo>
                <a:cubicBezTo>
                  <a:pt x="21" y="11"/>
                  <a:pt x="21" y="11"/>
                  <a:pt x="20" y="10"/>
                </a:cubicBezTo>
                <a:cubicBezTo>
                  <a:pt x="19" y="10"/>
                  <a:pt x="19" y="11"/>
                  <a:pt x="19" y="12"/>
                </a:cubicBezTo>
                <a:cubicBezTo>
                  <a:pt x="20" y="13"/>
                  <a:pt x="19" y="14"/>
                  <a:pt x="18" y="15"/>
                </a:cubicBezTo>
                <a:cubicBezTo>
                  <a:pt x="18" y="14"/>
                  <a:pt x="18" y="14"/>
                  <a:pt x="18" y="13"/>
                </a:cubicBezTo>
                <a:cubicBezTo>
                  <a:pt x="18" y="13"/>
                  <a:pt x="18" y="13"/>
                  <a:pt x="18" y="12"/>
                </a:cubicBezTo>
                <a:cubicBezTo>
                  <a:pt x="17" y="11"/>
                  <a:pt x="17" y="11"/>
                  <a:pt x="18" y="10"/>
                </a:cubicBezTo>
                <a:cubicBezTo>
                  <a:pt x="18" y="10"/>
                  <a:pt x="19" y="10"/>
                  <a:pt x="19" y="10"/>
                </a:cubicBezTo>
                <a:cubicBezTo>
                  <a:pt x="19" y="9"/>
                  <a:pt x="18" y="9"/>
                  <a:pt x="16" y="10"/>
                </a:cubicBezTo>
                <a:cubicBezTo>
                  <a:pt x="16" y="9"/>
                  <a:pt x="15" y="8"/>
                  <a:pt x="15" y="8"/>
                </a:cubicBezTo>
                <a:cubicBezTo>
                  <a:pt x="15" y="9"/>
                  <a:pt x="15" y="10"/>
                  <a:pt x="15" y="11"/>
                </a:cubicBezTo>
                <a:cubicBezTo>
                  <a:pt x="13" y="11"/>
                  <a:pt x="13" y="12"/>
                  <a:pt x="13" y="13"/>
                </a:cubicBezTo>
                <a:cubicBezTo>
                  <a:pt x="14" y="13"/>
                  <a:pt x="14" y="12"/>
                  <a:pt x="14" y="12"/>
                </a:cubicBezTo>
                <a:cubicBezTo>
                  <a:pt x="15" y="12"/>
                  <a:pt x="15" y="12"/>
                  <a:pt x="16" y="13"/>
                </a:cubicBezTo>
                <a:cubicBezTo>
                  <a:pt x="16" y="14"/>
                  <a:pt x="16" y="14"/>
                  <a:pt x="17" y="14"/>
                </a:cubicBezTo>
                <a:cubicBezTo>
                  <a:pt x="17" y="14"/>
                  <a:pt x="17" y="15"/>
                  <a:pt x="17" y="15"/>
                </a:cubicBezTo>
                <a:cubicBezTo>
                  <a:pt x="16" y="16"/>
                  <a:pt x="15" y="15"/>
                  <a:pt x="14" y="14"/>
                </a:cubicBezTo>
                <a:cubicBezTo>
                  <a:pt x="14" y="13"/>
                  <a:pt x="13" y="13"/>
                  <a:pt x="13" y="14"/>
                </a:cubicBezTo>
                <a:cubicBezTo>
                  <a:pt x="12" y="14"/>
                  <a:pt x="13" y="15"/>
                  <a:pt x="14" y="15"/>
                </a:cubicBezTo>
                <a:cubicBezTo>
                  <a:pt x="14" y="15"/>
                  <a:pt x="14" y="15"/>
                  <a:pt x="14" y="15"/>
                </a:cubicBezTo>
                <a:cubicBezTo>
                  <a:pt x="15" y="16"/>
                  <a:pt x="16" y="16"/>
                  <a:pt x="17" y="16"/>
                </a:cubicBezTo>
                <a:cubicBezTo>
                  <a:pt x="17" y="16"/>
                  <a:pt x="18" y="16"/>
                  <a:pt x="18" y="16"/>
                </a:cubicBezTo>
                <a:cubicBezTo>
                  <a:pt x="18" y="17"/>
                  <a:pt x="17" y="18"/>
                  <a:pt x="16" y="18"/>
                </a:cubicBezTo>
                <a:cubicBezTo>
                  <a:pt x="15" y="18"/>
                  <a:pt x="13" y="17"/>
                  <a:pt x="11" y="16"/>
                </a:cubicBezTo>
                <a:cubicBezTo>
                  <a:pt x="10" y="16"/>
                  <a:pt x="10" y="15"/>
                  <a:pt x="10" y="15"/>
                </a:cubicBezTo>
                <a:cubicBezTo>
                  <a:pt x="10" y="14"/>
                  <a:pt x="10" y="12"/>
                  <a:pt x="11" y="12"/>
                </a:cubicBezTo>
                <a:cubicBezTo>
                  <a:pt x="11" y="12"/>
                  <a:pt x="10" y="10"/>
                  <a:pt x="10" y="11"/>
                </a:cubicBezTo>
                <a:cubicBezTo>
                  <a:pt x="8" y="11"/>
                  <a:pt x="8" y="12"/>
                  <a:pt x="9" y="14"/>
                </a:cubicBezTo>
                <a:cubicBezTo>
                  <a:pt x="9" y="15"/>
                  <a:pt x="9" y="15"/>
                  <a:pt x="8" y="14"/>
                </a:cubicBezTo>
                <a:cubicBezTo>
                  <a:pt x="8" y="14"/>
                  <a:pt x="8" y="13"/>
                  <a:pt x="7" y="13"/>
                </a:cubicBezTo>
                <a:cubicBezTo>
                  <a:pt x="6" y="13"/>
                  <a:pt x="7" y="12"/>
                  <a:pt x="7" y="11"/>
                </a:cubicBezTo>
                <a:cubicBezTo>
                  <a:pt x="6" y="11"/>
                  <a:pt x="5" y="11"/>
                  <a:pt x="5" y="12"/>
                </a:cubicBezTo>
                <a:cubicBezTo>
                  <a:pt x="4" y="12"/>
                  <a:pt x="3" y="11"/>
                  <a:pt x="2" y="11"/>
                </a:cubicBezTo>
                <a:cubicBezTo>
                  <a:pt x="2" y="11"/>
                  <a:pt x="4" y="13"/>
                  <a:pt x="4" y="14"/>
                </a:cubicBezTo>
                <a:cubicBezTo>
                  <a:pt x="3" y="14"/>
                  <a:pt x="3" y="15"/>
                  <a:pt x="4" y="16"/>
                </a:cubicBezTo>
                <a:cubicBezTo>
                  <a:pt x="4" y="15"/>
                  <a:pt x="5" y="15"/>
                  <a:pt x="6" y="15"/>
                </a:cubicBezTo>
                <a:cubicBezTo>
                  <a:pt x="6" y="15"/>
                  <a:pt x="7" y="16"/>
                  <a:pt x="7" y="15"/>
                </a:cubicBezTo>
                <a:cubicBezTo>
                  <a:pt x="8" y="16"/>
                  <a:pt x="8" y="16"/>
                  <a:pt x="7" y="16"/>
                </a:cubicBezTo>
                <a:cubicBezTo>
                  <a:pt x="5" y="16"/>
                  <a:pt x="4" y="17"/>
                  <a:pt x="4" y="18"/>
                </a:cubicBezTo>
                <a:cubicBezTo>
                  <a:pt x="5" y="19"/>
                  <a:pt x="6" y="19"/>
                  <a:pt x="6" y="19"/>
                </a:cubicBezTo>
                <a:cubicBezTo>
                  <a:pt x="6" y="18"/>
                  <a:pt x="7" y="17"/>
                  <a:pt x="8" y="17"/>
                </a:cubicBezTo>
                <a:cubicBezTo>
                  <a:pt x="9" y="17"/>
                  <a:pt x="10" y="17"/>
                  <a:pt x="10" y="18"/>
                </a:cubicBezTo>
                <a:cubicBezTo>
                  <a:pt x="12" y="19"/>
                  <a:pt x="13" y="20"/>
                  <a:pt x="14" y="22"/>
                </a:cubicBezTo>
                <a:cubicBezTo>
                  <a:pt x="14" y="23"/>
                  <a:pt x="13" y="23"/>
                  <a:pt x="13" y="24"/>
                </a:cubicBezTo>
                <a:cubicBezTo>
                  <a:pt x="12" y="24"/>
                  <a:pt x="12" y="24"/>
                  <a:pt x="12" y="23"/>
                </a:cubicBezTo>
                <a:cubicBezTo>
                  <a:pt x="12" y="22"/>
                  <a:pt x="11" y="21"/>
                  <a:pt x="10" y="21"/>
                </a:cubicBezTo>
                <a:cubicBezTo>
                  <a:pt x="10" y="21"/>
                  <a:pt x="10" y="21"/>
                  <a:pt x="10" y="20"/>
                </a:cubicBezTo>
                <a:cubicBezTo>
                  <a:pt x="10" y="20"/>
                  <a:pt x="9" y="20"/>
                  <a:pt x="8" y="20"/>
                </a:cubicBezTo>
                <a:cubicBezTo>
                  <a:pt x="8" y="21"/>
                  <a:pt x="8" y="21"/>
                  <a:pt x="9" y="21"/>
                </a:cubicBezTo>
                <a:cubicBezTo>
                  <a:pt x="11" y="22"/>
                  <a:pt x="12" y="23"/>
                  <a:pt x="11" y="24"/>
                </a:cubicBezTo>
                <a:cubicBezTo>
                  <a:pt x="11" y="24"/>
                  <a:pt x="10" y="24"/>
                  <a:pt x="10" y="24"/>
                </a:cubicBezTo>
                <a:cubicBezTo>
                  <a:pt x="10" y="23"/>
                  <a:pt x="10" y="23"/>
                  <a:pt x="9" y="23"/>
                </a:cubicBezTo>
                <a:cubicBezTo>
                  <a:pt x="8" y="23"/>
                  <a:pt x="8" y="23"/>
                  <a:pt x="7" y="22"/>
                </a:cubicBezTo>
                <a:cubicBezTo>
                  <a:pt x="7" y="21"/>
                  <a:pt x="8" y="21"/>
                  <a:pt x="8" y="21"/>
                </a:cubicBezTo>
                <a:cubicBezTo>
                  <a:pt x="7" y="21"/>
                  <a:pt x="6" y="21"/>
                  <a:pt x="6" y="23"/>
                </a:cubicBezTo>
                <a:cubicBezTo>
                  <a:pt x="5" y="23"/>
                  <a:pt x="4" y="24"/>
                  <a:pt x="4" y="24"/>
                </a:cubicBezTo>
                <a:cubicBezTo>
                  <a:pt x="4" y="24"/>
                  <a:pt x="5" y="25"/>
                  <a:pt x="6" y="25"/>
                </a:cubicBezTo>
                <a:cubicBezTo>
                  <a:pt x="6" y="26"/>
                  <a:pt x="6" y="27"/>
                  <a:pt x="8" y="28"/>
                </a:cubicBezTo>
                <a:cubicBezTo>
                  <a:pt x="7" y="27"/>
                  <a:pt x="7" y="27"/>
                  <a:pt x="7" y="26"/>
                </a:cubicBezTo>
                <a:cubicBezTo>
                  <a:pt x="7" y="26"/>
                  <a:pt x="8" y="25"/>
                  <a:pt x="8" y="25"/>
                </a:cubicBezTo>
                <a:cubicBezTo>
                  <a:pt x="9" y="26"/>
                  <a:pt x="10" y="25"/>
                  <a:pt x="10" y="25"/>
                </a:cubicBezTo>
                <a:cubicBezTo>
                  <a:pt x="10" y="25"/>
                  <a:pt x="11" y="25"/>
                  <a:pt x="11" y="25"/>
                </a:cubicBezTo>
                <a:cubicBezTo>
                  <a:pt x="11" y="26"/>
                  <a:pt x="10" y="27"/>
                  <a:pt x="9" y="27"/>
                </a:cubicBezTo>
                <a:cubicBezTo>
                  <a:pt x="8" y="27"/>
                  <a:pt x="8" y="28"/>
                  <a:pt x="8" y="28"/>
                </a:cubicBezTo>
                <a:cubicBezTo>
                  <a:pt x="8" y="29"/>
                  <a:pt x="9" y="29"/>
                  <a:pt x="9" y="28"/>
                </a:cubicBezTo>
                <a:cubicBezTo>
                  <a:pt x="9" y="28"/>
                  <a:pt x="9" y="27"/>
                  <a:pt x="10" y="27"/>
                </a:cubicBezTo>
                <a:cubicBezTo>
                  <a:pt x="11" y="27"/>
                  <a:pt x="12" y="27"/>
                  <a:pt x="12" y="26"/>
                </a:cubicBezTo>
                <a:cubicBezTo>
                  <a:pt x="12" y="25"/>
                  <a:pt x="12" y="25"/>
                  <a:pt x="13" y="25"/>
                </a:cubicBezTo>
                <a:cubicBezTo>
                  <a:pt x="13" y="26"/>
                  <a:pt x="13" y="26"/>
                  <a:pt x="13" y="27"/>
                </a:cubicBezTo>
                <a:cubicBezTo>
                  <a:pt x="12" y="29"/>
                  <a:pt x="11" y="30"/>
                  <a:pt x="9" y="31"/>
                </a:cubicBezTo>
                <a:cubicBezTo>
                  <a:pt x="8" y="31"/>
                  <a:pt x="8" y="32"/>
                  <a:pt x="7" y="31"/>
                </a:cubicBezTo>
                <a:cubicBezTo>
                  <a:pt x="6" y="31"/>
                  <a:pt x="5" y="30"/>
                  <a:pt x="5" y="29"/>
                </a:cubicBezTo>
                <a:cubicBezTo>
                  <a:pt x="6" y="29"/>
                  <a:pt x="4" y="29"/>
                  <a:pt x="4" y="29"/>
                </a:cubicBezTo>
                <a:cubicBezTo>
                  <a:pt x="3" y="31"/>
                  <a:pt x="4" y="32"/>
                  <a:pt x="6" y="32"/>
                </a:cubicBezTo>
                <a:cubicBezTo>
                  <a:pt x="7" y="32"/>
                  <a:pt x="7" y="33"/>
                  <a:pt x="6" y="33"/>
                </a:cubicBezTo>
                <a:cubicBezTo>
                  <a:pt x="5" y="32"/>
                  <a:pt x="5" y="32"/>
                  <a:pt x="4" y="33"/>
                </a:cubicBezTo>
                <a:cubicBezTo>
                  <a:pt x="4" y="33"/>
                  <a:pt x="3" y="33"/>
                  <a:pt x="3" y="32"/>
                </a:cubicBezTo>
                <a:cubicBezTo>
                  <a:pt x="2" y="32"/>
                  <a:pt x="2" y="33"/>
                  <a:pt x="3" y="34"/>
                </a:cubicBezTo>
                <a:cubicBezTo>
                  <a:pt x="2" y="34"/>
                  <a:pt x="0" y="36"/>
                  <a:pt x="0" y="36"/>
                </a:cubicBezTo>
                <a:cubicBezTo>
                  <a:pt x="1" y="36"/>
                  <a:pt x="2" y="36"/>
                  <a:pt x="3" y="36"/>
                </a:cubicBezTo>
                <a:cubicBezTo>
                  <a:pt x="3" y="37"/>
                  <a:pt x="4" y="37"/>
                  <a:pt x="5" y="37"/>
                </a:cubicBezTo>
                <a:cubicBezTo>
                  <a:pt x="4" y="36"/>
                  <a:pt x="5" y="35"/>
                  <a:pt x="5" y="35"/>
                </a:cubicBezTo>
                <a:cubicBezTo>
                  <a:pt x="6" y="35"/>
                  <a:pt x="6" y="34"/>
                  <a:pt x="6" y="34"/>
                </a:cubicBezTo>
                <a:cubicBezTo>
                  <a:pt x="7" y="33"/>
                  <a:pt x="8" y="33"/>
                  <a:pt x="7" y="34"/>
                </a:cubicBezTo>
                <a:cubicBezTo>
                  <a:pt x="6" y="36"/>
                  <a:pt x="6" y="37"/>
                  <a:pt x="7" y="38"/>
                </a:cubicBezTo>
                <a:cubicBezTo>
                  <a:pt x="8" y="38"/>
                  <a:pt x="9" y="37"/>
                  <a:pt x="9" y="36"/>
                </a:cubicBezTo>
                <a:cubicBezTo>
                  <a:pt x="8" y="36"/>
                  <a:pt x="8" y="35"/>
                  <a:pt x="8" y="34"/>
                </a:cubicBezTo>
                <a:cubicBezTo>
                  <a:pt x="8" y="33"/>
                  <a:pt x="9" y="33"/>
                  <a:pt x="10" y="32"/>
                </a:cubicBezTo>
                <a:cubicBezTo>
                  <a:pt x="12" y="32"/>
                  <a:pt x="14" y="31"/>
                  <a:pt x="15" y="32"/>
                </a:cubicBezTo>
                <a:cubicBezTo>
                  <a:pt x="16" y="32"/>
                  <a:pt x="16" y="33"/>
                  <a:pt x="16" y="33"/>
                </a:cubicBezTo>
                <a:cubicBezTo>
                  <a:pt x="16" y="34"/>
                  <a:pt x="16" y="34"/>
                  <a:pt x="15" y="34"/>
                </a:cubicBezTo>
                <a:cubicBezTo>
                  <a:pt x="14" y="33"/>
                  <a:pt x="14" y="33"/>
                  <a:pt x="13" y="34"/>
                </a:cubicBezTo>
                <a:cubicBezTo>
                  <a:pt x="13" y="35"/>
                  <a:pt x="12" y="35"/>
                  <a:pt x="12" y="34"/>
                </a:cubicBezTo>
                <a:cubicBezTo>
                  <a:pt x="11" y="34"/>
                  <a:pt x="11" y="35"/>
                  <a:pt x="11" y="35"/>
                </a:cubicBezTo>
                <a:cubicBezTo>
                  <a:pt x="11" y="36"/>
                  <a:pt x="12" y="36"/>
                  <a:pt x="13" y="35"/>
                </a:cubicBezTo>
                <a:cubicBezTo>
                  <a:pt x="14" y="34"/>
                  <a:pt x="15" y="34"/>
                  <a:pt x="16" y="35"/>
                </a:cubicBezTo>
                <a:cubicBezTo>
                  <a:pt x="15" y="35"/>
                  <a:pt x="15" y="35"/>
                  <a:pt x="15" y="36"/>
                </a:cubicBezTo>
                <a:cubicBezTo>
                  <a:pt x="14" y="36"/>
                  <a:pt x="14" y="36"/>
                  <a:pt x="14" y="37"/>
                </a:cubicBezTo>
                <a:cubicBezTo>
                  <a:pt x="13" y="37"/>
                  <a:pt x="13" y="37"/>
                  <a:pt x="12" y="37"/>
                </a:cubicBezTo>
                <a:cubicBezTo>
                  <a:pt x="12" y="37"/>
                  <a:pt x="11" y="36"/>
                  <a:pt x="11" y="36"/>
                </a:cubicBezTo>
                <a:cubicBezTo>
                  <a:pt x="11" y="37"/>
                  <a:pt x="11" y="38"/>
                  <a:pt x="12" y="39"/>
                </a:cubicBezTo>
                <a:cubicBezTo>
                  <a:pt x="12" y="39"/>
                  <a:pt x="12" y="41"/>
                  <a:pt x="12" y="41"/>
                </a:cubicBezTo>
                <a:cubicBezTo>
                  <a:pt x="12" y="41"/>
                  <a:pt x="12" y="41"/>
                  <a:pt x="12" y="41"/>
                </a:cubicBezTo>
                <a:cubicBezTo>
                  <a:pt x="12" y="41"/>
                  <a:pt x="13" y="40"/>
                  <a:pt x="14" y="40"/>
                </a:cubicBezTo>
                <a:cubicBezTo>
                  <a:pt x="15" y="41"/>
                  <a:pt x="16" y="41"/>
                  <a:pt x="17" y="40"/>
                </a:cubicBezTo>
                <a:cubicBezTo>
                  <a:pt x="16" y="40"/>
                  <a:pt x="16" y="40"/>
                  <a:pt x="15" y="39"/>
                </a:cubicBezTo>
                <a:cubicBezTo>
                  <a:pt x="15" y="39"/>
                  <a:pt x="15" y="38"/>
                  <a:pt x="15" y="38"/>
                </a:cubicBezTo>
                <a:cubicBezTo>
                  <a:pt x="16" y="37"/>
                  <a:pt x="16" y="37"/>
                  <a:pt x="16" y="36"/>
                </a:cubicBezTo>
                <a:cubicBezTo>
                  <a:pt x="16" y="36"/>
                  <a:pt x="16" y="36"/>
                  <a:pt x="17" y="35"/>
                </a:cubicBezTo>
                <a:cubicBezTo>
                  <a:pt x="18" y="36"/>
                  <a:pt x="18" y="37"/>
                  <a:pt x="17" y="38"/>
                </a:cubicBezTo>
                <a:cubicBezTo>
                  <a:pt x="17" y="39"/>
                  <a:pt x="17" y="40"/>
                  <a:pt x="17" y="40"/>
                </a:cubicBezTo>
                <a:cubicBezTo>
                  <a:pt x="18" y="40"/>
                  <a:pt x="19" y="39"/>
                  <a:pt x="18" y="39"/>
                </a:cubicBezTo>
                <a:cubicBezTo>
                  <a:pt x="18" y="38"/>
                  <a:pt x="18" y="38"/>
                  <a:pt x="18" y="38"/>
                </a:cubicBezTo>
                <a:cubicBezTo>
                  <a:pt x="18" y="37"/>
                  <a:pt x="18" y="36"/>
                  <a:pt x="18" y="35"/>
                </a:cubicBezTo>
                <a:cubicBezTo>
                  <a:pt x="17" y="35"/>
                  <a:pt x="17" y="34"/>
                  <a:pt x="17" y="34"/>
                </a:cubicBezTo>
                <a:cubicBezTo>
                  <a:pt x="18" y="34"/>
                  <a:pt x="19" y="34"/>
                  <a:pt x="19" y="35"/>
                </a:cubicBezTo>
                <a:cubicBezTo>
                  <a:pt x="20" y="36"/>
                  <a:pt x="21" y="38"/>
                  <a:pt x="21" y="40"/>
                </a:cubicBezTo>
                <a:cubicBezTo>
                  <a:pt x="21" y="41"/>
                  <a:pt x="20" y="42"/>
                  <a:pt x="20" y="42"/>
                </a:cubicBezTo>
                <a:cubicBezTo>
                  <a:pt x="19" y="43"/>
                  <a:pt x="18" y="43"/>
                  <a:pt x="17" y="43"/>
                </a:cubicBezTo>
                <a:cubicBezTo>
                  <a:pt x="17" y="42"/>
                  <a:pt x="16" y="44"/>
                  <a:pt x="17" y="44"/>
                </a:cubicBezTo>
                <a:cubicBezTo>
                  <a:pt x="17" y="45"/>
                  <a:pt x="19" y="45"/>
                  <a:pt x="20" y="43"/>
                </a:cubicBezTo>
                <a:cubicBezTo>
                  <a:pt x="20" y="42"/>
                  <a:pt x="21" y="43"/>
                  <a:pt x="21" y="44"/>
                </a:cubicBezTo>
                <a:cubicBezTo>
                  <a:pt x="20" y="44"/>
                  <a:pt x="20" y="45"/>
                  <a:pt x="20" y="45"/>
                </a:cubicBezTo>
                <a:cubicBezTo>
                  <a:pt x="20" y="46"/>
                  <a:pt x="19" y="46"/>
                  <a:pt x="18" y="46"/>
                </a:cubicBezTo>
                <a:cubicBezTo>
                  <a:pt x="18" y="47"/>
                  <a:pt x="19" y="48"/>
                  <a:pt x="20" y="47"/>
                </a:cubicBezTo>
                <a:cubicBezTo>
                  <a:pt x="20" y="48"/>
                  <a:pt x="20" y="51"/>
                  <a:pt x="20" y="51"/>
                </a:cubicBezTo>
                <a:cubicBezTo>
                  <a:pt x="21" y="50"/>
                  <a:pt x="21" y="49"/>
                  <a:pt x="22" y="48"/>
                </a:cubicBezTo>
                <a:cubicBezTo>
                  <a:pt x="23" y="48"/>
                  <a:pt x="23" y="48"/>
                  <a:pt x="24" y="47"/>
                </a:cubicBezTo>
                <a:cubicBezTo>
                  <a:pt x="23" y="47"/>
                  <a:pt x="22" y="46"/>
                  <a:pt x="22" y="45"/>
                </a:cubicBezTo>
                <a:cubicBezTo>
                  <a:pt x="22" y="45"/>
                  <a:pt x="22" y="44"/>
                  <a:pt x="22" y="44"/>
                </a:cubicBezTo>
                <a:cubicBezTo>
                  <a:pt x="21" y="43"/>
                  <a:pt x="22" y="42"/>
                  <a:pt x="23" y="43"/>
                </a:cubicBezTo>
                <a:cubicBezTo>
                  <a:pt x="23" y="45"/>
                  <a:pt x="24" y="46"/>
                  <a:pt x="25" y="45"/>
                </a:cubicBezTo>
                <a:cubicBezTo>
                  <a:pt x="26" y="44"/>
                  <a:pt x="26" y="43"/>
                  <a:pt x="25" y="43"/>
                </a:cubicBezTo>
                <a:cubicBezTo>
                  <a:pt x="24" y="44"/>
                  <a:pt x="23" y="43"/>
                  <a:pt x="23" y="42"/>
                </a:cubicBezTo>
                <a:cubicBezTo>
                  <a:pt x="22" y="42"/>
                  <a:pt x="22" y="41"/>
                  <a:pt x="22" y="40"/>
                </a:cubicBezTo>
                <a:cubicBezTo>
                  <a:pt x="23" y="38"/>
                  <a:pt x="23" y="36"/>
                  <a:pt x="24" y="35"/>
                </a:cubicBezTo>
                <a:cubicBezTo>
                  <a:pt x="25" y="35"/>
                  <a:pt x="26" y="35"/>
                  <a:pt x="26" y="35"/>
                </a:cubicBezTo>
                <a:cubicBezTo>
                  <a:pt x="26" y="35"/>
                  <a:pt x="26" y="36"/>
                  <a:pt x="26" y="36"/>
                </a:cubicBezTo>
                <a:cubicBezTo>
                  <a:pt x="25" y="37"/>
                  <a:pt x="25" y="37"/>
                  <a:pt x="25" y="38"/>
                </a:cubicBezTo>
                <a:cubicBezTo>
                  <a:pt x="25" y="39"/>
                  <a:pt x="25" y="39"/>
                  <a:pt x="25" y="39"/>
                </a:cubicBezTo>
                <a:cubicBezTo>
                  <a:pt x="24" y="40"/>
                  <a:pt x="24" y="40"/>
                  <a:pt x="25" y="40"/>
                </a:cubicBezTo>
                <a:cubicBezTo>
                  <a:pt x="26" y="40"/>
                  <a:pt x="26" y="40"/>
                  <a:pt x="26" y="39"/>
                </a:cubicBezTo>
                <a:cubicBezTo>
                  <a:pt x="26" y="38"/>
                  <a:pt x="26" y="37"/>
                  <a:pt x="27" y="36"/>
                </a:cubicBezTo>
                <a:cubicBezTo>
                  <a:pt x="27" y="37"/>
                  <a:pt x="27" y="37"/>
                  <a:pt x="27" y="37"/>
                </a:cubicBezTo>
                <a:cubicBezTo>
                  <a:pt x="27" y="38"/>
                  <a:pt x="27" y="38"/>
                  <a:pt x="28" y="39"/>
                </a:cubicBezTo>
                <a:cubicBezTo>
                  <a:pt x="28" y="40"/>
                  <a:pt x="28" y="40"/>
                  <a:pt x="27" y="40"/>
                </a:cubicBezTo>
                <a:cubicBezTo>
                  <a:pt x="27" y="41"/>
                  <a:pt x="26" y="41"/>
                  <a:pt x="26" y="41"/>
                </a:cubicBezTo>
                <a:cubicBezTo>
                  <a:pt x="27" y="42"/>
                  <a:pt x="28" y="42"/>
                  <a:pt x="29" y="41"/>
                </a:cubicBezTo>
                <a:cubicBezTo>
                  <a:pt x="29" y="42"/>
                  <a:pt x="30" y="42"/>
                  <a:pt x="31" y="43"/>
                </a:cubicBezTo>
                <a:cubicBezTo>
                  <a:pt x="31" y="43"/>
                  <a:pt x="31" y="41"/>
                  <a:pt x="31" y="40"/>
                </a:cubicBezTo>
                <a:cubicBezTo>
                  <a:pt x="32" y="40"/>
                  <a:pt x="32" y="39"/>
                  <a:pt x="32" y="38"/>
                </a:cubicBezTo>
                <a:cubicBezTo>
                  <a:pt x="32" y="38"/>
                  <a:pt x="31" y="39"/>
                  <a:pt x="31" y="39"/>
                </a:cubicBezTo>
                <a:cubicBezTo>
                  <a:pt x="30" y="39"/>
                  <a:pt x="30" y="39"/>
                  <a:pt x="30" y="38"/>
                </a:cubicBezTo>
                <a:cubicBezTo>
                  <a:pt x="29" y="37"/>
                  <a:pt x="29" y="37"/>
                  <a:pt x="29" y="37"/>
                </a:cubicBezTo>
                <a:cubicBezTo>
                  <a:pt x="28" y="37"/>
                  <a:pt x="28" y="36"/>
                  <a:pt x="28" y="36"/>
                </a:cubicBezTo>
                <a:cubicBezTo>
                  <a:pt x="29" y="35"/>
                  <a:pt x="30" y="36"/>
                  <a:pt x="31" y="37"/>
                </a:cubicBezTo>
                <a:cubicBezTo>
                  <a:pt x="31" y="38"/>
                  <a:pt x="32" y="38"/>
                  <a:pt x="32" y="37"/>
                </a:cubicBezTo>
                <a:cubicBezTo>
                  <a:pt x="33" y="37"/>
                  <a:pt x="32" y="36"/>
                  <a:pt x="32" y="36"/>
                </a:cubicBezTo>
                <a:cubicBezTo>
                  <a:pt x="31" y="36"/>
                  <a:pt x="31" y="36"/>
                  <a:pt x="31" y="36"/>
                </a:cubicBezTo>
                <a:cubicBezTo>
                  <a:pt x="30" y="35"/>
                  <a:pt x="29" y="35"/>
                  <a:pt x="28" y="35"/>
                </a:cubicBezTo>
                <a:cubicBezTo>
                  <a:pt x="28" y="35"/>
                  <a:pt x="28" y="35"/>
                  <a:pt x="28" y="35"/>
                </a:cubicBezTo>
                <a:cubicBezTo>
                  <a:pt x="28" y="34"/>
                  <a:pt x="28" y="33"/>
                  <a:pt x="29" y="33"/>
                </a:cubicBezTo>
                <a:cubicBezTo>
                  <a:pt x="31" y="33"/>
                  <a:pt x="32" y="34"/>
                  <a:pt x="34" y="34"/>
                </a:cubicBezTo>
                <a:cubicBezTo>
                  <a:pt x="35" y="35"/>
                  <a:pt x="36" y="36"/>
                  <a:pt x="35" y="36"/>
                </a:cubicBezTo>
                <a:cubicBezTo>
                  <a:pt x="35" y="37"/>
                  <a:pt x="35" y="38"/>
                  <a:pt x="35" y="39"/>
                </a:cubicBezTo>
                <a:cubicBezTo>
                  <a:pt x="34" y="39"/>
                  <a:pt x="35" y="40"/>
                  <a:pt x="36" y="40"/>
                </a:cubicBezTo>
                <a:cubicBezTo>
                  <a:pt x="37" y="40"/>
                  <a:pt x="37" y="39"/>
                  <a:pt x="36" y="37"/>
                </a:cubicBezTo>
                <a:cubicBezTo>
                  <a:pt x="36" y="36"/>
                  <a:pt x="37" y="36"/>
                  <a:pt x="37" y="37"/>
                </a:cubicBezTo>
                <a:cubicBezTo>
                  <a:pt x="37" y="37"/>
                  <a:pt x="38" y="38"/>
                  <a:pt x="38" y="38"/>
                </a:cubicBezTo>
                <a:cubicBezTo>
                  <a:pt x="39" y="38"/>
                  <a:pt x="39" y="39"/>
                  <a:pt x="38" y="40"/>
                </a:cubicBezTo>
                <a:cubicBezTo>
                  <a:pt x="39" y="40"/>
                  <a:pt x="40" y="40"/>
                  <a:pt x="40" y="39"/>
                </a:cubicBezTo>
                <a:cubicBezTo>
                  <a:pt x="40" y="39"/>
                  <a:pt x="43" y="40"/>
                  <a:pt x="43" y="40"/>
                </a:cubicBezTo>
                <a:cubicBezTo>
                  <a:pt x="42" y="39"/>
                  <a:pt x="42" y="38"/>
                  <a:pt x="41" y="37"/>
                </a:cubicBezTo>
                <a:cubicBezTo>
                  <a:pt x="42" y="37"/>
                  <a:pt x="42" y="36"/>
                  <a:pt x="41" y="35"/>
                </a:cubicBezTo>
                <a:cubicBezTo>
                  <a:pt x="41" y="36"/>
                  <a:pt x="40" y="36"/>
                  <a:pt x="40" y="36"/>
                </a:cubicBezTo>
                <a:cubicBezTo>
                  <a:pt x="39" y="36"/>
                  <a:pt x="39" y="35"/>
                  <a:pt x="38" y="36"/>
                </a:cubicBezTo>
                <a:cubicBezTo>
                  <a:pt x="37" y="35"/>
                  <a:pt x="37" y="35"/>
                  <a:pt x="38" y="35"/>
                </a:cubicBezTo>
                <a:cubicBezTo>
                  <a:pt x="40" y="35"/>
                  <a:pt x="41" y="34"/>
                  <a:pt x="41" y="33"/>
                </a:cubicBezTo>
                <a:cubicBezTo>
                  <a:pt x="41" y="32"/>
                  <a:pt x="39" y="32"/>
                  <a:pt x="39" y="32"/>
                </a:cubicBezTo>
                <a:cubicBezTo>
                  <a:pt x="39" y="33"/>
                  <a:pt x="38" y="34"/>
                  <a:pt x="37" y="34"/>
                </a:cubicBezTo>
                <a:cubicBezTo>
                  <a:pt x="36" y="34"/>
                  <a:pt x="36" y="34"/>
                  <a:pt x="35" y="33"/>
                </a:cubicBezTo>
                <a:cubicBezTo>
                  <a:pt x="33" y="32"/>
                  <a:pt x="32" y="31"/>
                  <a:pt x="32" y="29"/>
                </a:cubicBezTo>
                <a:cubicBezTo>
                  <a:pt x="32" y="28"/>
                  <a:pt x="32" y="28"/>
                  <a:pt x="33" y="27"/>
                </a:cubicBezTo>
                <a:cubicBezTo>
                  <a:pt x="33" y="27"/>
                  <a:pt x="33" y="27"/>
                  <a:pt x="33" y="28"/>
                </a:cubicBezTo>
                <a:cubicBezTo>
                  <a:pt x="33" y="29"/>
                  <a:pt x="34" y="30"/>
                  <a:pt x="35" y="30"/>
                </a:cubicBezTo>
                <a:cubicBezTo>
                  <a:pt x="35" y="30"/>
                  <a:pt x="36" y="30"/>
                  <a:pt x="35" y="31"/>
                </a:cubicBezTo>
                <a:cubicBezTo>
                  <a:pt x="36" y="31"/>
                  <a:pt x="36" y="31"/>
                  <a:pt x="37" y="31"/>
                </a:cubicBezTo>
                <a:cubicBezTo>
                  <a:pt x="37" y="30"/>
                  <a:pt x="37" y="30"/>
                  <a:pt x="36" y="29"/>
                </a:cubicBezTo>
                <a:cubicBezTo>
                  <a:pt x="34" y="29"/>
                  <a:pt x="34" y="28"/>
                  <a:pt x="34" y="27"/>
                </a:cubicBezTo>
                <a:cubicBezTo>
                  <a:pt x="34" y="27"/>
                  <a:pt x="35" y="27"/>
                  <a:pt x="35" y="27"/>
                </a:cubicBezTo>
                <a:cubicBezTo>
                  <a:pt x="35" y="28"/>
                  <a:pt x="36" y="28"/>
                  <a:pt x="37" y="28"/>
                </a:cubicBezTo>
                <a:cubicBezTo>
                  <a:pt x="37" y="28"/>
                  <a:pt x="38" y="28"/>
                  <a:pt x="38" y="29"/>
                </a:cubicBezTo>
                <a:cubicBezTo>
                  <a:pt x="38" y="29"/>
                  <a:pt x="38" y="30"/>
                  <a:pt x="37" y="30"/>
                </a:cubicBezTo>
                <a:cubicBezTo>
                  <a:pt x="39" y="30"/>
                  <a:pt x="39" y="29"/>
                  <a:pt x="39" y="28"/>
                </a:cubicBezTo>
                <a:cubicBezTo>
                  <a:pt x="40" y="28"/>
                  <a:pt x="41" y="28"/>
                  <a:pt x="42" y="27"/>
                </a:cubicBezTo>
                <a:cubicBezTo>
                  <a:pt x="41" y="27"/>
                  <a:pt x="40" y="26"/>
                  <a:pt x="39" y="26"/>
                </a:cubicBezTo>
                <a:cubicBezTo>
                  <a:pt x="40" y="25"/>
                  <a:pt x="39" y="24"/>
                  <a:pt x="38" y="23"/>
                </a:cubicBezTo>
                <a:cubicBezTo>
                  <a:pt x="38" y="24"/>
                  <a:pt x="38" y="24"/>
                  <a:pt x="38" y="25"/>
                </a:cubicBezTo>
                <a:cubicBezTo>
                  <a:pt x="38" y="25"/>
                  <a:pt x="37" y="26"/>
                  <a:pt x="37" y="25"/>
                </a:cubicBezTo>
                <a:cubicBezTo>
                  <a:pt x="36" y="25"/>
                  <a:pt x="35" y="25"/>
                  <a:pt x="35" y="26"/>
                </a:cubicBezTo>
                <a:cubicBezTo>
                  <a:pt x="35" y="26"/>
                  <a:pt x="34" y="26"/>
                  <a:pt x="34" y="26"/>
                </a:cubicBezTo>
                <a:cubicBezTo>
                  <a:pt x="34" y="24"/>
                  <a:pt x="35" y="24"/>
                  <a:pt x="37" y="24"/>
                </a:cubicBezTo>
                <a:cubicBezTo>
                  <a:pt x="37" y="24"/>
                  <a:pt x="38" y="23"/>
                  <a:pt x="37" y="23"/>
                </a:cubicBezTo>
                <a:cubicBezTo>
                  <a:pt x="37" y="22"/>
                  <a:pt x="36" y="22"/>
                  <a:pt x="36" y="23"/>
                </a:cubicBezTo>
                <a:cubicBezTo>
                  <a:pt x="36" y="23"/>
                  <a:pt x="36" y="23"/>
                  <a:pt x="35" y="23"/>
                </a:cubicBezTo>
                <a:cubicBezTo>
                  <a:pt x="34" y="23"/>
                  <a:pt x="34" y="24"/>
                  <a:pt x="33" y="25"/>
                </a:cubicBezTo>
                <a:cubicBezTo>
                  <a:pt x="33" y="25"/>
                  <a:pt x="33" y="26"/>
                  <a:pt x="33" y="25"/>
                </a:cubicBezTo>
                <a:cubicBezTo>
                  <a:pt x="32" y="25"/>
                  <a:pt x="32" y="24"/>
                  <a:pt x="32" y="24"/>
                </a:cubicBezTo>
                <a:cubicBezTo>
                  <a:pt x="33" y="22"/>
                  <a:pt x="34" y="21"/>
                  <a:pt x="36" y="20"/>
                </a:cubicBezTo>
                <a:cubicBezTo>
                  <a:pt x="37" y="19"/>
                  <a:pt x="38" y="19"/>
                  <a:pt x="38" y="20"/>
                </a:cubicBezTo>
                <a:cubicBezTo>
                  <a:pt x="39" y="20"/>
                  <a:pt x="40" y="21"/>
                  <a:pt x="40" y="22"/>
                </a:cubicBezTo>
                <a:cubicBezTo>
                  <a:pt x="40" y="22"/>
                  <a:pt x="41" y="22"/>
                  <a:pt x="42" y="21"/>
                </a:cubicBezTo>
                <a:cubicBezTo>
                  <a:pt x="42" y="20"/>
                  <a:pt x="41" y="19"/>
                  <a:pt x="39" y="19"/>
                </a:cubicBezTo>
                <a:cubicBezTo>
                  <a:pt x="38" y="19"/>
                  <a:pt x="38" y="18"/>
                  <a:pt x="40" y="18"/>
                </a:cubicBezTo>
                <a:cubicBezTo>
                  <a:pt x="40" y="19"/>
                  <a:pt x="40" y="18"/>
                  <a:pt x="41" y="18"/>
                </a:cubicBezTo>
                <a:cubicBezTo>
                  <a:pt x="42" y="18"/>
                  <a:pt x="42" y="18"/>
                  <a:pt x="43" y="19"/>
                </a:cubicBezTo>
                <a:cubicBezTo>
                  <a:pt x="43" y="18"/>
                  <a:pt x="44" y="18"/>
                  <a:pt x="43" y="17"/>
                </a:cubicBezTo>
                <a:cubicBezTo>
                  <a:pt x="44" y="16"/>
                  <a:pt x="44" y="16"/>
                  <a:pt x="45" y="15"/>
                </a:cubicBezTo>
                <a:cubicBezTo>
                  <a:pt x="45" y="15"/>
                  <a:pt x="42" y="15"/>
                  <a:pt x="42" y="15"/>
                </a:cubicBezTo>
                <a:cubicBezTo>
                  <a:pt x="42" y="14"/>
                  <a:pt x="41" y="14"/>
                  <a:pt x="40" y="14"/>
                </a:cubicBezTo>
                <a:cubicBezTo>
                  <a:pt x="41" y="15"/>
                  <a:pt x="41" y="16"/>
                  <a:pt x="40" y="16"/>
                </a:cubicBezTo>
                <a:cubicBezTo>
                  <a:pt x="39" y="16"/>
                  <a:pt x="39" y="17"/>
                  <a:pt x="39" y="17"/>
                </a:cubicBezTo>
                <a:cubicBezTo>
                  <a:pt x="38" y="18"/>
                  <a:pt x="37" y="18"/>
                  <a:pt x="38" y="16"/>
                </a:cubicBezTo>
                <a:cubicBezTo>
                  <a:pt x="39" y="15"/>
                  <a:pt x="39" y="14"/>
                  <a:pt x="38" y="13"/>
                </a:cubicBezTo>
                <a:cubicBezTo>
                  <a:pt x="37" y="13"/>
                  <a:pt x="36" y="14"/>
                  <a:pt x="37" y="15"/>
                </a:cubicBezTo>
                <a:cubicBezTo>
                  <a:pt x="37" y="15"/>
                  <a:pt x="37" y="16"/>
                  <a:pt x="37" y="17"/>
                </a:cubicBezTo>
                <a:cubicBezTo>
                  <a:pt x="37" y="18"/>
                  <a:pt x="36" y="18"/>
                  <a:pt x="35" y="19"/>
                </a:cubicBezTo>
                <a:cubicBezTo>
                  <a:pt x="33" y="19"/>
                  <a:pt x="32" y="20"/>
                  <a:pt x="30" y="19"/>
                </a:cubicBezTo>
                <a:cubicBezTo>
                  <a:pt x="29" y="19"/>
                  <a:pt x="29" y="18"/>
                  <a:pt x="29" y="17"/>
                </a:cubicBezTo>
                <a:cubicBezTo>
                  <a:pt x="29" y="17"/>
                  <a:pt x="29" y="17"/>
                  <a:pt x="30" y="17"/>
                </a:cubicBezTo>
                <a:cubicBezTo>
                  <a:pt x="31" y="18"/>
                  <a:pt x="32" y="17"/>
                  <a:pt x="32" y="17"/>
                </a:cubicBezTo>
                <a:cubicBezTo>
                  <a:pt x="33" y="16"/>
                  <a:pt x="33" y="16"/>
                  <a:pt x="33" y="17"/>
                </a:cubicBezTo>
                <a:cubicBezTo>
                  <a:pt x="34" y="17"/>
                  <a:pt x="34" y="16"/>
                  <a:pt x="34" y="16"/>
                </a:cubicBezTo>
                <a:cubicBezTo>
                  <a:pt x="34" y="15"/>
                  <a:pt x="33" y="15"/>
                  <a:pt x="33" y="16"/>
                </a:cubicBezTo>
                <a:cubicBezTo>
                  <a:pt x="32" y="17"/>
                  <a:pt x="31" y="17"/>
                  <a:pt x="30" y="16"/>
                </a:cubicBezTo>
                <a:cubicBezTo>
                  <a:pt x="30" y="16"/>
                  <a:pt x="30" y="16"/>
                  <a:pt x="30" y="15"/>
                </a:cubicBezTo>
                <a:cubicBezTo>
                  <a:pt x="31" y="15"/>
                  <a:pt x="31" y="15"/>
                  <a:pt x="32" y="14"/>
                </a:cubicBezTo>
                <a:cubicBezTo>
                  <a:pt x="32" y="14"/>
                  <a:pt x="33" y="14"/>
                  <a:pt x="33" y="14"/>
                </a:cubicBezTo>
                <a:cubicBezTo>
                  <a:pt x="34" y="14"/>
                  <a:pt x="34" y="15"/>
                  <a:pt x="34" y="15"/>
                </a:cubicBezTo>
                <a:cubicBezTo>
                  <a:pt x="35" y="14"/>
                  <a:pt x="34" y="13"/>
                  <a:pt x="33" y="12"/>
                </a:cubicBezTo>
                <a:cubicBezTo>
                  <a:pt x="33" y="11"/>
                  <a:pt x="33" y="11"/>
                  <a:pt x="34" y="10"/>
                </a:cubicBezTo>
                <a:cubicBezTo>
                  <a:pt x="33" y="10"/>
                  <a:pt x="32" y="11"/>
                  <a:pt x="31" y="11"/>
                </a:cubicBezTo>
                <a:cubicBezTo>
                  <a:pt x="30" y="10"/>
                  <a:pt x="29" y="10"/>
                  <a:pt x="28" y="11"/>
                </a:cubicBezTo>
                <a:cubicBezTo>
                  <a:pt x="29" y="11"/>
                  <a:pt x="29" y="11"/>
                  <a:pt x="30" y="12"/>
                </a:cubicBezTo>
                <a:cubicBezTo>
                  <a:pt x="30" y="12"/>
                  <a:pt x="30" y="13"/>
                  <a:pt x="30" y="13"/>
                </a:cubicBezTo>
                <a:cubicBezTo>
                  <a:pt x="29" y="14"/>
                  <a:pt x="29" y="14"/>
                  <a:pt x="29" y="15"/>
                </a:cubicBezTo>
                <a:cubicBezTo>
                  <a:pt x="29" y="15"/>
                  <a:pt x="29" y="15"/>
                  <a:pt x="29" y="16"/>
                </a:cubicBezTo>
                <a:cubicBezTo>
                  <a:pt x="28" y="15"/>
                  <a:pt x="28" y="14"/>
                  <a:pt x="28" y="12"/>
                </a:cubicBezTo>
                <a:cubicBezTo>
                  <a:pt x="29" y="12"/>
                  <a:pt x="28" y="11"/>
                  <a:pt x="28" y="11"/>
                </a:cubicBezTo>
                <a:cubicBezTo>
                  <a:pt x="27" y="11"/>
                  <a:pt x="27" y="12"/>
                  <a:pt x="27" y="12"/>
                </a:cubicBezTo>
                <a:cubicBezTo>
                  <a:pt x="28" y="13"/>
                  <a:pt x="28" y="13"/>
                  <a:pt x="27" y="13"/>
                </a:cubicBezTo>
                <a:cubicBezTo>
                  <a:pt x="27" y="14"/>
                  <a:pt x="27" y="15"/>
                  <a:pt x="28" y="16"/>
                </a:cubicBezTo>
                <a:cubicBezTo>
                  <a:pt x="28" y="16"/>
                  <a:pt x="28" y="16"/>
                  <a:pt x="28" y="17"/>
                </a:cubicBezTo>
                <a:cubicBezTo>
                  <a:pt x="27" y="17"/>
                  <a:pt x="26" y="17"/>
                  <a:pt x="26" y="16"/>
                </a:cubicBezTo>
                <a:cubicBezTo>
                  <a:pt x="25" y="15"/>
                  <a:pt x="25" y="13"/>
                  <a:pt x="25" y="11"/>
                </a:cubicBezTo>
                <a:cubicBezTo>
                  <a:pt x="25" y="10"/>
                  <a:pt x="25" y="9"/>
                  <a:pt x="26" y="9"/>
                </a:cubicBezTo>
                <a:cubicBezTo>
                  <a:pt x="26" y="8"/>
                  <a:pt x="27" y="8"/>
                  <a:pt x="28" y="8"/>
                </a:cubicBezTo>
                <a:cubicBezTo>
                  <a:pt x="29" y="9"/>
                  <a:pt x="29" y="7"/>
                  <a:pt x="29" y="7"/>
                </a:cubicBezTo>
                <a:cubicBezTo>
                  <a:pt x="28" y="6"/>
                  <a:pt x="27" y="6"/>
                  <a:pt x="26" y="8"/>
                </a:cubicBezTo>
                <a:cubicBezTo>
                  <a:pt x="25" y="9"/>
                  <a:pt x="24" y="8"/>
                  <a:pt x="25" y="7"/>
                </a:cubicBezTo>
                <a:cubicBezTo>
                  <a:pt x="25" y="7"/>
                  <a:pt x="26" y="6"/>
                  <a:pt x="26" y="6"/>
                </a:cubicBezTo>
                <a:cubicBezTo>
                  <a:pt x="26" y="5"/>
                  <a:pt x="26" y="5"/>
                  <a:pt x="27" y="5"/>
                </a:cubicBezTo>
                <a:cubicBezTo>
                  <a:pt x="27" y="4"/>
                  <a:pt x="26" y="3"/>
                  <a:pt x="26" y="4"/>
                </a:cubicBezTo>
                <a:cubicBezTo>
                  <a:pt x="25" y="3"/>
                  <a:pt x="25" y="1"/>
                  <a:pt x="25" y="0"/>
                </a:cubicBezTo>
                <a:cubicBezTo>
                  <a:pt x="25" y="0"/>
                  <a:pt x="24" y="3"/>
                  <a:pt x="24" y="3"/>
                </a:cubicBezTo>
                <a:close/>
                <a:moveTo>
                  <a:pt x="40" y="27"/>
                </a:moveTo>
                <a:cubicBezTo>
                  <a:pt x="40" y="27"/>
                  <a:pt x="39" y="27"/>
                  <a:pt x="39" y="28"/>
                </a:cubicBezTo>
                <a:cubicBezTo>
                  <a:pt x="39" y="28"/>
                  <a:pt x="39" y="29"/>
                  <a:pt x="38" y="29"/>
                </a:cubicBezTo>
                <a:cubicBezTo>
                  <a:pt x="38" y="28"/>
                  <a:pt x="38" y="28"/>
                  <a:pt x="37" y="27"/>
                </a:cubicBezTo>
                <a:cubicBezTo>
                  <a:pt x="37" y="27"/>
                  <a:pt x="36" y="27"/>
                  <a:pt x="36" y="27"/>
                </a:cubicBezTo>
                <a:cubicBezTo>
                  <a:pt x="35" y="27"/>
                  <a:pt x="33" y="27"/>
                  <a:pt x="31" y="27"/>
                </a:cubicBezTo>
                <a:cubicBezTo>
                  <a:pt x="30" y="27"/>
                  <a:pt x="29" y="27"/>
                  <a:pt x="28" y="28"/>
                </a:cubicBezTo>
                <a:cubicBezTo>
                  <a:pt x="28" y="27"/>
                  <a:pt x="27" y="27"/>
                  <a:pt x="26" y="26"/>
                </a:cubicBezTo>
                <a:cubicBezTo>
                  <a:pt x="26" y="26"/>
                  <a:pt x="25" y="26"/>
                  <a:pt x="24" y="26"/>
                </a:cubicBezTo>
                <a:cubicBezTo>
                  <a:pt x="24" y="26"/>
                  <a:pt x="24" y="26"/>
                  <a:pt x="24" y="26"/>
                </a:cubicBezTo>
                <a:cubicBezTo>
                  <a:pt x="25" y="27"/>
                  <a:pt x="25" y="27"/>
                  <a:pt x="25" y="27"/>
                </a:cubicBezTo>
                <a:cubicBezTo>
                  <a:pt x="24" y="27"/>
                  <a:pt x="24" y="27"/>
                  <a:pt x="24" y="27"/>
                </a:cubicBezTo>
                <a:cubicBezTo>
                  <a:pt x="24" y="27"/>
                  <a:pt x="24" y="27"/>
                  <a:pt x="24" y="27"/>
                </a:cubicBezTo>
                <a:cubicBezTo>
                  <a:pt x="24" y="28"/>
                  <a:pt x="24" y="28"/>
                  <a:pt x="25" y="29"/>
                </a:cubicBezTo>
                <a:cubicBezTo>
                  <a:pt x="25" y="30"/>
                  <a:pt x="26" y="30"/>
                  <a:pt x="27" y="30"/>
                </a:cubicBezTo>
                <a:cubicBezTo>
                  <a:pt x="26" y="31"/>
                  <a:pt x="26" y="33"/>
                  <a:pt x="27" y="34"/>
                </a:cubicBezTo>
                <a:cubicBezTo>
                  <a:pt x="27" y="35"/>
                  <a:pt x="28" y="36"/>
                  <a:pt x="29" y="38"/>
                </a:cubicBezTo>
                <a:cubicBezTo>
                  <a:pt x="29" y="38"/>
                  <a:pt x="29" y="38"/>
                  <a:pt x="29" y="39"/>
                </a:cubicBezTo>
                <a:cubicBezTo>
                  <a:pt x="30" y="39"/>
                  <a:pt x="30" y="40"/>
                  <a:pt x="31" y="39"/>
                </a:cubicBezTo>
                <a:cubicBezTo>
                  <a:pt x="31" y="40"/>
                  <a:pt x="31" y="40"/>
                  <a:pt x="30" y="40"/>
                </a:cubicBezTo>
                <a:cubicBezTo>
                  <a:pt x="30" y="41"/>
                  <a:pt x="30" y="41"/>
                  <a:pt x="30" y="41"/>
                </a:cubicBezTo>
                <a:cubicBezTo>
                  <a:pt x="30" y="41"/>
                  <a:pt x="30" y="41"/>
                  <a:pt x="30" y="41"/>
                </a:cubicBezTo>
                <a:cubicBezTo>
                  <a:pt x="30" y="41"/>
                  <a:pt x="29" y="41"/>
                  <a:pt x="29" y="41"/>
                </a:cubicBezTo>
                <a:cubicBezTo>
                  <a:pt x="28" y="41"/>
                  <a:pt x="28" y="41"/>
                  <a:pt x="28" y="41"/>
                </a:cubicBezTo>
                <a:cubicBezTo>
                  <a:pt x="28" y="40"/>
                  <a:pt x="29" y="40"/>
                  <a:pt x="28" y="39"/>
                </a:cubicBezTo>
                <a:cubicBezTo>
                  <a:pt x="28" y="39"/>
                  <a:pt x="28" y="38"/>
                  <a:pt x="28" y="38"/>
                </a:cubicBezTo>
                <a:cubicBezTo>
                  <a:pt x="27" y="37"/>
                  <a:pt x="27" y="35"/>
                  <a:pt x="26" y="34"/>
                </a:cubicBezTo>
                <a:cubicBezTo>
                  <a:pt x="26" y="33"/>
                  <a:pt x="24" y="32"/>
                  <a:pt x="23" y="32"/>
                </a:cubicBezTo>
                <a:cubicBezTo>
                  <a:pt x="24" y="31"/>
                  <a:pt x="24" y="30"/>
                  <a:pt x="24" y="29"/>
                </a:cubicBezTo>
                <a:cubicBezTo>
                  <a:pt x="24" y="29"/>
                  <a:pt x="23" y="28"/>
                  <a:pt x="23" y="27"/>
                </a:cubicBezTo>
                <a:cubicBezTo>
                  <a:pt x="23" y="28"/>
                  <a:pt x="23" y="28"/>
                  <a:pt x="23" y="28"/>
                </a:cubicBezTo>
                <a:cubicBezTo>
                  <a:pt x="22" y="28"/>
                  <a:pt x="22" y="28"/>
                  <a:pt x="22" y="28"/>
                </a:cubicBezTo>
                <a:cubicBezTo>
                  <a:pt x="22" y="28"/>
                  <a:pt x="22" y="28"/>
                  <a:pt x="22" y="28"/>
                </a:cubicBezTo>
                <a:cubicBezTo>
                  <a:pt x="22" y="27"/>
                  <a:pt x="22" y="27"/>
                  <a:pt x="22" y="27"/>
                </a:cubicBezTo>
                <a:cubicBezTo>
                  <a:pt x="22" y="28"/>
                  <a:pt x="21" y="28"/>
                  <a:pt x="21" y="29"/>
                </a:cubicBezTo>
                <a:cubicBezTo>
                  <a:pt x="20" y="30"/>
                  <a:pt x="21" y="31"/>
                  <a:pt x="21" y="31"/>
                </a:cubicBezTo>
                <a:cubicBezTo>
                  <a:pt x="20" y="32"/>
                  <a:pt x="19" y="32"/>
                  <a:pt x="18" y="33"/>
                </a:cubicBezTo>
                <a:cubicBezTo>
                  <a:pt x="17" y="34"/>
                  <a:pt x="16" y="35"/>
                  <a:pt x="15" y="37"/>
                </a:cubicBezTo>
                <a:cubicBezTo>
                  <a:pt x="15" y="37"/>
                  <a:pt x="15" y="37"/>
                  <a:pt x="15" y="38"/>
                </a:cubicBezTo>
                <a:cubicBezTo>
                  <a:pt x="14" y="39"/>
                  <a:pt x="14" y="39"/>
                  <a:pt x="15" y="40"/>
                </a:cubicBezTo>
                <a:cubicBezTo>
                  <a:pt x="15" y="40"/>
                  <a:pt x="14" y="40"/>
                  <a:pt x="14" y="39"/>
                </a:cubicBezTo>
                <a:cubicBezTo>
                  <a:pt x="13" y="39"/>
                  <a:pt x="13" y="40"/>
                  <a:pt x="13" y="40"/>
                </a:cubicBezTo>
                <a:cubicBezTo>
                  <a:pt x="13" y="39"/>
                  <a:pt x="13" y="39"/>
                  <a:pt x="13" y="38"/>
                </a:cubicBezTo>
                <a:cubicBezTo>
                  <a:pt x="12" y="38"/>
                  <a:pt x="12" y="38"/>
                  <a:pt x="12" y="37"/>
                </a:cubicBezTo>
                <a:cubicBezTo>
                  <a:pt x="13" y="38"/>
                  <a:pt x="13" y="38"/>
                  <a:pt x="14" y="37"/>
                </a:cubicBezTo>
                <a:cubicBezTo>
                  <a:pt x="14" y="37"/>
                  <a:pt x="14" y="37"/>
                  <a:pt x="15" y="37"/>
                </a:cubicBezTo>
                <a:cubicBezTo>
                  <a:pt x="16" y="35"/>
                  <a:pt x="17" y="34"/>
                  <a:pt x="17" y="33"/>
                </a:cubicBezTo>
                <a:cubicBezTo>
                  <a:pt x="18" y="32"/>
                  <a:pt x="18" y="30"/>
                  <a:pt x="18" y="29"/>
                </a:cubicBezTo>
                <a:cubicBezTo>
                  <a:pt x="19" y="29"/>
                  <a:pt x="20" y="29"/>
                  <a:pt x="20" y="29"/>
                </a:cubicBezTo>
                <a:cubicBezTo>
                  <a:pt x="21" y="28"/>
                  <a:pt x="21" y="27"/>
                  <a:pt x="21" y="27"/>
                </a:cubicBezTo>
                <a:cubicBezTo>
                  <a:pt x="21" y="27"/>
                  <a:pt x="21" y="27"/>
                  <a:pt x="21" y="27"/>
                </a:cubicBezTo>
                <a:cubicBezTo>
                  <a:pt x="20" y="27"/>
                  <a:pt x="20" y="27"/>
                  <a:pt x="20" y="27"/>
                </a:cubicBezTo>
                <a:cubicBezTo>
                  <a:pt x="21" y="26"/>
                  <a:pt x="21" y="26"/>
                  <a:pt x="21" y="26"/>
                </a:cubicBezTo>
                <a:cubicBezTo>
                  <a:pt x="21" y="26"/>
                  <a:pt x="21" y="26"/>
                  <a:pt x="21" y="26"/>
                </a:cubicBezTo>
                <a:cubicBezTo>
                  <a:pt x="20" y="26"/>
                  <a:pt x="20" y="26"/>
                  <a:pt x="19" y="26"/>
                </a:cubicBezTo>
                <a:cubicBezTo>
                  <a:pt x="18" y="26"/>
                  <a:pt x="17" y="26"/>
                  <a:pt x="17" y="27"/>
                </a:cubicBezTo>
                <a:cubicBezTo>
                  <a:pt x="16" y="26"/>
                  <a:pt x="15" y="25"/>
                  <a:pt x="14" y="25"/>
                </a:cubicBezTo>
                <a:cubicBezTo>
                  <a:pt x="12" y="25"/>
                  <a:pt x="11" y="25"/>
                  <a:pt x="9" y="24"/>
                </a:cubicBezTo>
                <a:cubicBezTo>
                  <a:pt x="9" y="25"/>
                  <a:pt x="9" y="25"/>
                  <a:pt x="8" y="25"/>
                </a:cubicBezTo>
                <a:cubicBezTo>
                  <a:pt x="7" y="25"/>
                  <a:pt x="7" y="25"/>
                  <a:pt x="7" y="26"/>
                </a:cubicBezTo>
                <a:cubicBezTo>
                  <a:pt x="7" y="26"/>
                  <a:pt x="6" y="25"/>
                  <a:pt x="7" y="25"/>
                </a:cubicBezTo>
                <a:cubicBezTo>
                  <a:pt x="6" y="24"/>
                  <a:pt x="6" y="24"/>
                  <a:pt x="5" y="24"/>
                </a:cubicBezTo>
                <a:cubicBezTo>
                  <a:pt x="6" y="24"/>
                  <a:pt x="6" y="24"/>
                  <a:pt x="7" y="23"/>
                </a:cubicBezTo>
                <a:cubicBezTo>
                  <a:pt x="7" y="23"/>
                  <a:pt x="7" y="22"/>
                  <a:pt x="7" y="22"/>
                </a:cubicBezTo>
                <a:cubicBezTo>
                  <a:pt x="7" y="23"/>
                  <a:pt x="7" y="23"/>
                  <a:pt x="8" y="23"/>
                </a:cubicBezTo>
                <a:cubicBezTo>
                  <a:pt x="9" y="24"/>
                  <a:pt x="9" y="24"/>
                  <a:pt x="9" y="24"/>
                </a:cubicBezTo>
                <a:cubicBezTo>
                  <a:pt x="11" y="24"/>
                  <a:pt x="12" y="24"/>
                  <a:pt x="14" y="24"/>
                </a:cubicBezTo>
                <a:cubicBezTo>
                  <a:pt x="15" y="24"/>
                  <a:pt x="16" y="24"/>
                  <a:pt x="17" y="23"/>
                </a:cubicBezTo>
                <a:cubicBezTo>
                  <a:pt x="18" y="24"/>
                  <a:pt x="18" y="24"/>
                  <a:pt x="19" y="25"/>
                </a:cubicBezTo>
                <a:cubicBezTo>
                  <a:pt x="20" y="25"/>
                  <a:pt x="20" y="25"/>
                  <a:pt x="21" y="25"/>
                </a:cubicBezTo>
                <a:cubicBezTo>
                  <a:pt x="21" y="25"/>
                  <a:pt x="21" y="25"/>
                  <a:pt x="21" y="25"/>
                </a:cubicBezTo>
                <a:cubicBezTo>
                  <a:pt x="21" y="24"/>
                  <a:pt x="21" y="24"/>
                  <a:pt x="21" y="24"/>
                </a:cubicBezTo>
                <a:cubicBezTo>
                  <a:pt x="21" y="24"/>
                  <a:pt x="21" y="24"/>
                  <a:pt x="21" y="24"/>
                </a:cubicBezTo>
                <a:cubicBezTo>
                  <a:pt x="22" y="24"/>
                  <a:pt x="22" y="24"/>
                  <a:pt x="22" y="24"/>
                </a:cubicBezTo>
                <a:cubicBezTo>
                  <a:pt x="21" y="23"/>
                  <a:pt x="21" y="23"/>
                  <a:pt x="21" y="22"/>
                </a:cubicBezTo>
                <a:cubicBezTo>
                  <a:pt x="20" y="21"/>
                  <a:pt x="19" y="21"/>
                  <a:pt x="18" y="21"/>
                </a:cubicBezTo>
                <a:cubicBezTo>
                  <a:pt x="19" y="20"/>
                  <a:pt x="19" y="19"/>
                  <a:pt x="19" y="17"/>
                </a:cubicBezTo>
                <a:cubicBezTo>
                  <a:pt x="18" y="16"/>
                  <a:pt x="17" y="14"/>
                  <a:pt x="17" y="13"/>
                </a:cubicBezTo>
                <a:cubicBezTo>
                  <a:pt x="16" y="13"/>
                  <a:pt x="16" y="13"/>
                  <a:pt x="16" y="12"/>
                </a:cubicBezTo>
                <a:cubicBezTo>
                  <a:pt x="16" y="12"/>
                  <a:pt x="15" y="11"/>
                  <a:pt x="14" y="12"/>
                </a:cubicBezTo>
                <a:cubicBezTo>
                  <a:pt x="14" y="11"/>
                  <a:pt x="15" y="11"/>
                  <a:pt x="15" y="11"/>
                </a:cubicBezTo>
                <a:cubicBezTo>
                  <a:pt x="15" y="10"/>
                  <a:pt x="15" y="10"/>
                  <a:pt x="15" y="9"/>
                </a:cubicBezTo>
                <a:cubicBezTo>
                  <a:pt x="16" y="10"/>
                  <a:pt x="16" y="10"/>
                  <a:pt x="16" y="10"/>
                </a:cubicBezTo>
                <a:cubicBezTo>
                  <a:pt x="17" y="10"/>
                  <a:pt x="17" y="10"/>
                  <a:pt x="18" y="10"/>
                </a:cubicBezTo>
                <a:cubicBezTo>
                  <a:pt x="17" y="10"/>
                  <a:pt x="17" y="11"/>
                  <a:pt x="17" y="12"/>
                </a:cubicBezTo>
                <a:cubicBezTo>
                  <a:pt x="17" y="12"/>
                  <a:pt x="17" y="13"/>
                  <a:pt x="17" y="13"/>
                </a:cubicBezTo>
                <a:cubicBezTo>
                  <a:pt x="18" y="14"/>
                  <a:pt x="18" y="16"/>
                  <a:pt x="19" y="17"/>
                </a:cubicBezTo>
                <a:cubicBezTo>
                  <a:pt x="20" y="18"/>
                  <a:pt x="21" y="19"/>
                  <a:pt x="22" y="19"/>
                </a:cubicBezTo>
                <a:cubicBezTo>
                  <a:pt x="21" y="20"/>
                  <a:pt x="21" y="21"/>
                  <a:pt x="21" y="22"/>
                </a:cubicBezTo>
                <a:cubicBezTo>
                  <a:pt x="22" y="22"/>
                  <a:pt x="22" y="23"/>
                  <a:pt x="22" y="24"/>
                </a:cubicBezTo>
                <a:cubicBezTo>
                  <a:pt x="22" y="23"/>
                  <a:pt x="22" y="23"/>
                  <a:pt x="22" y="23"/>
                </a:cubicBezTo>
                <a:cubicBezTo>
                  <a:pt x="23" y="23"/>
                  <a:pt x="23" y="23"/>
                  <a:pt x="23" y="23"/>
                </a:cubicBezTo>
                <a:cubicBezTo>
                  <a:pt x="23" y="23"/>
                  <a:pt x="23" y="23"/>
                  <a:pt x="23" y="23"/>
                </a:cubicBezTo>
                <a:cubicBezTo>
                  <a:pt x="23" y="24"/>
                  <a:pt x="23" y="24"/>
                  <a:pt x="23" y="24"/>
                </a:cubicBezTo>
                <a:cubicBezTo>
                  <a:pt x="24" y="23"/>
                  <a:pt x="24" y="23"/>
                  <a:pt x="24" y="22"/>
                </a:cubicBezTo>
                <a:cubicBezTo>
                  <a:pt x="25" y="21"/>
                  <a:pt x="25" y="20"/>
                  <a:pt x="24" y="19"/>
                </a:cubicBezTo>
                <a:cubicBezTo>
                  <a:pt x="25" y="19"/>
                  <a:pt x="27" y="19"/>
                  <a:pt x="27" y="18"/>
                </a:cubicBezTo>
                <a:cubicBezTo>
                  <a:pt x="28" y="17"/>
                  <a:pt x="29" y="15"/>
                  <a:pt x="30" y="14"/>
                </a:cubicBezTo>
                <a:cubicBezTo>
                  <a:pt x="30" y="14"/>
                  <a:pt x="30" y="14"/>
                  <a:pt x="30" y="13"/>
                </a:cubicBezTo>
                <a:cubicBezTo>
                  <a:pt x="31" y="12"/>
                  <a:pt x="31" y="12"/>
                  <a:pt x="30" y="11"/>
                </a:cubicBezTo>
                <a:cubicBezTo>
                  <a:pt x="30" y="11"/>
                  <a:pt x="31" y="11"/>
                  <a:pt x="31" y="12"/>
                </a:cubicBezTo>
                <a:cubicBezTo>
                  <a:pt x="32" y="12"/>
                  <a:pt x="32" y="11"/>
                  <a:pt x="33" y="11"/>
                </a:cubicBezTo>
                <a:cubicBezTo>
                  <a:pt x="33" y="12"/>
                  <a:pt x="32" y="12"/>
                  <a:pt x="32" y="12"/>
                </a:cubicBezTo>
                <a:cubicBezTo>
                  <a:pt x="33" y="13"/>
                  <a:pt x="33" y="13"/>
                  <a:pt x="33" y="13"/>
                </a:cubicBezTo>
                <a:cubicBezTo>
                  <a:pt x="33" y="13"/>
                  <a:pt x="32" y="13"/>
                  <a:pt x="31" y="14"/>
                </a:cubicBezTo>
                <a:cubicBezTo>
                  <a:pt x="31" y="14"/>
                  <a:pt x="31" y="14"/>
                  <a:pt x="30" y="14"/>
                </a:cubicBezTo>
                <a:cubicBezTo>
                  <a:pt x="30" y="16"/>
                  <a:pt x="29" y="17"/>
                  <a:pt x="28" y="18"/>
                </a:cubicBezTo>
                <a:cubicBezTo>
                  <a:pt x="27" y="19"/>
                  <a:pt x="27" y="20"/>
                  <a:pt x="27" y="22"/>
                </a:cubicBezTo>
                <a:cubicBezTo>
                  <a:pt x="26" y="22"/>
                  <a:pt x="26" y="22"/>
                  <a:pt x="25" y="22"/>
                </a:cubicBezTo>
                <a:cubicBezTo>
                  <a:pt x="25" y="23"/>
                  <a:pt x="24" y="23"/>
                  <a:pt x="24" y="24"/>
                </a:cubicBezTo>
                <a:cubicBezTo>
                  <a:pt x="24" y="24"/>
                  <a:pt x="24" y="24"/>
                  <a:pt x="24" y="24"/>
                </a:cubicBezTo>
                <a:cubicBezTo>
                  <a:pt x="25" y="24"/>
                  <a:pt x="25" y="24"/>
                  <a:pt x="25" y="24"/>
                </a:cubicBezTo>
                <a:cubicBezTo>
                  <a:pt x="24" y="25"/>
                  <a:pt x="24" y="25"/>
                  <a:pt x="24" y="25"/>
                </a:cubicBezTo>
                <a:cubicBezTo>
                  <a:pt x="24" y="25"/>
                  <a:pt x="24" y="25"/>
                  <a:pt x="24" y="25"/>
                </a:cubicBezTo>
                <a:cubicBezTo>
                  <a:pt x="25" y="25"/>
                  <a:pt x="26" y="25"/>
                  <a:pt x="26" y="25"/>
                </a:cubicBezTo>
                <a:cubicBezTo>
                  <a:pt x="27" y="25"/>
                  <a:pt x="28" y="25"/>
                  <a:pt x="28" y="24"/>
                </a:cubicBezTo>
                <a:cubicBezTo>
                  <a:pt x="29" y="25"/>
                  <a:pt x="30" y="26"/>
                  <a:pt x="31" y="26"/>
                </a:cubicBezTo>
                <a:cubicBezTo>
                  <a:pt x="33" y="26"/>
                  <a:pt x="34" y="26"/>
                  <a:pt x="36" y="27"/>
                </a:cubicBezTo>
                <a:cubicBezTo>
                  <a:pt x="36" y="26"/>
                  <a:pt x="37" y="26"/>
                  <a:pt x="37" y="26"/>
                </a:cubicBezTo>
                <a:cubicBezTo>
                  <a:pt x="38" y="26"/>
                  <a:pt x="38" y="26"/>
                  <a:pt x="39" y="25"/>
                </a:cubicBezTo>
                <a:cubicBezTo>
                  <a:pt x="39" y="25"/>
                  <a:pt x="39" y="26"/>
                  <a:pt x="39" y="26"/>
                </a:cubicBezTo>
                <a:cubicBezTo>
                  <a:pt x="39" y="26"/>
                  <a:pt x="40" y="27"/>
                  <a:pt x="40" y="27"/>
                </a:cubicBezTo>
                <a:close/>
                <a:moveTo>
                  <a:pt x="2" y="35"/>
                </a:moveTo>
                <a:cubicBezTo>
                  <a:pt x="2" y="35"/>
                  <a:pt x="3" y="34"/>
                  <a:pt x="3" y="34"/>
                </a:cubicBezTo>
                <a:cubicBezTo>
                  <a:pt x="3" y="34"/>
                  <a:pt x="3" y="33"/>
                  <a:pt x="3" y="33"/>
                </a:cubicBezTo>
                <a:cubicBezTo>
                  <a:pt x="3" y="33"/>
                  <a:pt x="3" y="34"/>
                  <a:pt x="4" y="33"/>
                </a:cubicBezTo>
                <a:cubicBezTo>
                  <a:pt x="5" y="33"/>
                  <a:pt x="5" y="33"/>
                  <a:pt x="5" y="34"/>
                </a:cubicBezTo>
                <a:cubicBezTo>
                  <a:pt x="5" y="34"/>
                  <a:pt x="5" y="34"/>
                  <a:pt x="5" y="34"/>
                </a:cubicBezTo>
                <a:cubicBezTo>
                  <a:pt x="5" y="34"/>
                  <a:pt x="5" y="34"/>
                  <a:pt x="5" y="34"/>
                </a:cubicBezTo>
                <a:cubicBezTo>
                  <a:pt x="5" y="34"/>
                  <a:pt x="5" y="34"/>
                  <a:pt x="5" y="34"/>
                </a:cubicBezTo>
                <a:cubicBezTo>
                  <a:pt x="5" y="34"/>
                  <a:pt x="5" y="34"/>
                  <a:pt x="4" y="35"/>
                </a:cubicBezTo>
                <a:cubicBezTo>
                  <a:pt x="4" y="35"/>
                  <a:pt x="4" y="36"/>
                  <a:pt x="4" y="36"/>
                </a:cubicBezTo>
                <a:cubicBezTo>
                  <a:pt x="4" y="36"/>
                  <a:pt x="4" y="35"/>
                  <a:pt x="4" y="35"/>
                </a:cubicBezTo>
                <a:cubicBezTo>
                  <a:pt x="3" y="35"/>
                  <a:pt x="3" y="35"/>
                  <a:pt x="2" y="35"/>
                </a:cubicBezTo>
                <a:close/>
                <a:moveTo>
                  <a:pt x="10" y="32"/>
                </a:moveTo>
                <a:cubicBezTo>
                  <a:pt x="10" y="32"/>
                  <a:pt x="10" y="32"/>
                  <a:pt x="10" y="32"/>
                </a:cubicBezTo>
                <a:cubicBezTo>
                  <a:pt x="10" y="31"/>
                  <a:pt x="10" y="31"/>
                  <a:pt x="10" y="31"/>
                </a:cubicBezTo>
                <a:cubicBezTo>
                  <a:pt x="11" y="31"/>
                  <a:pt x="12" y="30"/>
                  <a:pt x="12" y="30"/>
                </a:cubicBezTo>
                <a:cubicBezTo>
                  <a:pt x="13" y="29"/>
                  <a:pt x="14" y="28"/>
                  <a:pt x="14" y="27"/>
                </a:cubicBezTo>
                <a:cubicBezTo>
                  <a:pt x="14" y="26"/>
                  <a:pt x="14" y="26"/>
                  <a:pt x="14" y="27"/>
                </a:cubicBezTo>
                <a:cubicBezTo>
                  <a:pt x="14" y="27"/>
                  <a:pt x="14" y="27"/>
                  <a:pt x="14" y="28"/>
                </a:cubicBezTo>
                <a:cubicBezTo>
                  <a:pt x="14" y="28"/>
                  <a:pt x="14" y="29"/>
                  <a:pt x="15" y="28"/>
                </a:cubicBezTo>
                <a:cubicBezTo>
                  <a:pt x="15" y="28"/>
                  <a:pt x="15" y="27"/>
                  <a:pt x="15" y="27"/>
                </a:cubicBezTo>
                <a:cubicBezTo>
                  <a:pt x="15" y="27"/>
                  <a:pt x="16" y="27"/>
                  <a:pt x="16" y="27"/>
                </a:cubicBezTo>
                <a:cubicBezTo>
                  <a:pt x="15" y="28"/>
                  <a:pt x="15" y="28"/>
                  <a:pt x="15" y="28"/>
                </a:cubicBezTo>
                <a:cubicBezTo>
                  <a:pt x="16" y="28"/>
                  <a:pt x="16" y="28"/>
                  <a:pt x="16" y="28"/>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6" y="29"/>
                  <a:pt x="16" y="29"/>
                </a:cubicBezTo>
                <a:cubicBezTo>
                  <a:pt x="17" y="29"/>
                  <a:pt x="17" y="30"/>
                  <a:pt x="16" y="30"/>
                </a:cubicBezTo>
                <a:cubicBezTo>
                  <a:pt x="16" y="30"/>
                  <a:pt x="16" y="30"/>
                  <a:pt x="17" y="30"/>
                </a:cubicBezTo>
                <a:cubicBezTo>
                  <a:pt x="17" y="30"/>
                  <a:pt x="17" y="31"/>
                  <a:pt x="17" y="31"/>
                </a:cubicBezTo>
                <a:cubicBezTo>
                  <a:pt x="16" y="30"/>
                  <a:pt x="16" y="30"/>
                  <a:pt x="16" y="30"/>
                </a:cubicBezTo>
                <a:cubicBezTo>
                  <a:pt x="15" y="30"/>
                  <a:pt x="15" y="30"/>
                  <a:pt x="15" y="31"/>
                </a:cubicBezTo>
                <a:cubicBezTo>
                  <a:pt x="16" y="31"/>
                  <a:pt x="16" y="31"/>
                  <a:pt x="16" y="31"/>
                </a:cubicBezTo>
                <a:cubicBezTo>
                  <a:pt x="17" y="32"/>
                  <a:pt x="16" y="32"/>
                  <a:pt x="16" y="31"/>
                </a:cubicBezTo>
                <a:cubicBezTo>
                  <a:pt x="15" y="31"/>
                  <a:pt x="14" y="31"/>
                  <a:pt x="13" y="31"/>
                </a:cubicBezTo>
                <a:cubicBezTo>
                  <a:pt x="12" y="31"/>
                  <a:pt x="11" y="31"/>
                  <a:pt x="10" y="32"/>
                </a:cubicBezTo>
                <a:cubicBezTo>
                  <a:pt x="10" y="32"/>
                  <a:pt x="10" y="32"/>
                  <a:pt x="10" y="32"/>
                </a:cubicBezTo>
                <a:close/>
                <a:moveTo>
                  <a:pt x="20" y="27"/>
                </a:moveTo>
                <a:cubicBezTo>
                  <a:pt x="20" y="27"/>
                  <a:pt x="19" y="28"/>
                  <a:pt x="19" y="28"/>
                </a:cubicBezTo>
                <a:cubicBezTo>
                  <a:pt x="18" y="28"/>
                  <a:pt x="18" y="28"/>
                  <a:pt x="17" y="28"/>
                </a:cubicBezTo>
                <a:cubicBezTo>
                  <a:pt x="17" y="28"/>
                  <a:pt x="18" y="28"/>
                  <a:pt x="18" y="27"/>
                </a:cubicBezTo>
                <a:cubicBezTo>
                  <a:pt x="19" y="27"/>
                  <a:pt x="19" y="27"/>
                  <a:pt x="20" y="27"/>
                </a:cubicBezTo>
                <a:close/>
                <a:moveTo>
                  <a:pt x="41" y="39"/>
                </a:moveTo>
                <a:cubicBezTo>
                  <a:pt x="41" y="39"/>
                  <a:pt x="40" y="38"/>
                  <a:pt x="40" y="38"/>
                </a:cubicBezTo>
                <a:cubicBezTo>
                  <a:pt x="40" y="39"/>
                  <a:pt x="40" y="39"/>
                  <a:pt x="39" y="39"/>
                </a:cubicBezTo>
                <a:cubicBezTo>
                  <a:pt x="39" y="39"/>
                  <a:pt x="39" y="38"/>
                  <a:pt x="39" y="38"/>
                </a:cubicBezTo>
                <a:cubicBezTo>
                  <a:pt x="38" y="37"/>
                  <a:pt x="38" y="37"/>
                  <a:pt x="39" y="37"/>
                </a:cubicBezTo>
                <a:cubicBezTo>
                  <a:pt x="39" y="37"/>
                  <a:pt x="39" y="37"/>
                  <a:pt x="39" y="37"/>
                </a:cubicBezTo>
                <a:cubicBezTo>
                  <a:pt x="39" y="37"/>
                  <a:pt x="39" y="37"/>
                  <a:pt x="39" y="37"/>
                </a:cubicBezTo>
                <a:cubicBezTo>
                  <a:pt x="39" y="37"/>
                  <a:pt x="39" y="37"/>
                  <a:pt x="39" y="37"/>
                </a:cubicBezTo>
                <a:cubicBezTo>
                  <a:pt x="39" y="37"/>
                  <a:pt x="39" y="36"/>
                  <a:pt x="40" y="37"/>
                </a:cubicBezTo>
                <a:cubicBezTo>
                  <a:pt x="40" y="37"/>
                  <a:pt x="41" y="37"/>
                  <a:pt x="41" y="37"/>
                </a:cubicBezTo>
                <a:cubicBezTo>
                  <a:pt x="41" y="37"/>
                  <a:pt x="41" y="37"/>
                  <a:pt x="40" y="37"/>
                </a:cubicBezTo>
                <a:cubicBezTo>
                  <a:pt x="41" y="38"/>
                  <a:pt x="41" y="38"/>
                  <a:pt x="41" y="39"/>
                </a:cubicBezTo>
                <a:close/>
                <a:moveTo>
                  <a:pt x="34" y="34"/>
                </a:moveTo>
                <a:cubicBezTo>
                  <a:pt x="34" y="34"/>
                  <a:pt x="34" y="34"/>
                  <a:pt x="34" y="34"/>
                </a:cubicBezTo>
                <a:cubicBezTo>
                  <a:pt x="34" y="34"/>
                  <a:pt x="34" y="34"/>
                  <a:pt x="34" y="34"/>
                </a:cubicBezTo>
                <a:cubicBezTo>
                  <a:pt x="33" y="33"/>
                  <a:pt x="32" y="33"/>
                  <a:pt x="31" y="33"/>
                </a:cubicBezTo>
                <a:cubicBezTo>
                  <a:pt x="30" y="32"/>
                  <a:pt x="29" y="32"/>
                  <a:pt x="28" y="33"/>
                </a:cubicBezTo>
                <a:cubicBezTo>
                  <a:pt x="28" y="33"/>
                  <a:pt x="27" y="33"/>
                  <a:pt x="28" y="32"/>
                </a:cubicBezTo>
                <a:cubicBezTo>
                  <a:pt x="28" y="32"/>
                  <a:pt x="28" y="32"/>
                  <a:pt x="29" y="32"/>
                </a:cubicBezTo>
                <a:cubicBezTo>
                  <a:pt x="29" y="32"/>
                  <a:pt x="29" y="32"/>
                  <a:pt x="29" y="32"/>
                </a:cubicBezTo>
                <a:cubicBezTo>
                  <a:pt x="28" y="32"/>
                  <a:pt x="28" y="32"/>
                  <a:pt x="28" y="32"/>
                </a:cubicBezTo>
                <a:cubicBezTo>
                  <a:pt x="27" y="32"/>
                  <a:pt x="27" y="31"/>
                  <a:pt x="28" y="31"/>
                </a:cubicBezTo>
                <a:cubicBezTo>
                  <a:pt x="28" y="31"/>
                  <a:pt x="28" y="31"/>
                  <a:pt x="29" y="31"/>
                </a:cubicBezTo>
                <a:cubicBezTo>
                  <a:pt x="28" y="31"/>
                  <a:pt x="28" y="30"/>
                  <a:pt x="29" y="30"/>
                </a:cubicBezTo>
                <a:cubicBezTo>
                  <a:pt x="29" y="31"/>
                  <a:pt x="29" y="31"/>
                  <a:pt x="29" y="31"/>
                </a:cubicBezTo>
                <a:cubicBezTo>
                  <a:pt x="30" y="31"/>
                  <a:pt x="30" y="31"/>
                  <a:pt x="30" y="31"/>
                </a:cubicBezTo>
                <a:cubicBezTo>
                  <a:pt x="30" y="31"/>
                  <a:pt x="30" y="31"/>
                  <a:pt x="30" y="31"/>
                </a:cubicBezTo>
                <a:cubicBezTo>
                  <a:pt x="30" y="31"/>
                  <a:pt x="30" y="31"/>
                  <a:pt x="30" y="31"/>
                </a:cubicBezTo>
                <a:cubicBezTo>
                  <a:pt x="30" y="30"/>
                  <a:pt x="30" y="30"/>
                  <a:pt x="30" y="30"/>
                </a:cubicBezTo>
                <a:cubicBezTo>
                  <a:pt x="30" y="30"/>
                  <a:pt x="29" y="30"/>
                  <a:pt x="29" y="30"/>
                </a:cubicBezTo>
                <a:cubicBezTo>
                  <a:pt x="28" y="29"/>
                  <a:pt x="29" y="29"/>
                  <a:pt x="30" y="30"/>
                </a:cubicBezTo>
                <a:cubicBezTo>
                  <a:pt x="30" y="29"/>
                  <a:pt x="29" y="29"/>
                  <a:pt x="29" y="29"/>
                </a:cubicBezTo>
                <a:cubicBezTo>
                  <a:pt x="29" y="28"/>
                  <a:pt x="30" y="28"/>
                  <a:pt x="30" y="28"/>
                </a:cubicBezTo>
                <a:cubicBezTo>
                  <a:pt x="30" y="29"/>
                  <a:pt x="30" y="29"/>
                  <a:pt x="30" y="30"/>
                </a:cubicBezTo>
                <a:cubicBezTo>
                  <a:pt x="30" y="30"/>
                  <a:pt x="31" y="30"/>
                  <a:pt x="31" y="29"/>
                </a:cubicBezTo>
                <a:cubicBezTo>
                  <a:pt x="31" y="29"/>
                  <a:pt x="31" y="29"/>
                  <a:pt x="31" y="28"/>
                </a:cubicBezTo>
                <a:cubicBezTo>
                  <a:pt x="31" y="28"/>
                  <a:pt x="31" y="28"/>
                  <a:pt x="31" y="29"/>
                </a:cubicBezTo>
                <a:cubicBezTo>
                  <a:pt x="31" y="30"/>
                  <a:pt x="31" y="31"/>
                  <a:pt x="32" y="32"/>
                </a:cubicBezTo>
                <a:cubicBezTo>
                  <a:pt x="33" y="32"/>
                  <a:pt x="33" y="33"/>
                  <a:pt x="34" y="34"/>
                </a:cubicBezTo>
                <a:cubicBezTo>
                  <a:pt x="34" y="34"/>
                  <a:pt x="34" y="34"/>
                  <a:pt x="34" y="34"/>
                </a:cubicBezTo>
                <a:close/>
                <a:moveTo>
                  <a:pt x="25" y="28"/>
                </a:moveTo>
                <a:cubicBezTo>
                  <a:pt x="26" y="27"/>
                  <a:pt x="26" y="28"/>
                  <a:pt x="27" y="28"/>
                </a:cubicBezTo>
                <a:cubicBezTo>
                  <a:pt x="27" y="28"/>
                  <a:pt x="28" y="29"/>
                  <a:pt x="28" y="30"/>
                </a:cubicBezTo>
                <a:cubicBezTo>
                  <a:pt x="27" y="29"/>
                  <a:pt x="27" y="29"/>
                  <a:pt x="26" y="29"/>
                </a:cubicBezTo>
                <a:cubicBezTo>
                  <a:pt x="25" y="29"/>
                  <a:pt x="25" y="28"/>
                  <a:pt x="25" y="28"/>
                </a:cubicBezTo>
                <a:close/>
                <a:moveTo>
                  <a:pt x="21" y="48"/>
                </a:moveTo>
                <a:cubicBezTo>
                  <a:pt x="20" y="48"/>
                  <a:pt x="20" y="47"/>
                  <a:pt x="20" y="47"/>
                </a:cubicBezTo>
                <a:cubicBezTo>
                  <a:pt x="20" y="47"/>
                  <a:pt x="19" y="47"/>
                  <a:pt x="19" y="47"/>
                </a:cubicBezTo>
                <a:cubicBezTo>
                  <a:pt x="20" y="47"/>
                  <a:pt x="20" y="46"/>
                  <a:pt x="20" y="46"/>
                </a:cubicBezTo>
                <a:cubicBezTo>
                  <a:pt x="20" y="45"/>
                  <a:pt x="20" y="45"/>
                  <a:pt x="21" y="45"/>
                </a:cubicBezTo>
                <a:cubicBezTo>
                  <a:pt x="21" y="45"/>
                  <a:pt x="22" y="45"/>
                  <a:pt x="22" y="46"/>
                </a:cubicBezTo>
                <a:cubicBezTo>
                  <a:pt x="22" y="47"/>
                  <a:pt x="22" y="47"/>
                  <a:pt x="22" y="47"/>
                </a:cubicBezTo>
                <a:cubicBezTo>
                  <a:pt x="22" y="47"/>
                  <a:pt x="22" y="47"/>
                  <a:pt x="21" y="47"/>
                </a:cubicBezTo>
                <a:cubicBezTo>
                  <a:pt x="21" y="47"/>
                  <a:pt x="21" y="48"/>
                  <a:pt x="21" y="48"/>
                </a:cubicBezTo>
                <a:close/>
                <a:moveTo>
                  <a:pt x="21" y="40"/>
                </a:moveTo>
                <a:cubicBezTo>
                  <a:pt x="21" y="40"/>
                  <a:pt x="21" y="40"/>
                  <a:pt x="21" y="40"/>
                </a:cubicBezTo>
                <a:cubicBezTo>
                  <a:pt x="21" y="40"/>
                  <a:pt x="21" y="40"/>
                  <a:pt x="21" y="40"/>
                </a:cubicBezTo>
                <a:cubicBezTo>
                  <a:pt x="21" y="39"/>
                  <a:pt x="21" y="38"/>
                  <a:pt x="21" y="37"/>
                </a:cubicBezTo>
                <a:cubicBezTo>
                  <a:pt x="21" y="36"/>
                  <a:pt x="20" y="35"/>
                  <a:pt x="19" y="34"/>
                </a:cubicBezTo>
                <a:cubicBezTo>
                  <a:pt x="19" y="34"/>
                  <a:pt x="19" y="33"/>
                  <a:pt x="19" y="34"/>
                </a:cubicBezTo>
                <a:cubicBezTo>
                  <a:pt x="20" y="34"/>
                  <a:pt x="20" y="34"/>
                  <a:pt x="20" y="34"/>
                </a:cubicBezTo>
                <a:cubicBezTo>
                  <a:pt x="21" y="35"/>
                  <a:pt x="21" y="35"/>
                  <a:pt x="21" y="34"/>
                </a:cubicBezTo>
                <a:cubicBezTo>
                  <a:pt x="20" y="34"/>
                  <a:pt x="20" y="33"/>
                  <a:pt x="20" y="33"/>
                </a:cubicBezTo>
                <a:cubicBezTo>
                  <a:pt x="20" y="33"/>
                  <a:pt x="20" y="32"/>
                  <a:pt x="21" y="33"/>
                </a:cubicBezTo>
                <a:cubicBezTo>
                  <a:pt x="21" y="33"/>
                  <a:pt x="21" y="33"/>
                  <a:pt x="21" y="34"/>
                </a:cubicBezTo>
                <a:cubicBezTo>
                  <a:pt x="21" y="33"/>
                  <a:pt x="22" y="32"/>
                  <a:pt x="22" y="33"/>
                </a:cubicBezTo>
                <a:cubicBezTo>
                  <a:pt x="22" y="33"/>
                  <a:pt x="22" y="34"/>
                  <a:pt x="22" y="34"/>
                </a:cubicBezTo>
                <a:cubicBezTo>
                  <a:pt x="22" y="35"/>
                  <a:pt x="22" y="35"/>
                  <a:pt x="22" y="35"/>
                </a:cubicBezTo>
                <a:cubicBezTo>
                  <a:pt x="22" y="34"/>
                  <a:pt x="22" y="34"/>
                  <a:pt x="22" y="34"/>
                </a:cubicBezTo>
                <a:cubicBezTo>
                  <a:pt x="22" y="34"/>
                  <a:pt x="22" y="34"/>
                  <a:pt x="22" y="35"/>
                </a:cubicBezTo>
                <a:cubicBezTo>
                  <a:pt x="22" y="34"/>
                  <a:pt x="22" y="34"/>
                  <a:pt x="22" y="34"/>
                </a:cubicBezTo>
                <a:cubicBezTo>
                  <a:pt x="22" y="34"/>
                  <a:pt x="22" y="34"/>
                  <a:pt x="22" y="33"/>
                </a:cubicBezTo>
                <a:cubicBezTo>
                  <a:pt x="22" y="33"/>
                  <a:pt x="23" y="33"/>
                  <a:pt x="23" y="34"/>
                </a:cubicBezTo>
                <a:cubicBezTo>
                  <a:pt x="23" y="34"/>
                  <a:pt x="23" y="33"/>
                  <a:pt x="23" y="33"/>
                </a:cubicBezTo>
                <a:cubicBezTo>
                  <a:pt x="24" y="33"/>
                  <a:pt x="24" y="33"/>
                  <a:pt x="24" y="33"/>
                </a:cubicBezTo>
                <a:cubicBezTo>
                  <a:pt x="24" y="34"/>
                  <a:pt x="23" y="34"/>
                  <a:pt x="23" y="34"/>
                </a:cubicBezTo>
                <a:cubicBezTo>
                  <a:pt x="23" y="35"/>
                  <a:pt x="23" y="35"/>
                  <a:pt x="23" y="35"/>
                </a:cubicBezTo>
                <a:cubicBezTo>
                  <a:pt x="24" y="34"/>
                  <a:pt x="24" y="34"/>
                  <a:pt x="24" y="34"/>
                </a:cubicBezTo>
                <a:cubicBezTo>
                  <a:pt x="25" y="34"/>
                  <a:pt x="25" y="35"/>
                  <a:pt x="24" y="35"/>
                </a:cubicBezTo>
                <a:cubicBezTo>
                  <a:pt x="23" y="35"/>
                  <a:pt x="23" y="36"/>
                  <a:pt x="22" y="37"/>
                </a:cubicBezTo>
                <a:cubicBezTo>
                  <a:pt x="22" y="38"/>
                  <a:pt x="22" y="39"/>
                  <a:pt x="21" y="40"/>
                </a:cubicBezTo>
                <a:cubicBezTo>
                  <a:pt x="21" y="40"/>
                  <a:pt x="21" y="40"/>
                  <a:pt x="21" y="40"/>
                </a:cubicBezTo>
                <a:close/>
                <a:moveTo>
                  <a:pt x="22" y="29"/>
                </a:moveTo>
                <a:cubicBezTo>
                  <a:pt x="23" y="29"/>
                  <a:pt x="23" y="30"/>
                  <a:pt x="23" y="30"/>
                </a:cubicBezTo>
                <a:cubicBezTo>
                  <a:pt x="22" y="31"/>
                  <a:pt x="22" y="31"/>
                  <a:pt x="22" y="32"/>
                </a:cubicBezTo>
                <a:cubicBezTo>
                  <a:pt x="22" y="31"/>
                  <a:pt x="22" y="31"/>
                  <a:pt x="21" y="30"/>
                </a:cubicBezTo>
                <a:cubicBezTo>
                  <a:pt x="22" y="30"/>
                  <a:pt x="22" y="29"/>
                  <a:pt x="22" y="29"/>
                </a:cubicBezTo>
                <a:close/>
                <a:moveTo>
                  <a:pt x="4" y="12"/>
                </a:moveTo>
                <a:cubicBezTo>
                  <a:pt x="4" y="12"/>
                  <a:pt x="5" y="12"/>
                  <a:pt x="5" y="13"/>
                </a:cubicBezTo>
                <a:cubicBezTo>
                  <a:pt x="6" y="12"/>
                  <a:pt x="6" y="12"/>
                  <a:pt x="6" y="12"/>
                </a:cubicBezTo>
                <a:cubicBezTo>
                  <a:pt x="6" y="12"/>
                  <a:pt x="6" y="13"/>
                  <a:pt x="6" y="13"/>
                </a:cubicBezTo>
                <a:cubicBezTo>
                  <a:pt x="7" y="13"/>
                  <a:pt x="7" y="14"/>
                  <a:pt x="7" y="14"/>
                </a:cubicBezTo>
                <a:cubicBezTo>
                  <a:pt x="7" y="14"/>
                  <a:pt x="7" y="14"/>
                  <a:pt x="7" y="14"/>
                </a:cubicBezTo>
                <a:cubicBezTo>
                  <a:pt x="7" y="14"/>
                  <a:pt x="7" y="14"/>
                  <a:pt x="7" y="14"/>
                </a:cubicBezTo>
                <a:cubicBezTo>
                  <a:pt x="7" y="14"/>
                  <a:pt x="7" y="14"/>
                  <a:pt x="7" y="14"/>
                </a:cubicBezTo>
                <a:cubicBezTo>
                  <a:pt x="6" y="14"/>
                  <a:pt x="6" y="15"/>
                  <a:pt x="5" y="14"/>
                </a:cubicBezTo>
                <a:cubicBezTo>
                  <a:pt x="5" y="14"/>
                  <a:pt x="5" y="14"/>
                  <a:pt x="4" y="14"/>
                </a:cubicBezTo>
                <a:cubicBezTo>
                  <a:pt x="4" y="14"/>
                  <a:pt x="4" y="14"/>
                  <a:pt x="5" y="14"/>
                </a:cubicBezTo>
                <a:cubicBezTo>
                  <a:pt x="5" y="13"/>
                  <a:pt x="4" y="13"/>
                  <a:pt x="4" y="12"/>
                </a:cubicBezTo>
                <a:close/>
                <a:moveTo>
                  <a:pt x="11" y="17"/>
                </a:moveTo>
                <a:cubicBezTo>
                  <a:pt x="11" y="17"/>
                  <a:pt x="11" y="17"/>
                  <a:pt x="11" y="17"/>
                </a:cubicBezTo>
                <a:cubicBezTo>
                  <a:pt x="12" y="18"/>
                  <a:pt x="13" y="18"/>
                  <a:pt x="14" y="18"/>
                </a:cubicBezTo>
                <a:cubicBezTo>
                  <a:pt x="15" y="19"/>
                  <a:pt x="16" y="19"/>
                  <a:pt x="17" y="18"/>
                </a:cubicBezTo>
                <a:cubicBezTo>
                  <a:pt x="17" y="18"/>
                  <a:pt x="18" y="18"/>
                  <a:pt x="17" y="19"/>
                </a:cubicBezTo>
                <a:cubicBezTo>
                  <a:pt x="17" y="19"/>
                  <a:pt x="17" y="19"/>
                  <a:pt x="16" y="19"/>
                </a:cubicBezTo>
                <a:cubicBezTo>
                  <a:pt x="16" y="19"/>
                  <a:pt x="16" y="19"/>
                  <a:pt x="16" y="19"/>
                </a:cubicBezTo>
                <a:cubicBezTo>
                  <a:pt x="17" y="19"/>
                  <a:pt x="17" y="19"/>
                  <a:pt x="18" y="19"/>
                </a:cubicBezTo>
                <a:cubicBezTo>
                  <a:pt x="18" y="19"/>
                  <a:pt x="18" y="20"/>
                  <a:pt x="18" y="20"/>
                </a:cubicBezTo>
                <a:cubicBezTo>
                  <a:pt x="17" y="20"/>
                  <a:pt x="17" y="20"/>
                  <a:pt x="17" y="20"/>
                </a:cubicBezTo>
                <a:cubicBezTo>
                  <a:pt x="17" y="20"/>
                  <a:pt x="17" y="21"/>
                  <a:pt x="17" y="21"/>
                </a:cubicBezTo>
                <a:cubicBezTo>
                  <a:pt x="16" y="20"/>
                  <a:pt x="16" y="20"/>
                  <a:pt x="16" y="20"/>
                </a:cubicBezTo>
                <a:cubicBezTo>
                  <a:pt x="15" y="20"/>
                  <a:pt x="15" y="20"/>
                  <a:pt x="15" y="20"/>
                </a:cubicBezTo>
                <a:cubicBezTo>
                  <a:pt x="15" y="20"/>
                  <a:pt x="15" y="20"/>
                  <a:pt x="15" y="20"/>
                </a:cubicBezTo>
                <a:cubicBezTo>
                  <a:pt x="15" y="20"/>
                  <a:pt x="15" y="20"/>
                  <a:pt x="15" y="20"/>
                </a:cubicBezTo>
                <a:cubicBezTo>
                  <a:pt x="16" y="21"/>
                  <a:pt x="16" y="21"/>
                  <a:pt x="16" y="21"/>
                </a:cubicBezTo>
                <a:cubicBezTo>
                  <a:pt x="16" y="21"/>
                  <a:pt x="16" y="21"/>
                  <a:pt x="16" y="21"/>
                </a:cubicBezTo>
                <a:cubicBezTo>
                  <a:pt x="17" y="22"/>
                  <a:pt x="16" y="22"/>
                  <a:pt x="16" y="21"/>
                </a:cubicBezTo>
                <a:cubicBezTo>
                  <a:pt x="15" y="22"/>
                  <a:pt x="16" y="22"/>
                  <a:pt x="16" y="22"/>
                </a:cubicBezTo>
                <a:cubicBezTo>
                  <a:pt x="16" y="23"/>
                  <a:pt x="16" y="23"/>
                  <a:pt x="15" y="23"/>
                </a:cubicBezTo>
                <a:cubicBezTo>
                  <a:pt x="15" y="22"/>
                  <a:pt x="15" y="22"/>
                  <a:pt x="15" y="21"/>
                </a:cubicBezTo>
                <a:cubicBezTo>
                  <a:pt x="15" y="21"/>
                  <a:pt x="15" y="21"/>
                  <a:pt x="15" y="22"/>
                </a:cubicBezTo>
                <a:cubicBezTo>
                  <a:pt x="15" y="22"/>
                  <a:pt x="15" y="22"/>
                  <a:pt x="15" y="23"/>
                </a:cubicBezTo>
                <a:cubicBezTo>
                  <a:pt x="14" y="23"/>
                  <a:pt x="14" y="23"/>
                  <a:pt x="14" y="22"/>
                </a:cubicBezTo>
                <a:cubicBezTo>
                  <a:pt x="14" y="21"/>
                  <a:pt x="14" y="20"/>
                  <a:pt x="13" y="19"/>
                </a:cubicBezTo>
                <a:cubicBezTo>
                  <a:pt x="12" y="19"/>
                  <a:pt x="12" y="18"/>
                  <a:pt x="11" y="17"/>
                </a:cubicBezTo>
                <a:cubicBezTo>
                  <a:pt x="11" y="17"/>
                  <a:pt x="11" y="17"/>
                  <a:pt x="11" y="17"/>
                </a:cubicBezTo>
                <a:cubicBezTo>
                  <a:pt x="11" y="17"/>
                  <a:pt x="11" y="17"/>
                  <a:pt x="11" y="17"/>
                </a:cubicBezTo>
                <a:close/>
                <a:moveTo>
                  <a:pt x="20" y="23"/>
                </a:moveTo>
                <a:cubicBezTo>
                  <a:pt x="19" y="24"/>
                  <a:pt x="19" y="24"/>
                  <a:pt x="19" y="23"/>
                </a:cubicBezTo>
                <a:cubicBezTo>
                  <a:pt x="19" y="23"/>
                  <a:pt x="18" y="22"/>
                  <a:pt x="17" y="22"/>
                </a:cubicBezTo>
                <a:cubicBezTo>
                  <a:pt x="18" y="22"/>
                  <a:pt x="19" y="22"/>
                  <a:pt x="19" y="22"/>
                </a:cubicBezTo>
                <a:cubicBezTo>
                  <a:pt x="20" y="23"/>
                  <a:pt x="20" y="23"/>
                  <a:pt x="20" y="23"/>
                </a:cubicBezTo>
                <a:close/>
                <a:moveTo>
                  <a:pt x="43" y="16"/>
                </a:moveTo>
                <a:cubicBezTo>
                  <a:pt x="43" y="16"/>
                  <a:pt x="43" y="17"/>
                  <a:pt x="42" y="17"/>
                </a:cubicBezTo>
                <a:cubicBezTo>
                  <a:pt x="43" y="17"/>
                  <a:pt x="43" y="18"/>
                  <a:pt x="43" y="18"/>
                </a:cubicBezTo>
                <a:cubicBezTo>
                  <a:pt x="42" y="17"/>
                  <a:pt x="42" y="17"/>
                  <a:pt x="42" y="18"/>
                </a:cubicBezTo>
                <a:cubicBezTo>
                  <a:pt x="41" y="18"/>
                  <a:pt x="40" y="18"/>
                  <a:pt x="40" y="17"/>
                </a:cubicBezTo>
                <a:cubicBezTo>
                  <a:pt x="40" y="17"/>
                  <a:pt x="40" y="17"/>
                  <a:pt x="40" y="17"/>
                </a:cubicBezTo>
                <a:cubicBezTo>
                  <a:pt x="40" y="17"/>
                  <a:pt x="40" y="17"/>
                  <a:pt x="40" y="17"/>
                </a:cubicBezTo>
                <a:cubicBezTo>
                  <a:pt x="40" y="17"/>
                  <a:pt x="40" y="17"/>
                  <a:pt x="40" y="17"/>
                </a:cubicBezTo>
                <a:cubicBezTo>
                  <a:pt x="40" y="17"/>
                  <a:pt x="40" y="16"/>
                  <a:pt x="41" y="16"/>
                </a:cubicBezTo>
                <a:cubicBezTo>
                  <a:pt x="41" y="16"/>
                  <a:pt x="41" y="15"/>
                  <a:pt x="41" y="15"/>
                </a:cubicBezTo>
                <a:cubicBezTo>
                  <a:pt x="42" y="15"/>
                  <a:pt x="42" y="15"/>
                  <a:pt x="42" y="16"/>
                </a:cubicBezTo>
                <a:cubicBezTo>
                  <a:pt x="42" y="16"/>
                  <a:pt x="43" y="16"/>
                  <a:pt x="43" y="16"/>
                </a:cubicBezTo>
                <a:close/>
                <a:moveTo>
                  <a:pt x="36" y="19"/>
                </a:moveTo>
                <a:cubicBezTo>
                  <a:pt x="35" y="19"/>
                  <a:pt x="35" y="19"/>
                  <a:pt x="35" y="19"/>
                </a:cubicBezTo>
                <a:cubicBezTo>
                  <a:pt x="35" y="20"/>
                  <a:pt x="34" y="21"/>
                  <a:pt x="33" y="21"/>
                </a:cubicBezTo>
                <a:cubicBezTo>
                  <a:pt x="32" y="22"/>
                  <a:pt x="31" y="23"/>
                  <a:pt x="31" y="24"/>
                </a:cubicBezTo>
                <a:cubicBezTo>
                  <a:pt x="32" y="25"/>
                  <a:pt x="31" y="25"/>
                  <a:pt x="31" y="24"/>
                </a:cubicBezTo>
                <a:cubicBezTo>
                  <a:pt x="31" y="24"/>
                  <a:pt x="31" y="23"/>
                  <a:pt x="31" y="23"/>
                </a:cubicBezTo>
                <a:cubicBezTo>
                  <a:pt x="31" y="22"/>
                  <a:pt x="31" y="22"/>
                  <a:pt x="31" y="23"/>
                </a:cubicBezTo>
                <a:cubicBezTo>
                  <a:pt x="31" y="23"/>
                  <a:pt x="30" y="23"/>
                  <a:pt x="30" y="24"/>
                </a:cubicBezTo>
                <a:cubicBezTo>
                  <a:pt x="30" y="24"/>
                  <a:pt x="29" y="24"/>
                  <a:pt x="30" y="24"/>
                </a:cubicBezTo>
                <a:cubicBezTo>
                  <a:pt x="30" y="23"/>
                  <a:pt x="30" y="23"/>
                  <a:pt x="30" y="23"/>
                </a:cubicBezTo>
                <a:cubicBezTo>
                  <a:pt x="30" y="23"/>
                  <a:pt x="29" y="23"/>
                  <a:pt x="30" y="22"/>
                </a:cubicBezTo>
                <a:cubicBezTo>
                  <a:pt x="30" y="22"/>
                  <a:pt x="30" y="22"/>
                  <a:pt x="30" y="22"/>
                </a:cubicBezTo>
                <a:cubicBezTo>
                  <a:pt x="31" y="22"/>
                  <a:pt x="31" y="22"/>
                  <a:pt x="31" y="22"/>
                </a:cubicBezTo>
                <a:cubicBezTo>
                  <a:pt x="31" y="22"/>
                  <a:pt x="31" y="22"/>
                  <a:pt x="30" y="22"/>
                </a:cubicBezTo>
                <a:cubicBezTo>
                  <a:pt x="30" y="22"/>
                  <a:pt x="31" y="21"/>
                  <a:pt x="31" y="21"/>
                </a:cubicBezTo>
                <a:cubicBezTo>
                  <a:pt x="30" y="22"/>
                  <a:pt x="30" y="22"/>
                  <a:pt x="30" y="22"/>
                </a:cubicBezTo>
                <a:cubicBezTo>
                  <a:pt x="30" y="22"/>
                  <a:pt x="30" y="22"/>
                  <a:pt x="29" y="22"/>
                </a:cubicBezTo>
                <a:cubicBezTo>
                  <a:pt x="29" y="22"/>
                  <a:pt x="29" y="21"/>
                  <a:pt x="29" y="21"/>
                </a:cubicBezTo>
                <a:cubicBezTo>
                  <a:pt x="29" y="21"/>
                  <a:pt x="29" y="21"/>
                  <a:pt x="28" y="21"/>
                </a:cubicBezTo>
                <a:cubicBezTo>
                  <a:pt x="28" y="21"/>
                  <a:pt x="28" y="20"/>
                  <a:pt x="29" y="20"/>
                </a:cubicBezTo>
                <a:cubicBezTo>
                  <a:pt x="29" y="20"/>
                  <a:pt x="29" y="20"/>
                  <a:pt x="30" y="21"/>
                </a:cubicBezTo>
                <a:cubicBezTo>
                  <a:pt x="30" y="21"/>
                  <a:pt x="30" y="20"/>
                  <a:pt x="30" y="20"/>
                </a:cubicBezTo>
                <a:cubicBezTo>
                  <a:pt x="29" y="20"/>
                  <a:pt x="29" y="20"/>
                  <a:pt x="29" y="20"/>
                </a:cubicBezTo>
                <a:cubicBezTo>
                  <a:pt x="29" y="19"/>
                  <a:pt x="29" y="19"/>
                  <a:pt x="29" y="19"/>
                </a:cubicBezTo>
                <a:cubicBezTo>
                  <a:pt x="30" y="20"/>
                  <a:pt x="31" y="20"/>
                  <a:pt x="32" y="20"/>
                </a:cubicBezTo>
                <a:cubicBezTo>
                  <a:pt x="33" y="20"/>
                  <a:pt x="34" y="20"/>
                  <a:pt x="35" y="19"/>
                </a:cubicBezTo>
                <a:cubicBezTo>
                  <a:pt x="36" y="19"/>
                  <a:pt x="36" y="19"/>
                  <a:pt x="36" y="19"/>
                </a:cubicBezTo>
                <a:cubicBezTo>
                  <a:pt x="36" y="19"/>
                  <a:pt x="36" y="19"/>
                  <a:pt x="36" y="19"/>
                </a:cubicBezTo>
                <a:close/>
                <a:moveTo>
                  <a:pt x="25" y="24"/>
                </a:moveTo>
                <a:cubicBezTo>
                  <a:pt x="26" y="23"/>
                  <a:pt x="26" y="23"/>
                  <a:pt x="26" y="23"/>
                </a:cubicBezTo>
                <a:cubicBezTo>
                  <a:pt x="27" y="23"/>
                  <a:pt x="28" y="22"/>
                  <a:pt x="28" y="22"/>
                </a:cubicBezTo>
                <a:cubicBezTo>
                  <a:pt x="28" y="23"/>
                  <a:pt x="27" y="23"/>
                  <a:pt x="27" y="24"/>
                </a:cubicBezTo>
                <a:cubicBezTo>
                  <a:pt x="26" y="24"/>
                  <a:pt x="26" y="24"/>
                  <a:pt x="25" y="24"/>
                </a:cubicBezTo>
                <a:close/>
                <a:moveTo>
                  <a:pt x="25" y="3"/>
                </a:moveTo>
                <a:cubicBezTo>
                  <a:pt x="25" y="3"/>
                  <a:pt x="25" y="4"/>
                  <a:pt x="25" y="4"/>
                </a:cubicBezTo>
                <a:cubicBezTo>
                  <a:pt x="26" y="4"/>
                  <a:pt x="26" y="4"/>
                  <a:pt x="26" y="4"/>
                </a:cubicBezTo>
                <a:cubicBezTo>
                  <a:pt x="26" y="4"/>
                  <a:pt x="25" y="4"/>
                  <a:pt x="25" y="5"/>
                </a:cubicBezTo>
                <a:cubicBezTo>
                  <a:pt x="25" y="6"/>
                  <a:pt x="25" y="6"/>
                  <a:pt x="24" y="6"/>
                </a:cubicBezTo>
                <a:cubicBezTo>
                  <a:pt x="24" y="6"/>
                  <a:pt x="24" y="6"/>
                  <a:pt x="24" y="6"/>
                </a:cubicBezTo>
                <a:cubicBezTo>
                  <a:pt x="24" y="6"/>
                  <a:pt x="24" y="6"/>
                  <a:pt x="24" y="6"/>
                </a:cubicBezTo>
                <a:cubicBezTo>
                  <a:pt x="24" y="6"/>
                  <a:pt x="24" y="6"/>
                  <a:pt x="24" y="6"/>
                </a:cubicBezTo>
                <a:cubicBezTo>
                  <a:pt x="24" y="6"/>
                  <a:pt x="24" y="6"/>
                  <a:pt x="24" y="5"/>
                </a:cubicBezTo>
                <a:cubicBezTo>
                  <a:pt x="24" y="4"/>
                  <a:pt x="23" y="4"/>
                  <a:pt x="23" y="4"/>
                </a:cubicBezTo>
                <a:cubicBezTo>
                  <a:pt x="23" y="4"/>
                  <a:pt x="24" y="4"/>
                  <a:pt x="24" y="4"/>
                </a:cubicBezTo>
                <a:cubicBezTo>
                  <a:pt x="24" y="4"/>
                  <a:pt x="24" y="3"/>
                  <a:pt x="25" y="3"/>
                </a:cubicBezTo>
                <a:close/>
                <a:moveTo>
                  <a:pt x="24" y="11"/>
                </a:moveTo>
                <a:cubicBezTo>
                  <a:pt x="24" y="11"/>
                  <a:pt x="24" y="11"/>
                  <a:pt x="24" y="11"/>
                </a:cubicBezTo>
                <a:cubicBezTo>
                  <a:pt x="24" y="12"/>
                  <a:pt x="24" y="13"/>
                  <a:pt x="24" y="14"/>
                </a:cubicBezTo>
                <a:cubicBezTo>
                  <a:pt x="24" y="15"/>
                  <a:pt x="25" y="16"/>
                  <a:pt x="26" y="17"/>
                </a:cubicBezTo>
                <a:cubicBezTo>
                  <a:pt x="26" y="17"/>
                  <a:pt x="26" y="18"/>
                  <a:pt x="26" y="17"/>
                </a:cubicBezTo>
                <a:cubicBezTo>
                  <a:pt x="25" y="17"/>
                  <a:pt x="25" y="17"/>
                  <a:pt x="25" y="17"/>
                </a:cubicBezTo>
                <a:cubicBezTo>
                  <a:pt x="24" y="16"/>
                  <a:pt x="24" y="16"/>
                  <a:pt x="25" y="17"/>
                </a:cubicBezTo>
                <a:cubicBezTo>
                  <a:pt x="25" y="17"/>
                  <a:pt x="25" y="18"/>
                  <a:pt x="25" y="18"/>
                </a:cubicBezTo>
                <a:cubicBezTo>
                  <a:pt x="25" y="18"/>
                  <a:pt x="25" y="19"/>
                  <a:pt x="25" y="18"/>
                </a:cubicBezTo>
                <a:cubicBezTo>
                  <a:pt x="24" y="18"/>
                  <a:pt x="24" y="17"/>
                  <a:pt x="24" y="17"/>
                </a:cubicBezTo>
                <a:cubicBezTo>
                  <a:pt x="24" y="18"/>
                  <a:pt x="24" y="18"/>
                  <a:pt x="24" y="18"/>
                </a:cubicBezTo>
                <a:cubicBezTo>
                  <a:pt x="24" y="17"/>
                  <a:pt x="24" y="17"/>
                  <a:pt x="23" y="17"/>
                </a:cubicBezTo>
                <a:cubicBezTo>
                  <a:pt x="23" y="16"/>
                  <a:pt x="23" y="16"/>
                  <a:pt x="23" y="16"/>
                </a:cubicBezTo>
                <a:cubicBezTo>
                  <a:pt x="23" y="16"/>
                  <a:pt x="23" y="17"/>
                  <a:pt x="23" y="17"/>
                </a:cubicBezTo>
                <a:cubicBezTo>
                  <a:pt x="23" y="17"/>
                  <a:pt x="23" y="16"/>
                  <a:pt x="23" y="16"/>
                </a:cubicBezTo>
                <a:cubicBezTo>
                  <a:pt x="23" y="17"/>
                  <a:pt x="23" y="17"/>
                  <a:pt x="23" y="17"/>
                </a:cubicBezTo>
                <a:cubicBezTo>
                  <a:pt x="23" y="17"/>
                  <a:pt x="23" y="17"/>
                  <a:pt x="23" y="18"/>
                </a:cubicBezTo>
                <a:cubicBezTo>
                  <a:pt x="23" y="18"/>
                  <a:pt x="22" y="18"/>
                  <a:pt x="22" y="17"/>
                </a:cubicBezTo>
                <a:cubicBezTo>
                  <a:pt x="22" y="17"/>
                  <a:pt x="22" y="18"/>
                  <a:pt x="22" y="18"/>
                </a:cubicBezTo>
                <a:cubicBezTo>
                  <a:pt x="21" y="18"/>
                  <a:pt x="21" y="18"/>
                  <a:pt x="21" y="18"/>
                </a:cubicBezTo>
                <a:cubicBezTo>
                  <a:pt x="22" y="17"/>
                  <a:pt x="22" y="17"/>
                  <a:pt x="22" y="17"/>
                </a:cubicBezTo>
                <a:cubicBezTo>
                  <a:pt x="23" y="16"/>
                  <a:pt x="22" y="16"/>
                  <a:pt x="22" y="16"/>
                </a:cubicBezTo>
                <a:cubicBezTo>
                  <a:pt x="21" y="17"/>
                  <a:pt x="21" y="17"/>
                  <a:pt x="21" y="17"/>
                </a:cubicBezTo>
                <a:cubicBezTo>
                  <a:pt x="20" y="17"/>
                  <a:pt x="20" y="16"/>
                  <a:pt x="21" y="16"/>
                </a:cubicBezTo>
                <a:cubicBezTo>
                  <a:pt x="22" y="16"/>
                  <a:pt x="22" y="15"/>
                  <a:pt x="23" y="14"/>
                </a:cubicBezTo>
                <a:cubicBezTo>
                  <a:pt x="23" y="13"/>
                  <a:pt x="24" y="12"/>
                  <a:pt x="24" y="11"/>
                </a:cubicBezTo>
                <a:cubicBezTo>
                  <a:pt x="24" y="11"/>
                  <a:pt x="24" y="11"/>
                  <a:pt x="24" y="11"/>
                </a:cubicBezTo>
                <a:cubicBezTo>
                  <a:pt x="24" y="11"/>
                  <a:pt x="24" y="11"/>
                  <a:pt x="24" y="11"/>
                </a:cubicBezTo>
                <a:close/>
                <a:moveTo>
                  <a:pt x="23" y="22"/>
                </a:moveTo>
                <a:cubicBezTo>
                  <a:pt x="22" y="22"/>
                  <a:pt x="22" y="21"/>
                  <a:pt x="22" y="21"/>
                </a:cubicBezTo>
                <a:cubicBezTo>
                  <a:pt x="23" y="20"/>
                  <a:pt x="23" y="19"/>
                  <a:pt x="23" y="19"/>
                </a:cubicBezTo>
                <a:cubicBezTo>
                  <a:pt x="23" y="20"/>
                  <a:pt x="23" y="20"/>
                  <a:pt x="24" y="21"/>
                </a:cubicBezTo>
                <a:cubicBezTo>
                  <a:pt x="23" y="21"/>
                  <a:pt x="23" y="22"/>
                  <a:pt x="23" y="22"/>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PA_任意多边形 145"/>
          <p:cNvSpPr>
            <a:spLocks noEditPoints="1"/>
          </p:cNvSpPr>
          <p:nvPr>
            <p:custDataLst>
              <p:tags r:id="rId9"/>
            </p:custDataLst>
          </p:nvPr>
        </p:nvSpPr>
        <p:spPr bwMode="auto">
          <a:xfrm rot="4726736">
            <a:off x="6299696" y="2953797"/>
            <a:ext cx="889000" cy="1000125"/>
          </a:xfrm>
          <a:custGeom>
            <a:gdLst>
              <a:gd name="T0" fmla="*/ 19 w 45"/>
              <a:gd name="T1" fmla="*/ 16 h 51"/>
              <a:gd name="T2" fmla="*/ 16 w 45"/>
              <a:gd name="T3" fmla="*/ 10 h 51"/>
              <a:gd name="T4" fmla="*/ 14 w 45"/>
              <a:gd name="T5" fmla="*/ 15 h 51"/>
              <a:gd name="T6" fmla="*/ 7 w 45"/>
              <a:gd name="T7" fmla="*/ 11 h 51"/>
              <a:gd name="T8" fmla="*/ 10 w 45"/>
              <a:gd name="T9" fmla="*/ 18 h 51"/>
              <a:gd name="T10" fmla="*/ 7 w 45"/>
              <a:gd name="T11" fmla="*/ 22 h 51"/>
              <a:gd name="T12" fmla="*/ 8 w 45"/>
              <a:gd name="T13" fmla="*/ 28 h 51"/>
              <a:gd name="T14" fmla="*/ 6 w 45"/>
              <a:gd name="T15" fmla="*/ 33 h 51"/>
              <a:gd name="T16" fmla="*/ 9 w 45"/>
              <a:gd name="T17" fmla="*/ 36 h 51"/>
              <a:gd name="T18" fmla="*/ 15 w 45"/>
              <a:gd name="T19" fmla="*/ 36 h 51"/>
              <a:gd name="T20" fmla="*/ 16 w 45"/>
              <a:gd name="T21" fmla="*/ 36 h 51"/>
              <a:gd name="T22" fmla="*/ 17 w 45"/>
              <a:gd name="T23" fmla="*/ 43 h 51"/>
              <a:gd name="T24" fmla="*/ 22 w 45"/>
              <a:gd name="T25" fmla="*/ 44 h 51"/>
              <a:gd name="T26" fmla="*/ 25 w 45"/>
              <a:gd name="T27" fmla="*/ 40 h 51"/>
              <a:gd name="T28" fmla="*/ 31 w 45"/>
              <a:gd name="T29" fmla="*/ 39 h 51"/>
              <a:gd name="T30" fmla="*/ 34 w 45"/>
              <a:gd name="T31" fmla="*/ 34 h 51"/>
              <a:gd name="T32" fmla="*/ 41 w 45"/>
              <a:gd name="T33" fmla="*/ 35 h 51"/>
              <a:gd name="T34" fmla="*/ 35 w 45"/>
              <a:gd name="T35" fmla="*/ 30 h 51"/>
              <a:gd name="T36" fmla="*/ 39 w 45"/>
              <a:gd name="T37" fmla="*/ 26 h 51"/>
              <a:gd name="T38" fmla="*/ 33 w 45"/>
              <a:gd name="T39" fmla="*/ 25 h 51"/>
              <a:gd name="T40" fmla="*/ 45 w 45"/>
              <a:gd name="T41" fmla="*/ 15 h 51"/>
              <a:gd name="T42" fmla="*/ 29 w 45"/>
              <a:gd name="T43" fmla="*/ 17 h 51"/>
              <a:gd name="T44" fmla="*/ 33 w 45"/>
              <a:gd name="T45" fmla="*/ 12 h 51"/>
              <a:gd name="T46" fmla="*/ 27 w 45"/>
              <a:gd name="T47" fmla="*/ 13 h 51"/>
              <a:gd name="T48" fmla="*/ 27 w 45"/>
              <a:gd name="T49" fmla="*/ 5 h 51"/>
              <a:gd name="T50" fmla="*/ 26 w 45"/>
              <a:gd name="T51" fmla="*/ 26 h 51"/>
              <a:gd name="T52" fmla="*/ 31 w 45"/>
              <a:gd name="T53" fmla="*/ 39 h 51"/>
              <a:gd name="T54" fmla="*/ 23 w 45"/>
              <a:gd name="T55" fmla="*/ 27 h 51"/>
              <a:gd name="T56" fmla="*/ 14 w 45"/>
              <a:gd name="T57" fmla="*/ 39 h 51"/>
              <a:gd name="T58" fmla="*/ 20 w 45"/>
              <a:gd name="T59" fmla="*/ 27 h 51"/>
              <a:gd name="T60" fmla="*/ 7 w 45"/>
              <a:gd name="T61" fmla="*/ 23 h 51"/>
              <a:gd name="T62" fmla="*/ 22 w 45"/>
              <a:gd name="T63" fmla="*/ 24 h 51"/>
              <a:gd name="T64" fmla="*/ 17 w 45"/>
              <a:gd name="T65" fmla="*/ 12 h 51"/>
              <a:gd name="T66" fmla="*/ 24 w 45"/>
              <a:gd name="T67" fmla="*/ 19 h 51"/>
              <a:gd name="T68" fmla="*/ 28 w 45"/>
              <a:gd name="T69" fmla="*/ 18 h 51"/>
              <a:gd name="T70" fmla="*/ 36 w 45"/>
              <a:gd name="T71" fmla="*/ 27 h 51"/>
              <a:gd name="T72" fmla="*/ 5 w 45"/>
              <a:gd name="T73" fmla="*/ 34 h 51"/>
              <a:gd name="T74" fmla="*/ 14 w 45"/>
              <a:gd name="T75" fmla="*/ 27 h 51"/>
              <a:gd name="T76" fmla="*/ 15 w 45"/>
              <a:gd name="T77" fmla="*/ 29 h 51"/>
              <a:gd name="T78" fmla="*/ 10 w 45"/>
              <a:gd name="T79" fmla="*/ 32 h 51"/>
              <a:gd name="T80" fmla="*/ 39 w 45"/>
              <a:gd name="T81" fmla="*/ 37 h 51"/>
              <a:gd name="T82" fmla="*/ 28 w 45"/>
              <a:gd name="T83" fmla="*/ 33 h 51"/>
              <a:gd name="T84" fmla="*/ 30 w 45"/>
              <a:gd name="T85" fmla="*/ 31 h 51"/>
              <a:gd name="T86" fmla="*/ 34 w 45"/>
              <a:gd name="T87" fmla="*/ 34 h 51"/>
              <a:gd name="T88" fmla="*/ 21 w 45"/>
              <a:gd name="T89" fmla="*/ 45 h 51"/>
              <a:gd name="T90" fmla="*/ 20 w 45"/>
              <a:gd name="T91" fmla="*/ 34 h 51"/>
              <a:gd name="T92" fmla="*/ 22 w 45"/>
              <a:gd name="T93" fmla="*/ 33 h 51"/>
              <a:gd name="T94" fmla="*/ 22 w 45"/>
              <a:gd name="T95" fmla="*/ 29 h 51"/>
              <a:gd name="T96" fmla="*/ 7 w 45"/>
              <a:gd name="T97" fmla="*/ 14 h 51"/>
              <a:gd name="T98" fmla="*/ 16 w 45"/>
              <a:gd name="T99" fmla="*/ 19 h 51"/>
              <a:gd name="T100" fmla="*/ 16 w 45"/>
              <a:gd name="T101" fmla="*/ 21 h 51"/>
              <a:gd name="T102" fmla="*/ 11 w 45"/>
              <a:gd name="T103" fmla="*/ 17 h 51"/>
              <a:gd name="T104" fmla="*/ 40 w 45"/>
              <a:gd name="T105" fmla="*/ 17 h 51"/>
              <a:gd name="T106" fmla="*/ 31 w 45"/>
              <a:gd name="T107" fmla="*/ 24 h 51"/>
              <a:gd name="T108" fmla="*/ 30 w 45"/>
              <a:gd name="T109" fmla="*/ 22 h 51"/>
              <a:gd name="T110" fmla="*/ 36 w 45"/>
              <a:gd name="T111" fmla="*/ 19 h 51"/>
              <a:gd name="T112" fmla="*/ 24 w 45"/>
              <a:gd name="T113" fmla="*/ 6 h 51"/>
              <a:gd name="T114" fmla="*/ 26 w 45"/>
              <a:gd name="T115" fmla="*/ 17 h 51"/>
              <a:gd name="T116" fmla="*/ 23 w 45"/>
              <a:gd name="T117" fmla="*/ 16 h 51"/>
              <a:gd name="T118" fmla="*/ 24 w 45"/>
              <a:gd name="T119" fmla="*/ 11 h 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 h="51">
                <a:moveTo>
                  <a:pt x="24" y="3"/>
                </a:moveTo>
                <a:cubicBezTo>
                  <a:pt x="23" y="3"/>
                  <a:pt x="22" y="3"/>
                  <a:pt x="22" y="4"/>
                </a:cubicBezTo>
                <a:cubicBezTo>
                  <a:pt x="23" y="4"/>
                  <a:pt x="23" y="5"/>
                  <a:pt x="23" y="6"/>
                </a:cubicBezTo>
                <a:cubicBezTo>
                  <a:pt x="23" y="6"/>
                  <a:pt x="23" y="7"/>
                  <a:pt x="24" y="7"/>
                </a:cubicBezTo>
                <a:cubicBezTo>
                  <a:pt x="24" y="8"/>
                  <a:pt x="23" y="9"/>
                  <a:pt x="23" y="7"/>
                </a:cubicBezTo>
                <a:cubicBezTo>
                  <a:pt x="22" y="6"/>
                  <a:pt x="21" y="5"/>
                  <a:pt x="20" y="6"/>
                </a:cubicBezTo>
                <a:cubicBezTo>
                  <a:pt x="19" y="6"/>
                  <a:pt x="20" y="8"/>
                  <a:pt x="20" y="8"/>
                </a:cubicBezTo>
                <a:cubicBezTo>
                  <a:pt x="21" y="7"/>
                  <a:pt x="22" y="8"/>
                  <a:pt x="23" y="9"/>
                </a:cubicBezTo>
                <a:cubicBezTo>
                  <a:pt x="23" y="9"/>
                  <a:pt x="23" y="10"/>
                  <a:pt x="23" y="11"/>
                </a:cubicBezTo>
                <a:cubicBezTo>
                  <a:pt x="23" y="13"/>
                  <a:pt x="22" y="15"/>
                  <a:pt x="21" y="16"/>
                </a:cubicBezTo>
                <a:cubicBezTo>
                  <a:pt x="20" y="16"/>
                  <a:pt x="20" y="16"/>
                  <a:pt x="19" y="16"/>
                </a:cubicBezTo>
                <a:cubicBezTo>
                  <a:pt x="19" y="16"/>
                  <a:pt x="19" y="15"/>
                  <a:pt x="19" y="15"/>
                </a:cubicBezTo>
                <a:cubicBezTo>
                  <a:pt x="20" y="14"/>
                  <a:pt x="20" y="14"/>
                  <a:pt x="20" y="12"/>
                </a:cubicBezTo>
                <a:cubicBezTo>
                  <a:pt x="20" y="12"/>
                  <a:pt x="20" y="12"/>
                  <a:pt x="20" y="12"/>
                </a:cubicBezTo>
                <a:cubicBezTo>
                  <a:pt x="21" y="11"/>
                  <a:pt x="21" y="11"/>
                  <a:pt x="20" y="10"/>
                </a:cubicBezTo>
                <a:cubicBezTo>
                  <a:pt x="19" y="10"/>
                  <a:pt x="19" y="11"/>
                  <a:pt x="19" y="12"/>
                </a:cubicBezTo>
                <a:cubicBezTo>
                  <a:pt x="20" y="13"/>
                  <a:pt x="19" y="14"/>
                  <a:pt x="18" y="15"/>
                </a:cubicBezTo>
                <a:cubicBezTo>
                  <a:pt x="18" y="14"/>
                  <a:pt x="18" y="14"/>
                  <a:pt x="18" y="13"/>
                </a:cubicBezTo>
                <a:cubicBezTo>
                  <a:pt x="18" y="13"/>
                  <a:pt x="18" y="13"/>
                  <a:pt x="18" y="12"/>
                </a:cubicBezTo>
                <a:cubicBezTo>
                  <a:pt x="17" y="11"/>
                  <a:pt x="17" y="11"/>
                  <a:pt x="18" y="10"/>
                </a:cubicBezTo>
                <a:cubicBezTo>
                  <a:pt x="18" y="10"/>
                  <a:pt x="19" y="10"/>
                  <a:pt x="19" y="10"/>
                </a:cubicBezTo>
                <a:cubicBezTo>
                  <a:pt x="19" y="9"/>
                  <a:pt x="18" y="9"/>
                  <a:pt x="16" y="10"/>
                </a:cubicBezTo>
                <a:cubicBezTo>
                  <a:pt x="16" y="9"/>
                  <a:pt x="15" y="8"/>
                  <a:pt x="15" y="8"/>
                </a:cubicBezTo>
                <a:cubicBezTo>
                  <a:pt x="15" y="9"/>
                  <a:pt x="15" y="10"/>
                  <a:pt x="15" y="11"/>
                </a:cubicBezTo>
                <a:cubicBezTo>
                  <a:pt x="13" y="11"/>
                  <a:pt x="13" y="12"/>
                  <a:pt x="13" y="13"/>
                </a:cubicBezTo>
                <a:cubicBezTo>
                  <a:pt x="14" y="13"/>
                  <a:pt x="14" y="12"/>
                  <a:pt x="14" y="12"/>
                </a:cubicBezTo>
                <a:cubicBezTo>
                  <a:pt x="15" y="12"/>
                  <a:pt x="15" y="12"/>
                  <a:pt x="16" y="13"/>
                </a:cubicBezTo>
                <a:cubicBezTo>
                  <a:pt x="16" y="14"/>
                  <a:pt x="16" y="14"/>
                  <a:pt x="17" y="14"/>
                </a:cubicBezTo>
                <a:cubicBezTo>
                  <a:pt x="17" y="14"/>
                  <a:pt x="17" y="15"/>
                  <a:pt x="17" y="15"/>
                </a:cubicBezTo>
                <a:cubicBezTo>
                  <a:pt x="16" y="16"/>
                  <a:pt x="15" y="15"/>
                  <a:pt x="14" y="14"/>
                </a:cubicBezTo>
                <a:cubicBezTo>
                  <a:pt x="14" y="13"/>
                  <a:pt x="13" y="13"/>
                  <a:pt x="13" y="14"/>
                </a:cubicBezTo>
                <a:cubicBezTo>
                  <a:pt x="12" y="14"/>
                  <a:pt x="13" y="15"/>
                  <a:pt x="14" y="15"/>
                </a:cubicBezTo>
                <a:cubicBezTo>
                  <a:pt x="14" y="15"/>
                  <a:pt x="14" y="15"/>
                  <a:pt x="14" y="15"/>
                </a:cubicBezTo>
                <a:cubicBezTo>
                  <a:pt x="15" y="16"/>
                  <a:pt x="16" y="16"/>
                  <a:pt x="17" y="16"/>
                </a:cubicBezTo>
                <a:cubicBezTo>
                  <a:pt x="17" y="16"/>
                  <a:pt x="18" y="16"/>
                  <a:pt x="18" y="16"/>
                </a:cubicBezTo>
                <a:cubicBezTo>
                  <a:pt x="18" y="17"/>
                  <a:pt x="17" y="18"/>
                  <a:pt x="16" y="18"/>
                </a:cubicBezTo>
                <a:cubicBezTo>
                  <a:pt x="15" y="18"/>
                  <a:pt x="13" y="17"/>
                  <a:pt x="11" y="16"/>
                </a:cubicBezTo>
                <a:cubicBezTo>
                  <a:pt x="10" y="16"/>
                  <a:pt x="10" y="15"/>
                  <a:pt x="10" y="15"/>
                </a:cubicBezTo>
                <a:cubicBezTo>
                  <a:pt x="10" y="14"/>
                  <a:pt x="10" y="12"/>
                  <a:pt x="11" y="12"/>
                </a:cubicBezTo>
                <a:cubicBezTo>
                  <a:pt x="11" y="12"/>
                  <a:pt x="10" y="10"/>
                  <a:pt x="10" y="11"/>
                </a:cubicBezTo>
                <a:cubicBezTo>
                  <a:pt x="8" y="11"/>
                  <a:pt x="8" y="12"/>
                  <a:pt x="9" y="14"/>
                </a:cubicBezTo>
                <a:cubicBezTo>
                  <a:pt x="9" y="15"/>
                  <a:pt x="9" y="15"/>
                  <a:pt x="8" y="14"/>
                </a:cubicBezTo>
                <a:cubicBezTo>
                  <a:pt x="8" y="14"/>
                  <a:pt x="8" y="13"/>
                  <a:pt x="7" y="13"/>
                </a:cubicBezTo>
                <a:cubicBezTo>
                  <a:pt x="6" y="13"/>
                  <a:pt x="7" y="12"/>
                  <a:pt x="7" y="11"/>
                </a:cubicBezTo>
                <a:cubicBezTo>
                  <a:pt x="6" y="11"/>
                  <a:pt x="5" y="11"/>
                  <a:pt x="5" y="12"/>
                </a:cubicBezTo>
                <a:cubicBezTo>
                  <a:pt x="4" y="12"/>
                  <a:pt x="3" y="11"/>
                  <a:pt x="2" y="11"/>
                </a:cubicBezTo>
                <a:cubicBezTo>
                  <a:pt x="2" y="11"/>
                  <a:pt x="4" y="13"/>
                  <a:pt x="4" y="14"/>
                </a:cubicBezTo>
                <a:cubicBezTo>
                  <a:pt x="3" y="14"/>
                  <a:pt x="3" y="15"/>
                  <a:pt x="4" y="16"/>
                </a:cubicBezTo>
                <a:cubicBezTo>
                  <a:pt x="4" y="15"/>
                  <a:pt x="5" y="15"/>
                  <a:pt x="6" y="15"/>
                </a:cubicBezTo>
                <a:cubicBezTo>
                  <a:pt x="6" y="15"/>
                  <a:pt x="7" y="16"/>
                  <a:pt x="7" y="15"/>
                </a:cubicBezTo>
                <a:cubicBezTo>
                  <a:pt x="8" y="16"/>
                  <a:pt x="8" y="16"/>
                  <a:pt x="7" y="16"/>
                </a:cubicBezTo>
                <a:cubicBezTo>
                  <a:pt x="5" y="16"/>
                  <a:pt x="4" y="17"/>
                  <a:pt x="4" y="18"/>
                </a:cubicBezTo>
                <a:cubicBezTo>
                  <a:pt x="5" y="19"/>
                  <a:pt x="6" y="19"/>
                  <a:pt x="6" y="19"/>
                </a:cubicBezTo>
                <a:cubicBezTo>
                  <a:pt x="6" y="18"/>
                  <a:pt x="7" y="17"/>
                  <a:pt x="8" y="17"/>
                </a:cubicBezTo>
                <a:cubicBezTo>
                  <a:pt x="9" y="17"/>
                  <a:pt x="10" y="17"/>
                  <a:pt x="10" y="18"/>
                </a:cubicBezTo>
                <a:cubicBezTo>
                  <a:pt x="12" y="19"/>
                  <a:pt x="13" y="20"/>
                  <a:pt x="14" y="22"/>
                </a:cubicBezTo>
                <a:cubicBezTo>
                  <a:pt x="14" y="23"/>
                  <a:pt x="13" y="23"/>
                  <a:pt x="13" y="24"/>
                </a:cubicBezTo>
                <a:cubicBezTo>
                  <a:pt x="12" y="24"/>
                  <a:pt x="12" y="24"/>
                  <a:pt x="12" y="23"/>
                </a:cubicBezTo>
                <a:cubicBezTo>
                  <a:pt x="12" y="22"/>
                  <a:pt x="11" y="21"/>
                  <a:pt x="10" y="21"/>
                </a:cubicBezTo>
                <a:cubicBezTo>
                  <a:pt x="10" y="21"/>
                  <a:pt x="10" y="21"/>
                  <a:pt x="10" y="20"/>
                </a:cubicBezTo>
                <a:cubicBezTo>
                  <a:pt x="10" y="20"/>
                  <a:pt x="9" y="20"/>
                  <a:pt x="8" y="20"/>
                </a:cubicBezTo>
                <a:cubicBezTo>
                  <a:pt x="8" y="21"/>
                  <a:pt x="8" y="21"/>
                  <a:pt x="9" y="21"/>
                </a:cubicBezTo>
                <a:cubicBezTo>
                  <a:pt x="11" y="22"/>
                  <a:pt x="12" y="23"/>
                  <a:pt x="11" y="24"/>
                </a:cubicBezTo>
                <a:cubicBezTo>
                  <a:pt x="11" y="24"/>
                  <a:pt x="10" y="24"/>
                  <a:pt x="10" y="24"/>
                </a:cubicBezTo>
                <a:cubicBezTo>
                  <a:pt x="10" y="23"/>
                  <a:pt x="10" y="23"/>
                  <a:pt x="9" y="23"/>
                </a:cubicBezTo>
                <a:cubicBezTo>
                  <a:pt x="8" y="23"/>
                  <a:pt x="8" y="23"/>
                  <a:pt x="7" y="22"/>
                </a:cubicBezTo>
                <a:cubicBezTo>
                  <a:pt x="7" y="21"/>
                  <a:pt x="8" y="21"/>
                  <a:pt x="8" y="21"/>
                </a:cubicBezTo>
                <a:cubicBezTo>
                  <a:pt x="7" y="21"/>
                  <a:pt x="6" y="21"/>
                  <a:pt x="6" y="23"/>
                </a:cubicBezTo>
                <a:cubicBezTo>
                  <a:pt x="5" y="23"/>
                  <a:pt x="4" y="24"/>
                  <a:pt x="4" y="24"/>
                </a:cubicBezTo>
                <a:cubicBezTo>
                  <a:pt x="4" y="24"/>
                  <a:pt x="5" y="25"/>
                  <a:pt x="6" y="25"/>
                </a:cubicBezTo>
                <a:cubicBezTo>
                  <a:pt x="6" y="26"/>
                  <a:pt x="6" y="27"/>
                  <a:pt x="8" y="28"/>
                </a:cubicBezTo>
                <a:cubicBezTo>
                  <a:pt x="7" y="27"/>
                  <a:pt x="7" y="27"/>
                  <a:pt x="7" y="26"/>
                </a:cubicBezTo>
                <a:cubicBezTo>
                  <a:pt x="7" y="26"/>
                  <a:pt x="8" y="25"/>
                  <a:pt x="8" y="25"/>
                </a:cubicBezTo>
                <a:cubicBezTo>
                  <a:pt x="9" y="26"/>
                  <a:pt x="10" y="25"/>
                  <a:pt x="10" y="25"/>
                </a:cubicBezTo>
                <a:cubicBezTo>
                  <a:pt x="10" y="25"/>
                  <a:pt x="11" y="25"/>
                  <a:pt x="11" y="25"/>
                </a:cubicBezTo>
                <a:cubicBezTo>
                  <a:pt x="11" y="26"/>
                  <a:pt x="10" y="27"/>
                  <a:pt x="9" y="27"/>
                </a:cubicBezTo>
                <a:cubicBezTo>
                  <a:pt x="8" y="27"/>
                  <a:pt x="8" y="28"/>
                  <a:pt x="8" y="28"/>
                </a:cubicBezTo>
                <a:cubicBezTo>
                  <a:pt x="8" y="29"/>
                  <a:pt x="9" y="29"/>
                  <a:pt x="9" y="28"/>
                </a:cubicBezTo>
                <a:cubicBezTo>
                  <a:pt x="9" y="28"/>
                  <a:pt x="9" y="27"/>
                  <a:pt x="10" y="27"/>
                </a:cubicBezTo>
                <a:cubicBezTo>
                  <a:pt x="11" y="27"/>
                  <a:pt x="12" y="27"/>
                  <a:pt x="12" y="26"/>
                </a:cubicBezTo>
                <a:cubicBezTo>
                  <a:pt x="12" y="25"/>
                  <a:pt x="12" y="25"/>
                  <a:pt x="13" y="25"/>
                </a:cubicBezTo>
                <a:cubicBezTo>
                  <a:pt x="13" y="26"/>
                  <a:pt x="13" y="26"/>
                  <a:pt x="13" y="27"/>
                </a:cubicBezTo>
                <a:cubicBezTo>
                  <a:pt x="12" y="29"/>
                  <a:pt x="11" y="30"/>
                  <a:pt x="9" y="31"/>
                </a:cubicBezTo>
                <a:cubicBezTo>
                  <a:pt x="8" y="31"/>
                  <a:pt x="8" y="32"/>
                  <a:pt x="7" y="31"/>
                </a:cubicBezTo>
                <a:cubicBezTo>
                  <a:pt x="6" y="31"/>
                  <a:pt x="5" y="30"/>
                  <a:pt x="5" y="29"/>
                </a:cubicBezTo>
                <a:cubicBezTo>
                  <a:pt x="6" y="29"/>
                  <a:pt x="4" y="29"/>
                  <a:pt x="4" y="29"/>
                </a:cubicBezTo>
                <a:cubicBezTo>
                  <a:pt x="3" y="31"/>
                  <a:pt x="4" y="32"/>
                  <a:pt x="6" y="32"/>
                </a:cubicBezTo>
                <a:cubicBezTo>
                  <a:pt x="7" y="32"/>
                  <a:pt x="7" y="33"/>
                  <a:pt x="6" y="33"/>
                </a:cubicBezTo>
                <a:cubicBezTo>
                  <a:pt x="5" y="32"/>
                  <a:pt x="5" y="32"/>
                  <a:pt x="4" y="33"/>
                </a:cubicBezTo>
                <a:cubicBezTo>
                  <a:pt x="4" y="33"/>
                  <a:pt x="3" y="33"/>
                  <a:pt x="3" y="32"/>
                </a:cubicBezTo>
                <a:cubicBezTo>
                  <a:pt x="2" y="32"/>
                  <a:pt x="2" y="33"/>
                  <a:pt x="3" y="34"/>
                </a:cubicBezTo>
                <a:cubicBezTo>
                  <a:pt x="2" y="34"/>
                  <a:pt x="0" y="36"/>
                  <a:pt x="0" y="36"/>
                </a:cubicBezTo>
                <a:cubicBezTo>
                  <a:pt x="1" y="36"/>
                  <a:pt x="2" y="36"/>
                  <a:pt x="3" y="36"/>
                </a:cubicBezTo>
                <a:cubicBezTo>
                  <a:pt x="3" y="37"/>
                  <a:pt x="4" y="37"/>
                  <a:pt x="5" y="37"/>
                </a:cubicBezTo>
                <a:cubicBezTo>
                  <a:pt x="4" y="36"/>
                  <a:pt x="5" y="35"/>
                  <a:pt x="5" y="35"/>
                </a:cubicBezTo>
                <a:cubicBezTo>
                  <a:pt x="6" y="35"/>
                  <a:pt x="6" y="34"/>
                  <a:pt x="6" y="34"/>
                </a:cubicBezTo>
                <a:cubicBezTo>
                  <a:pt x="7" y="33"/>
                  <a:pt x="8" y="33"/>
                  <a:pt x="7" y="34"/>
                </a:cubicBezTo>
                <a:cubicBezTo>
                  <a:pt x="6" y="36"/>
                  <a:pt x="6" y="37"/>
                  <a:pt x="7" y="38"/>
                </a:cubicBezTo>
                <a:cubicBezTo>
                  <a:pt x="8" y="38"/>
                  <a:pt x="9" y="37"/>
                  <a:pt x="9" y="36"/>
                </a:cubicBezTo>
                <a:cubicBezTo>
                  <a:pt x="8" y="36"/>
                  <a:pt x="8" y="35"/>
                  <a:pt x="8" y="34"/>
                </a:cubicBezTo>
                <a:cubicBezTo>
                  <a:pt x="8" y="33"/>
                  <a:pt x="9" y="33"/>
                  <a:pt x="10" y="32"/>
                </a:cubicBezTo>
                <a:cubicBezTo>
                  <a:pt x="12" y="32"/>
                  <a:pt x="14" y="31"/>
                  <a:pt x="15" y="32"/>
                </a:cubicBezTo>
                <a:cubicBezTo>
                  <a:pt x="16" y="32"/>
                  <a:pt x="16" y="33"/>
                  <a:pt x="16" y="33"/>
                </a:cubicBezTo>
                <a:cubicBezTo>
                  <a:pt x="16" y="34"/>
                  <a:pt x="16" y="34"/>
                  <a:pt x="15" y="34"/>
                </a:cubicBezTo>
                <a:cubicBezTo>
                  <a:pt x="14" y="33"/>
                  <a:pt x="14" y="33"/>
                  <a:pt x="13" y="34"/>
                </a:cubicBezTo>
                <a:cubicBezTo>
                  <a:pt x="13" y="35"/>
                  <a:pt x="12" y="35"/>
                  <a:pt x="12" y="34"/>
                </a:cubicBezTo>
                <a:cubicBezTo>
                  <a:pt x="11" y="34"/>
                  <a:pt x="11" y="35"/>
                  <a:pt x="11" y="35"/>
                </a:cubicBezTo>
                <a:cubicBezTo>
                  <a:pt x="11" y="36"/>
                  <a:pt x="12" y="36"/>
                  <a:pt x="13" y="35"/>
                </a:cubicBezTo>
                <a:cubicBezTo>
                  <a:pt x="14" y="34"/>
                  <a:pt x="15" y="34"/>
                  <a:pt x="16" y="35"/>
                </a:cubicBezTo>
                <a:cubicBezTo>
                  <a:pt x="15" y="35"/>
                  <a:pt x="15" y="35"/>
                  <a:pt x="15" y="36"/>
                </a:cubicBezTo>
                <a:cubicBezTo>
                  <a:pt x="14" y="36"/>
                  <a:pt x="14" y="36"/>
                  <a:pt x="14" y="37"/>
                </a:cubicBezTo>
                <a:cubicBezTo>
                  <a:pt x="13" y="37"/>
                  <a:pt x="13" y="37"/>
                  <a:pt x="12" y="37"/>
                </a:cubicBezTo>
                <a:cubicBezTo>
                  <a:pt x="12" y="37"/>
                  <a:pt x="11" y="36"/>
                  <a:pt x="11" y="36"/>
                </a:cubicBezTo>
                <a:cubicBezTo>
                  <a:pt x="11" y="37"/>
                  <a:pt x="11" y="38"/>
                  <a:pt x="12" y="39"/>
                </a:cubicBezTo>
                <a:cubicBezTo>
                  <a:pt x="12" y="39"/>
                  <a:pt x="12" y="41"/>
                  <a:pt x="12" y="41"/>
                </a:cubicBezTo>
                <a:cubicBezTo>
                  <a:pt x="12" y="41"/>
                  <a:pt x="12" y="41"/>
                  <a:pt x="12" y="41"/>
                </a:cubicBezTo>
                <a:cubicBezTo>
                  <a:pt x="12" y="41"/>
                  <a:pt x="13" y="40"/>
                  <a:pt x="14" y="40"/>
                </a:cubicBezTo>
                <a:cubicBezTo>
                  <a:pt x="15" y="41"/>
                  <a:pt x="16" y="41"/>
                  <a:pt x="17" y="40"/>
                </a:cubicBezTo>
                <a:cubicBezTo>
                  <a:pt x="16" y="40"/>
                  <a:pt x="16" y="40"/>
                  <a:pt x="15" y="39"/>
                </a:cubicBezTo>
                <a:cubicBezTo>
                  <a:pt x="15" y="39"/>
                  <a:pt x="15" y="38"/>
                  <a:pt x="15" y="38"/>
                </a:cubicBezTo>
                <a:cubicBezTo>
                  <a:pt x="16" y="37"/>
                  <a:pt x="16" y="37"/>
                  <a:pt x="16" y="36"/>
                </a:cubicBezTo>
                <a:cubicBezTo>
                  <a:pt x="16" y="36"/>
                  <a:pt x="16" y="36"/>
                  <a:pt x="17" y="35"/>
                </a:cubicBezTo>
                <a:cubicBezTo>
                  <a:pt x="18" y="36"/>
                  <a:pt x="18" y="37"/>
                  <a:pt x="17" y="38"/>
                </a:cubicBezTo>
                <a:cubicBezTo>
                  <a:pt x="17" y="39"/>
                  <a:pt x="17" y="40"/>
                  <a:pt x="17" y="40"/>
                </a:cubicBezTo>
                <a:cubicBezTo>
                  <a:pt x="18" y="40"/>
                  <a:pt x="19" y="39"/>
                  <a:pt x="18" y="39"/>
                </a:cubicBezTo>
                <a:cubicBezTo>
                  <a:pt x="18" y="38"/>
                  <a:pt x="18" y="38"/>
                  <a:pt x="18" y="38"/>
                </a:cubicBezTo>
                <a:cubicBezTo>
                  <a:pt x="18" y="37"/>
                  <a:pt x="18" y="36"/>
                  <a:pt x="18" y="35"/>
                </a:cubicBezTo>
                <a:cubicBezTo>
                  <a:pt x="17" y="35"/>
                  <a:pt x="17" y="34"/>
                  <a:pt x="17" y="34"/>
                </a:cubicBezTo>
                <a:cubicBezTo>
                  <a:pt x="18" y="34"/>
                  <a:pt x="19" y="34"/>
                  <a:pt x="19" y="35"/>
                </a:cubicBezTo>
                <a:cubicBezTo>
                  <a:pt x="20" y="36"/>
                  <a:pt x="21" y="38"/>
                  <a:pt x="21" y="40"/>
                </a:cubicBezTo>
                <a:cubicBezTo>
                  <a:pt x="21" y="41"/>
                  <a:pt x="20" y="42"/>
                  <a:pt x="20" y="42"/>
                </a:cubicBezTo>
                <a:cubicBezTo>
                  <a:pt x="19" y="43"/>
                  <a:pt x="18" y="43"/>
                  <a:pt x="17" y="43"/>
                </a:cubicBezTo>
                <a:cubicBezTo>
                  <a:pt x="17" y="42"/>
                  <a:pt x="16" y="44"/>
                  <a:pt x="17" y="44"/>
                </a:cubicBezTo>
                <a:cubicBezTo>
                  <a:pt x="17" y="45"/>
                  <a:pt x="19" y="45"/>
                  <a:pt x="20" y="43"/>
                </a:cubicBezTo>
                <a:cubicBezTo>
                  <a:pt x="20" y="42"/>
                  <a:pt x="21" y="43"/>
                  <a:pt x="21" y="44"/>
                </a:cubicBezTo>
                <a:cubicBezTo>
                  <a:pt x="20" y="44"/>
                  <a:pt x="20" y="45"/>
                  <a:pt x="20" y="45"/>
                </a:cubicBezTo>
                <a:cubicBezTo>
                  <a:pt x="20" y="46"/>
                  <a:pt x="19" y="46"/>
                  <a:pt x="18" y="46"/>
                </a:cubicBezTo>
                <a:cubicBezTo>
                  <a:pt x="18" y="47"/>
                  <a:pt x="19" y="48"/>
                  <a:pt x="20" y="47"/>
                </a:cubicBezTo>
                <a:cubicBezTo>
                  <a:pt x="20" y="48"/>
                  <a:pt x="20" y="51"/>
                  <a:pt x="20" y="51"/>
                </a:cubicBezTo>
                <a:cubicBezTo>
                  <a:pt x="21" y="50"/>
                  <a:pt x="21" y="49"/>
                  <a:pt x="22" y="48"/>
                </a:cubicBezTo>
                <a:cubicBezTo>
                  <a:pt x="23" y="48"/>
                  <a:pt x="23" y="48"/>
                  <a:pt x="24" y="47"/>
                </a:cubicBezTo>
                <a:cubicBezTo>
                  <a:pt x="23" y="47"/>
                  <a:pt x="22" y="46"/>
                  <a:pt x="22" y="45"/>
                </a:cubicBezTo>
                <a:cubicBezTo>
                  <a:pt x="22" y="45"/>
                  <a:pt x="22" y="44"/>
                  <a:pt x="22" y="44"/>
                </a:cubicBezTo>
                <a:cubicBezTo>
                  <a:pt x="21" y="43"/>
                  <a:pt x="22" y="42"/>
                  <a:pt x="23" y="43"/>
                </a:cubicBezTo>
                <a:cubicBezTo>
                  <a:pt x="23" y="45"/>
                  <a:pt x="24" y="46"/>
                  <a:pt x="25" y="45"/>
                </a:cubicBezTo>
                <a:cubicBezTo>
                  <a:pt x="26" y="44"/>
                  <a:pt x="26" y="43"/>
                  <a:pt x="25" y="43"/>
                </a:cubicBezTo>
                <a:cubicBezTo>
                  <a:pt x="24" y="44"/>
                  <a:pt x="23" y="43"/>
                  <a:pt x="23" y="42"/>
                </a:cubicBezTo>
                <a:cubicBezTo>
                  <a:pt x="22" y="42"/>
                  <a:pt x="22" y="41"/>
                  <a:pt x="22" y="40"/>
                </a:cubicBezTo>
                <a:cubicBezTo>
                  <a:pt x="23" y="38"/>
                  <a:pt x="23" y="36"/>
                  <a:pt x="24" y="35"/>
                </a:cubicBezTo>
                <a:cubicBezTo>
                  <a:pt x="25" y="35"/>
                  <a:pt x="26" y="35"/>
                  <a:pt x="26" y="35"/>
                </a:cubicBezTo>
                <a:cubicBezTo>
                  <a:pt x="26" y="35"/>
                  <a:pt x="26" y="36"/>
                  <a:pt x="26" y="36"/>
                </a:cubicBezTo>
                <a:cubicBezTo>
                  <a:pt x="25" y="37"/>
                  <a:pt x="25" y="37"/>
                  <a:pt x="25" y="38"/>
                </a:cubicBezTo>
                <a:cubicBezTo>
                  <a:pt x="25" y="39"/>
                  <a:pt x="25" y="39"/>
                  <a:pt x="25" y="39"/>
                </a:cubicBezTo>
                <a:cubicBezTo>
                  <a:pt x="24" y="40"/>
                  <a:pt x="24" y="40"/>
                  <a:pt x="25" y="40"/>
                </a:cubicBezTo>
                <a:cubicBezTo>
                  <a:pt x="26" y="40"/>
                  <a:pt x="26" y="40"/>
                  <a:pt x="26" y="39"/>
                </a:cubicBezTo>
                <a:cubicBezTo>
                  <a:pt x="26" y="38"/>
                  <a:pt x="26" y="37"/>
                  <a:pt x="27" y="36"/>
                </a:cubicBezTo>
                <a:cubicBezTo>
                  <a:pt x="27" y="37"/>
                  <a:pt x="27" y="37"/>
                  <a:pt x="27" y="37"/>
                </a:cubicBezTo>
                <a:cubicBezTo>
                  <a:pt x="27" y="38"/>
                  <a:pt x="27" y="38"/>
                  <a:pt x="28" y="39"/>
                </a:cubicBezTo>
                <a:cubicBezTo>
                  <a:pt x="28" y="40"/>
                  <a:pt x="28" y="40"/>
                  <a:pt x="27" y="40"/>
                </a:cubicBezTo>
                <a:cubicBezTo>
                  <a:pt x="27" y="41"/>
                  <a:pt x="26" y="41"/>
                  <a:pt x="26" y="41"/>
                </a:cubicBezTo>
                <a:cubicBezTo>
                  <a:pt x="27" y="42"/>
                  <a:pt x="28" y="42"/>
                  <a:pt x="29" y="41"/>
                </a:cubicBezTo>
                <a:cubicBezTo>
                  <a:pt x="29" y="42"/>
                  <a:pt x="30" y="42"/>
                  <a:pt x="31" y="43"/>
                </a:cubicBezTo>
                <a:cubicBezTo>
                  <a:pt x="31" y="43"/>
                  <a:pt x="31" y="41"/>
                  <a:pt x="31" y="40"/>
                </a:cubicBezTo>
                <a:cubicBezTo>
                  <a:pt x="32" y="40"/>
                  <a:pt x="32" y="39"/>
                  <a:pt x="32" y="38"/>
                </a:cubicBezTo>
                <a:cubicBezTo>
                  <a:pt x="32" y="38"/>
                  <a:pt x="31" y="39"/>
                  <a:pt x="31" y="39"/>
                </a:cubicBezTo>
                <a:cubicBezTo>
                  <a:pt x="30" y="39"/>
                  <a:pt x="30" y="39"/>
                  <a:pt x="30" y="38"/>
                </a:cubicBezTo>
                <a:cubicBezTo>
                  <a:pt x="29" y="37"/>
                  <a:pt x="29" y="37"/>
                  <a:pt x="29" y="37"/>
                </a:cubicBezTo>
                <a:cubicBezTo>
                  <a:pt x="28" y="37"/>
                  <a:pt x="28" y="36"/>
                  <a:pt x="28" y="36"/>
                </a:cubicBezTo>
                <a:cubicBezTo>
                  <a:pt x="29" y="35"/>
                  <a:pt x="30" y="36"/>
                  <a:pt x="31" y="37"/>
                </a:cubicBezTo>
                <a:cubicBezTo>
                  <a:pt x="31" y="38"/>
                  <a:pt x="32" y="38"/>
                  <a:pt x="32" y="37"/>
                </a:cubicBezTo>
                <a:cubicBezTo>
                  <a:pt x="33" y="37"/>
                  <a:pt x="32" y="36"/>
                  <a:pt x="32" y="36"/>
                </a:cubicBezTo>
                <a:cubicBezTo>
                  <a:pt x="31" y="36"/>
                  <a:pt x="31" y="36"/>
                  <a:pt x="31" y="36"/>
                </a:cubicBezTo>
                <a:cubicBezTo>
                  <a:pt x="30" y="35"/>
                  <a:pt x="29" y="35"/>
                  <a:pt x="28" y="35"/>
                </a:cubicBezTo>
                <a:cubicBezTo>
                  <a:pt x="28" y="35"/>
                  <a:pt x="28" y="35"/>
                  <a:pt x="28" y="35"/>
                </a:cubicBezTo>
                <a:cubicBezTo>
                  <a:pt x="28" y="34"/>
                  <a:pt x="28" y="33"/>
                  <a:pt x="29" y="33"/>
                </a:cubicBezTo>
                <a:cubicBezTo>
                  <a:pt x="31" y="33"/>
                  <a:pt x="32" y="34"/>
                  <a:pt x="34" y="34"/>
                </a:cubicBezTo>
                <a:cubicBezTo>
                  <a:pt x="35" y="35"/>
                  <a:pt x="36" y="36"/>
                  <a:pt x="35" y="36"/>
                </a:cubicBezTo>
                <a:cubicBezTo>
                  <a:pt x="35" y="37"/>
                  <a:pt x="35" y="38"/>
                  <a:pt x="35" y="39"/>
                </a:cubicBezTo>
                <a:cubicBezTo>
                  <a:pt x="34" y="39"/>
                  <a:pt x="35" y="40"/>
                  <a:pt x="36" y="40"/>
                </a:cubicBezTo>
                <a:cubicBezTo>
                  <a:pt x="37" y="40"/>
                  <a:pt x="37" y="39"/>
                  <a:pt x="36" y="37"/>
                </a:cubicBezTo>
                <a:cubicBezTo>
                  <a:pt x="36" y="36"/>
                  <a:pt x="37" y="36"/>
                  <a:pt x="37" y="37"/>
                </a:cubicBezTo>
                <a:cubicBezTo>
                  <a:pt x="37" y="37"/>
                  <a:pt x="38" y="38"/>
                  <a:pt x="38" y="38"/>
                </a:cubicBezTo>
                <a:cubicBezTo>
                  <a:pt x="39" y="38"/>
                  <a:pt x="39" y="39"/>
                  <a:pt x="38" y="40"/>
                </a:cubicBezTo>
                <a:cubicBezTo>
                  <a:pt x="39" y="40"/>
                  <a:pt x="40" y="40"/>
                  <a:pt x="40" y="39"/>
                </a:cubicBezTo>
                <a:cubicBezTo>
                  <a:pt x="40" y="39"/>
                  <a:pt x="43" y="40"/>
                  <a:pt x="43" y="40"/>
                </a:cubicBezTo>
                <a:cubicBezTo>
                  <a:pt x="42" y="39"/>
                  <a:pt x="42" y="38"/>
                  <a:pt x="41" y="37"/>
                </a:cubicBezTo>
                <a:cubicBezTo>
                  <a:pt x="42" y="37"/>
                  <a:pt x="42" y="36"/>
                  <a:pt x="41" y="35"/>
                </a:cubicBezTo>
                <a:cubicBezTo>
                  <a:pt x="41" y="36"/>
                  <a:pt x="40" y="36"/>
                  <a:pt x="40" y="36"/>
                </a:cubicBezTo>
                <a:cubicBezTo>
                  <a:pt x="39" y="36"/>
                  <a:pt x="39" y="35"/>
                  <a:pt x="38" y="36"/>
                </a:cubicBezTo>
                <a:cubicBezTo>
                  <a:pt x="37" y="35"/>
                  <a:pt x="37" y="35"/>
                  <a:pt x="38" y="35"/>
                </a:cubicBezTo>
                <a:cubicBezTo>
                  <a:pt x="40" y="35"/>
                  <a:pt x="41" y="34"/>
                  <a:pt x="41" y="33"/>
                </a:cubicBezTo>
                <a:cubicBezTo>
                  <a:pt x="41" y="32"/>
                  <a:pt x="39" y="32"/>
                  <a:pt x="39" y="32"/>
                </a:cubicBezTo>
                <a:cubicBezTo>
                  <a:pt x="39" y="33"/>
                  <a:pt x="38" y="34"/>
                  <a:pt x="37" y="34"/>
                </a:cubicBezTo>
                <a:cubicBezTo>
                  <a:pt x="36" y="34"/>
                  <a:pt x="36" y="34"/>
                  <a:pt x="35" y="33"/>
                </a:cubicBezTo>
                <a:cubicBezTo>
                  <a:pt x="33" y="32"/>
                  <a:pt x="32" y="31"/>
                  <a:pt x="32" y="29"/>
                </a:cubicBezTo>
                <a:cubicBezTo>
                  <a:pt x="32" y="28"/>
                  <a:pt x="32" y="28"/>
                  <a:pt x="33" y="27"/>
                </a:cubicBezTo>
                <a:cubicBezTo>
                  <a:pt x="33" y="27"/>
                  <a:pt x="33" y="27"/>
                  <a:pt x="33" y="28"/>
                </a:cubicBezTo>
                <a:cubicBezTo>
                  <a:pt x="33" y="29"/>
                  <a:pt x="34" y="30"/>
                  <a:pt x="35" y="30"/>
                </a:cubicBezTo>
                <a:cubicBezTo>
                  <a:pt x="35" y="30"/>
                  <a:pt x="36" y="30"/>
                  <a:pt x="35" y="31"/>
                </a:cubicBezTo>
                <a:cubicBezTo>
                  <a:pt x="36" y="31"/>
                  <a:pt x="36" y="31"/>
                  <a:pt x="37" y="31"/>
                </a:cubicBezTo>
                <a:cubicBezTo>
                  <a:pt x="37" y="30"/>
                  <a:pt x="37" y="30"/>
                  <a:pt x="36" y="29"/>
                </a:cubicBezTo>
                <a:cubicBezTo>
                  <a:pt x="34" y="29"/>
                  <a:pt x="34" y="28"/>
                  <a:pt x="34" y="27"/>
                </a:cubicBezTo>
                <a:cubicBezTo>
                  <a:pt x="34" y="27"/>
                  <a:pt x="35" y="27"/>
                  <a:pt x="35" y="27"/>
                </a:cubicBezTo>
                <a:cubicBezTo>
                  <a:pt x="35" y="28"/>
                  <a:pt x="36" y="28"/>
                  <a:pt x="37" y="28"/>
                </a:cubicBezTo>
                <a:cubicBezTo>
                  <a:pt x="37" y="28"/>
                  <a:pt x="38" y="28"/>
                  <a:pt x="38" y="29"/>
                </a:cubicBezTo>
                <a:cubicBezTo>
                  <a:pt x="38" y="29"/>
                  <a:pt x="38" y="30"/>
                  <a:pt x="37" y="30"/>
                </a:cubicBezTo>
                <a:cubicBezTo>
                  <a:pt x="39" y="30"/>
                  <a:pt x="39" y="29"/>
                  <a:pt x="39" y="28"/>
                </a:cubicBezTo>
                <a:cubicBezTo>
                  <a:pt x="40" y="28"/>
                  <a:pt x="41" y="28"/>
                  <a:pt x="42" y="27"/>
                </a:cubicBezTo>
                <a:cubicBezTo>
                  <a:pt x="41" y="27"/>
                  <a:pt x="40" y="26"/>
                  <a:pt x="39" y="26"/>
                </a:cubicBezTo>
                <a:cubicBezTo>
                  <a:pt x="40" y="25"/>
                  <a:pt x="39" y="24"/>
                  <a:pt x="38" y="23"/>
                </a:cubicBezTo>
                <a:cubicBezTo>
                  <a:pt x="38" y="24"/>
                  <a:pt x="38" y="24"/>
                  <a:pt x="38" y="25"/>
                </a:cubicBezTo>
                <a:cubicBezTo>
                  <a:pt x="38" y="25"/>
                  <a:pt x="37" y="26"/>
                  <a:pt x="37" y="25"/>
                </a:cubicBezTo>
                <a:cubicBezTo>
                  <a:pt x="36" y="25"/>
                  <a:pt x="35" y="25"/>
                  <a:pt x="35" y="26"/>
                </a:cubicBezTo>
                <a:cubicBezTo>
                  <a:pt x="35" y="26"/>
                  <a:pt x="34" y="26"/>
                  <a:pt x="34" y="26"/>
                </a:cubicBezTo>
                <a:cubicBezTo>
                  <a:pt x="34" y="24"/>
                  <a:pt x="35" y="24"/>
                  <a:pt x="37" y="24"/>
                </a:cubicBezTo>
                <a:cubicBezTo>
                  <a:pt x="37" y="24"/>
                  <a:pt x="38" y="23"/>
                  <a:pt x="37" y="23"/>
                </a:cubicBezTo>
                <a:cubicBezTo>
                  <a:pt x="37" y="22"/>
                  <a:pt x="36" y="22"/>
                  <a:pt x="36" y="23"/>
                </a:cubicBezTo>
                <a:cubicBezTo>
                  <a:pt x="36" y="23"/>
                  <a:pt x="36" y="23"/>
                  <a:pt x="35" y="23"/>
                </a:cubicBezTo>
                <a:cubicBezTo>
                  <a:pt x="34" y="23"/>
                  <a:pt x="34" y="24"/>
                  <a:pt x="33" y="25"/>
                </a:cubicBezTo>
                <a:cubicBezTo>
                  <a:pt x="33" y="25"/>
                  <a:pt x="33" y="26"/>
                  <a:pt x="33" y="25"/>
                </a:cubicBezTo>
                <a:cubicBezTo>
                  <a:pt x="32" y="25"/>
                  <a:pt x="32" y="24"/>
                  <a:pt x="32" y="24"/>
                </a:cubicBezTo>
                <a:cubicBezTo>
                  <a:pt x="33" y="22"/>
                  <a:pt x="34" y="21"/>
                  <a:pt x="36" y="20"/>
                </a:cubicBezTo>
                <a:cubicBezTo>
                  <a:pt x="37" y="19"/>
                  <a:pt x="38" y="19"/>
                  <a:pt x="38" y="20"/>
                </a:cubicBezTo>
                <a:cubicBezTo>
                  <a:pt x="39" y="20"/>
                  <a:pt x="40" y="21"/>
                  <a:pt x="40" y="22"/>
                </a:cubicBezTo>
                <a:cubicBezTo>
                  <a:pt x="40" y="22"/>
                  <a:pt x="41" y="22"/>
                  <a:pt x="42" y="21"/>
                </a:cubicBezTo>
                <a:cubicBezTo>
                  <a:pt x="42" y="20"/>
                  <a:pt x="41" y="19"/>
                  <a:pt x="39" y="19"/>
                </a:cubicBezTo>
                <a:cubicBezTo>
                  <a:pt x="38" y="19"/>
                  <a:pt x="38" y="18"/>
                  <a:pt x="40" y="18"/>
                </a:cubicBezTo>
                <a:cubicBezTo>
                  <a:pt x="40" y="19"/>
                  <a:pt x="40" y="18"/>
                  <a:pt x="41" y="18"/>
                </a:cubicBezTo>
                <a:cubicBezTo>
                  <a:pt x="42" y="18"/>
                  <a:pt x="42" y="18"/>
                  <a:pt x="43" y="19"/>
                </a:cubicBezTo>
                <a:cubicBezTo>
                  <a:pt x="43" y="18"/>
                  <a:pt x="44" y="18"/>
                  <a:pt x="43" y="17"/>
                </a:cubicBezTo>
                <a:cubicBezTo>
                  <a:pt x="44" y="16"/>
                  <a:pt x="44" y="16"/>
                  <a:pt x="45" y="15"/>
                </a:cubicBezTo>
                <a:cubicBezTo>
                  <a:pt x="45" y="15"/>
                  <a:pt x="42" y="15"/>
                  <a:pt x="42" y="15"/>
                </a:cubicBezTo>
                <a:cubicBezTo>
                  <a:pt x="42" y="14"/>
                  <a:pt x="41" y="14"/>
                  <a:pt x="40" y="14"/>
                </a:cubicBezTo>
                <a:cubicBezTo>
                  <a:pt x="41" y="15"/>
                  <a:pt x="41" y="16"/>
                  <a:pt x="40" y="16"/>
                </a:cubicBezTo>
                <a:cubicBezTo>
                  <a:pt x="39" y="16"/>
                  <a:pt x="39" y="17"/>
                  <a:pt x="39" y="17"/>
                </a:cubicBezTo>
                <a:cubicBezTo>
                  <a:pt x="38" y="18"/>
                  <a:pt x="37" y="18"/>
                  <a:pt x="38" y="16"/>
                </a:cubicBezTo>
                <a:cubicBezTo>
                  <a:pt x="39" y="15"/>
                  <a:pt x="39" y="14"/>
                  <a:pt x="38" y="13"/>
                </a:cubicBezTo>
                <a:cubicBezTo>
                  <a:pt x="37" y="13"/>
                  <a:pt x="36" y="14"/>
                  <a:pt x="37" y="15"/>
                </a:cubicBezTo>
                <a:cubicBezTo>
                  <a:pt x="37" y="15"/>
                  <a:pt x="37" y="16"/>
                  <a:pt x="37" y="17"/>
                </a:cubicBezTo>
                <a:cubicBezTo>
                  <a:pt x="37" y="18"/>
                  <a:pt x="36" y="18"/>
                  <a:pt x="35" y="19"/>
                </a:cubicBezTo>
                <a:cubicBezTo>
                  <a:pt x="33" y="19"/>
                  <a:pt x="32" y="20"/>
                  <a:pt x="30" y="19"/>
                </a:cubicBezTo>
                <a:cubicBezTo>
                  <a:pt x="29" y="19"/>
                  <a:pt x="29" y="18"/>
                  <a:pt x="29" y="17"/>
                </a:cubicBezTo>
                <a:cubicBezTo>
                  <a:pt x="29" y="17"/>
                  <a:pt x="29" y="17"/>
                  <a:pt x="30" y="17"/>
                </a:cubicBezTo>
                <a:cubicBezTo>
                  <a:pt x="31" y="18"/>
                  <a:pt x="32" y="17"/>
                  <a:pt x="32" y="17"/>
                </a:cubicBezTo>
                <a:cubicBezTo>
                  <a:pt x="33" y="16"/>
                  <a:pt x="33" y="16"/>
                  <a:pt x="33" y="17"/>
                </a:cubicBezTo>
                <a:cubicBezTo>
                  <a:pt x="34" y="17"/>
                  <a:pt x="34" y="16"/>
                  <a:pt x="34" y="16"/>
                </a:cubicBezTo>
                <a:cubicBezTo>
                  <a:pt x="34" y="15"/>
                  <a:pt x="33" y="15"/>
                  <a:pt x="33" y="16"/>
                </a:cubicBezTo>
                <a:cubicBezTo>
                  <a:pt x="32" y="17"/>
                  <a:pt x="31" y="17"/>
                  <a:pt x="30" y="16"/>
                </a:cubicBezTo>
                <a:cubicBezTo>
                  <a:pt x="30" y="16"/>
                  <a:pt x="30" y="16"/>
                  <a:pt x="30" y="15"/>
                </a:cubicBezTo>
                <a:cubicBezTo>
                  <a:pt x="31" y="15"/>
                  <a:pt x="31" y="15"/>
                  <a:pt x="32" y="14"/>
                </a:cubicBezTo>
                <a:cubicBezTo>
                  <a:pt x="32" y="14"/>
                  <a:pt x="33" y="14"/>
                  <a:pt x="33" y="14"/>
                </a:cubicBezTo>
                <a:cubicBezTo>
                  <a:pt x="34" y="14"/>
                  <a:pt x="34" y="15"/>
                  <a:pt x="34" y="15"/>
                </a:cubicBezTo>
                <a:cubicBezTo>
                  <a:pt x="35" y="14"/>
                  <a:pt x="34" y="13"/>
                  <a:pt x="33" y="12"/>
                </a:cubicBezTo>
                <a:cubicBezTo>
                  <a:pt x="33" y="11"/>
                  <a:pt x="33" y="11"/>
                  <a:pt x="34" y="10"/>
                </a:cubicBezTo>
                <a:cubicBezTo>
                  <a:pt x="33" y="10"/>
                  <a:pt x="32" y="11"/>
                  <a:pt x="31" y="11"/>
                </a:cubicBezTo>
                <a:cubicBezTo>
                  <a:pt x="30" y="10"/>
                  <a:pt x="29" y="10"/>
                  <a:pt x="28" y="11"/>
                </a:cubicBezTo>
                <a:cubicBezTo>
                  <a:pt x="29" y="11"/>
                  <a:pt x="29" y="11"/>
                  <a:pt x="30" y="12"/>
                </a:cubicBezTo>
                <a:cubicBezTo>
                  <a:pt x="30" y="12"/>
                  <a:pt x="30" y="13"/>
                  <a:pt x="30" y="13"/>
                </a:cubicBezTo>
                <a:cubicBezTo>
                  <a:pt x="29" y="14"/>
                  <a:pt x="29" y="14"/>
                  <a:pt x="29" y="15"/>
                </a:cubicBezTo>
                <a:cubicBezTo>
                  <a:pt x="29" y="15"/>
                  <a:pt x="29" y="15"/>
                  <a:pt x="29" y="16"/>
                </a:cubicBezTo>
                <a:cubicBezTo>
                  <a:pt x="28" y="15"/>
                  <a:pt x="28" y="14"/>
                  <a:pt x="28" y="12"/>
                </a:cubicBezTo>
                <a:cubicBezTo>
                  <a:pt x="29" y="12"/>
                  <a:pt x="28" y="11"/>
                  <a:pt x="28" y="11"/>
                </a:cubicBezTo>
                <a:cubicBezTo>
                  <a:pt x="27" y="11"/>
                  <a:pt x="27" y="12"/>
                  <a:pt x="27" y="12"/>
                </a:cubicBezTo>
                <a:cubicBezTo>
                  <a:pt x="28" y="13"/>
                  <a:pt x="28" y="13"/>
                  <a:pt x="27" y="13"/>
                </a:cubicBezTo>
                <a:cubicBezTo>
                  <a:pt x="27" y="14"/>
                  <a:pt x="27" y="15"/>
                  <a:pt x="28" y="16"/>
                </a:cubicBezTo>
                <a:cubicBezTo>
                  <a:pt x="28" y="16"/>
                  <a:pt x="28" y="16"/>
                  <a:pt x="28" y="17"/>
                </a:cubicBezTo>
                <a:cubicBezTo>
                  <a:pt x="27" y="17"/>
                  <a:pt x="26" y="17"/>
                  <a:pt x="26" y="16"/>
                </a:cubicBezTo>
                <a:cubicBezTo>
                  <a:pt x="25" y="15"/>
                  <a:pt x="25" y="13"/>
                  <a:pt x="25" y="11"/>
                </a:cubicBezTo>
                <a:cubicBezTo>
                  <a:pt x="25" y="10"/>
                  <a:pt x="25" y="9"/>
                  <a:pt x="26" y="9"/>
                </a:cubicBezTo>
                <a:cubicBezTo>
                  <a:pt x="26" y="8"/>
                  <a:pt x="27" y="8"/>
                  <a:pt x="28" y="8"/>
                </a:cubicBezTo>
                <a:cubicBezTo>
                  <a:pt x="29" y="9"/>
                  <a:pt x="29" y="7"/>
                  <a:pt x="29" y="7"/>
                </a:cubicBezTo>
                <a:cubicBezTo>
                  <a:pt x="28" y="6"/>
                  <a:pt x="27" y="6"/>
                  <a:pt x="26" y="8"/>
                </a:cubicBezTo>
                <a:cubicBezTo>
                  <a:pt x="25" y="9"/>
                  <a:pt x="24" y="8"/>
                  <a:pt x="25" y="7"/>
                </a:cubicBezTo>
                <a:cubicBezTo>
                  <a:pt x="25" y="7"/>
                  <a:pt x="26" y="6"/>
                  <a:pt x="26" y="6"/>
                </a:cubicBezTo>
                <a:cubicBezTo>
                  <a:pt x="26" y="5"/>
                  <a:pt x="26" y="5"/>
                  <a:pt x="27" y="5"/>
                </a:cubicBezTo>
                <a:cubicBezTo>
                  <a:pt x="27" y="4"/>
                  <a:pt x="26" y="3"/>
                  <a:pt x="26" y="4"/>
                </a:cubicBezTo>
                <a:cubicBezTo>
                  <a:pt x="25" y="3"/>
                  <a:pt x="25" y="1"/>
                  <a:pt x="25" y="0"/>
                </a:cubicBezTo>
                <a:cubicBezTo>
                  <a:pt x="25" y="0"/>
                  <a:pt x="24" y="3"/>
                  <a:pt x="24" y="3"/>
                </a:cubicBezTo>
                <a:close/>
                <a:moveTo>
                  <a:pt x="40" y="27"/>
                </a:moveTo>
                <a:cubicBezTo>
                  <a:pt x="40" y="27"/>
                  <a:pt x="39" y="27"/>
                  <a:pt x="39" y="28"/>
                </a:cubicBezTo>
                <a:cubicBezTo>
                  <a:pt x="39" y="28"/>
                  <a:pt x="39" y="29"/>
                  <a:pt x="38" y="29"/>
                </a:cubicBezTo>
                <a:cubicBezTo>
                  <a:pt x="38" y="28"/>
                  <a:pt x="38" y="28"/>
                  <a:pt x="37" y="27"/>
                </a:cubicBezTo>
                <a:cubicBezTo>
                  <a:pt x="37" y="27"/>
                  <a:pt x="36" y="27"/>
                  <a:pt x="36" y="27"/>
                </a:cubicBezTo>
                <a:cubicBezTo>
                  <a:pt x="35" y="27"/>
                  <a:pt x="33" y="27"/>
                  <a:pt x="31" y="27"/>
                </a:cubicBezTo>
                <a:cubicBezTo>
                  <a:pt x="30" y="27"/>
                  <a:pt x="29" y="27"/>
                  <a:pt x="28" y="28"/>
                </a:cubicBezTo>
                <a:cubicBezTo>
                  <a:pt x="28" y="27"/>
                  <a:pt x="27" y="27"/>
                  <a:pt x="26" y="26"/>
                </a:cubicBezTo>
                <a:cubicBezTo>
                  <a:pt x="26" y="26"/>
                  <a:pt x="25" y="26"/>
                  <a:pt x="24" y="26"/>
                </a:cubicBezTo>
                <a:cubicBezTo>
                  <a:pt x="24" y="26"/>
                  <a:pt x="24" y="26"/>
                  <a:pt x="24" y="26"/>
                </a:cubicBezTo>
                <a:cubicBezTo>
                  <a:pt x="25" y="27"/>
                  <a:pt x="25" y="27"/>
                  <a:pt x="25" y="27"/>
                </a:cubicBezTo>
                <a:cubicBezTo>
                  <a:pt x="24" y="27"/>
                  <a:pt x="24" y="27"/>
                  <a:pt x="24" y="27"/>
                </a:cubicBezTo>
                <a:cubicBezTo>
                  <a:pt x="24" y="27"/>
                  <a:pt x="24" y="27"/>
                  <a:pt x="24" y="27"/>
                </a:cubicBezTo>
                <a:cubicBezTo>
                  <a:pt x="24" y="28"/>
                  <a:pt x="24" y="28"/>
                  <a:pt x="25" y="29"/>
                </a:cubicBezTo>
                <a:cubicBezTo>
                  <a:pt x="25" y="30"/>
                  <a:pt x="26" y="30"/>
                  <a:pt x="27" y="30"/>
                </a:cubicBezTo>
                <a:cubicBezTo>
                  <a:pt x="26" y="31"/>
                  <a:pt x="26" y="33"/>
                  <a:pt x="27" y="34"/>
                </a:cubicBezTo>
                <a:cubicBezTo>
                  <a:pt x="27" y="35"/>
                  <a:pt x="28" y="36"/>
                  <a:pt x="29" y="38"/>
                </a:cubicBezTo>
                <a:cubicBezTo>
                  <a:pt x="29" y="38"/>
                  <a:pt x="29" y="38"/>
                  <a:pt x="29" y="39"/>
                </a:cubicBezTo>
                <a:cubicBezTo>
                  <a:pt x="30" y="39"/>
                  <a:pt x="30" y="40"/>
                  <a:pt x="31" y="39"/>
                </a:cubicBezTo>
                <a:cubicBezTo>
                  <a:pt x="31" y="40"/>
                  <a:pt x="31" y="40"/>
                  <a:pt x="30" y="40"/>
                </a:cubicBezTo>
                <a:cubicBezTo>
                  <a:pt x="30" y="41"/>
                  <a:pt x="30" y="41"/>
                  <a:pt x="30" y="41"/>
                </a:cubicBezTo>
                <a:cubicBezTo>
                  <a:pt x="30" y="41"/>
                  <a:pt x="30" y="41"/>
                  <a:pt x="30" y="41"/>
                </a:cubicBezTo>
                <a:cubicBezTo>
                  <a:pt x="30" y="41"/>
                  <a:pt x="29" y="41"/>
                  <a:pt x="29" y="41"/>
                </a:cubicBezTo>
                <a:cubicBezTo>
                  <a:pt x="28" y="41"/>
                  <a:pt x="28" y="41"/>
                  <a:pt x="28" y="41"/>
                </a:cubicBezTo>
                <a:cubicBezTo>
                  <a:pt x="28" y="40"/>
                  <a:pt x="29" y="40"/>
                  <a:pt x="28" y="39"/>
                </a:cubicBezTo>
                <a:cubicBezTo>
                  <a:pt x="28" y="39"/>
                  <a:pt x="28" y="38"/>
                  <a:pt x="28" y="38"/>
                </a:cubicBezTo>
                <a:cubicBezTo>
                  <a:pt x="27" y="37"/>
                  <a:pt x="27" y="35"/>
                  <a:pt x="26" y="34"/>
                </a:cubicBezTo>
                <a:cubicBezTo>
                  <a:pt x="26" y="33"/>
                  <a:pt x="24" y="32"/>
                  <a:pt x="23" y="32"/>
                </a:cubicBezTo>
                <a:cubicBezTo>
                  <a:pt x="24" y="31"/>
                  <a:pt x="24" y="30"/>
                  <a:pt x="24" y="29"/>
                </a:cubicBezTo>
                <a:cubicBezTo>
                  <a:pt x="24" y="29"/>
                  <a:pt x="23" y="28"/>
                  <a:pt x="23" y="27"/>
                </a:cubicBezTo>
                <a:cubicBezTo>
                  <a:pt x="23" y="28"/>
                  <a:pt x="23" y="28"/>
                  <a:pt x="23" y="28"/>
                </a:cubicBezTo>
                <a:cubicBezTo>
                  <a:pt x="22" y="28"/>
                  <a:pt x="22" y="28"/>
                  <a:pt x="22" y="28"/>
                </a:cubicBezTo>
                <a:cubicBezTo>
                  <a:pt x="22" y="28"/>
                  <a:pt x="22" y="28"/>
                  <a:pt x="22" y="28"/>
                </a:cubicBezTo>
                <a:cubicBezTo>
                  <a:pt x="22" y="27"/>
                  <a:pt x="22" y="27"/>
                  <a:pt x="22" y="27"/>
                </a:cubicBezTo>
                <a:cubicBezTo>
                  <a:pt x="22" y="28"/>
                  <a:pt x="21" y="28"/>
                  <a:pt x="21" y="29"/>
                </a:cubicBezTo>
                <a:cubicBezTo>
                  <a:pt x="20" y="30"/>
                  <a:pt x="21" y="31"/>
                  <a:pt x="21" y="31"/>
                </a:cubicBezTo>
                <a:cubicBezTo>
                  <a:pt x="20" y="32"/>
                  <a:pt x="19" y="32"/>
                  <a:pt x="18" y="33"/>
                </a:cubicBezTo>
                <a:cubicBezTo>
                  <a:pt x="17" y="34"/>
                  <a:pt x="16" y="35"/>
                  <a:pt x="15" y="37"/>
                </a:cubicBezTo>
                <a:cubicBezTo>
                  <a:pt x="15" y="37"/>
                  <a:pt x="15" y="37"/>
                  <a:pt x="15" y="38"/>
                </a:cubicBezTo>
                <a:cubicBezTo>
                  <a:pt x="14" y="39"/>
                  <a:pt x="14" y="39"/>
                  <a:pt x="15" y="40"/>
                </a:cubicBezTo>
                <a:cubicBezTo>
                  <a:pt x="15" y="40"/>
                  <a:pt x="14" y="40"/>
                  <a:pt x="14" y="39"/>
                </a:cubicBezTo>
                <a:cubicBezTo>
                  <a:pt x="13" y="39"/>
                  <a:pt x="13" y="40"/>
                  <a:pt x="13" y="40"/>
                </a:cubicBezTo>
                <a:cubicBezTo>
                  <a:pt x="13" y="39"/>
                  <a:pt x="13" y="39"/>
                  <a:pt x="13" y="38"/>
                </a:cubicBezTo>
                <a:cubicBezTo>
                  <a:pt x="12" y="38"/>
                  <a:pt x="12" y="38"/>
                  <a:pt x="12" y="37"/>
                </a:cubicBezTo>
                <a:cubicBezTo>
                  <a:pt x="13" y="38"/>
                  <a:pt x="13" y="38"/>
                  <a:pt x="14" y="37"/>
                </a:cubicBezTo>
                <a:cubicBezTo>
                  <a:pt x="14" y="37"/>
                  <a:pt x="14" y="37"/>
                  <a:pt x="15" y="37"/>
                </a:cubicBezTo>
                <a:cubicBezTo>
                  <a:pt x="16" y="35"/>
                  <a:pt x="17" y="34"/>
                  <a:pt x="17" y="33"/>
                </a:cubicBezTo>
                <a:cubicBezTo>
                  <a:pt x="18" y="32"/>
                  <a:pt x="18" y="30"/>
                  <a:pt x="18" y="29"/>
                </a:cubicBezTo>
                <a:cubicBezTo>
                  <a:pt x="19" y="29"/>
                  <a:pt x="20" y="29"/>
                  <a:pt x="20" y="29"/>
                </a:cubicBezTo>
                <a:cubicBezTo>
                  <a:pt x="21" y="28"/>
                  <a:pt x="21" y="27"/>
                  <a:pt x="21" y="27"/>
                </a:cubicBezTo>
                <a:cubicBezTo>
                  <a:pt x="21" y="27"/>
                  <a:pt x="21" y="27"/>
                  <a:pt x="21" y="27"/>
                </a:cubicBezTo>
                <a:cubicBezTo>
                  <a:pt x="20" y="27"/>
                  <a:pt x="20" y="27"/>
                  <a:pt x="20" y="27"/>
                </a:cubicBezTo>
                <a:cubicBezTo>
                  <a:pt x="21" y="26"/>
                  <a:pt x="21" y="26"/>
                  <a:pt x="21" y="26"/>
                </a:cubicBezTo>
                <a:cubicBezTo>
                  <a:pt x="21" y="26"/>
                  <a:pt x="21" y="26"/>
                  <a:pt x="21" y="26"/>
                </a:cubicBezTo>
                <a:cubicBezTo>
                  <a:pt x="20" y="26"/>
                  <a:pt x="20" y="26"/>
                  <a:pt x="19" y="26"/>
                </a:cubicBezTo>
                <a:cubicBezTo>
                  <a:pt x="18" y="26"/>
                  <a:pt x="17" y="26"/>
                  <a:pt x="17" y="27"/>
                </a:cubicBezTo>
                <a:cubicBezTo>
                  <a:pt x="16" y="26"/>
                  <a:pt x="15" y="25"/>
                  <a:pt x="14" y="25"/>
                </a:cubicBezTo>
                <a:cubicBezTo>
                  <a:pt x="12" y="25"/>
                  <a:pt x="11" y="25"/>
                  <a:pt x="9" y="24"/>
                </a:cubicBezTo>
                <a:cubicBezTo>
                  <a:pt x="9" y="25"/>
                  <a:pt x="9" y="25"/>
                  <a:pt x="8" y="25"/>
                </a:cubicBezTo>
                <a:cubicBezTo>
                  <a:pt x="7" y="25"/>
                  <a:pt x="7" y="25"/>
                  <a:pt x="7" y="26"/>
                </a:cubicBezTo>
                <a:cubicBezTo>
                  <a:pt x="7" y="26"/>
                  <a:pt x="6" y="25"/>
                  <a:pt x="7" y="25"/>
                </a:cubicBezTo>
                <a:cubicBezTo>
                  <a:pt x="6" y="24"/>
                  <a:pt x="6" y="24"/>
                  <a:pt x="5" y="24"/>
                </a:cubicBezTo>
                <a:cubicBezTo>
                  <a:pt x="6" y="24"/>
                  <a:pt x="6" y="24"/>
                  <a:pt x="7" y="23"/>
                </a:cubicBezTo>
                <a:cubicBezTo>
                  <a:pt x="7" y="23"/>
                  <a:pt x="7" y="22"/>
                  <a:pt x="7" y="22"/>
                </a:cubicBezTo>
                <a:cubicBezTo>
                  <a:pt x="7" y="23"/>
                  <a:pt x="7" y="23"/>
                  <a:pt x="8" y="23"/>
                </a:cubicBezTo>
                <a:cubicBezTo>
                  <a:pt x="9" y="24"/>
                  <a:pt x="9" y="24"/>
                  <a:pt x="9" y="24"/>
                </a:cubicBezTo>
                <a:cubicBezTo>
                  <a:pt x="11" y="24"/>
                  <a:pt x="12" y="24"/>
                  <a:pt x="14" y="24"/>
                </a:cubicBezTo>
                <a:cubicBezTo>
                  <a:pt x="15" y="24"/>
                  <a:pt x="16" y="24"/>
                  <a:pt x="17" y="23"/>
                </a:cubicBezTo>
                <a:cubicBezTo>
                  <a:pt x="18" y="24"/>
                  <a:pt x="18" y="24"/>
                  <a:pt x="19" y="25"/>
                </a:cubicBezTo>
                <a:cubicBezTo>
                  <a:pt x="20" y="25"/>
                  <a:pt x="20" y="25"/>
                  <a:pt x="21" y="25"/>
                </a:cubicBezTo>
                <a:cubicBezTo>
                  <a:pt x="21" y="25"/>
                  <a:pt x="21" y="25"/>
                  <a:pt x="21" y="25"/>
                </a:cubicBezTo>
                <a:cubicBezTo>
                  <a:pt x="21" y="24"/>
                  <a:pt x="21" y="24"/>
                  <a:pt x="21" y="24"/>
                </a:cubicBezTo>
                <a:cubicBezTo>
                  <a:pt x="21" y="24"/>
                  <a:pt x="21" y="24"/>
                  <a:pt x="21" y="24"/>
                </a:cubicBezTo>
                <a:cubicBezTo>
                  <a:pt x="22" y="24"/>
                  <a:pt x="22" y="24"/>
                  <a:pt x="22" y="24"/>
                </a:cubicBezTo>
                <a:cubicBezTo>
                  <a:pt x="21" y="23"/>
                  <a:pt x="21" y="23"/>
                  <a:pt x="21" y="22"/>
                </a:cubicBezTo>
                <a:cubicBezTo>
                  <a:pt x="20" y="21"/>
                  <a:pt x="19" y="21"/>
                  <a:pt x="18" y="21"/>
                </a:cubicBezTo>
                <a:cubicBezTo>
                  <a:pt x="19" y="20"/>
                  <a:pt x="19" y="19"/>
                  <a:pt x="19" y="17"/>
                </a:cubicBezTo>
                <a:cubicBezTo>
                  <a:pt x="18" y="16"/>
                  <a:pt x="17" y="14"/>
                  <a:pt x="17" y="13"/>
                </a:cubicBezTo>
                <a:cubicBezTo>
                  <a:pt x="16" y="13"/>
                  <a:pt x="16" y="13"/>
                  <a:pt x="16" y="12"/>
                </a:cubicBezTo>
                <a:cubicBezTo>
                  <a:pt x="16" y="12"/>
                  <a:pt x="15" y="11"/>
                  <a:pt x="14" y="12"/>
                </a:cubicBezTo>
                <a:cubicBezTo>
                  <a:pt x="14" y="11"/>
                  <a:pt x="15" y="11"/>
                  <a:pt x="15" y="11"/>
                </a:cubicBezTo>
                <a:cubicBezTo>
                  <a:pt x="15" y="10"/>
                  <a:pt x="15" y="10"/>
                  <a:pt x="15" y="9"/>
                </a:cubicBezTo>
                <a:cubicBezTo>
                  <a:pt x="16" y="10"/>
                  <a:pt x="16" y="10"/>
                  <a:pt x="16" y="10"/>
                </a:cubicBezTo>
                <a:cubicBezTo>
                  <a:pt x="17" y="10"/>
                  <a:pt x="17" y="10"/>
                  <a:pt x="18" y="10"/>
                </a:cubicBezTo>
                <a:cubicBezTo>
                  <a:pt x="17" y="10"/>
                  <a:pt x="17" y="11"/>
                  <a:pt x="17" y="12"/>
                </a:cubicBezTo>
                <a:cubicBezTo>
                  <a:pt x="17" y="12"/>
                  <a:pt x="17" y="13"/>
                  <a:pt x="17" y="13"/>
                </a:cubicBezTo>
                <a:cubicBezTo>
                  <a:pt x="18" y="14"/>
                  <a:pt x="18" y="16"/>
                  <a:pt x="19" y="17"/>
                </a:cubicBezTo>
                <a:cubicBezTo>
                  <a:pt x="20" y="18"/>
                  <a:pt x="21" y="19"/>
                  <a:pt x="22" y="19"/>
                </a:cubicBezTo>
                <a:cubicBezTo>
                  <a:pt x="21" y="20"/>
                  <a:pt x="21" y="21"/>
                  <a:pt x="21" y="22"/>
                </a:cubicBezTo>
                <a:cubicBezTo>
                  <a:pt x="22" y="22"/>
                  <a:pt x="22" y="23"/>
                  <a:pt x="22" y="24"/>
                </a:cubicBezTo>
                <a:cubicBezTo>
                  <a:pt x="22" y="23"/>
                  <a:pt x="22" y="23"/>
                  <a:pt x="22" y="23"/>
                </a:cubicBezTo>
                <a:cubicBezTo>
                  <a:pt x="23" y="23"/>
                  <a:pt x="23" y="23"/>
                  <a:pt x="23" y="23"/>
                </a:cubicBezTo>
                <a:cubicBezTo>
                  <a:pt x="23" y="23"/>
                  <a:pt x="23" y="23"/>
                  <a:pt x="23" y="23"/>
                </a:cubicBezTo>
                <a:cubicBezTo>
                  <a:pt x="23" y="24"/>
                  <a:pt x="23" y="24"/>
                  <a:pt x="23" y="24"/>
                </a:cubicBezTo>
                <a:cubicBezTo>
                  <a:pt x="24" y="23"/>
                  <a:pt x="24" y="23"/>
                  <a:pt x="24" y="22"/>
                </a:cubicBezTo>
                <a:cubicBezTo>
                  <a:pt x="25" y="21"/>
                  <a:pt x="25" y="20"/>
                  <a:pt x="24" y="19"/>
                </a:cubicBezTo>
                <a:cubicBezTo>
                  <a:pt x="25" y="19"/>
                  <a:pt x="27" y="19"/>
                  <a:pt x="27" y="18"/>
                </a:cubicBezTo>
                <a:cubicBezTo>
                  <a:pt x="28" y="17"/>
                  <a:pt x="29" y="15"/>
                  <a:pt x="30" y="14"/>
                </a:cubicBezTo>
                <a:cubicBezTo>
                  <a:pt x="30" y="14"/>
                  <a:pt x="30" y="14"/>
                  <a:pt x="30" y="13"/>
                </a:cubicBezTo>
                <a:cubicBezTo>
                  <a:pt x="31" y="12"/>
                  <a:pt x="31" y="12"/>
                  <a:pt x="30" y="11"/>
                </a:cubicBezTo>
                <a:cubicBezTo>
                  <a:pt x="30" y="11"/>
                  <a:pt x="31" y="11"/>
                  <a:pt x="31" y="12"/>
                </a:cubicBezTo>
                <a:cubicBezTo>
                  <a:pt x="32" y="12"/>
                  <a:pt x="32" y="11"/>
                  <a:pt x="33" y="11"/>
                </a:cubicBezTo>
                <a:cubicBezTo>
                  <a:pt x="33" y="12"/>
                  <a:pt x="32" y="12"/>
                  <a:pt x="32" y="12"/>
                </a:cubicBezTo>
                <a:cubicBezTo>
                  <a:pt x="33" y="13"/>
                  <a:pt x="33" y="13"/>
                  <a:pt x="33" y="13"/>
                </a:cubicBezTo>
                <a:cubicBezTo>
                  <a:pt x="33" y="13"/>
                  <a:pt x="32" y="13"/>
                  <a:pt x="31" y="14"/>
                </a:cubicBezTo>
                <a:cubicBezTo>
                  <a:pt x="31" y="14"/>
                  <a:pt x="31" y="14"/>
                  <a:pt x="30" y="14"/>
                </a:cubicBezTo>
                <a:cubicBezTo>
                  <a:pt x="30" y="16"/>
                  <a:pt x="29" y="17"/>
                  <a:pt x="28" y="18"/>
                </a:cubicBezTo>
                <a:cubicBezTo>
                  <a:pt x="27" y="19"/>
                  <a:pt x="27" y="20"/>
                  <a:pt x="27" y="22"/>
                </a:cubicBezTo>
                <a:cubicBezTo>
                  <a:pt x="26" y="22"/>
                  <a:pt x="26" y="22"/>
                  <a:pt x="25" y="22"/>
                </a:cubicBezTo>
                <a:cubicBezTo>
                  <a:pt x="25" y="23"/>
                  <a:pt x="24" y="23"/>
                  <a:pt x="24" y="24"/>
                </a:cubicBezTo>
                <a:cubicBezTo>
                  <a:pt x="24" y="24"/>
                  <a:pt x="24" y="24"/>
                  <a:pt x="24" y="24"/>
                </a:cubicBezTo>
                <a:cubicBezTo>
                  <a:pt x="25" y="24"/>
                  <a:pt x="25" y="24"/>
                  <a:pt x="25" y="24"/>
                </a:cubicBezTo>
                <a:cubicBezTo>
                  <a:pt x="24" y="25"/>
                  <a:pt x="24" y="25"/>
                  <a:pt x="24" y="25"/>
                </a:cubicBezTo>
                <a:cubicBezTo>
                  <a:pt x="24" y="25"/>
                  <a:pt x="24" y="25"/>
                  <a:pt x="24" y="25"/>
                </a:cubicBezTo>
                <a:cubicBezTo>
                  <a:pt x="25" y="25"/>
                  <a:pt x="26" y="25"/>
                  <a:pt x="26" y="25"/>
                </a:cubicBezTo>
                <a:cubicBezTo>
                  <a:pt x="27" y="25"/>
                  <a:pt x="28" y="25"/>
                  <a:pt x="28" y="24"/>
                </a:cubicBezTo>
                <a:cubicBezTo>
                  <a:pt x="29" y="25"/>
                  <a:pt x="30" y="26"/>
                  <a:pt x="31" y="26"/>
                </a:cubicBezTo>
                <a:cubicBezTo>
                  <a:pt x="33" y="26"/>
                  <a:pt x="34" y="26"/>
                  <a:pt x="36" y="27"/>
                </a:cubicBezTo>
                <a:cubicBezTo>
                  <a:pt x="36" y="26"/>
                  <a:pt x="37" y="26"/>
                  <a:pt x="37" y="26"/>
                </a:cubicBezTo>
                <a:cubicBezTo>
                  <a:pt x="38" y="26"/>
                  <a:pt x="38" y="26"/>
                  <a:pt x="39" y="25"/>
                </a:cubicBezTo>
                <a:cubicBezTo>
                  <a:pt x="39" y="25"/>
                  <a:pt x="39" y="26"/>
                  <a:pt x="39" y="26"/>
                </a:cubicBezTo>
                <a:cubicBezTo>
                  <a:pt x="39" y="26"/>
                  <a:pt x="40" y="27"/>
                  <a:pt x="40" y="27"/>
                </a:cubicBezTo>
                <a:close/>
                <a:moveTo>
                  <a:pt x="2" y="35"/>
                </a:moveTo>
                <a:cubicBezTo>
                  <a:pt x="2" y="35"/>
                  <a:pt x="3" y="34"/>
                  <a:pt x="3" y="34"/>
                </a:cubicBezTo>
                <a:cubicBezTo>
                  <a:pt x="3" y="34"/>
                  <a:pt x="3" y="33"/>
                  <a:pt x="3" y="33"/>
                </a:cubicBezTo>
                <a:cubicBezTo>
                  <a:pt x="3" y="33"/>
                  <a:pt x="3" y="34"/>
                  <a:pt x="4" y="33"/>
                </a:cubicBezTo>
                <a:cubicBezTo>
                  <a:pt x="5" y="33"/>
                  <a:pt x="5" y="33"/>
                  <a:pt x="5" y="34"/>
                </a:cubicBezTo>
                <a:cubicBezTo>
                  <a:pt x="5" y="34"/>
                  <a:pt x="5" y="34"/>
                  <a:pt x="5" y="34"/>
                </a:cubicBezTo>
                <a:cubicBezTo>
                  <a:pt x="5" y="34"/>
                  <a:pt x="5" y="34"/>
                  <a:pt x="5" y="34"/>
                </a:cubicBezTo>
                <a:cubicBezTo>
                  <a:pt x="5" y="34"/>
                  <a:pt x="5" y="34"/>
                  <a:pt x="5" y="34"/>
                </a:cubicBezTo>
                <a:cubicBezTo>
                  <a:pt x="5" y="34"/>
                  <a:pt x="5" y="34"/>
                  <a:pt x="4" y="35"/>
                </a:cubicBezTo>
                <a:cubicBezTo>
                  <a:pt x="4" y="35"/>
                  <a:pt x="4" y="36"/>
                  <a:pt x="4" y="36"/>
                </a:cubicBezTo>
                <a:cubicBezTo>
                  <a:pt x="4" y="36"/>
                  <a:pt x="4" y="35"/>
                  <a:pt x="4" y="35"/>
                </a:cubicBezTo>
                <a:cubicBezTo>
                  <a:pt x="3" y="35"/>
                  <a:pt x="3" y="35"/>
                  <a:pt x="2" y="35"/>
                </a:cubicBezTo>
                <a:close/>
                <a:moveTo>
                  <a:pt x="10" y="32"/>
                </a:moveTo>
                <a:cubicBezTo>
                  <a:pt x="10" y="32"/>
                  <a:pt x="10" y="32"/>
                  <a:pt x="10" y="32"/>
                </a:cubicBezTo>
                <a:cubicBezTo>
                  <a:pt x="10" y="31"/>
                  <a:pt x="10" y="31"/>
                  <a:pt x="10" y="31"/>
                </a:cubicBezTo>
                <a:cubicBezTo>
                  <a:pt x="11" y="31"/>
                  <a:pt x="12" y="30"/>
                  <a:pt x="12" y="30"/>
                </a:cubicBezTo>
                <a:cubicBezTo>
                  <a:pt x="13" y="29"/>
                  <a:pt x="14" y="28"/>
                  <a:pt x="14" y="27"/>
                </a:cubicBezTo>
                <a:cubicBezTo>
                  <a:pt x="14" y="26"/>
                  <a:pt x="14" y="26"/>
                  <a:pt x="14" y="27"/>
                </a:cubicBezTo>
                <a:cubicBezTo>
                  <a:pt x="14" y="27"/>
                  <a:pt x="14" y="27"/>
                  <a:pt x="14" y="28"/>
                </a:cubicBezTo>
                <a:cubicBezTo>
                  <a:pt x="14" y="28"/>
                  <a:pt x="14" y="29"/>
                  <a:pt x="15" y="28"/>
                </a:cubicBezTo>
                <a:cubicBezTo>
                  <a:pt x="15" y="28"/>
                  <a:pt x="15" y="27"/>
                  <a:pt x="15" y="27"/>
                </a:cubicBezTo>
                <a:cubicBezTo>
                  <a:pt x="15" y="27"/>
                  <a:pt x="16" y="27"/>
                  <a:pt x="16" y="27"/>
                </a:cubicBezTo>
                <a:cubicBezTo>
                  <a:pt x="15" y="28"/>
                  <a:pt x="15" y="28"/>
                  <a:pt x="15" y="28"/>
                </a:cubicBezTo>
                <a:cubicBezTo>
                  <a:pt x="16" y="28"/>
                  <a:pt x="16" y="28"/>
                  <a:pt x="16" y="28"/>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6" y="29"/>
                  <a:pt x="16" y="29"/>
                </a:cubicBezTo>
                <a:cubicBezTo>
                  <a:pt x="17" y="29"/>
                  <a:pt x="17" y="30"/>
                  <a:pt x="16" y="30"/>
                </a:cubicBezTo>
                <a:cubicBezTo>
                  <a:pt x="16" y="30"/>
                  <a:pt x="16" y="30"/>
                  <a:pt x="17" y="30"/>
                </a:cubicBezTo>
                <a:cubicBezTo>
                  <a:pt x="17" y="30"/>
                  <a:pt x="17" y="31"/>
                  <a:pt x="17" y="31"/>
                </a:cubicBezTo>
                <a:cubicBezTo>
                  <a:pt x="16" y="30"/>
                  <a:pt x="16" y="30"/>
                  <a:pt x="16" y="30"/>
                </a:cubicBezTo>
                <a:cubicBezTo>
                  <a:pt x="15" y="30"/>
                  <a:pt x="15" y="30"/>
                  <a:pt x="15" y="31"/>
                </a:cubicBezTo>
                <a:cubicBezTo>
                  <a:pt x="16" y="31"/>
                  <a:pt x="16" y="31"/>
                  <a:pt x="16" y="31"/>
                </a:cubicBezTo>
                <a:cubicBezTo>
                  <a:pt x="17" y="32"/>
                  <a:pt x="16" y="32"/>
                  <a:pt x="16" y="31"/>
                </a:cubicBezTo>
                <a:cubicBezTo>
                  <a:pt x="15" y="31"/>
                  <a:pt x="14" y="31"/>
                  <a:pt x="13" y="31"/>
                </a:cubicBezTo>
                <a:cubicBezTo>
                  <a:pt x="12" y="31"/>
                  <a:pt x="11" y="31"/>
                  <a:pt x="10" y="32"/>
                </a:cubicBezTo>
                <a:cubicBezTo>
                  <a:pt x="10" y="32"/>
                  <a:pt x="10" y="32"/>
                  <a:pt x="10" y="32"/>
                </a:cubicBezTo>
                <a:close/>
                <a:moveTo>
                  <a:pt x="20" y="27"/>
                </a:moveTo>
                <a:cubicBezTo>
                  <a:pt x="20" y="27"/>
                  <a:pt x="19" y="28"/>
                  <a:pt x="19" y="28"/>
                </a:cubicBezTo>
                <a:cubicBezTo>
                  <a:pt x="18" y="28"/>
                  <a:pt x="18" y="28"/>
                  <a:pt x="17" y="28"/>
                </a:cubicBezTo>
                <a:cubicBezTo>
                  <a:pt x="17" y="28"/>
                  <a:pt x="18" y="28"/>
                  <a:pt x="18" y="27"/>
                </a:cubicBezTo>
                <a:cubicBezTo>
                  <a:pt x="19" y="27"/>
                  <a:pt x="19" y="27"/>
                  <a:pt x="20" y="27"/>
                </a:cubicBezTo>
                <a:close/>
                <a:moveTo>
                  <a:pt x="41" y="39"/>
                </a:moveTo>
                <a:cubicBezTo>
                  <a:pt x="41" y="39"/>
                  <a:pt x="40" y="38"/>
                  <a:pt x="40" y="38"/>
                </a:cubicBezTo>
                <a:cubicBezTo>
                  <a:pt x="40" y="39"/>
                  <a:pt x="40" y="39"/>
                  <a:pt x="39" y="39"/>
                </a:cubicBezTo>
                <a:cubicBezTo>
                  <a:pt x="39" y="39"/>
                  <a:pt x="39" y="38"/>
                  <a:pt x="39" y="38"/>
                </a:cubicBezTo>
                <a:cubicBezTo>
                  <a:pt x="38" y="37"/>
                  <a:pt x="38" y="37"/>
                  <a:pt x="39" y="37"/>
                </a:cubicBezTo>
                <a:cubicBezTo>
                  <a:pt x="39" y="37"/>
                  <a:pt x="39" y="37"/>
                  <a:pt x="39" y="37"/>
                </a:cubicBezTo>
                <a:cubicBezTo>
                  <a:pt x="39" y="37"/>
                  <a:pt x="39" y="37"/>
                  <a:pt x="39" y="37"/>
                </a:cubicBezTo>
                <a:cubicBezTo>
                  <a:pt x="39" y="37"/>
                  <a:pt x="39" y="37"/>
                  <a:pt x="39" y="37"/>
                </a:cubicBezTo>
                <a:cubicBezTo>
                  <a:pt x="39" y="37"/>
                  <a:pt x="39" y="36"/>
                  <a:pt x="40" y="37"/>
                </a:cubicBezTo>
                <a:cubicBezTo>
                  <a:pt x="40" y="37"/>
                  <a:pt x="41" y="37"/>
                  <a:pt x="41" y="37"/>
                </a:cubicBezTo>
                <a:cubicBezTo>
                  <a:pt x="41" y="37"/>
                  <a:pt x="41" y="37"/>
                  <a:pt x="40" y="37"/>
                </a:cubicBezTo>
                <a:cubicBezTo>
                  <a:pt x="41" y="38"/>
                  <a:pt x="41" y="38"/>
                  <a:pt x="41" y="39"/>
                </a:cubicBezTo>
                <a:close/>
                <a:moveTo>
                  <a:pt x="34" y="34"/>
                </a:moveTo>
                <a:cubicBezTo>
                  <a:pt x="34" y="34"/>
                  <a:pt x="34" y="34"/>
                  <a:pt x="34" y="34"/>
                </a:cubicBezTo>
                <a:cubicBezTo>
                  <a:pt x="34" y="34"/>
                  <a:pt x="34" y="34"/>
                  <a:pt x="34" y="34"/>
                </a:cubicBezTo>
                <a:cubicBezTo>
                  <a:pt x="33" y="33"/>
                  <a:pt x="32" y="33"/>
                  <a:pt x="31" y="33"/>
                </a:cubicBezTo>
                <a:cubicBezTo>
                  <a:pt x="30" y="32"/>
                  <a:pt x="29" y="32"/>
                  <a:pt x="28" y="33"/>
                </a:cubicBezTo>
                <a:cubicBezTo>
                  <a:pt x="28" y="33"/>
                  <a:pt x="27" y="33"/>
                  <a:pt x="28" y="32"/>
                </a:cubicBezTo>
                <a:cubicBezTo>
                  <a:pt x="28" y="32"/>
                  <a:pt x="28" y="32"/>
                  <a:pt x="29" y="32"/>
                </a:cubicBezTo>
                <a:cubicBezTo>
                  <a:pt x="29" y="32"/>
                  <a:pt x="29" y="32"/>
                  <a:pt x="29" y="32"/>
                </a:cubicBezTo>
                <a:cubicBezTo>
                  <a:pt x="28" y="32"/>
                  <a:pt x="28" y="32"/>
                  <a:pt x="28" y="32"/>
                </a:cubicBezTo>
                <a:cubicBezTo>
                  <a:pt x="27" y="32"/>
                  <a:pt x="27" y="31"/>
                  <a:pt x="28" y="31"/>
                </a:cubicBezTo>
                <a:cubicBezTo>
                  <a:pt x="28" y="31"/>
                  <a:pt x="28" y="31"/>
                  <a:pt x="29" y="31"/>
                </a:cubicBezTo>
                <a:cubicBezTo>
                  <a:pt x="28" y="31"/>
                  <a:pt x="28" y="30"/>
                  <a:pt x="29" y="30"/>
                </a:cubicBezTo>
                <a:cubicBezTo>
                  <a:pt x="29" y="31"/>
                  <a:pt x="29" y="31"/>
                  <a:pt x="29" y="31"/>
                </a:cubicBezTo>
                <a:cubicBezTo>
                  <a:pt x="30" y="31"/>
                  <a:pt x="30" y="31"/>
                  <a:pt x="30" y="31"/>
                </a:cubicBezTo>
                <a:cubicBezTo>
                  <a:pt x="30" y="31"/>
                  <a:pt x="30" y="31"/>
                  <a:pt x="30" y="31"/>
                </a:cubicBezTo>
                <a:cubicBezTo>
                  <a:pt x="30" y="31"/>
                  <a:pt x="30" y="31"/>
                  <a:pt x="30" y="31"/>
                </a:cubicBezTo>
                <a:cubicBezTo>
                  <a:pt x="30" y="30"/>
                  <a:pt x="30" y="30"/>
                  <a:pt x="30" y="30"/>
                </a:cubicBezTo>
                <a:cubicBezTo>
                  <a:pt x="30" y="30"/>
                  <a:pt x="29" y="30"/>
                  <a:pt x="29" y="30"/>
                </a:cubicBezTo>
                <a:cubicBezTo>
                  <a:pt x="28" y="29"/>
                  <a:pt x="29" y="29"/>
                  <a:pt x="30" y="30"/>
                </a:cubicBezTo>
                <a:cubicBezTo>
                  <a:pt x="30" y="29"/>
                  <a:pt x="29" y="29"/>
                  <a:pt x="29" y="29"/>
                </a:cubicBezTo>
                <a:cubicBezTo>
                  <a:pt x="29" y="28"/>
                  <a:pt x="30" y="28"/>
                  <a:pt x="30" y="28"/>
                </a:cubicBezTo>
                <a:cubicBezTo>
                  <a:pt x="30" y="29"/>
                  <a:pt x="30" y="29"/>
                  <a:pt x="30" y="30"/>
                </a:cubicBezTo>
                <a:cubicBezTo>
                  <a:pt x="30" y="30"/>
                  <a:pt x="31" y="30"/>
                  <a:pt x="31" y="29"/>
                </a:cubicBezTo>
                <a:cubicBezTo>
                  <a:pt x="31" y="29"/>
                  <a:pt x="31" y="29"/>
                  <a:pt x="31" y="28"/>
                </a:cubicBezTo>
                <a:cubicBezTo>
                  <a:pt x="31" y="28"/>
                  <a:pt x="31" y="28"/>
                  <a:pt x="31" y="29"/>
                </a:cubicBezTo>
                <a:cubicBezTo>
                  <a:pt x="31" y="30"/>
                  <a:pt x="31" y="31"/>
                  <a:pt x="32" y="32"/>
                </a:cubicBezTo>
                <a:cubicBezTo>
                  <a:pt x="33" y="32"/>
                  <a:pt x="33" y="33"/>
                  <a:pt x="34" y="34"/>
                </a:cubicBezTo>
                <a:cubicBezTo>
                  <a:pt x="34" y="34"/>
                  <a:pt x="34" y="34"/>
                  <a:pt x="34" y="34"/>
                </a:cubicBezTo>
                <a:close/>
                <a:moveTo>
                  <a:pt x="25" y="28"/>
                </a:moveTo>
                <a:cubicBezTo>
                  <a:pt x="26" y="27"/>
                  <a:pt x="26" y="28"/>
                  <a:pt x="27" y="28"/>
                </a:cubicBezTo>
                <a:cubicBezTo>
                  <a:pt x="27" y="28"/>
                  <a:pt x="28" y="29"/>
                  <a:pt x="28" y="30"/>
                </a:cubicBezTo>
                <a:cubicBezTo>
                  <a:pt x="27" y="29"/>
                  <a:pt x="27" y="29"/>
                  <a:pt x="26" y="29"/>
                </a:cubicBezTo>
                <a:cubicBezTo>
                  <a:pt x="25" y="29"/>
                  <a:pt x="25" y="28"/>
                  <a:pt x="25" y="28"/>
                </a:cubicBezTo>
                <a:close/>
                <a:moveTo>
                  <a:pt x="21" y="48"/>
                </a:moveTo>
                <a:cubicBezTo>
                  <a:pt x="20" y="48"/>
                  <a:pt x="20" y="47"/>
                  <a:pt x="20" y="47"/>
                </a:cubicBezTo>
                <a:cubicBezTo>
                  <a:pt x="20" y="47"/>
                  <a:pt x="19" y="47"/>
                  <a:pt x="19" y="47"/>
                </a:cubicBezTo>
                <a:cubicBezTo>
                  <a:pt x="20" y="47"/>
                  <a:pt x="20" y="46"/>
                  <a:pt x="20" y="46"/>
                </a:cubicBezTo>
                <a:cubicBezTo>
                  <a:pt x="20" y="45"/>
                  <a:pt x="20" y="45"/>
                  <a:pt x="21" y="45"/>
                </a:cubicBezTo>
                <a:cubicBezTo>
                  <a:pt x="21" y="45"/>
                  <a:pt x="22" y="45"/>
                  <a:pt x="22" y="46"/>
                </a:cubicBezTo>
                <a:cubicBezTo>
                  <a:pt x="22" y="47"/>
                  <a:pt x="22" y="47"/>
                  <a:pt x="22" y="47"/>
                </a:cubicBezTo>
                <a:cubicBezTo>
                  <a:pt x="22" y="47"/>
                  <a:pt x="22" y="47"/>
                  <a:pt x="21" y="47"/>
                </a:cubicBezTo>
                <a:cubicBezTo>
                  <a:pt x="21" y="47"/>
                  <a:pt x="21" y="48"/>
                  <a:pt x="21" y="48"/>
                </a:cubicBezTo>
                <a:close/>
                <a:moveTo>
                  <a:pt x="21" y="40"/>
                </a:moveTo>
                <a:cubicBezTo>
                  <a:pt x="21" y="40"/>
                  <a:pt x="21" y="40"/>
                  <a:pt x="21" y="40"/>
                </a:cubicBezTo>
                <a:cubicBezTo>
                  <a:pt x="21" y="40"/>
                  <a:pt x="21" y="40"/>
                  <a:pt x="21" y="40"/>
                </a:cubicBezTo>
                <a:cubicBezTo>
                  <a:pt x="21" y="39"/>
                  <a:pt x="21" y="38"/>
                  <a:pt x="21" y="37"/>
                </a:cubicBezTo>
                <a:cubicBezTo>
                  <a:pt x="21" y="36"/>
                  <a:pt x="20" y="35"/>
                  <a:pt x="19" y="34"/>
                </a:cubicBezTo>
                <a:cubicBezTo>
                  <a:pt x="19" y="34"/>
                  <a:pt x="19" y="33"/>
                  <a:pt x="19" y="34"/>
                </a:cubicBezTo>
                <a:cubicBezTo>
                  <a:pt x="20" y="34"/>
                  <a:pt x="20" y="34"/>
                  <a:pt x="20" y="34"/>
                </a:cubicBezTo>
                <a:cubicBezTo>
                  <a:pt x="21" y="35"/>
                  <a:pt x="21" y="35"/>
                  <a:pt x="21" y="34"/>
                </a:cubicBezTo>
                <a:cubicBezTo>
                  <a:pt x="20" y="34"/>
                  <a:pt x="20" y="33"/>
                  <a:pt x="20" y="33"/>
                </a:cubicBezTo>
                <a:cubicBezTo>
                  <a:pt x="20" y="33"/>
                  <a:pt x="20" y="32"/>
                  <a:pt x="21" y="33"/>
                </a:cubicBezTo>
                <a:cubicBezTo>
                  <a:pt x="21" y="33"/>
                  <a:pt x="21" y="33"/>
                  <a:pt x="21" y="34"/>
                </a:cubicBezTo>
                <a:cubicBezTo>
                  <a:pt x="21" y="33"/>
                  <a:pt x="22" y="32"/>
                  <a:pt x="22" y="33"/>
                </a:cubicBezTo>
                <a:cubicBezTo>
                  <a:pt x="22" y="33"/>
                  <a:pt x="22" y="34"/>
                  <a:pt x="22" y="34"/>
                </a:cubicBezTo>
                <a:cubicBezTo>
                  <a:pt x="22" y="35"/>
                  <a:pt x="22" y="35"/>
                  <a:pt x="22" y="35"/>
                </a:cubicBezTo>
                <a:cubicBezTo>
                  <a:pt x="22" y="34"/>
                  <a:pt x="22" y="34"/>
                  <a:pt x="22" y="34"/>
                </a:cubicBezTo>
                <a:cubicBezTo>
                  <a:pt x="22" y="34"/>
                  <a:pt x="22" y="34"/>
                  <a:pt x="22" y="35"/>
                </a:cubicBezTo>
                <a:cubicBezTo>
                  <a:pt x="22" y="34"/>
                  <a:pt x="22" y="34"/>
                  <a:pt x="22" y="34"/>
                </a:cubicBezTo>
                <a:cubicBezTo>
                  <a:pt x="22" y="34"/>
                  <a:pt x="22" y="34"/>
                  <a:pt x="22" y="33"/>
                </a:cubicBezTo>
                <a:cubicBezTo>
                  <a:pt x="22" y="33"/>
                  <a:pt x="23" y="33"/>
                  <a:pt x="23" y="34"/>
                </a:cubicBezTo>
                <a:cubicBezTo>
                  <a:pt x="23" y="34"/>
                  <a:pt x="23" y="33"/>
                  <a:pt x="23" y="33"/>
                </a:cubicBezTo>
                <a:cubicBezTo>
                  <a:pt x="24" y="33"/>
                  <a:pt x="24" y="33"/>
                  <a:pt x="24" y="33"/>
                </a:cubicBezTo>
                <a:cubicBezTo>
                  <a:pt x="24" y="34"/>
                  <a:pt x="23" y="34"/>
                  <a:pt x="23" y="34"/>
                </a:cubicBezTo>
                <a:cubicBezTo>
                  <a:pt x="23" y="35"/>
                  <a:pt x="23" y="35"/>
                  <a:pt x="23" y="35"/>
                </a:cubicBezTo>
                <a:cubicBezTo>
                  <a:pt x="24" y="34"/>
                  <a:pt x="24" y="34"/>
                  <a:pt x="24" y="34"/>
                </a:cubicBezTo>
                <a:cubicBezTo>
                  <a:pt x="25" y="34"/>
                  <a:pt x="25" y="35"/>
                  <a:pt x="24" y="35"/>
                </a:cubicBezTo>
                <a:cubicBezTo>
                  <a:pt x="23" y="35"/>
                  <a:pt x="23" y="36"/>
                  <a:pt x="22" y="37"/>
                </a:cubicBezTo>
                <a:cubicBezTo>
                  <a:pt x="22" y="38"/>
                  <a:pt x="22" y="39"/>
                  <a:pt x="21" y="40"/>
                </a:cubicBezTo>
                <a:cubicBezTo>
                  <a:pt x="21" y="40"/>
                  <a:pt x="21" y="40"/>
                  <a:pt x="21" y="40"/>
                </a:cubicBezTo>
                <a:close/>
                <a:moveTo>
                  <a:pt x="22" y="29"/>
                </a:moveTo>
                <a:cubicBezTo>
                  <a:pt x="23" y="29"/>
                  <a:pt x="23" y="30"/>
                  <a:pt x="23" y="30"/>
                </a:cubicBezTo>
                <a:cubicBezTo>
                  <a:pt x="22" y="31"/>
                  <a:pt x="22" y="31"/>
                  <a:pt x="22" y="32"/>
                </a:cubicBezTo>
                <a:cubicBezTo>
                  <a:pt x="22" y="31"/>
                  <a:pt x="22" y="31"/>
                  <a:pt x="21" y="30"/>
                </a:cubicBezTo>
                <a:cubicBezTo>
                  <a:pt x="22" y="30"/>
                  <a:pt x="22" y="29"/>
                  <a:pt x="22" y="29"/>
                </a:cubicBezTo>
                <a:close/>
                <a:moveTo>
                  <a:pt x="4" y="12"/>
                </a:moveTo>
                <a:cubicBezTo>
                  <a:pt x="4" y="12"/>
                  <a:pt x="5" y="12"/>
                  <a:pt x="5" y="13"/>
                </a:cubicBezTo>
                <a:cubicBezTo>
                  <a:pt x="6" y="12"/>
                  <a:pt x="6" y="12"/>
                  <a:pt x="6" y="12"/>
                </a:cubicBezTo>
                <a:cubicBezTo>
                  <a:pt x="6" y="12"/>
                  <a:pt x="6" y="13"/>
                  <a:pt x="6" y="13"/>
                </a:cubicBezTo>
                <a:cubicBezTo>
                  <a:pt x="7" y="13"/>
                  <a:pt x="7" y="14"/>
                  <a:pt x="7" y="14"/>
                </a:cubicBezTo>
                <a:cubicBezTo>
                  <a:pt x="7" y="14"/>
                  <a:pt x="7" y="14"/>
                  <a:pt x="7" y="14"/>
                </a:cubicBezTo>
                <a:cubicBezTo>
                  <a:pt x="7" y="14"/>
                  <a:pt x="7" y="14"/>
                  <a:pt x="7" y="14"/>
                </a:cubicBezTo>
                <a:cubicBezTo>
                  <a:pt x="7" y="14"/>
                  <a:pt x="7" y="14"/>
                  <a:pt x="7" y="14"/>
                </a:cubicBezTo>
                <a:cubicBezTo>
                  <a:pt x="6" y="14"/>
                  <a:pt x="6" y="15"/>
                  <a:pt x="5" y="14"/>
                </a:cubicBezTo>
                <a:cubicBezTo>
                  <a:pt x="5" y="14"/>
                  <a:pt x="5" y="14"/>
                  <a:pt x="4" y="14"/>
                </a:cubicBezTo>
                <a:cubicBezTo>
                  <a:pt x="4" y="14"/>
                  <a:pt x="4" y="14"/>
                  <a:pt x="5" y="14"/>
                </a:cubicBezTo>
                <a:cubicBezTo>
                  <a:pt x="5" y="13"/>
                  <a:pt x="4" y="13"/>
                  <a:pt x="4" y="12"/>
                </a:cubicBezTo>
                <a:close/>
                <a:moveTo>
                  <a:pt x="11" y="17"/>
                </a:moveTo>
                <a:cubicBezTo>
                  <a:pt x="11" y="17"/>
                  <a:pt x="11" y="17"/>
                  <a:pt x="11" y="17"/>
                </a:cubicBezTo>
                <a:cubicBezTo>
                  <a:pt x="12" y="18"/>
                  <a:pt x="13" y="18"/>
                  <a:pt x="14" y="18"/>
                </a:cubicBezTo>
                <a:cubicBezTo>
                  <a:pt x="15" y="19"/>
                  <a:pt x="16" y="19"/>
                  <a:pt x="17" y="18"/>
                </a:cubicBezTo>
                <a:cubicBezTo>
                  <a:pt x="17" y="18"/>
                  <a:pt x="18" y="18"/>
                  <a:pt x="17" y="19"/>
                </a:cubicBezTo>
                <a:cubicBezTo>
                  <a:pt x="17" y="19"/>
                  <a:pt x="17" y="19"/>
                  <a:pt x="16" y="19"/>
                </a:cubicBezTo>
                <a:cubicBezTo>
                  <a:pt x="16" y="19"/>
                  <a:pt x="16" y="19"/>
                  <a:pt x="16" y="19"/>
                </a:cubicBezTo>
                <a:cubicBezTo>
                  <a:pt x="17" y="19"/>
                  <a:pt x="17" y="19"/>
                  <a:pt x="18" y="19"/>
                </a:cubicBezTo>
                <a:cubicBezTo>
                  <a:pt x="18" y="19"/>
                  <a:pt x="18" y="20"/>
                  <a:pt x="18" y="20"/>
                </a:cubicBezTo>
                <a:cubicBezTo>
                  <a:pt x="17" y="20"/>
                  <a:pt x="17" y="20"/>
                  <a:pt x="17" y="20"/>
                </a:cubicBezTo>
                <a:cubicBezTo>
                  <a:pt x="17" y="20"/>
                  <a:pt x="17" y="21"/>
                  <a:pt x="17" y="21"/>
                </a:cubicBezTo>
                <a:cubicBezTo>
                  <a:pt x="16" y="20"/>
                  <a:pt x="16" y="20"/>
                  <a:pt x="16" y="20"/>
                </a:cubicBezTo>
                <a:cubicBezTo>
                  <a:pt x="15" y="20"/>
                  <a:pt x="15" y="20"/>
                  <a:pt x="15" y="20"/>
                </a:cubicBezTo>
                <a:cubicBezTo>
                  <a:pt x="15" y="20"/>
                  <a:pt x="15" y="20"/>
                  <a:pt x="15" y="20"/>
                </a:cubicBezTo>
                <a:cubicBezTo>
                  <a:pt x="15" y="20"/>
                  <a:pt x="15" y="20"/>
                  <a:pt x="15" y="20"/>
                </a:cubicBezTo>
                <a:cubicBezTo>
                  <a:pt x="16" y="21"/>
                  <a:pt x="16" y="21"/>
                  <a:pt x="16" y="21"/>
                </a:cubicBezTo>
                <a:cubicBezTo>
                  <a:pt x="16" y="21"/>
                  <a:pt x="16" y="21"/>
                  <a:pt x="16" y="21"/>
                </a:cubicBezTo>
                <a:cubicBezTo>
                  <a:pt x="17" y="22"/>
                  <a:pt x="16" y="22"/>
                  <a:pt x="16" y="21"/>
                </a:cubicBezTo>
                <a:cubicBezTo>
                  <a:pt x="15" y="22"/>
                  <a:pt x="16" y="22"/>
                  <a:pt x="16" y="22"/>
                </a:cubicBezTo>
                <a:cubicBezTo>
                  <a:pt x="16" y="23"/>
                  <a:pt x="16" y="23"/>
                  <a:pt x="15" y="23"/>
                </a:cubicBezTo>
                <a:cubicBezTo>
                  <a:pt x="15" y="22"/>
                  <a:pt x="15" y="22"/>
                  <a:pt x="15" y="21"/>
                </a:cubicBezTo>
                <a:cubicBezTo>
                  <a:pt x="15" y="21"/>
                  <a:pt x="15" y="21"/>
                  <a:pt x="15" y="22"/>
                </a:cubicBezTo>
                <a:cubicBezTo>
                  <a:pt x="15" y="22"/>
                  <a:pt x="15" y="22"/>
                  <a:pt x="15" y="23"/>
                </a:cubicBezTo>
                <a:cubicBezTo>
                  <a:pt x="14" y="23"/>
                  <a:pt x="14" y="23"/>
                  <a:pt x="14" y="22"/>
                </a:cubicBezTo>
                <a:cubicBezTo>
                  <a:pt x="14" y="21"/>
                  <a:pt x="14" y="20"/>
                  <a:pt x="13" y="19"/>
                </a:cubicBezTo>
                <a:cubicBezTo>
                  <a:pt x="12" y="19"/>
                  <a:pt x="12" y="18"/>
                  <a:pt x="11" y="17"/>
                </a:cubicBezTo>
                <a:cubicBezTo>
                  <a:pt x="11" y="17"/>
                  <a:pt x="11" y="17"/>
                  <a:pt x="11" y="17"/>
                </a:cubicBezTo>
                <a:cubicBezTo>
                  <a:pt x="11" y="17"/>
                  <a:pt x="11" y="17"/>
                  <a:pt x="11" y="17"/>
                </a:cubicBezTo>
                <a:close/>
                <a:moveTo>
                  <a:pt x="20" y="23"/>
                </a:moveTo>
                <a:cubicBezTo>
                  <a:pt x="19" y="24"/>
                  <a:pt x="19" y="24"/>
                  <a:pt x="19" y="23"/>
                </a:cubicBezTo>
                <a:cubicBezTo>
                  <a:pt x="19" y="23"/>
                  <a:pt x="18" y="22"/>
                  <a:pt x="17" y="22"/>
                </a:cubicBezTo>
                <a:cubicBezTo>
                  <a:pt x="18" y="22"/>
                  <a:pt x="19" y="22"/>
                  <a:pt x="19" y="22"/>
                </a:cubicBezTo>
                <a:cubicBezTo>
                  <a:pt x="20" y="23"/>
                  <a:pt x="20" y="23"/>
                  <a:pt x="20" y="23"/>
                </a:cubicBezTo>
                <a:close/>
                <a:moveTo>
                  <a:pt x="43" y="16"/>
                </a:moveTo>
                <a:cubicBezTo>
                  <a:pt x="43" y="16"/>
                  <a:pt x="43" y="17"/>
                  <a:pt x="42" y="17"/>
                </a:cubicBezTo>
                <a:cubicBezTo>
                  <a:pt x="43" y="17"/>
                  <a:pt x="43" y="18"/>
                  <a:pt x="43" y="18"/>
                </a:cubicBezTo>
                <a:cubicBezTo>
                  <a:pt x="42" y="17"/>
                  <a:pt x="42" y="17"/>
                  <a:pt x="42" y="18"/>
                </a:cubicBezTo>
                <a:cubicBezTo>
                  <a:pt x="41" y="18"/>
                  <a:pt x="40" y="18"/>
                  <a:pt x="40" y="17"/>
                </a:cubicBezTo>
                <a:cubicBezTo>
                  <a:pt x="40" y="17"/>
                  <a:pt x="40" y="17"/>
                  <a:pt x="40" y="17"/>
                </a:cubicBezTo>
                <a:cubicBezTo>
                  <a:pt x="40" y="17"/>
                  <a:pt x="40" y="17"/>
                  <a:pt x="40" y="17"/>
                </a:cubicBezTo>
                <a:cubicBezTo>
                  <a:pt x="40" y="17"/>
                  <a:pt x="40" y="17"/>
                  <a:pt x="40" y="17"/>
                </a:cubicBezTo>
                <a:cubicBezTo>
                  <a:pt x="40" y="17"/>
                  <a:pt x="40" y="16"/>
                  <a:pt x="41" y="16"/>
                </a:cubicBezTo>
                <a:cubicBezTo>
                  <a:pt x="41" y="16"/>
                  <a:pt x="41" y="15"/>
                  <a:pt x="41" y="15"/>
                </a:cubicBezTo>
                <a:cubicBezTo>
                  <a:pt x="42" y="15"/>
                  <a:pt x="42" y="15"/>
                  <a:pt x="42" y="16"/>
                </a:cubicBezTo>
                <a:cubicBezTo>
                  <a:pt x="42" y="16"/>
                  <a:pt x="43" y="16"/>
                  <a:pt x="43" y="16"/>
                </a:cubicBezTo>
                <a:close/>
                <a:moveTo>
                  <a:pt x="36" y="19"/>
                </a:moveTo>
                <a:cubicBezTo>
                  <a:pt x="35" y="19"/>
                  <a:pt x="35" y="19"/>
                  <a:pt x="35" y="19"/>
                </a:cubicBezTo>
                <a:cubicBezTo>
                  <a:pt x="35" y="20"/>
                  <a:pt x="34" y="21"/>
                  <a:pt x="33" y="21"/>
                </a:cubicBezTo>
                <a:cubicBezTo>
                  <a:pt x="32" y="22"/>
                  <a:pt x="31" y="23"/>
                  <a:pt x="31" y="24"/>
                </a:cubicBezTo>
                <a:cubicBezTo>
                  <a:pt x="32" y="25"/>
                  <a:pt x="31" y="25"/>
                  <a:pt x="31" y="24"/>
                </a:cubicBezTo>
                <a:cubicBezTo>
                  <a:pt x="31" y="24"/>
                  <a:pt x="31" y="23"/>
                  <a:pt x="31" y="23"/>
                </a:cubicBezTo>
                <a:cubicBezTo>
                  <a:pt x="31" y="22"/>
                  <a:pt x="31" y="22"/>
                  <a:pt x="31" y="23"/>
                </a:cubicBezTo>
                <a:cubicBezTo>
                  <a:pt x="31" y="23"/>
                  <a:pt x="30" y="23"/>
                  <a:pt x="30" y="24"/>
                </a:cubicBezTo>
                <a:cubicBezTo>
                  <a:pt x="30" y="24"/>
                  <a:pt x="29" y="24"/>
                  <a:pt x="30" y="24"/>
                </a:cubicBezTo>
                <a:cubicBezTo>
                  <a:pt x="30" y="23"/>
                  <a:pt x="30" y="23"/>
                  <a:pt x="30" y="23"/>
                </a:cubicBezTo>
                <a:cubicBezTo>
                  <a:pt x="30" y="23"/>
                  <a:pt x="29" y="23"/>
                  <a:pt x="30" y="22"/>
                </a:cubicBezTo>
                <a:cubicBezTo>
                  <a:pt x="30" y="22"/>
                  <a:pt x="30" y="22"/>
                  <a:pt x="30" y="22"/>
                </a:cubicBezTo>
                <a:cubicBezTo>
                  <a:pt x="31" y="22"/>
                  <a:pt x="31" y="22"/>
                  <a:pt x="31" y="22"/>
                </a:cubicBezTo>
                <a:cubicBezTo>
                  <a:pt x="31" y="22"/>
                  <a:pt x="31" y="22"/>
                  <a:pt x="30" y="22"/>
                </a:cubicBezTo>
                <a:cubicBezTo>
                  <a:pt x="30" y="22"/>
                  <a:pt x="31" y="21"/>
                  <a:pt x="31" y="21"/>
                </a:cubicBezTo>
                <a:cubicBezTo>
                  <a:pt x="30" y="22"/>
                  <a:pt x="30" y="22"/>
                  <a:pt x="30" y="22"/>
                </a:cubicBezTo>
                <a:cubicBezTo>
                  <a:pt x="30" y="22"/>
                  <a:pt x="30" y="22"/>
                  <a:pt x="29" y="22"/>
                </a:cubicBezTo>
                <a:cubicBezTo>
                  <a:pt x="29" y="22"/>
                  <a:pt x="29" y="21"/>
                  <a:pt x="29" y="21"/>
                </a:cubicBezTo>
                <a:cubicBezTo>
                  <a:pt x="29" y="21"/>
                  <a:pt x="29" y="21"/>
                  <a:pt x="28" y="21"/>
                </a:cubicBezTo>
                <a:cubicBezTo>
                  <a:pt x="28" y="21"/>
                  <a:pt x="28" y="20"/>
                  <a:pt x="29" y="20"/>
                </a:cubicBezTo>
                <a:cubicBezTo>
                  <a:pt x="29" y="20"/>
                  <a:pt x="29" y="20"/>
                  <a:pt x="30" y="21"/>
                </a:cubicBezTo>
                <a:cubicBezTo>
                  <a:pt x="30" y="21"/>
                  <a:pt x="30" y="20"/>
                  <a:pt x="30" y="20"/>
                </a:cubicBezTo>
                <a:cubicBezTo>
                  <a:pt x="29" y="20"/>
                  <a:pt x="29" y="20"/>
                  <a:pt x="29" y="20"/>
                </a:cubicBezTo>
                <a:cubicBezTo>
                  <a:pt x="29" y="19"/>
                  <a:pt x="29" y="19"/>
                  <a:pt x="29" y="19"/>
                </a:cubicBezTo>
                <a:cubicBezTo>
                  <a:pt x="30" y="20"/>
                  <a:pt x="31" y="20"/>
                  <a:pt x="32" y="20"/>
                </a:cubicBezTo>
                <a:cubicBezTo>
                  <a:pt x="33" y="20"/>
                  <a:pt x="34" y="20"/>
                  <a:pt x="35" y="19"/>
                </a:cubicBezTo>
                <a:cubicBezTo>
                  <a:pt x="36" y="19"/>
                  <a:pt x="36" y="19"/>
                  <a:pt x="36" y="19"/>
                </a:cubicBezTo>
                <a:cubicBezTo>
                  <a:pt x="36" y="19"/>
                  <a:pt x="36" y="19"/>
                  <a:pt x="36" y="19"/>
                </a:cubicBezTo>
                <a:close/>
                <a:moveTo>
                  <a:pt x="25" y="24"/>
                </a:moveTo>
                <a:cubicBezTo>
                  <a:pt x="26" y="23"/>
                  <a:pt x="26" y="23"/>
                  <a:pt x="26" y="23"/>
                </a:cubicBezTo>
                <a:cubicBezTo>
                  <a:pt x="27" y="23"/>
                  <a:pt x="28" y="22"/>
                  <a:pt x="28" y="22"/>
                </a:cubicBezTo>
                <a:cubicBezTo>
                  <a:pt x="28" y="23"/>
                  <a:pt x="27" y="23"/>
                  <a:pt x="27" y="24"/>
                </a:cubicBezTo>
                <a:cubicBezTo>
                  <a:pt x="26" y="24"/>
                  <a:pt x="26" y="24"/>
                  <a:pt x="25" y="24"/>
                </a:cubicBezTo>
                <a:close/>
                <a:moveTo>
                  <a:pt x="25" y="3"/>
                </a:moveTo>
                <a:cubicBezTo>
                  <a:pt x="25" y="3"/>
                  <a:pt x="25" y="4"/>
                  <a:pt x="25" y="4"/>
                </a:cubicBezTo>
                <a:cubicBezTo>
                  <a:pt x="26" y="4"/>
                  <a:pt x="26" y="4"/>
                  <a:pt x="26" y="4"/>
                </a:cubicBezTo>
                <a:cubicBezTo>
                  <a:pt x="26" y="4"/>
                  <a:pt x="25" y="4"/>
                  <a:pt x="25" y="5"/>
                </a:cubicBezTo>
                <a:cubicBezTo>
                  <a:pt x="25" y="6"/>
                  <a:pt x="25" y="6"/>
                  <a:pt x="24" y="6"/>
                </a:cubicBezTo>
                <a:cubicBezTo>
                  <a:pt x="24" y="6"/>
                  <a:pt x="24" y="6"/>
                  <a:pt x="24" y="6"/>
                </a:cubicBezTo>
                <a:cubicBezTo>
                  <a:pt x="24" y="6"/>
                  <a:pt x="24" y="6"/>
                  <a:pt x="24" y="6"/>
                </a:cubicBezTo>
                <a:cubicBezTo>
                  <a:pt x="24" y="6"/>
                  <a:pt x="24" y="6"/>
                  <a:pt x="24" y="6"/>
                </a:cubicBezTo>
                <a:cubicBezTo>
                  <a:pt x="24" y="6"/>
                  <a:pt x="24" y="6"/>
                  <a:pt x="24" y="5"/>
                </a:cubicBezTo>
                <a:cubicBezTo>
                  <a:pt x="24" y="4"/>
                  <a:pt x="23" y="4"/>
                  <a:pt x="23" y="4"/>
                </a:cubicBezTo>
                <a:cubicBezTo>
                  <a:pt x="23" y="4"/>
                  <a:pt x="24" y="4"/>
                  <a:pt x="24" y="4"/>
                </a:cubicBezTo>
                <a:cubicBezTo>
                  <a:pt x="24" y="4"/>
                  <a:pt x="24" y="3"/>
                  <a:pt x="25" y="3"/>
                </a:cubicBezTo>
                <a:close/>
                <a:moveTo>
                  <a:pt x="24" y="11"/>
                </a:moveTo>
                <a:cubicBezTo>
                  <a:pt x="24" y="11"/>
                  <a:pt x="24" y="11"/>
                  <a:pt x="24" y="11"/>
                </a:cubicBezTo>
                <a:cubicBezTo>
                  <a:pt x="24" y="12"/>
                  <a:pt x="24" y="13"/>
                  <a:pt x="24" y="14"/>
                </a:cubicBezTo>
                <a:cubicBezTo>
                  <a:pt x="24" y="15"/>
                  <a:pt x="25" y="16"/>
                  <a:pt x="26" y="17"/>
                </a:cubicBezTo>
                <a:cubicBezTo>
                  <a:pt x="26" y="17"/>
                  <a:pt x="26" y="18"/>
                  <a:pt x="26" y="17"/>
                </a:cubicBezTo>
                <a:cubicBezTo>
                  <a:pt x="25" y="17"/>
                  <a:pt x="25" y="17"/>
                  <a:pt x="25" y="17"/>
                </a:cubicBezTo>
                <a:cubicBezTo>
                  <a:pt x="24" y="16"/>
                  <a:pt x="24" y="16"/>
                  <a:pt x="25" y="17"/>
                </a:cubicBezTo>
                <a:cubicBezTo>
                  <a:pt x="25" y="17"/>
                  <a:pt x="25" y="18"/>
                  <a:pt x="25" y="18"/>
                </a:cubicBezTo>
                <a:cubicBezTo>
                  <a:pt x="25" y="18"/>
                  <a:pt x="25" y="19"/>
                  <a:pt x="25" y="18"/>
                </a:cubicBezTo>
                <a:cubicBezTo>
                  <a:pt x="24" y="18"/>
                  <a:pt x="24" y="17"/>
                  <a:pt x="24" y="17"/>
                </a:cubicBezTo>
                <a:cubicBezTo>
                  <a:pt x="24" y="18"/>
                  <a:pt x="24" y="18"/>
                  <a:pt x="24" y="18"/>
                </a:cubicBezTo>
                <a:cubicBezTo>
                  <a:pt x="24" y="17"/>
                  <a:pt x="24" y="17"/>
                  <a:pt x="23" y="17"/>
                </a:cubicBezTo>
                <a:cubicBezTo>
                  <a:pt x="23" y="16"/>
                  <a:pt x="23" y="16"/>
                  <a:pt x="23" y="16"/>
                </a:cubicBezTo>
                <a:cubicBezTo>
                  <a:pt x="23" y="16"/>
                  <a:pt x="23" y="17"/>
                  <a:pt x="23" y="17"/>
                </a:cubicBezTo>
                <a:cubicBezTo>
                  <a:pt x="23" y="17"/>
                  <a:pt x="23" y="16"/>
                  <a:pt x="23" y="16"/>
                </a:cubicBezTo>
                <a:cubicBezTo>
                  <a:pt x="23" y="17"/>
                  <a:pt x="23" y="17"/>
                  <a:pt x="23" y="17"/>
                </a:cubicBezTo>
                <a:cubicBezTo>
                  <a:pt x="23" y="17"/>
                  <a:pt x="23" y="17"/>
                  <a:pt x="23" y="18"/>
                </a:cubicBezTo>
                <a:cubicBezTo>
                  <a:pt x="23" y="18"/>
                  <a:pt x="22" y="18"/>
                  <a:pt x="22" y="17"/>
                </a:cubicBezTo>
                <a:cubicBezTo>
                  <a:pt x="22" y="17"/>
                  <a:pt x="22" y="18"/>
                  <a:pt x="22" y="18"/>
                </a:cubicBezTo>
                <a:cubicBezTo>
                  <a:pt x="21" y="18"/>
                  <a:pt x="21" y="18"/>
                  <a:pt x="21" y="18"/>
                </a:cubicBezTo>
                <a:cubicBezTo>
                  <a:pt x="22" y="17"/>
                  <a:pt x="22" y="17"/>
                  <a:pt x="22" y="17"/>
                </a:cubicBezTo>
                <a:cubicBezTo>
                  <a:pt x="23" y="16"/>
                  <a:pt x="22" y="16"/>
                  <a:pt x="22" y="16"/>
                </a:cubicBezTo>
                <a:cubicBezTo>
                  <a:pt x="21" y="17"/>
                  <a:pt x="21" y="17"/>
                  <a:pt x="21" y="17"/>
                </a:cubicBezTo>
                <a:cubicBezTo>
                  <a:pt x="20" y="17"/>
                  <a:pt x="20" y="16"/>
                  <a:pt x="21" y="16"/>
                </a:cubicBezTo>
                <a:cubicBezTo>
                  <a:pt x="22" y="16"/>
                  <a:pt x="22" y="15"/>
                  <a:pt x="23" y="14"/>
                </a:cubicBezTo>
                <a:cubicBezTo>
                  <a:pt x="23" y="13"/>
                  <a:pt x="24" y="12"/>
                  <a:pt x="24" y="11"/>
                </a:cubicBezTo>
                <a:cubicBezTo>
                  <a:pt x="24" y="11"/>
                  <a:pt x="24" y="11"/>
                  <a:pt x="24" y="11"/>
                </a:cubicBezTo>
                <a:cubicBezTo>
                  <a:pt x="24" y="11"/>
                  <a:pt x="24" y="11"/>
                  <a:pt x="24" y="11"/>
                </a:cubicBezTo>
                <a:close/>
                <a:moveTo>
                  <a:pt x="23" y="22"/>
                </a:moveTo>
                <a:cubicBezTo>
                  <a:pt x="22" y="22"/>
                  <a:pt x="22" y="21"/>
                  <a:pt x="22" y="21"/>
                </a:cubicBezTo>
                <a:cubicBezTo>
                  <a:pt x="23" y="20"/>
                  <a:pt x="23" y="19"/>
                  <a:pt x="23" y="19"/>
                </a:cubicBezTo>
                <a:cubicBezTo>
                  <a:pt x="23" y="20"/>
                  <a:pt x="23" y="20"/>
                  <a:pt x="24" y="21"/>
                </a:cubicBezTo>
                <a:cubicBezTo>
                  <a:pt x="23" y="21"/>
                  <a:pt x="23" y="22"/>
                  <a:pt x="23" y="22"/>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 name="PA_任意多边形 1"/>
          <p:cNvSpPr/>
          <p:nvPr>
            <p:custDataLst>
              <p:tags r:id="rId10"/>
            </p:custDataLst>
          </p:nvPr>
        </p:nvSpPr>
        <p:spPr>
          <a:xfrm>
            <a:off x="-46299" y="2603571"/>
            <a:ext cx="1979271" cy="313249"/>
          </a:xfrm>
          <a:custGeom>
            <a:gdLst>
              <a:gd name="connsiteX0" fmla="*/ 0 w 1979271"/>
              <a:gd name="connsiteY0" fmla="*/ 243801 h 313249"/>
              <a:gd name="connsiteX1" fmla="*/ 1088021 w 1979271"/>
              <a:gd name="connsiteY1" fmla="*/ 733 h 313249"/>
              <a:gd name="connsiteX2" fmla="*/ 1979271 w 1979271"/>
              <a:gd name="connsiteY2" fmla="*/ 313249 h 313249"/>
            </a:gdLst>
            <a:cxnLst>
              <a:cxn ang="0">
                <a:pos x="connsiteX0" y="connsiteY0"/>
              </a:cxn>
              <a:cxn ang="0">
                <a:pos x="connsiteX1" y="connsiteY1"/>
              </a:cxn>
              <a:cxn ang="0">
                <a:pos x="connsiteX2" y="connsiteY2"/>
              </a:cxn>
            </a:cxnLst>
            <a:rect l="l" t="t" r="r" b="b"/>
            <a:pathLst>
              <a:path w="1979271" h="313249">
                <a:moveTo>
                  <a:pt x="0" y="243801"/>
                </a:moveTo>
                <a:cubicBezTo>
                  <a:pt x="379071" y="116479"/>
                  <a:pt x="758143" y="-10842"/>
                  <a:pt x="1088021" y="733"/>
                </a:cubicBezTo>
                <a:cubicBezTo>
                  <a:pt x="1417899" y="12308"/>
                  <a:pt x="1698585" y="162778"/>
                  <a:pt x="1979271" y="313249"/>
                </a:cubicBezTo>
              </a:path>
            </a:pathLst>
          </a:custGeom>
          <a:noFill/>
          <a:ln w="19050">
            <a:solidFill>
              <a:srgbClr val="3B7C7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_任意多边形 15"/>
          <p:cNvSpPr/>
          <p:nvPr>
            <p:custDataLst>
              <p:tags r:id="rId11"/>
            </p:custDataLst>
          </p:nvPr>
        </p:nvSpPr>
        <p:spPr>
          <a:xfrm>
            <a:off x="2391446" y="3229337"/>
            <a:ext cx="1555521" cy="1088020"/>
          </a:xfrm>
          <a:custGeom>
            <a:gdLst>
              <a:gd name="connsiteX0" fmla="*/ 0 w 1342663"/>
              <a:gd name="connsiteY0" fmla="*/ 0 h 1099595"/>
              <a:gd name="connsiteX1" fmla="*/ 590309 w 1342663"/>
              <a:gd name="connsiteY1" fmla="*/ 810228 h 1099595"/>
              <a:gd name="connsiteX2" fmla="*/ 1342663 w 1342663"/>
              <a:gd name="connsiteY2" fmla="*/ 1099595 h 1099595"/>
            </a:gdLst>
            <a:cxnLst>
              <a:cxn ang="0">
                <a:pos x="connsiteX0" y="connsiteY0"/>
              </a:cxn>
              <a:cxn ang="0">
                <a:pos x="connsiteX1" y="connsiteY1"/>
              </a:cxn>
              <a:cxn ang="0">
                <a:pos x="connsiteX2" y="connsiteY2"/>
              </a:cxn>
            </a:cxnLst>
            <a:rect l="l" t="t" r="r" b="b"/>
            <a:pathLst>
              <a:path w="1342663" h="1099595">
                <a:moveTo>
                  <a:pt x="0" y="0"/>
                </a:moveTo>
                <a:cubicBezTo>
                  <a:pt x="183266" y="313481"/>
                  <a:pt x="366532" y="626962"/>
                  <a:pt x="590309" y="810228"/>
                </a:cubicBezTo>
                <a:cubicBezTo>
                  <a:pt x="814086" y="993494"/>
                  <a:pt x="1078374" y="1046544"/>
                  <a:pt x="1342663" y="1099595"/>
                </a:cubicBezTo>
              </a:path>
            </a:pathLst>
          </a:custGeom>
          <a:noFill/>
          <a:ln w="19050">
            <a:solidFill>
              <a:srgbClr val="3B7C7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任意多边形 16"/>
          <p:cNvSpPr/>
          <p:nvPr>
            <p:custDataLst>
              <p:tags r:id="rId12"/>
            </p:custDataLst>
          </p:nvPr>
        </p:nvSpPr>
        <p:spPr>
          <a:xfrm>
            <a:off x="4525701" y="3449664"/>
            <a:ext cx="1736203" cy="462579"/>
          </a:xfrm>
          <a:custGeom>
            <a:gdLst>
              <a:gd name="connsiteX0" fmla="*/ 0 w 1736203"/>
              <a:gd name="connsiteY0" fmla="*/ 462579 h 462579"/>
              <a:gd name="connsiteX1" fmla="*/ 694481 w 1736203"/>
              <a:gd name="connsiteY1" fmla="*/ 34316 h 462579"/>
              <a:gd name="connsiteX2" fmla="*/ 1736203 w 1736203"/>
              <a:gd name="connsiteY2" fmla="*/ 57465 h 462579"/>
            </a:gdLst>
            <a:cxnLst>
              <a:cxn ang="0">
                <a:pos x="connsiteX0" y="connsiteY0"/>
              </a:cxn>
              <a:cxn ang="0">
                <a:pos x="connsiteX1" y="connsiteY1"/>
              </a:cxn>
              <a:cxn ang="0">
                <a:pos x="connsiteX2" y="connsiteY2"/>
              </a:cxn>
            </a:cxnLst>
            <a:rect l="l" t="t" r="r" b="b"/>
            <a:pathLst>
              <a:path w="1736203" h="462578">
                <a:moveTo>
                  <a:pt x="0" y="462579"/>
                </a:moveTo>
                <a:cubicBezTo>
                  <a:pt x="202557" y="282207"/>
                  <a:pt x="405114" y="101835"/>
                  <a:pt x="694481" y="34316"/>
                </a:cubicBezTo>
                <a:cubicBezTo>
                  <a:pt x="983848" y="-33203"/>
                  <a:pt x="1360025" y="12131"/>
                  <a:pt x="1736203" y="57465"/>
                </a:cubicBezTo>
              </a:path>
            </a:pathLst>
          </a:custGeom>
          <a:noFill/>
          <a:ln w="19050">
            <a:solidFill>
              <a:srgbClr val="3B7C7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PA_chenying0907 19"/>
          <p:cNvGrpSpPr/>
          <p:nvPr>
            <p:custDataLst>
              <p:tags r:id="rId13"/>
            </p:custDataLst>
          </p:nvPr>
        </p:nvGrpSpPr>
        <p:grpSpPr>
          <a:xfrm>
            <a:off x="943336" y="3708399"/>
            <a:ext cx="2272942" cy="1099058"/>
            <a:chOff x="965608" y="3707663"/>
            <a:chExt cx="2272942" cy="1099058"/>
          </a:xfrm>
        </p:grpSpPr>
        <p:sp>
          <p:nvSpPr>
            <p:cNvPr id="18" name="chenying0907 17"/>
            <p:cNvSpPr txBox="1"/>
            <p:nvPr/>
          </p:nvSpPr>
          <p:spPr>
            <a:xfrm>
              <a:off x="1461999" y="3707663"/>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19" name="chenying0907 18"/>
            <p:cNvSpPr txBox="1"/>
            <p:nvPr/>
          </p:nvSpPr>
          <p:spPr>
            <a:xfrm>
              <a:off x="965608" y="4049591"/>
              <a:ext cx="2272942"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t>
              </a:r>
              <a:r>
                <a:rPr lang="en-US" altLang="zh-CN" sz="1200" err="1" smtClean="0">
                  <a:latin typeface="Marketing Script" panose="02000505020000020003" pitchFamily="2" charset="-122"/>
                  <a:ea typeface="Marketing Script" panose="02000505020000020003" pitchFamily="2" charset="-122"/>
                  <a:cs typeface="Segoe UI" panose="020b0502040204020203" pitchFamily="34" charset="0"/>
                </a:rPr>
                <a:t>amet </a:t>
              </a:r>
              <a:r>
                <a:rPr lang="en-US" altLang="zh-CN" sz="1200" err="1">
                  <a:latin typeface="Marketing Script" panose="02000505020000020003" pitchFamily="2" charset="-122"/>
                  <a:ea typeface="Marketing Script" panose="02000505020000020003" pitchFamily="2" charset="-122"/>
                  <a:cs typeface="Segoe UI" panose="020b0502040204020203" pitchFamily="34" charset="0"/>
                </a:rPr>
                <a:t>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21" name="PA_chenying0907 20"/>
          <p:cNvGrpSpPr/>
          <p:nvPr>
            <p:custDataLst>
              <p:tags r:id="rId14"/>
            </p:custDataLst>
          </p:nvPr>
        </p:nvGrpSpPr>
        <p:grpSpPr>
          <a:xfrm>
            <a:off x="3107252" y="4912338"/>
            <a:ext cx="2272942" cy="1099058"/>
            <a:chOff x="965608" y="3707663"/>
            <a:chExt cx="2272942" cy="1099058"/>
          </a:xfrm>
        </p:grpSpPr>
        <p:sp>
          <p:nvSpPr>
            <p:cNvPr id="22" name="chenying0907 21"/>
            <p:cNvSpPr txBox="1"/>
            <p:nvPr/>
          </p:nvSpPr>
          <p:spPr>
            <a:xfrm>
              <a:off x="1461999" y="3707663"/>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23" name="chenying0907 22"/>
            <p:cNvSpPr txBox="1"/>
            <p:nvPr/>
          </p:nvSpPr>
          <p:spPr>
            <a:xfrm>
              <a:off x="965608" y="4049591"/>
              <a:ext cx="2272942"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t>
              </a:r>
              <a:r>
                <a:rPr lang="en-US" altLang="zh-CN" sz="1200" err="1" smtClean="0">
                  <a:latin typeface="Marketing Script" panose="02000505020000020003" pitchFamily="2" charset="-122"/>
                  <a:ea typeface="Marketing Script" panose="02000505020000020003" pitchFamily="2" charset="-122"/>
                  <a:cs typeface="Segoe UI" panose="020b0502040204020203" pitchFamily="34" charset="0"/>
                </a:rPr>
                <a:t>amet </a:t>
              </a:r>
              <a:r>
                <a:rPr lang="en-US" altLang="zh-CN" sz="1200" err="1">
                  <a:latin typeface="Marketing Script" panose="02000505020000020003" pitchFamily="2" charset="-122"/>
                  <a:ea typeface="Marketing Script" panose="02000505020000020003" pitchFamily="2" charset="-122"/>
                  <a:cs typeface="Segoe UI" panose="020b0502040204020203" pitchFamily="34" charset="0"/>
                </a:rPr>
                <a:t>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24" name="PA_chenying0907 23"/>
          <p:cNvGrpSpPr/>
          <p:nvPr>
            <p:custDataLst>
              <p:tags r:id="rId15"/>
            </p:custDataLst>
          </p:nvPr>
        </p:nvGrpSpPr>
        <p:grpSpPr>
          <a:xfrm>
            <a:off x="5607725" y="4019463"/>
            <a:ext cx="2272942" cy="1099058"/>
            <a:chOff x="965608" y="3707663"/>
            <a:chExt cx="2272942" cy="1099058"/>
          </a:xfrm>
        </p:grpSpPr>
        <p:sp>
          <p:nvSpPr>
            <p:cNvPr id="25" name="chenying0907 24"/>
            <p:cNvSpPr txBox="1"/>
            <p:nvPr/>
          </p:nvSpPr>
          <p:spPr>
            <a:xfrm>
              <a:off x="1461999" y="3707663"/>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26" name="chenying0907 25"/>
            <p:cNvSpPr txBox="1"/>
            <p:nvPr/>
          </p:nvSpPr>
          <p:spPr>
            <a:xfrm>
              <a:off x="965608" y="4049591"/>
              <a:ext cx="2272942"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t>
              </a:r>
              <a:r>
                <a:rPr lang="en-US" altLang="zh-CN" sz="1200" err="1" smtClean="0">
                  <a:latin typeface="Marketing Script" panose="02000505020000020003" pitchFamily="2" charset="-122"/>
                  <a:ea typeface="Marketing Script" panose="02000505020000020003" pitchFamily="2" charset="-122"/>
                  <a:cs typeface="Segoe UI" panose="020b0502040204020203" pitchFamily="34" charset="0"/>
                </a:rPr>
                <a:t>amet </a:t>
              </a:r>
              <a:r>
                <a:rPr lang="en-US" altLang="zh-CN" sz="1200" err="1">
                  <a:latin typeface="Marketing Script" panose="02000505020000020003" pitchFamily="2" charset="-122"/>
                  <a:ea typeface="Marketing Script" panose="02000505020000020003" pitchFamily="2" charset="-122"/>
                  <a:cs typeface="Segoe UI" panose="020b0502040204020203" pitchFamily="34" charset="0"/>
                </a:rPr>
                <a:t>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pic>
        <p:nvPicPr>
          <p:cNvPr id="27" name="PA_chenying0907 26"/>
          <p:cNvPicPr>
            <a:picLocks noChangeAspect="1"/>
          </p:cNvPicPr>
          <p:nvPr>
            <p:custDataLst>
              <p:tags r:id="rId17"/>
            </p:custDataLst>
          </p:nvPr>
        </p:nvPicPr>
        <p:blipFill>
          <a:blip r:embed="rId16">
            <a:extLst>
              <a:ext uri="{28A0092B-C50C-407E-A947-70E740481C1C}">
                <a14:useLocalDpi xmlns:a14="http://schemas.microsoft.com/office/drawing/2010/main" val="0"/>
              </a:ext>
            </a:extLst>
          </a:blip>
          <a:stretch>
            <a:fillRect/>
          </a:stretch>
        </p:blipFill>
        <p:spPr>
          <a:xfrm flipH="1">
            <a:off x="8220135" y="2351618"/>
            <a:ext cx="3901752" cy="4506382"/>
          </a:xfrm>
          <a:prstGeom prst="rect">
            <a:avLst/>
          </a:prstGeom>
          <a:effectLst>
            <a:outerShdw blurRad="76200" dir="18900000" sy="23000" kx="-1200000" algn="bl" rotWithShape="0">
              <a:prstClr val="black">
                <a:alpha val="20000"/>
              </a:prstClr>
            </a:outerShdw>
          </a:effectLst>
        </p:spPr>
      </p:pic>
    </p:spTree>
    <p:extLst>
      <p:ext uri="{BB962C8B-B14F-4D97-AF65-F5344CB8AC3E}">
        <p14:creationId val="1068575172"/>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600"/>
                            </p:stCondLst>
                            <p:childTnLst>
                              <p:par>
                                <p:cTn id="26" presetID="47"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60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47"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30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1000"/>
                                        <p:tgtEl>
                                          <p:spTgt spid="17"/>
                                        </p:tgtEl>
                                      </p:cBhvr>
                                    </p:animEffect>
                                    <p:anim calcmode="lin" valueType="num">
                                      <p:cBhvr>
                                        <p:cTn id="51" dur="1000" fill="hold"/>
                                        <p:tgtEl>
                                          <p:spTgt spid="17"/>
                                        </p:tgtEl>
                                        <p:attrNameLst>
                                          <p:attrName>ppt_x</p:attrName>
                                        </p:attrNameLst>
                                      </p:cBhvr>
                                      <p:tavLst>
                                        <p:tav tm="0">
                                          <p:val>
                                            <p:strVal val="#ppt_x"/>
                                          </p:val>
                                        </p:tav>
                                        <p:tav tm="100000">
                                          <p:val>
                                            <p:strVal val="#ppt_x"/>
                                          </p:val>
                                        </p:tav>
                                      </p:tavLst>
                                    </p:anim>
                                    <p:anim calcmode="lin" valueType="num">
                                      <p:cBhvr>
                                        <p:cTn id="52" dur="1000" fill="hold"/>
                                        <p:tgtEl>
                                          <p:spTgt spid="17"/>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60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anim calcmode="lin" valueType="num">
                                      <p:cBhvr>
                                        <p:cTn id="56" dur="1000" fill="hold"/>
                                        <p:tgtEl>
                                          <p:spTgt spid="20"/>
                                        </p:tgtEl>
                                        <p:attrNameLst>
                                          <p:attrName>ppt_x</p:attrName>
                                        </p:attrNameLst>
                                      </p:cBhvr>
                                      <p:tavLst>
                                        <p:tav tm="0">
                                          <p:val>
                                            <p:strVal val="#ppt_x"/>
                                          </p:val>
                                        </p:tav>
                                        <p:tav tm="100000">
                                          <p:val>
                                            <p:strVal val="#ppt_x"/>
                                          </p:val>
                                        </p:tav>
                                      </p:tavLst>
                                    </p:anim>
                                    <p:anim calcmode="lin" valueType="num">
                                      <p:cBhvr>
                                        <p:cTn id="57" dur="1000" fill="hold"/>
                                        <p:tgtEl>
                                          <p:spTgt spid="20"/>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1600"/>
                            </p:stCondLst>
                            <p:childTnLst>
                              <p:par>
                                <p:cTn id="59" presetID="47" presetClass="entr" presetSubtype="0" fill="hold" nodeType="after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30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60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anim calcmode="lin" valueType="num">
                                      <p:cBhvr>
                                        <p:cTn id="72" dur="1000" fill="hold"/>
                                        <p:tgtEl>
                                          <p:spTgt spid="21"/>
                                        </p:tgtEl>
                                        <p:attrNameLst>
                                          <p:attrName>ppt_x</p:attrName>
                                        </p:attrNameLst>
                                      </p:cBhvr>
                                      <p:tavLst>
                                        <p:tav tm="0">
                                          <p:val>
                                            <p:strVal val="#ppt_x"/>
                                          </p:val>
                                        </p:tav>
                                        <p:tav tm="100000">
                                          <p:val>
                                            <p:strVal val="#ppt_x"/>
                                          </p:val>
                                        </p:tav>
                                      </p:tavLst>
                                    </p:anim>
                                    <p:anim calcmode="lin" valueType="num">
                                      <p:cBhvr>
                                        <p:cTn id="7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animBg="1"/>
      <p:bldP spid="12" grpId="0" animBg="1"/>
      <p:bldP spid="15" grpId="0" animBg="1"/>
      <p:bldP spid="2"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PA_chenying0907 3"/>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pic>
        <p:nvPicPr>
          <p:cNvPr id="17" name="PA_chenying0907 16"/>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60548" y="0"/>
            <a:ext cx="12070903" cy="6858000"/>
          </a:xfrm>
          <a:prstGeom prst="rect">
            <a:avLst/>
          </a:prstGeom>
        </p:spPr>
      </p:pic>
      <p:grpSp>
        <p:nvGrpSpPr>
          <p:cNvPr id="43" name="PA_chenying0907 42"/>
          <p:cNvGrpSpPr/>
          <p:nvPr>
            <p:custDataLst>
              <p:tags r:id="rId6"/>
            </p:custDataLst>
          </p:nvPr>
        </p:nvGrpSpPr>
        <p:grpSpPr>
          <a:xfrm>
            <a:off x="1132369" y="2665150"/>
            <a:ext cx="1259047" cy="1144588"/>
            <a:chOff x="2123377" y="2547060"/>
            <a:chExt cx="1259047" cy="1144588"/>
          </a:xfrm>
        </p:grpSpPr>
        <p:pic>
          <p:nvPicPr>
            <p:cNvPr id="18" name="chenying0907 17"/>
            <p:cNvPicPr>
              <a:picLocks noChangeAspect="1"/>
            </p:cNvPicPr>
            <p:nvPr/>
          </p:nvPicPr>
          <p:blipFill>
            <a:blip r:embed="rId7">
              <a:extLst>
                <a:ext uri="{BEBA8EAE-BF5A-486C-A8C5-ECC9F3942E4B}">
                  <a14:imgProps xmlns:a14="http://schemas.microsoft.com/office/drawing/2010/main">
                    <a14:imgLayer r:embed="rId8">
                      <a14:imgEffect>
                        <a14:colorTemperature colorTemp="11200"/>
                      </a14:imgEffect>
                    </a14:imgLayer>
                  </a14:imgProps>
                </a:ext>
              </a:extLst>
            </a:blip>
            <a:stretch>
              <a:fillRect/>
            </a:stretch>
          </p:blipFill>
          <p:spPr>
            <a:xfrm>
              <a:off x="2123377" y="2547060"/>
              <a:ext cx="1259047" cy="1144588"/>
            </a:xfrm>
            <a:prstGeom prst="rect">
              <a:avLst/>
            </a:prstGeom>
          </p:spPr>
        </p:pic>
        <p:sp>
          <p:nvSpPr>
            <p:cNvPr id="25" name="chenying0907 24"/>
            <p:cNvSpPr txBox="1"/>
            <p:nvPr/>
          </p:nvSpPr>
          <p:spPr>
            <a:xfrm>
              <a:off x="2465934" y="2825373"/>
              <a:ext cx="573932" cy="646331"/>
            </a:xfrm>
            <a:prstGeom prst="rect">
              <a:avLst/>
            </a:prstGeom>
            <a:noFill/>
          </p:spPr>
          <p:txBody>
            <a:bodyPr wrap="square" rtlCol="0">
              <a:spAutoFit/>
            </a:bodyPr>
            <a:lstStyle/>
            <a:p>
              <a:pPr algn="ctr"/>
              <a:r>
                <a:rPr lang="en-US" altLang="zh-CN" sz="3600">
                  <a:solidFill>
                    <a:srgbClr val="B51C22"/>
                  </a:solidFill>
                  <a:latin typeface="Marketing Script" panose="02000505020000020003" pitchFamily="2" charset="-122"/>
                  <a:ea typeface="Marketing Script" panose="02000505020000020003" pitchFamily="2" charset="-122"/>
                </a:rPr>
                <a:t>01</a:t>
              </a:r>
              <a:endParaRPr lang="zh-CN" altLang="en-US" sz="3600">
                <a:solidFill>
                  <a:srgbClr val="B51C22"/>
                </a:solidFill>
                <a:latin typeface="Marketing Script" panose="02000505020000020003" pitchFamily="2" charset="-122"/>
                <a:ea typeface="Marketing Script" panose="02000505020000020003" pitchFamily="2" charset="-122"/>
              </a:endParaRPr>
            </a:p>
          </p:txBody>
        </p:sp>
      </p:grpSp>
      <p:grpSp>
        <p:nvGrpSpPr>
          <p:cNvPr id="42" name="PA_chenying0907 41"/>
          <p:cNvGrpSpPr/>
          <p:nvPr>
            <p:custDataLst>
              <p:tags r:id="rId9"/>
            </p:custDataLst>
          </p:nvPr>
        </p:nvGrpSpPr>
        <p:grpSpPr>
          <a:xfrm>
            <a:off x="6730959" y="2665150"/>
            <a:ext cx="1259047" cy="1144588"/>
            <a:chOff x="7142847" y="2547060"/>
            <a:chExt cx="1259047" cy="1144588"/>
          </a:xfrm>
        </p:grpSpPr>
        <p:pic>
          <p:nvPicPr>
            <p:cNvPr id="28" name="chenying0907 27"/>
            <p:cNvPicPr>
              <a:picLocks noChangeAspect="1"/>
            </p:cNvPicPr>
            <p:nvPr/>
          </p:nvPicPr>
          <p:blipFill>
            <a:blip r:embed="rId7">
              <a:extLst>
                <a:ext uri="{BEBA8EAE-BF5A-486C-A8C5-ECC9F3942E4B}">
                  <a14:imgProps xmlns:a14="http://schemas.microsoft.com/office/drawing/2010/main">
                    <a14:imgLayer r:embed="rId8">
                      <a14:imgEffect>
                        <a14:colorTemperature colorTemp="11200"/>
                      </a14:imgEffect>
                    </a14:imgLayer>
                  </a14:imgProps>
                </a:ext>
              </a:extLst>
            </a:blip>
            <a:stretch>
              <a:fillRect/>
            </a:stretch>
          </p:blipFill>
          <p:spPr>
            <a:xfrm>
              <a:off x="7142847" y="2547060"/>
              <a:ext cx="1259047" cy="1144588"/>
            </a:xfrm>
            <a:prstGeom prst="rect">
              <a:avLst/>
            </a:prstGeom>
          </p:spPr>
        </p:pic>
        <p:sp>
          <p:nvSpPr>
            <p:cNvPr id="29" name="chenying0907 28"/>
            <p:cNvSpPr txBox="1"/>
            <p:nvPr/>
          </p:nvSpPr>
          <p:spPr>
            <a:xfrm>
              <a:off x="7305416" y="2825373"/>
              <a:ext cx="933908" cy="646331"/>
            </a:xfrm>
            <a:prstGeom prst="rect">
              <a:avLst/>
            </a:prstGeom>
            <a:noFill/>
          </p:spPr>
          <p:txBody>
            <a:bodyPr wrap="square" rtlCol="0">
              <a:spAutoFit/>
            </a:bodyPr>
            <a:lstStyle/>
            <a:p>
              <a:pPr algn="ctr"/>
              <a:r>
                <a:rPr lang="en-US" altLang="zh-CN" sz="3600" smtClean="0">
                  <a:solidFill>
                    <a:srgbClr val="B51C22"/>
                  </a:solidFill>
                  <a:latin typeface="Marketing Script" panose="02000505020000020003" pitchFamily="2" charset="-122"/>
                  <a:ea typeface="Marketing Script" panose="02000505020000020003" pitchFamily="2" charset="-122"/>
                </a:rPr>
                <a:t>02</a:t>
              </a:r>
              <a:endParaRPr lang="zh-CN" altLang="en-US" sz="3600">
                <a:solidFill>
                  <a:srgbClr val="B51C22"/>
                </a:solidFill>
                <a:latin typeface="Marketing Script" panose="02000505020000020003" pitchFamily="2" charset="-122"/>
                <a:ea typeface="Marketing Script" panose="02000505020000020003" pitchFamily="2" charset="-122"/>
              </a:endParaRPr>
            </a:p>
          </p:txBody>
        </p:sp>
      </p:grpSp>
      <p:grpSp>
        <p:nvGrpSpPr>
          <p:cNvPr id="41" name="PA_chenying0907 40"/>
          <p:cNvGrpSpPr/>
          <p:nvPr>
            <p:custDataLst>
              <p:tags r:id="rId10"/>
            </p:custDataLst>
          </p:nvPr>
        </p:nvGrpSpPr>
        <p:grpSpPr>
          <a:xfrm>
            <a:off x="6730959" y="4581498"/>
            <a:ext cx="1259047" cy="1144588"/>
            <a:chOff x="7142847" y="4463408"/>
            <a:chExt cx="1259047" cy="1144588"/>
          </a:xfrm>
        </p:grpSpPr>
        <p:pic>
          <p:nvPicPr>
            <p:cNvPr id="31" name="chenying0907 30"/>
            <p:cNvPicPr>
              <a:picLocks noChangeAspect="1"/>
            </p:cNvPicPr>
            <p:nvPr/>
          </p:nvPicPr>
          <p:blipFill>
            <a:blip r:embed="rId7">
              <a:extLst>
                <a:ext uri="{BEBA8EAE-BF5A-486C-A8C5-ECC9F3942E4B}">
                  <a14:imgProps xmlns:a14="http://schemas.microsoft.com/office/drawing/2010/main">
                    <a14:imgLayer r:embed="rId8">
                      <a14:imgEffect>
                        <a14:colorTemperature colorTemp="11200"/>
                      </a14:imgEffect>
                    </a14:imgLayer>
                  </a14:imgProps>
                </a:ext>
              </a:extLst>
            </a:blip>
            <a:stretch>
              <a:fillRect/>
            </a:stretch>
          </p:blipFill>
          <p:spPr>
            <a:xfrm>
              <a:off x="7142847" y="4463408"/>
              <a:ext cx="1259047" cy="1144588"/>
            </a:xfrm>
            <a:prstGeom prst="rect">
              <a:avLst/>
            </a:prstGeom>
          </p:spPr>
        </p:pic>
        <p:sp>
          <p:nvSpPr>
            <p:cNvPr id="32" name="chenying0907 31"/>
            <p:cNvSpPr txBox="1"/>
            <p:nvPr/>
          </p:nvSpPr>
          <p:spPr>
            <a:xfrm>
              <a:off x="7305416" y="4741721"/>
              <a:ext cx="933908" cy="646331"/>
            </a:xfrm>
            <a:prstGeom prst="rect">
              <a:avLst/>
            </a:prstGeom>
            <a:noFill/>
          </p:spPr>
          <p:txBody>
            <a:bodyPr wrap="square" rtlCol="0">
              <a:spAutoFit/>
            </a:bodyPr>
            <a:lstStyle/>
            <a:p>
              <a:pPr algn="ctr"/>
              <a:r>
                <a:rPr lang="en-US" altLang="zh-CN" sz="3600" smtClean="0">
                  <a:solidFill>
                    <a:srgbClr val="B51C22"/>
                  </a:solidFill>
                  <a:latin typeface="Marketing Script" panose="02000505020000020003" pitchFamily="2" charset="-122"/>
                  <a:ea typeface="Marketing Script" panose="02000505020000020003" pitchFamily="2" charset="-122"/>
                </a:rPr>
                <a:t>04</a:t>
              </a:r>
              <a:endParaRPr lang="zh-CN" altLang="en-US" sz="3600">
                <a:solidFill>
                  <a:srgbClr val="B51C22"/>
                </a:solidFill>
                <a:latin typeface="Marketing Script" panose="02000505020000020003" pitchFamily="2" charset="-122"/>
                <a:ea typeface="Marketing Script" panose="02000505020000020003" pitchFamily="2" charset="-122"/>
              </a:endParaRPr>
            </a:p>
          </p:txBody>
        </p:sp>
      </p:grpSp>
      <p:grpSp>
        <p:nvGrpSpPr>
          <p:cNvPr id="40" name="PA_chenying0907 39"/>
          <p:cNvGrpSpPr/>
          <p:nvPr>
            <p:custDataLst>
              <p:tags r:id="rId11"/>
            </p:custDataLst>
          </p:nvPr>
        </p:nvGrpSpPr>
        <p:grpSpPr>
          <a:xfrm>
            <a:off x="1132368" y="4581498"/>
            <a:ext cx="1259047" cy="1144588"/>
            <a:chOff x="2123376" y="4463408"/>
            <a:chExt cx="1259047" cy="1144588"/>
          </a:xfrm>
        </p:grpSpPr>
        <p:pic>
          <p:nvPicPr>
            <p:cNvPr id="34" name="chenying0907 33"/>
            <p:cNvPicPr>
              <a:picLocks noChangeAspect="1"/>
            </p:cNvPicPr>
            <p:nvPr/>
          </p:nvPicPr>
          <p:blipFill>
            <a:blip r:embed="rId7">
              <a:extLst>
                <a:ext uri="{BEBA8EAE-BF5A-486C-A8C5-ECC9F3942E4B}">
                  <a14:imgProps xmlns:a14="http://schemas.microsoft.com/office/drawing/2010/main">
                    <a14:imgLayer r:embed="rId8">
                      <a14:imgEffect>
                        <a14:colorTemperature colorTemp="11200"/>
                      </a14:imgEffect>
                    </a14:imgLayer>
                  </a14:imgProps>
                </a:ext>
              </a:extLst>
            </a:blip>
            <a:stretch>
              <a:fillRect/>
            </a:stretch>
          </p:blipFill>
          <p:spPr>
            <a:xfrm>
              <a:off x="2123376" y="4463408"/>
              <a:ext cx="1259047" cy="1144588"/>
            </a:xfrm>
            <a:prstGeom prst="rect">
              <a:avLst/>
            </a:prstGeom>
          </p:spPr>
        </p:pic>
        <p:sp>
          <p:nvSpPr>
            <p:cNvPr id="35" name="chenying0907 34"/>
            <p:cNvSpPr txBox="1"/>
            <p:nvPr/>
          </p:nvSpPr>
          <p:spPr>
            <a:xfrm>
              <a:off x="2285945" y="4741721"/>
              <a:ext cx="933908" cy="646331"/>
            </a:xfrm>
            <a:prstGeom prst="rect">
              <a:avLst/>
            </a:prstGeom>
            <a:noFill/>
          </p:spPr>
          <p:txBody>
            <a:bodyPr wrap="square" rtlCol="0">
              <a:spAutoFit/>
            </a:bodyPr>
            <a:lstStyle/>
            <a:p>
              <a:pPr algn="ctr"/>
              <a:r>
                <a:rPr lang="en-US" altLang="zh-CN" sz="3600" smtClean="0">
                  <a:solidFill>
                    <a:srgbClr val="B51C22"/>
                  </a:solidFill>
                  <a:latin typeface="Marketing Script" panose="02000505020000020003" pitchFamily="2" charset="-122"/>
                  <a:ea typeface="Marketing Script" panose="02000505020000020003" pitchFamily="2" charset="-122"/>
                </a:rPr>
                <a:t>03</a:t>
              </a:r>
              <a:endParaRPr lang="zh-CN" altLang="en-US" sz="3600">
                <a:solidFill>
                  <a:srgbClr val="B51C22"/>
                </a:solidFill>
                <a:latin typeface="Marketing Script" panose="02000505020000020003" pitchFamily="2" charset="-122"/>
                <a:ea typeface="Marketing Script" panose="02000505020000020003" pitchFamily="2" charset="-122"/>
              </a:endParaRPr>
            </a:p>
          </p:txBody>
        </p:sp>
      </p:grpSp>
      <p:sp>
        <p:nvSpPr>
          <p:cNvPr id="36" name="PA_chenying0907 35"/>
          <p:cNvSpPr txBox="1"/>
          <p:nvPr>
            <p:custDataLst>
              <p:tags r:id="rId12"/>
            </p:custDataLst>
          </p:nvPr>
        </p:nvSpPr>
        <p:spPr>
          <a:xfrm>
            <a:off x="2501222" y="3037389"/>
            <a:ext cx="3171217" cy="400110"/>
          </a:xfrm>
          <a:prstGeom prst="rect">
            <a:avLst/>
          </a:prstGeom>
          <a:noFill/>
        </p:spPr>
        <p:txBody>
          <a:bodyPr wrap="square" rtlCol="0">
            <a:spAutoFit/>
          </a:bodyPr>
          <a:lstStyle/>
          <a:p>
            <a:r>
              <a:rPr lang="en-US" altLang="zh-CN" sz="2000" smtClean="0">
                <a:latin typeface="Marketing Script" panose="02000505020000020003" pitchFamily="2" charset="-122"/>
                <a:ea typeface="Marketing Script" panose="02000505020000020003" pitchFamily="2" charset="-122"/>
              </a:rPr>
              <a:t>Click here to add your title</a:t>
            </a:r>
            <a:endParaRPr lang="zh-CN" altLang="en-US" sz="2000">
              <a:latin typeface="Marketing Script" panose="02000505020000020003" pitchFamily="2" charset="-122"/>
              <a:ea typeface="Marketing Script" panose="02000505020000020003" pitchFamily="2" charset="-122"/>
            </a:endParaRPr>
          </a:p>
        </p:txBody>
      </p:sp>
      <p:sp>
        <p:nvSpPr>
          <p:cNvPr id="37" name="PA_chenying0907 36"/>
          <p:cNvSpPr txBox="1"/>
          <p:nvPr>
            <p:custDataLst>
              <p:tags r:id="rId13"/>
            </p:custDataLst>
          </p:nvPr>
        </p:nvSpPr>
        <p:spPr>
          <a:xfrm>
            <a:off x="2501222" y="4953737"/>
            <a:ext cx="3171217" cy="400110"/>
          </a:xfrm>
          <a:prstGeom prst="rect">
            <a:avLst/>
          </a:prstGeom>
          <a:noFill/>
        </p:spPr>
        <p:txBody>
          <a:bodyPr wrap="square" rtlCol="0">
            <a:spAutoFit/>
          </a:bodyPr>
          <a:lstStyle/>
          <a:p>
            <a:r>
              <a:rPr lang="en-US" altLang="zh-CN" sz="2000" smtClean="0">
                <a:latin typeface="Marketing Script" panose="02000505020000020003" pitchFamily="2" charset="-122"/>
                <a:ea typeface="Marketing Script" panose="02000505020000020003" pitchFamily="2" charset="-122"/>
              </a:rPr>
              <a:t>Click here to add your title</a:t>
            </a:r>
            <a:endParaRPr lang="zh-CN" altLang="en-US" sz="2000">
              <a:latin typeface="Marketing Script" panose="02000505020000020003" pitchFamily="2" charset="-122"/>
              <a:ea typeface="Marketing Script" panose="02000505020000020003" pitchFamily="2" charset="-122"/>
            </a:endParaRPr>
          </a:p>
        </p:txBody>
      </p:sp>
      <p:sp>
        <p:nvSpPr>
          <p:cNvPr id="38" name="PA_chenying0907 37"/>
          <p:cNvSpPr txBox="1"/>
          <p:nvPr>
            <p:custDataLst>
              <p:tags r:id="rId14"/>
            </p:custDataLst>
          </p:nvPr>
        </p:nvSpPr>
        <p:spPr>
          <a:xfrm>
            <a:off x="8152575" y="4953737"/>
            <a:ext cx="3171217" cy="400110"/>
          </a:xfrm>
          <a:prstGeom prst="rect">
            <a:avLst/>
          </a:prstGeom>
          <a:noFill/>
        </p:spPr>
        <p:txBody>
          <a:bodyPr wrap="square" rtlCol="0">
            <a:spAutoFit/>
          </a:bodyPr>
          <a:lstStyle/>
          <a:p>
            <a:r>
              <a:rPr lang="en-US" altLang="zh-CN" sz="2000" smtClean="0">
                <a:latin typeface="Marketing Script" panose="02000505020000020003" pitchFamily="2" charset="-122"/>
                <a:ea typeface="Marketing Script" panose="02000505020000020003" pitchFamily="2" charset="-122"/>
              </a:rPr>
              <a:t>Click here to add your title</a:t>
            </a:r>
            <a:endParaRPr lang="zh-CN" altLang="en-US" sz="2000">
              <a:latin typeface="Marketing Script" panose="02000505020000020003" pitchFamily="2" charset="-122"/>
              <a:ea typeface="Marketing Script" panose="02000505020000020003" pitchFamily="2" charset="-122"/>
            </a:endParaRPr>
          </a:p>
        </p:txBody>
      </p:sp>
      <p:sp>
        <p:nvSpPr>
          <p:cNvPr id="39" name="PA_chenying0907 38"/>
          <p:cNvSpPr txBox="1"/>
          <p:nvPr>
            <p:custDataLst>
              <p:tags r:id="rId15"/>
            </p:custDataLst>
          </p:nvPr>
        </p:nvSpPr>
        <p:spPr>
          <a:xfrm>
            <a:off x="8152575" y="3037389"/>
            <a:ext cx="3171217" cy="400110"/>
          </a:xfrm>
          <a:prstGeom prst="rect">
            <a:avLst/>
          </a:prstGeom>
          <a:noFill/>
        </p:spPr>
        <p:txBody>
          <a:bodyPr wrap="square" rtlCol="0">
            <a:spAutoFit/>
          </a:bodyPr>
          <a:lstStyle/>
          <a:p>
            <a:r>
              <a:rPr lang="en-US" altLang="zh-CN" sz="2000" smtClean="0">
                <a:latin typeface="Marketing Script" panose="02000505020000020003" pitchFamily="2" charset="-122"/>
                <a:ea typeface="Marketing Script" panose="02000505020000020003" pitchFamily="2" charset="-122"/>
              </a:rPr>
              <a:t>Click here to add your title</a:t>
            </a:r>
            <a:endParaRPr lang="zh-CN" altLang="en-US" sz="2000">
              <a:latin typeface="Marketing Script" panose="02000505020000020003" pitchFamily="2" charset="-122"/>
              <a:ea typeface="Marketing Script" panose="02000505020000020003" pitchFamily="2" charset="-122"/>
            </a:endParaRPr>
          </a:p>
        </p:txBody>
      </p:sp>
      <p:grpSp>
        <p:nvGrpSpPr>
          <p:cNvPr id="50" name="PA_chenying0907 49"/>
          <p:cNvGrpSpPr/>
          <p:nvPr>
            <p:custDataLst>
              <p:tags r:id="rId16"/>
            </p:custDataLst>
          </p:nvPr>
        </p:nvGrpSpPr>
        <p:grpSpPr>
          <a:xfrm>
            <a:off x="3960536" y="497791"/>
            <a:ext cx="4047409" cy="1396324"/>
            <a:chOff x="3960536" y="497791"/>
            <a:chExt cx="4047409" cy="1396324"/>
          </a:xfrm>
        </p:grpSpPr>
        <p:grpSp>
          <p:nvGrpSpPr>
            <p:cNvPr id="48" name="chenying0907 47"/>
            <p:cNvGrpSpPr/>
            <p:nvPr/>
          </p:nvGrpSpPr>
          <p:grpSpPr>
            <a:xfrm>
              <a:off x="3960536" y="742066"/>
              <a:ext cx="4047409" cy="1152049"/>
              <a:chOff x="4072296" y="742066"/>
              <a:chExt cx="4047409" cy="1152049"/>
            </a:xfrm>
          </p:grpSpPr>
          <p:pic>
            <p:nvPicPr>
              <p:cNvPr id="20" name="chenying0907 1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072296" y="742066"/>
                <a:ext cx="4047409" cy="1152049"/>
              </a:xfrm>
              <a:prstGeom prst="rect">
                <a:avLst/>
              </a:prstGeom>
            </p:spPr>
          </p:pic>
          <p:sp>
            <p:nvSpPr>
              <p:cNvPr id="21" name="chenying0907 20"/>
              <p:cNvSpPr txBox="1"/>
              <p:nvPr/>
            </p:nvSpPr>
            <p:spPr>
              <a:xfrm>
                <a:off x="5103779" y="1040856"/>
                <a:ext cx="1984442" cy="707886"/>
              </a:xfrm>
              <a:prstGeom prst="rect">
                <a:avLst/>
              </a:prstGeom>
              <a:noFill/>
            </p:spPr>
            <p:txBody>
              <a:bodyPr wrap="square" rtlCol="0">
                <a:spAutoFit/>
              </a:bodyPr>
              <a:lstStyle/>
              <a:p>
                <a:pPr algn="ctr"/>
                <a:r>
                  <a:rPr lang="en-US" altLang="zh-CN" sz="4000" smtClean="0">
                    <a:solidFill>
                      <a:srgbClr val="E6DDB1"/>
                    </a:solidFill>
                    <a:latin typeface="Marketing Script" panose="02000505020000020003" pitchFamily="2" charset="-122"/>
                    <a:ea typeface="Marketing Script" panose="02000505020000020003" pitchFamily="2" charset="-122"/>
                  </a:rPr>
                  <a:t>Contents</a:t>
                </a:r>
                <a:endParaRPr lang="zh-CN" altLang="en-US" sz="4000">
                  <a:solidFill>
                    <a:srgbClr val="E6DDB1"/>
                  </a:solidFill>
                  <a:latin typeface="Marketing Script" panose="02000505020000020003" pitchFamily="2" charset="-122"/>
                  <a:ea typeface="Marketing Script" panose="02000505020000020003" pitchFamily="2" charset="-122"/>
                </a:endParaRPr>
              </a:p>
            </p:txBody>
          </p:sp>
        </p:grpSp>
        <p:pic>
          <p:nvPicPr>
            <p:cNvPr id="49" name="chenying0907 48"/>
            <p:cNvPicPr>
              <a:picLocks noChangeAspect="1"/>
            </p:cNvPicPr>
            <p:nvPr/>
          </p:nvPicPr>
          <p:blipFill>
            <a:blip r:embed="rId18">
              <a:extLst>
                <a:ext uri="{BEBA8EAE-BF5A-486C-A8C5-ECC9F3942E4B}">
                  <a14:imgProps xmlns:a14="http://schemas.microsoft.com/office/drawing/2010/main">
                    <a14:imgLayer r:embed="rId19">
                      <a14:imgEffect>
                        <a14:artisticBlur/>
                      </a14:imgEffect>
                    </a14:imgLayer>
                  </a14:imgProps>
                </a:ext>
                <a:ext uri="{28A0092B-C50C-407E-A947-70E740481C1C}">
                  <a14:useLocalDpi xmlns:a14="http://schemas.microsoft.com/office/drawing/2010/main" val="0"/>
                </a:ext>
              </a:extLst>
            </a:blip>
            <a:stretch>
              <a:fillRect/>
            </a:stretch>
          </p:blipFill>
          <p:spPr>
            <a:xfrm>
              <a:off x="5499553" y="497791"/>
              <a:ext cx="969373" cy="614434"/>
            </a:xfrm>
            <a:prstGeom prst="rect">
              <a:avLst/>
            </a:prstGeom>
          </p:spPr>
        </p:pic>
      </p:grpSp>
    </p:spTree>
    <p:extLst>
      <p:ext uri="{BB962C8B-B14F-4D97-AF65-F5344CB8AC3E}">
        <p14:creationId val="3191524033"/>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53" presetClass="entr" presetSubtype="16" fill="hold" nodeType="withEffect">
                                  <p:stCondLst>
                                    <p:cond delay="300"/>
                                  </p:stCondLst>
                                  <p:childTnLst>
                                    <p:set>
                                      <p:cBhvr>
                                        <p:cTn id="9" dur="1" fill="hold">
                                          <p:stCondLst>
                                            <p:cond delay="0"/>
                                          </p:stCondLst>
                                        </p:cTn>
                                        <p:tgtEl>
                                          <p:spTgt spid="50"/>
                                        </p:tgtEl>
                                        <p:attrNameLst>
                                          <p:attrName>style.visibility</p:attrName>
                                        </p:attrNameLst>
                                      </p:cBhvr>
                                      <p:to>
                                        <p:strVal val="visible"/>
                                      </p:to>
                                    </p:set>
                                    <p:anim calcmode="lin" valueType="num">
                                      <p:cBhvr>
                                        <p:cTn id="10" dur="500" fill="hold"/>
                                        <p:tgtEl>
                                          <p:spTgt spid="50"/>
                                        </p:tgtEl>
                                        <p:attrNameLst>
                                          <p:attrName>ppt_w</p:attrName>
                                        </p:attrNameLst>
                                      </p:cBhvr>
                                      <p:tavLst>
                                        <p:tav tm="0">
                                          <p:val>
                                            <p:fltVal val="0"/>
                                          </p:val>
                                        </p:tav>
                                        <p:tav tm="100000">
                                          <p:val>
                                            <p:strVal val="#ppt_w"/>
                                          </p:val>
                                        </p:tav>
                                      </p:tavLst>
                                    </p:anim>
                                    <p:anim calcmode="lin" valueType="num">
                                      <p:cBhvr>
                                        <p:cTn id="11" dur="500" fill="hold"/>
                                        <p:tgtEl>
                                          <p:spTgt spid="50"/>
                                        </p:tgtEl>
                                        <p:attrNameLst>
                                          <p:attrName>ppt_h</p:attrName>
                                        </p:attrNameLst>
                                      </p:cBhvr>
                                      <p:tavLst>
                                        <p:tav tm="0">
                                          <p:val>
                                            <p:fltVal val="0"/>
                                          </p:val>
                                        </p:tav>
                                        <p:tav tm="100000">
                                          <p:val>
                                            <p:strVal val="#ppt_h"/>
                                          </p:val>
                                        </p:tav>
                                      </p:tavLst>
                                    </p:anim>
                                    <p:animEffect transition="in" filter="fade">
                                      <p:cBhvr>
                                        <p:cTn id="12" dur="500"/>
                                        <p:tgtEl>
                                          <p:spTgt spid="50"/>
                                        </p:tgtEl>
                                      </p:cBhvr>
                                    </p:animEffect>
                                  </p:childTnLst>
                                </p:cTn>
                              </p:par>
                              <p:par>
                                <p:cTn id="13" presetID="10" presetClass="entr" presetSubtype="0" fill="hold" nodeType="withEffect">
                                  <p:stCondLst>
                                    <p:cond delay="6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500"/>
                                        <p:tgtEl>
                                          <p:spTgt spid="43"/>
                                        </p:tgtEl>
                                      </p:cBhvr>
                                    </p:animEffect>
                                  </p:childTnLst>
                                </p:cTn>
                              </p:par>
                              <p:par>
                                <p:cTn id="16" presetID="10" presetClass="entr" presetSubtype="0" fill="hold" nodeType="withEffect">
                                  <p:stCondLst>
                                    <p:cond delay="90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par>
                                <p:cTn id="19" presetID="42" presetClass="entr" presetSubtype="0" fill="hold" nodeType="withEffect">
                                  <p:stCondLst>
                                    <p:cond delay="1200"/>
                                  </p:stCondLst>
                                  <p:childTnLst>
                                    <p:set>
                                      <p:cBhvr>
                                        <p:cTn id="20" dur="1" fill="hold">
                                          <p:stCondLst>
                                            <p:cond delay="0"/>
                                          </p:stCondLst>
                                        </p:cTn>
                                        <p:tgtEl>
                                          <p:spTgt spid="40"/>
                                        </p:tgtEl>
                                        <p:attrNameLst>
                                          <p:attrName>style.visibility</p:attrName>
                                        </p:attrNameLst>
                                      </p:cBhvr>
                                      <p:to>
                                        <p:strVal val="visible"/>
                                      </p:to>
                                    </p:set>
                                    <p:animEffect transition="in" filter="fade">
                                      <p:cBhvr>
                                        <p:cTn id="21" dur="1000"/>
                                        <p:tgtEl>
                                          <p:spTgt spid="40"/>
                                        </p:tgtEl>
                                      </p:cBhvr>
                                    </p:animEffect>
                                    <p:anim calcmode="lin" valueType="num">
                                      <p:cBhvr>
                                        <p:cTn id="22" dur="1000" fill="hold"/>
                                        <p:tgtEl>
                                          <p:spTgt spid="40"/>
                                        </p:tgtEl>
                                        <p:attrNameLst>
                                          <p:attrName>ppt_x</p:attrName>
                                        </p:attrNameLst>
                                      </p:cBhvr>
                                      <p:tavLst>
                                        <p:tav tm="0">
                                          <p:val>
                                            <p:strVal val="#ppt_x"/>
                                          </p:val>
                                        </p:tav>
                                        <p:tav tm="100000">
                                          <p:val>
                                            <p:strVal val="#ppt_x"/>
                                          </p:val>
                                        </p:tav>
                                      </p:tavLst>
                                    </p:anim>
                                    <p:anim calcmode="lin" valueType="num">
                                      <p:cBhvr>
                                        <p:cTn id="23" dur="1000" fill="hold"/>
                                        <p:tgtEl>
                                          <p:spTgt spid="4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50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1000"/>
                                        <p:tgtEl>
                                          <p:spTgt spid="41"/>
                                        </p:tgtEl>
                                      </p:cBhvr>
                                    </p:animEffect>
                                    <p:anim calcmode="lin" valueType="num">
                                      <p:cBhvr>
                                        <p:cTn id="27" dur="1000" fill="hold"/>
                                        <p:tgtEl>
                                          <p:spTgt spid="41"/>
                                        </p:tgtEl>
                                        <p:attrNameLst>
                                          <p:attrName>ppt_x</p:attrName>
                                        </p:attrNameLst>
                                      </p:cBhvr>
                                      <p:tavLst>
                                        <p:tav tm="0">
                                          <p:val>
                                            <p:strVal val="#ppt_x"/>
                                          </p:val>
                                        </p:tav>
                                        <p:tav tm="100000">
                                          <p:val>
                                            <p:strVal val="#ppt_x"/>
                                          </p:val>
                                        </p:tav>
                                      </p:tavLst>
                                    </p:anim>
                                    <p:anim calcmode="lin" valueType="num">
                                      <p:cBhvr>
                                        <p:cTn id="28" dur="1000" fill="hold"/>
                                        <p:tgtEl>
                                          <p:spTgt spid="41"/>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180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10" presetClass="entr" presetSubtype="0" fill="hold" grpId="0" nodeType="withEffect">
                                  <p:stCondLst>
                                    <p:cond delay="210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par>
                                <p:cTn id="35" presetID="10" presetClass="entr" presetSubtype="0" fill="hold" grpId="0" nodeType="withEffect">
                                  <p:stCondLst>
                                    <p:cond delay="240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par>
                                <p:cTn id="38" presetID="10" presetClass="entr" presetSubtype="0" fill="hold" grpId="0" nodeType="withEffect">
                                  <p:stCondLst>
                                    <p:cond delay="270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grpSp>
        <p:nvGrpSpPr>
          <p:cNvPr id="9" name="PA_chenying0907 8"/>
          <p:cNvGrpSpPr/>
          <p:nvPr>
            <p:custDataLst>
              <p:tags r:id="rId3"/>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4"/>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smtClean="0">
                  <a:solidFill>
                    <a:srgbClr val="B51C22"/>
                  </a:solidFill>
                  <a:latin typeface="Marketing Script" panose="02000505020000020003" pitchFamily="2" charset="-122"/>
                  <a:ea typeface="Marketing Script" panose="02000505020000020003" pitchFamily="2" charset="-122"/>
                </a:rPr>
                <a:t>03</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5"/>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6"/>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sp>
        <p:nvSpPr>
          <p:cNvPr id="21" name="PA_chenying0907 20"/>
          <p:cNvSpPr txBox="1"/>
          <p:nvPr>
            <p:custDataLst>
              <p:tags r:id="rId7"/>
            </p:custDataLst>
          </p:nvPr>
        </p:nvSpPr>
        <p:spPr>
          <a:xfrm>
            <a:off x="5070169" y="4968845"/>
            <a:ext cx="2051662" cy="707886"/>
          </a:xfrm>
          <a:prstGeom prst="rect">
            <a:avLst/>
          </a:prstGeom>
          <a:noFill/>
        </p:spPr>
        <p:txBody>
          <a:bodyPr wrap="square" rtlCol="0">
            <a:spAutoFit/>
          </a:bodyPr>
          <a:lstStyle/>
          <a:p>
            <a:pPr algn="ctr"/>
            <a:r>
              <a:rPr lang="en-US" altLang="zh-CN" sz="2000" smtClean="0">
                <a:solidFill>
                  <a:srgbClr val="B51C22"/>
                </a:solidFill>
                <a:latin typeface="Marketing Script" panose="02000505020000020003" pitchFamily="2" charset="-122"/>
                <a:ea typeface="Marketing Script" panose="02000505020000020003" pitchFamily="2" charset="-122"/>
              </a:rPr>
              <a:t>merry </a:t>
            </a:r>
          </a:p>
          <a:p>
            <a:pPr algn="ctr"/>
            <a:r>
              <a:rPr lang="en-US" altLang="zh-CN" sz="2000" err="1" smtClean="0">
                <a:solidFill>
                  <a:srgbClr val="B51C22"/>
                </a:solidFill>
                <a:latin typeface="Marketing Script" panose="02000505020000020003" pitchFamily="2" charset="-122"/>
                <a:ea typeface="Marketing Script" panose="02000505020000020003" pitchFamily="2" charset="-122"/>
              </a:rPr>
              <a:t>christmas</a:t>
            </a:r>
            <a:endParaRPr lang="zh-CN" altLang="en-US" sz="2000">
              <a:solidFill>
                <a:srgbClr val="B51C22"/>
              </a:solidFill>
              <a:latin typeface="Marketing Script" panose="02000505020000020003" pitchFamily="2" charset="-122"/>
              <a:ea typeface="Marketing Script" panose="02000505020000020003" pitchFamily="2" charset="-122"/>
            </a:endParaRPr>
          </a:p>
        </p:txBody>
      </p:sp>
      <p:grpSp>
        <p:nvGrpSpPr>
          <p:cNvPr id="2" name="PA_chenying0907 1"/>
          <p:cNvGrpSpPr/>
          <p:nvPr>
            <p:custDataLst>
              <p:tags r:id="rId8"/>
            </p:custDataLst>
          </p:nvPr>
        </p:nvGrpSpPr>
        <p:grpSpPr>
          <a:xfrm>
            <a:off x="751840" y="4708223"/>
            <a:ext cx="3007360" cy="877459"/>
            <a:chOff x="751840" y="3544454"/>
            <a:chExt cx="3007360" cy="877459"/>
          </a:xfrm>
        </p:grpSpPr>
        <p:sp>
          <p:nvSpPr>
            <p:cNvPr id="33" name="chenying0907 32"/>
            <p:cNvSpPr txBox="1"/>
            <p:nvPr/>
          </p:nvSpPr>
          <p:spPr>
            <a:xfrm>
              <a:off x="1615440" y="354445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34" name="chenying0907 33"/>
            <p:cNvSpPr txBox="1"/>
            <p:nvPr/>
          </p:nvSpPr>
          <p:spPr>
            <a:xfrm>
              <a:off x="751840" y="3886382"/>
              <a:ext cx="3007360" cy="535531"/>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38" name="PA_chenying0907 37"/>
          <p:cNvGrpSpPr/>
          <p:nvPr>
            <p:custDataLst>
              <p:tags r:id="rId9"/>
            </p:custDataLst>
          </p:nvPr>
        </p:nvGrpSpPr>
        <p:grpSpPr>
          <a:xfrm>
            <a:off x="8422799" y="4708223"/>
            <a:ext cx="3007360" cy="877459"/>
            <a:chOff x="751840" y="3544454"/>
            <a:chExt cx="3007360" cy="877459"/>
          </a:xfrm>
        </p:grpSpPr>
        <p:sp>
          <p:nvSpPr>
            <p:cNvPr id="39" name="chenying0907 38"/>
            <p:cNvSpPr txBox="1"/>
            <p:nvPr/>
          </p:nvSpPr>
          <p:spPr>
            <a:xfrm>
              <a:off x="1615440" y="354445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40" name="chenying0907 39"/>
            <p:cNvSpPr txBox="1"/>
            <p:nvPr/>
          </p:nvSpPr>
          <p:spPr>
            <a:xfrm>
              <a:off x="751840" y="3886382"/>
              <a:ext cx="3007360" cy="535531"/>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sp>
        <p:nvSpPr>
          <p:cNvPr id="41" name="PA_任意多边形 145"/>
          <p:cNvSpPr>
            <a:spLocks noEditPoints="1"/>
          </p:cNvSpPr>
          <p:nvPr>
            <p:custDataLst>
              <p:tags r:id="rId10"/>
            </p:custDataLst>
          </p:nvPr>
        </p:nvSpPr>
        <p:spPr bwMode="auto">
          <a:xfrm>
            <a:off x="3342640" y="1652022"/>
            <a:ext cx="889000" cy="1000125"/>
          </a:xfrm>
          <a:custGeom>
            <a:gdLst>
              <a:gd name="T0" fmla="*/ 19 w 45"/>
              <a:gd name="T1" fmla="*/ 16 h 51"/>
              <a:gd name="T2" fmla="*/ 16 w 45"/>
              <a:gd name="T3" fmla="*/ 10 h 51"/>
              <a:gd name="T4" fmla="*/ 14 w 45"/>
              <a:gd name="T5" fmla="*/ 15 h 51"/>
              <a:gd name="T6" fmla="*/ 7 w 45"/>
              <a:gd name="T7" fmla="*/ 11 h 51"/>
              <a:gd name="T8" fmla="*/ 10 w 45"/>
              <a:gd name="T9" fmla="*/ 18 h 51"/>
              <a:gd name="T10" fmla="*/ 7 w 45"/>
              <a:gd name="T11" fmla="*/ 22 h 51"/>
              <a:gd name="T12" fmla="*/ 8 w 45"/>
              <a:gd name="T13" fmla="*/ 28 h 51"/>
              <a:gd name="T14" fmla="*/ 6 w 45"/>
              <a:gd name="T15" fmla="*/ 33 h 51"/>
              <a:gd name="T16" fmla="*/ 9 w 45"/>
              <a:gd name="T17" fmla="*/ 36 h 51"/>
              <a:gd name="T18" fmla="*/ 15 w 45"/>
              <a:gd name="T19" fmla="*/ 36 h 51"/>
              <a:gd name="T20" fmla="*/ 16 w 45"/>
              <a:gd name="T21" fmla="*/ 36 h 51"/>
              <a:gd name="T22" fmla="*/ 17 w 45"/>
              <a:gd name="T23" fmla="*/ 43 h 51"/>
              <a:gd name="T24" fmla="*/ 22 w 45"/>
              <a:gd name="T25" fmla="*/ 44 h 51"/>
              <a:gd name="T26" fmla="*/ 25 w 45"/>
              <a:gd name="T27" fmla="*/ 40 h 51"/>
              <a:gd name="T28" fmla="*/ 31 w 45"/>
              <a:gd name="T29" fmla="*/ 39 h 51"/>
              <a:gd name="T30" fmla="*/ 34 w 45"/>
              <a:gd name="T31" fmla="*/ 34 h 51"/>
              <a:gd name="T32" fmla="*/ 41 w 45"/>
              <a:gd name="T33" fmla="*/ 35 h 51"/>
              <a:gd name="T34" fmla="*/ 35 w 45"/>
              <a:gd name="T35" fmla="*/ 30 h 51"/>
              <a:gd name="T36" fmla="*/ 39 w 45"/>
              <a:gd name="T37" fmla="*/ 26 h 51"/>
              <a:gd name="T38" fmla="*/ 33 w 45"/>
              <a:gd name="T39" fmla="*/ 25 h 51"/>
              <a:gd name="T40" fmla="*/ 45 w 45"/>
              <a:gd name="T41" fmla="*/ 15 h 51"/>
              <a:gd name="T42" fmla="*/ 29 w 45"/>
              <a:gd name="T43" fmla="*/ 17 h 51"/>
              <a:gd name="T44" fmla="*/ 33 w 45"/>
              <a:gd name="T45" fmla="*/ 12 h 51"/>
              <a:gd name="T46" fmla="*/ 27 w 45"/>
              <a:gd name="T47" fmla="*/ 13 h 51"/>
              <a:gd name="T48" fmla="*/ 27 w 45"/>
              <a:gd name="T49" fmla="*/ 5 h 51"/>
              <a:gd name="T50" fmla="*/ 26 w 45"/>
              <a:gd name="T51" fmla="*/ 26 h 51"/>
              <a:gd name="T52" fmla="*/ 31 w 45"/>
              <a:gd name="T53" fmla="*/ 39 h 51"/>
              <a:gd name="T54" fmla="*/ 23 w 45"/>
              <a:gd name="T55" fmla="*/ 27 h 51"/>
              <a:gd name="T56" fmla="*/ 14 w 45"/>
              <a:gd name="T57" fmla="*/ 39 h 51"/>
              <a:gd name="T58" fmla="*/ 20 w 45"/>
              <a:gd name="T59" fmla="*/ 27 h 51"/>
              <a:gd name="T60" fmla="*/ 7 w 45"/>
              <a:gd name="T61" fmla="*/ 23 h 51"/>
              <a:gd name="T62" fmla="*/ 22 w 45"/>
              <a:gd name="T63" fmla="*/ 24 h 51"/>
              <a:gd name="T64" fmla="*/ 17 w 45"/>
              <a:gd name="T65" fmla="*/ 12 h 51"/>
              <a:gd name="T66" fmla="*/ 24 w 45"/>
              <a:gd name="T67" fmla="*/ 19 h 51"/>
              <a:gd name="T68" fmla="*/ 28 w 45"/>
              <a:gd name="T69" fmla="*/ 18 h 51"/>
              <a:gd name="T70" fmla="*/ 36 w 45"/>
              <a:gd name="T71" fmla="*/ 27 h 51"/>
              <a:gd name="T72" fmla="*/ 5 w 45"/>
              <a:gd name="T73" fmla="*/ 34 h 51"/>
              <a:gd name="T74" fmla="*/ 14 w 45"/>
              <a:gd name="T75" fmla="*/ 27 h 51"/>
              <a:gd name="T76" fmla="*/ 15 w 45"/>
              <a:gd name="T77" fmla="*/ 29 h 51"/>
              <a:gd name="T78" fmla="*/ 10 w 45"/>
              <a:gd name="T79" fmla="*/ 32 h 51"/>
              <a:gd name="T80" fmla="*/ 39 w 45"/>
              <a:gd name="T81" fmla="*/ 37 h 51"/>
              <a:gd name="T82" fmla="*/ 28 w 45"/>
              <a:gd name="T83" fmla="*/ 33 h 51"/>
              <a:gd name="T84" fmla="*/ 30 w 45"/>
              <a:gd name="T85" fmla="*/ 31 h 51"/>
              <a:gd name="T86" fmla="*/ 34 w 45"/>
              <a:gd name="T87" fmla="*/ 34 h 51"/>
              <a:gd name="T88" fmla="*/ 21 w 45"/>
              <a:gd name="T89" fmla="*/ 45 h 51"/>
              <a:gd name="T90" fmla="*/ 20 w 45"/>
              <a:gd name="T91" fmla="*/ 34 h 51"/>
              <a:gd name="T92" fmla="*/ 22 w 45"/>
              <a:gd name="T93" fmla="*/ 33 h 51"/>
              <a:gd name="T94" fmla="*/ 22 w 45"/>
              <a:gd name="T95" fmla="*/ 29 h 51"/>
              <a:gd name="T96" fmla="*/ 7 w 45"/>
              <a:gd name="T97" fmla="*/ 14 h 51"/>
              <a:gd name="T98" fmla="*/ 16 w 45"/>
              <a:gd name="T99" fmla="*/ 19 h 51"/>
              <a:gd name="T100" fmla="*/ 16 w 45"/>
              <a:gd name="T101" fmla="*/ 21 h 51"/>
              <a:gd name="T102" fmla="*/ 11 w 45"/>
              <a:gd name="T103" fmla="*/ 17 h 51"/>
              <a:gd name="T104" fmla="*/ 40 w 45"/>
              <a:gd name="T105" fmla="*/ 17 h 51"/>
              <a:gd name="T106" fmla="*/ 31 w 45"/>
              <a:gd name="T107" fmla="*/ 24 h 51"/>
              <a:gd name="T108" fmla="*/ 30 w 45"/>
              <a:gd name="T109" fmla="*/ 22 h 51"/>
              <a:gd name="T110" fmla="*/ 36 w 45"/>
              <a:gd name="T111" fmla="*/ 19 h 51"/>
              <a:gd name="T112" fmla="*/ 24 w 45"/>
              <a:gd name="T113" fmla="*/ 6 h 51"/>
              <a:gd name="T114" fmla="*/ 26 w 45"/>
              <a:gd name="T115" fmla="*/ 17 h 51"/>
              <a:gd name="T116" fmla="*/ 23 w 45"/>
              <a:gd name="T117" fmla="*/ 16 h 51"/>
              <a:gd name="T118" fmla="*/ 24 w 45"/>
              <a:gd name="T119" fmla="*/ 11 h 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 h="51">
                <a:moveTo>
                  <a:pt x="24" y="3"/>
                </a:moveTo>
                <a:cubicBezTo>
                  <a:pt x="23" y="3"/>
                  <a:pt x="22" y="3"/>
                  <a:pt x="22" y="4"/>
                </a:cubicBezTo>
                <a:cubicBezTo>
                  <a:pt x="23" y="4"/>
                  <a:pt x="23" y="5"/>
                  <a:pt x="23" y="6"/>
                </a:cubicBezTo>
                <a:cubicBezTo>
                  <a:pt x="23" y="6"/>
                  <a:pt x="23" y="7"/>
                  <a:pt x="24" y="7"/>
                </a:cubicBezTo>
                <a:cubicBezTo>
                  <a:pt x="24" y="8"/>
                  <a:pt x="23" y="9"/>
                  <a:pt x="23" y="7"/>
                </a:cubicBezTo>
                <a:cubicBezTo>
                  <a:pt x="22" y="6"/>
                  <a:pt x="21" y="5"/>
                  <a:pt x="20" y="6"/>
                </a:cubicBezTo>
                <a:cubicBezTo>
                  <a:pt x="19" y="6"/>
                  <a:pt x="20" y="8"/>
                  <a:pt x="20" y="8"/>
                </a:cubicBezTo>
                <a:cubicBezTo>
                  <a:pt x="21" y="7"/>
                  <a:pt x="22" y="8"/>
                  <a:pt x="23" y="9"/>
                </a:cubicBezTo>
                <a:cubicBezTo>
                  <a:pt x="23" y="9"/>
                  <a:pt x="23" y="10"/>
                  <a:pt x="23" y="11"/>
                </a:cubicBezTo>
                <a:cubicBezTo>
                  <a:pt x="23" y="13"/>
                  <a:pt x="22" y="15"/>
                  <a:pt x="21" y="16"/>
                </a:cubicBezTo>
                <a:cubicBezTo>
                  <a:pt x="20" y="16"/>
                  <a:pt x="20" y="16"/>
                  <a:pt x="19" y="16"/>
                </a:cubicBezTo>
                <a:cubicBezTo>
                  <a:pt x="19" y="16"/>
                  <a:pt x="19" y="15"/>
                  <a:pt x="19" y="15"/>
                </a:cubicBezTo>
                <a:cubicBezTo>
                  <a:pt x="20" y="14"/>
                  <a:pt x="20" y="14"/>
                  <a:pt x="20" y="12"/>
                </a:cubicBezTo>
                <a:cubicBezTo>
                  <a:pt x="20" y="12"/>
                  <a:pt x="20" y="12"/>
                  <a:pt x="20" y="12"/>
                </a:cubicBezTo>
                <a:cubicBezTo>
                  <a:pt x="21" y="11"/>
                  <a:pt x="21" y="11"/>
                  <a:pt x="20" y="10"/>
                </a:cubicBezTo>
                <a:cubicBezTo>
                  <a:pt x="19" y="10"/>
                  <a:pt x="19" y="11"/>
                  <a:pt x="19" y="12"/>
                </a:cubicBezTo>
                <a:cubicBezTo>
                  <a:pt x="20" y="13"/>
                  <a:pt x="19" y="14"/>
                  <a:pt x="18" y="15"/>
                </a:cubicBezTo>
                <a:cubicBezTo>
                  <a:pt x="18" y="14"/>
                  <a:pt x="18" y="14"/>
                  <a:pt x="18" y="13"/>
                </a:cubicBezTo>
                <a:cubicBezTo>
                  <a:pt x="18" y="13"/>
                  <a:pt x="18" y="13"/>
                  <a:pt x="18" y="12"/>
                </a:cubicBezTo>
                <a:cubicBezTo>
                  <a:pt x="17" y="11"/>
                  <a:pt x="17" y="11"/>
                  <a:pt x="18" y="10"/>
                </a:cubicBezTo>
                <a:cubicBezTo>
                  <a:pt x="18" y="10"/>
                  <a:pt x="19" y="10"/>
                  <a:pt x="19" y="10"/>
                </a:cubicBezTo>
                <a:cubicBezTo>
                  <a:pt x="19" y="9"/>
                  <a:pt x="18" y="9"/>
                  <a:pt x="16" y="10"/>
                </a:cubicBezTo>
                <a:cubicBezTo>
                  <a:pt x="16" y="9"/>
                  <a:pt x="15" y="8"/>
                  <a:pt x="15" y="8"/>
                </a:cubicBezTo>
                <a:cubicBezTo>
                  <a:pt x="15" y="9"/>
                  <a:pt x="15" y="10"/>
                  <a:pt x="15" y="11"/>
                </a:cubicBezTo>
                <a:cubicBezTo>
                  <a:pt x="13" y="11"/>
                  <a:pt x="13" y="12"/>
                  <a:pt x="13" y="13"/>
                </a:cubicBezTo>
                <a:cubicBezTo>
                  <a:pt x="14" y="13"/>
                  <a:pt x="14" y="12"/>
                  <a:pt x="14" y="12"/>
                </a:cubicBezTo>
                <a:cubicBezTo>
                  <a:pt x="15" y="12"/>
                  <a:pt x="15" y="12"/>
                  <a:pt x="16" y="13"/>
                </a:cubicBezTo>
                <a:cubicBezTo>
                  <a:pt x="16" y="14"/>
                  <a:pt x="16" y="14"/>
                  <a:pt x="17" y="14"/>
                </a:cubicBezTo>
                <a:cubicBezTo>
                  <a:pt x="17" y="14"/>
                  <a:pt x="17" y="15"/>
                  <a:pt x="17" y="15"/>
                </a:cubicBezTo>
                <a:cubicBezTo>
                  <a:pt x="16" y="16"/>
                  <a:pt x="15" y="15"/>
                  <a:pt x="14" y="14"/>
                </a:cubicBezTo>
                <a:cubicBezTo>
                  <a:pt x="14" y="13"/>
                  <a:pt x="13" y="13"/>
                  <a:pt x="13" y="14"/>
                </a:cubicBezTo>
                <a:cubicBezTo>
                  <a:pt x="12" y="14"/>
                  <a:pt x="13" y="15"/>
                  <a:pt x="14" y="15"/>
                </a:cubicBezTo>
                <a:cubicBezTo>
                  <a:pt x="14" y="15"/>
                  <a:pt x="14" y="15"/>
                  <a:pt x="14" y="15"/>
                </a:cubicBezTo>
                <a:cubicBezTo>
                  <a:pt x="15" y="16"/>
                  <a:pt x="16" y="16"/>
                  <a:pt x="17" y="16"/>
                </a:cubicBezTo>
                <a:cubicBezTo>
                  <a:pt x="17" y="16"/>
                  <a:pt x="18" y="16"/>
                  <a:pt x="18" y="16"/>
                </a:cubicBezTo>
                <a:cubicBezTo>
                  <a:pt x="18" y="17"/>
                  <a:pt x="17" y="18"/>
                  <a:pt x="16" y="18"/>
                </a:cubicBezTo>
                <a:cubicBezTo>
                  <a:pt x="15" y="18"/>
                  <a:pt x="13" y="17"/>
                  <a:pt x="11" y="16"/>
                </a:cubicBezTo>
                <a:cubicBezTo>
                  <a:pt x="10" y="16"/>
                  <a:pt x="10" y="15"/>
                  <a:pt x="10" y="15"/>
                </a:cubicBezTo>
                <a:cubicBezTo>
                  <a:pt x="10" y="14"/>
                  <a:pt x="10" y="12"/>
                  <a:pt x="11" y="12"/>
                </a:cubicBezTo>
                <a:cubicBezTo>
                  <a:pt x="11" y="12"/>
                  <a:pt x="10" y="10"/>
                  <a:pt x="10" y="11"/>
                </a:cubicBezTo>
                <a:cubicBezTo>
                  <a:pt x="8" y="11"/>
                  <a:pt x="8" y="12"/>
                  <a:pt x="9" y="14"/>
                </a:cubicBezTo>
                <a:cubicBezTo>
                  <a:pt x="9" y="15"/>
                  <a:pt x="9" y="15"/>
                  <a:pt x="8" y="14"/>
                </a:cubicBezTo>
                <a:cubicBezTo>
                  <a:pt x="8" y="14"/>
                  <a:pt x="8" y="13"/>
                  <a:pt x="7" y="13"/>
                </a:cubicBezTo>
                <a:cubicBezTo>
                  <a:pt x="6" y="13"/>
                  <a:pt x="7" y="12"/>
                  <a:pt x="7" y="11"/>
                </a:cubicBezTo>
                <a:cubicBezTo>
                  <a:pt x="6" y="11"/>
                  <a:pt x="5" y="11"/>
                  <a:pt x="5" y="12"/>
                </a:cubicBezTo>
                <a:cubicBezTo>
                  <a:pt x="4" y="12"/>
                  <a:pt x="3" y="11"/>
                  <a:pt x="2" y="11"/>
                </a:cubicBezTo>
                <a:cubicBezTo>
                  <a:pt x="2" y="11"/>
                  <a:pt x="4" y="13"/>
                  <a:pt x="4" y="14"/>
                </a:cubicBezTo>
                <a:cubicBezTo>
                  <a:pt x="3" y="14"/>
                  <a:pt x="3" y="15"/>
                  <a:pt x="4" y="16"/>
                </a:cubicBezTo>
                <a:cubicBezTo>
                  <a:pt x="4" y="15"/>
                  <a:pt x="5" y="15"/>
                  <a:pt x="6" y="15"/>
                </a:cubicBezTo>
                <a:cubicBezTo>
                  <a:pt x="6" y="15"/>
                  <a:pt x="7" y="16"/>
                  <a:pt x="7" y="15"/>
                </a:cubicBezTo>
                <a:cubicBezTo>
                  <a:pt x="8" y="16"/>
                  <a:pt x="8" y="16"/>
                  <a:pt x="7" y="16"/>
                </a:cubicBezTo>
                <a:cubicBezTo>
                  <a:pt x="5" y="16"/>
                  <a:pt x="4" y="17"/>
                  <a:pt x="4" y="18"/>
                </a:cubicBezTo>
                <a:cubicBezTo>
                  <a:pt x="5" y="19"/>
                  <a:pt x="6" y="19"/>
                  <a:pt x="6" y="19"/>
                </a:cubicBezTo>
                <a:cubicBezTo>
                  <a:pt x="6" y="18"/>
                  <a:pt x="7" y="17"/>
                  <a:pt x="8" y="17"/>
                </a:cubicBezTo>
                <a:cubicBezTo>
                  <a:pt x="9" y="17"/>
                  <a:pt x="10" y="17"/>
                  <a:pt x="10" y="18"/>
                </a:cubicBezTo>
                <a:cubicBezTo>
                  <a:pt x="12" y="19"/>
                  <a:pt x="13" y="20"/>
                  <a:pt x="14" y="22"/>
                </a:cubicBezTo>
                <a:cubicBezTo>
                  <a:pt x="14" y="23"/>
                  <a:pt x="13" y="23"/>
                  <a:pt x="13" y="24"/>
                </a:cubicBezTo>
                <a:cubicBezTo>
                  <a:pt x="12" y="24"/>
                  <a:pt x="12" y="24"/>
                  <a:pt x="12" y="23"/>
                </a:cubicBezTo>
                <a:cubicBezTo>
                  <a:pt x="12" y="22"/>
                  <a:pt x="11" y="21"/>
                  <a:pt x="10" y="21"/>
                </a:cubicBezTo>
                <a:cubicBezTo>
                  <a:pt x="10" y="21"/>
                  <a:pt x="10" y="21"/>
                  <a:pt x="10" y="20"/>
                </a:cubicBezTo>
                <a:cubicBezTo>
                  <a:pt x="10" y="20"/>
                  <a:pt x="9" y="20"/>
                  <a:pt x="8" y="20"/>
                </a:cubicBezTo>
                <a:cubicBezTo>
                  <a:pt x="8" y="21"/>
                  <a:pt x="8" y="21"/>
                  <a:pt x="9" y="21"/>
                </a:cubicBezTo>
                <a:cubicBezTo>
                  <a:pt x="11" y="22"/>
                  <a:pt x="12" y="23"/>
                  <a:pt x="11" y="24"/>
                </a:cubicBezTo>
                <a:cubicBezTo>
                  <a:pt x="11" y="24"/>
                  <a:pt x="10" y="24"/>
                  <a:pt x="10" y="24"/>
                </a:cubicBezTo>
                <a:cubicBezTo>
                  <a:pt x="10" y="23"/>
                  <a:pt x="10" y="23"/>
                  <a:pt x="9" y="23"/>
                </a:cubicBezTo>
                <a:cubicBezTo>
                  <a:pt x="8" y="23"/>
                  <a:pt x="8" y="23"/>
                  <a:pt x="7" y="22"/>
                </a:cubicBezTo>
                <a:cubicBezTo>
                  <a:pt x="7" y="21"/>
                  <a:pt x="8" y="21"/>
                  <a:pt x="8" y="21"/>
                </a:cubicBezTo>
                <a:cubicBezTo>
                  <a:pt x="7" y="21"/>
                  <a:pt x="6" y="21"/>
                  <a:pt x="6" y="23"/>
                </a:cubicBezTo>
                <a:cubicBezTo>
                  <a:pt x="5" y="23"/>
                  <a:pt x="4" y="24"/>
                  <a:pt x="4" y="24"/>
                </a:cubicBezTo>
                <a:cubicBezTo>
                  <a:pt x="4" y="24"/>
                  <a:pt x="5" y="25"/>
                  <a:pt x="6" y="25"/>
                </a:cubicBezTo>
                <a:cubicBezTo>
                  <a:pt x="6" y="26"/>
                  <a:pt x="6" y="27"/>
                  <a:pt x="8" y="28"/>
                </a:cubicBezTo>
                <a:cubicBezTo>
                  <a:pt x="7" y="27"/>
                  <a:pt x="7" y="27"/>
                  <a:pt x="7" y="26"/>
                </a:cubicBezTo>
                <a:cubicBezTo>
                  <a:pt x="7" y="26"/>
                  <a:pt x="8" y="25"/>
                  <a:pt x="8" y="25"/>
                </a:cubicBezTo>
                <a:cubicBezTo>
                  <a:pt x="9" y="26"/>
                  <a:pt x="10" y="25"/>
                  <a:pt x="10" y="25"/>
                </a:cubicBezTo>
                <a:cubicBezTo>
                  <a:pt x="10" y="25"/>
                  <a:pt x="11" y="25"/>
                  <a:pt x="11" y="25"/>
                </a:cubicBezTo>
                <a:cubicBezTo>
                  <a:pt x="11" y="26"/>
                  <a:pt x="10" y="27"/>
                  <a:pt x="9" y="27"/>
                </a:cubicBezTo>
                <a:cubicBezTo>
                  <a:pt x="8" y="27"/>
                  <a:pt x="8" y="28"/>
                  <a:pt x="8" y="28"/>
                </a:cubicBezTo>
                <a:cubicBezTo>
                  <a:pt x="8" y="29"/>
                  <a:pt x="9" y="29"/>
                  <a:pt x="9" y="28"/>
                </a:cubicBezTo>
                <a:cubicBezTo>
                  <a:pt x="9" y="28"/>
                  <a:pt x="9" y="27"/>
                  <a:pt x="10" y="27"/>
                </a:cubicBezTo>
                <a:cubicBezTo>
                  <a:pt x="11" y="27"/>
                  <a:pt x="12" y="27"/>
                  <a:pt x="12" y="26"/>
                </a:cubicBezTo>
                <a:cubicBezTo>
                  <a:pt x="12" y="25"/>
                  <a:pt x="12" y="25"/>
                  <a:pt x="13" y="25"/>
                </a:cubicBezTo>
                <a:cubicBezTo>
                  <a:pt x="13" y="26"/>
                  <a:pt x="13" y="26"/>
                  <a:pt x="13" y="27"/>
                </a:cubicBezTo>
                <a:cubicBezTo>
                  <a:pt x="12" y="29"/>
                  <a:pt x="11" y="30"/>
                  <a:pt x="9" y="31"/>
                </a:cubicBezTo>
                <a:cubicBezTo>
                  <a:pt x="8" y="31"/>
                  <a:pt x="8" y="32"/>
                  <a:pt x="7" y="31"/>
                </a:cubicBezTo>
                <a:cubicBezTo>
                  <a:pt x="6" y="31"/>
                  <a:pt x="5" y="30"/>
                  <a:pt x="5" y="29"/>
                </a:cubicBezTo>
                <a:cubicBezTo>
                  <a:pt x="6" y="29"/>
                  <a:pt x="4" y="29"/>
                  <a:pt x="4" y="29"/>
                </a:cubicBezTo>
                <a:cubicBezTo>
                  <a:pt x="3" y="31"/>
                  <a:pt x="4" y="32"/>
                  <a:pt x="6" y="32"/>
                </a:cubicBezTo>
                <a:cubicBezTo>
                  <a:pt x="7" y="32"/>
                  <a:pt x="7" y="33"/>
                  <a:pt x="6" y="33"/>
                </a:cubicBezTo>
                <a:cubicBezTo>
                  <a:pt x="5" y="32"/>
                  <a:pt x="5" y="32"/>
                  <a:pt x="4" y="33"/>
                </a:cubicBezTo>
                <a:cubicBezTo>
                  <a:pt x="4" y="33"/>
                  <a:pt x="3" y="33"/>
                  <a:pt x="3" y="32"/>
                </a:cubicBezTo>
                <a:cubicBezTo>
                  <a:pt x="2" y="32"/>
                  <a:pt x="2" y="33"/>
                  <a:pt x="3" y="34"/>
                </a:cubicBezTo>
                <a:cubicBezTo>
                  <a:pt x="2" y="34"/>
                  <a:pt x="0" y="36"/>
                  <a:pt x="0" y="36"/>
                </a:cubicBezTo>
                <a:cubicBezTo>
                  <a:pt x="1" y="36"/>
                  <a:pt x="2" y="36"/>
                  <a:pt x="3" y="36"/>
                </a:cubicBezTo>
                <a:cubicBezTo>
                  <a:pt x="3" y="37"/>
                  <a:pt x="4" y="37"/>
                  <a:pt x="5" y="37"/>
                </a:cubicBezTo>
                <a:cubicBezTo>
                  <a:pt x="4" y="36"/>
                  <a:pt x="5" y="35"/>
                  <a:pt x="5" y="35"/>
                </a:cubicBezTo>
                <a:cubicBezTo>
                  <a:pt x="6" y="35"/>
                  <a:pt x="6" y="34"/>
                  <a:pt x="6" y="34"/>
                </a:cubicBezTo>
                <a:cubicBezTo>
                  <a:pt x="7" y="33"/>
                  <a:pt x="8" y="33"/>
                  <a:pt x="7" y="34"/>
                </a:cubicBezTo>
                <a:cubicBezTo>
                  <a:pt x="6" y="36"/>
                  <a:pt x="6" y="37"/>
                  <a:pt x="7" y="38"/>
                </a:cubicBezTo>
                <a:cubicBezTo>
                  <a:pt x="8" y="38"/>
                  <a:pt x="9" y="37"/>
                  <a:pt x="9" y="36"/>
                </a:cubicBezTo>
                <a:cubicBezTo>
                  <a:pt x="8" y="36"/>
                  <a:pt x="8" y="35"/>
                  <a:pt x="8" y="34"/>
                </a:cubicBezTo>
                <a:cubicBezTo>
                  <a:pt x="8" y="33"/>
                  <a:pt x="9" y="33"/>
                  <a:pt x="10" y="32"/>
                </a:cubicBezTo>
                <a:cubicBezTo>
                  <a:pt x="12" y="32"/>
                  <a:pt x="14" y="31"/>
                  <a:pt x="15" y="32"/>
                </a:cubicBezTo>
                <a:cubicBezTo>
                  <a:pt x="16" y="32"/>
                  <a:pt x="16" y="33"/>
                  <a:pt x="16" y="33"/>
                </a:cubicBezTo>
                <a:cubicBezTo>
                  <a:pt x="16" y="34"/>
                  <a:pt x="16" y="34"/>
                  <a:pt x="15" y="34"/>
                </a:cubicBezTo>
                <a:cubicBezTo>
                  <a:pt x="14" y="33"/>
                  <a:pt x="14" y="33"/>
                  <a:pt x="13" y="34"/>
                </a:cubicBezTo>
                <a:cubicBezTo>
                  <a:pt x="13" y="35"/>
                  <a:pt x="12" y="35"/>
                  <a:pt x="12" y="34"/>
                </a:cubicBezTo>
                <a:cubicBezTo>
                  <a:pt x="11" y="34"/>
                  <a:pt x="11" y="35"/>
                  <a:pt x="11" y="35"/>
                </a:cubicBezTo>
                <a:cubicBezTo>
                  <a:pt x="11" y="36"/>
                  <a:pt x="12" y="36"/>
                  <a:pt x="13" y="35"/>
                </a:cubicBezTo>
                <a:cubicBezTo>
                  <a:pt x="14" y="34"/>
                  <a:pt x="15" y="34"/>
                  <a:pt x="16" y="35"/>
                </a:cubicBezTo>
                <a:cubicBezTo>
                  <a:pt x="15" y="35"/>
                  <a:pt x="15" y="35"/>
                  <a:pt x="15" y="36"/>
                </a:cubicBezTo>
                <a:cubicBezTo>
                  <a:pt x="14" y="36"/>
                  <a:pt x="14" y="36"/>
                  <a:pt x="14" y="37"/>
                </a:cubicBezTo>
                <a:cubicBezTo>
                  <a:pt x="13" y="37"/>
                  <a:pt x="13" y="37"/>
                  <a:pt x="12" y="37"/>
                </a:cubicBezTo>
                <a:cubicBezTo>
                  <a:pt x="12" y="37"/>
                  <a:pt x="11" y="36"/>
                  <a:pt x="11" y="36"/>
                </a:cubicBezTo>
                <a:cubicBezTo>
                  <a:pt x="11" y="37"/>
                  <a:pt x="11" y="38"/>
                  <a:pt x="12" y="39"/>
                </a:cubicBezTo>
                <a:cubicBezTo>
                  <a:pt x="12" y="39"/>
                  <a:pt x="12" y="41"/>
                  <a:pt x="12" y="41"/>
                </a:cubicBezTo>
                <a:cubicBezTo>
                  <a:pt x="12" y="41"/>
                  <a:pt x="12" y="41"/>
                  <a:pt x="12" y="41"/>
                </a:cubicBezTo>
                <a:cubicBezTo>
                  <a:pt x="12" y="41"/>
                  <a:pt x="13" y="40"/>
                  <a:pt x="14" y="40"/>
                </a:cubicBezTo>
                <a:cubicBezTo>
                  <a:pt x="15" y="41"/>
                  <a:pt x="16" y="41"/>
                  <a:pt x="17" y="40"/>
                </a:cubicBezTo>
                <a:cubicBezTo>
                  <a:pt x="16" y="40"/>
                  <a:pt x="16" y="40"/>
                  <a:pt x="15" y="39"/>
                </a:cubicBezTo>
                <a:cubicBezTo>
                  <a:pt x="15" y="39"/>
                  <a:pt x="15" y="38"/>
                  <a:pt x="15" y="38"/>
                </a:cubicBezTo>
                <a:cubicBezTo>
                  <a:pt x="16" y="37"/>
                  <a:pt x="16" y="37"/>
                  <a:pt x="16" y="36"/>
                </a:cubicBezTo>
                <a:cubicBezTo>
                  <a:pt x="16" y="36"/>
                  <a:pt x="16" y="36"/>
                  <a:pt x="17" y="35"/>
                </a:cubicBezTo>
                <a:cubicBezTo>
                  <a:pt x="18" y="36"/>
                  <a:pt x="18" y="37"/>
                  <a:pt x="17" y="38"/>
                </a:cubicBezTo>
                <a:cubicBezTo>
                  <a:pt x="17" y="39"/>
                  <a:pt x="17" y="40"/>
                  <a:pt x="17" y="40"/>
                </a:cubicBezTo>
                <a:cubicBezTo>
                  <a:pt x="18" y="40"/>
                  <a:pt x="19" y="39"/>
                  <a:pt x="18" y="39"/>
                </a:cubicBezTo>
                <a:cubicBezTo>
                  <a:pt x="18" y="38"/>
                  <a:pt x="18" y="38"/>
                  <a:pt x="18" y="38"/>
                </a:cubicBezTo>
                <a:cubicBezTo>
                  <a:pt x="18" y="37"/>
                  <a:pt x="18" y="36"/>
                  <a:pt x="18" y="35"/>
                </a:cubicBezTo>
                <a:cubicBezTo>
                  <a:pt x="17" y="35"/>
                  <a:pt x="17" y="34"/>
                  <a:pt x="17" y="34"/>
                </a:cubicBezTo>
                <a:cubicBezTo>
                  <a:pt x="18" y="34"/>
                  <a:pt x="19" y="34"/>
                  <a:pt x="19" y="35"/>
                </a:cubicBezTo>
                <a:cubicBezTo>
                  <a:pt x="20" y="36"/>
                  <a:pt x="21" y="38"/>
                  <a:pt x="21" y="40"/>
                </a:cubicBezTo>
                <a:cubicBezTo>
                  <a:pt x="21" y="41"/>
                  <a:pt x="20" y="42"/>
                  <a:pt x="20" y="42"/>
                </a:cubicBezTo>
                <a:cubicBezTo>
                  <a:pt x="19" y="43"/>
                  <a:pt x="18" y="43"/>
                  <a:pt x="17" y="43"/>
                </a:cubicBezTo>
                <a:cubicBezTo>
                  <a:pt x="17" y="42"/>
                  <a:pt x="16" y="44"/>
                  <a:pt x="17" y="44"/>
                </a:cubicBezTo>
                <a:cubicBezTo>
                  <a:pt x="17" y="45"/>
                  <a:pt x="19" y="45"/>
                  <a:pt x="20" y="43"/>
                </a:cubicBezTo>
                <a:cubicBezTo>
                  <a:pt x="20" y="42"/>
                  <a:pt x="21" y="43"/>
                  <a:pt x="21" y="44"/>
                </a:cubicBezTo>
                <a:cubicBezTo>
                  <a:pt x="20" y="44"/>
                  <a:pt x="20" y="45"/>
                  <a:pt x="20" y="45"/>
                </a:cubicBezTo>
                <a:cubicBezTo>
                  <a:pt x="20" y="46"/>
                  <a:pt x="19" y="46"/>
                  <a:pt x="18" y="46"/>
                </a:cubicBezTo>
                <a:cubicBezTo>
                  <a:pt x="18" y="47"/>
                  <a:pt x="19" y="48"/>
                  <a:pt x="20" y="47"/>
                </a:cubicBezTo>
                <a:cubicBezTo>
                  <a:pt x="20" y="48"/>
                  <a:pt x="20" y="51"/>
                  <a:pt x="20" y="51"/>
                </a:cubicBezTo>
                <a:cubicBezTo>
                  <a:pt x="21" y="50"/>
                  <a:pt x="21" y="49"/>
                  <a:pt x="22" y="48"/>
                </a:cubicBezTo>
                <a:cubicBezTo>
                  <a:pt x="23" y="48"/>
                  <a:pt x="23" y="48"/>
                  <a:pt x="24" y="47"/>
                </a:cubicBezTo>
                <a:cubicBezTo>
                  <a:pt x="23" y="47"/>
                  <a:pt x="22" y="46"/>
                  <a:pt x="22" y="45"/>
                </a:cubicBezTo>
                <a:cubicBezTo>
                  <a:pt x="22" y="45"/>
                  <a:pt x="22" y="44"/>
                  <a:pt x="22" y="44"/>
                </a:cubicBezTo>
                <a:cubicBezTo>
                  <a:pt x="21" y="43"/>
                  <a:pt x="22" y="42"/>
                  <a:pt x="23" y="43"/>
                </a:cubicBezTo>
                <a:cubicBezTo>
                  <a:pt x="23" y="45"/>
                  <a:pt x="24" y="46"/>
                  <a:pt x="25" y="45"/>
                </a:cubicBezTo>
                <a:cubicBezTo>
                  <a:pt x="26" y="44"/>
                  <a:pt x="26" y="43"/>
                  <a:pt x="25" y="43"/>
                </a:cubicBezTo>
                <a:cubicBezTo>
                  <a:pt x="24" y="44"/>
                  <a:pt x="23" y="43"/>
                  <a:pt x="23" y="42"/>
                </a:cubicBezTo>
                <a:cubicBezTo>
                  <a:pt x="22" y="42"/>
                  <a:pt x="22" y="41"/>
                  <a:pt x="22" y="40"/>
                </a:cubicBezTo>
                <a:cubicBezTo>
                  <a:pt x="23" y="38"/>
                  <a:pt x="23" y="36"/>
                  <a:pt x="24" y="35"/>
                </a:cubicBezTo>
                <a:cubicBezTo>
                  <a:pt x="25" y="35"/>
                  <a:pt x="26" y="35"/>
                  <a:pt x="26" y="35"/>
                </a:cubicBezTo>
                <a:cubicBezTo>
                  <a:pt x="26" y="35"/>
                  <a:pt x="26" y="36"/>
                  <a:pt x="26" y="36"/>
                </a:cubicBezTo>
                <a:cubicBezTo>
                  <a:pt x="25" y="37"/>
                  <a:pt x="25" y="37"/>
                  <a:pt x="25" y="38"/>
                </a:cubicBezTo>
                <a:cubicBezTo>
                  <a:pt x="25" y="39"/>
                  <a:pt x="25" y="39"/>
                  <a:pt x="25" y="39"/>
                </a:cubicBezTo>
                <a:cubicBezTo>
                  <a:pt x="24" y="40"/>
                  <a:pt x="24" y="40"/>
                  <a:pt x="25" y="40"/>
                </a:cubicBezTo>
                <a:cubicBezTo>
                  <a:pt x="26" y="40"/>
                  <a:pt x="26" y="40"/>
                  <a:pt x="26" y="39"/>
                </a:cubicBezTo>
                <a:cubicBezTo>
                  <a:pt x="26" y="38"/>
                  <a:pt x="26" y="37"/>
                  <a:pt x="27" y="36"/>
                </a:cubicBezTo>
                <a:cubicBezTo>
                  <a:pt x="27" y="37"/>
                  <a:pt x="27" y="37"/>
                  <a:pt x="27" y="37"/>
                </a:cubicBezTo>
                <a:cubicBezTo>
                  <a:pt x="27" y="38"/>
                  <a:pt x="27" y="38"/>
                  <a:pt x="28" y="39"/>
                </a:cubicBezTo>
                <a:cubicBezTo>
                  <a:pt x="28" y="40"/>
                  <a:pt x="28" y="40"/>
                  <a:pt x="27" y="40"/>
                </a:cubicBezTo>
                <a:cubicBezTo>
                  <a:pt x="27" y="41"/>
                  <a:pt x="26" y="41"/>
                  <a:pt x="26" y="41"/>
                </a:cubicBezTo>
                <a:cubicBezTo>
                  <a:pt x="27" y="42"/>
                  <a:pt x="28" y="42"/>
                  <a:pt x="29" y="41"/>
                </a:cubicBezTo>
                <a:cubicBezTo>
                  <a:pt x="29" y="42"/>
                  <a:pt x="30" y="42"/>
                  <a:pt x="31" y="43"/>
                </a:cubicBezTo>
                <a:cubicBezTo>
                  <a:pt x="31" y="43"/>
                  <a:pt x="31" y="41"/>
                  <a:pt x="31" y="40"/>
                </a:cubicBezTo>
                <a:cubicBezTo>
                  <a:pt x="32" y="40"/>
                  <a:pt x="32" y="39"/>
                  <a:pt x="32" y="38"/>
                </a:cubicBezTo>
                <a:cubicBezTo>
                  <a:pt x="32" y="38"/>
                  <a:pt x="31" y="39"/>
                  <a:pt x="31" y="39"/>
                </a:cubicBezTo>
                <a:cubicBezTo>
                  <a:pt x="30" y="39"/>
                  <a:pt x="30" y="39"/>
                  <a:pt x="30" y="38"/>
                </a:cubicBezTo>
                <a:cubicBezTo>
                  <a:pt x="29" y="37"/>
                  <a:pt x="29" y="37"/>
                  <a:pt x="29" y="37"/>
                </a:cubicBezTo>
                <a:cubicBezTo>
                  <a:pt x="28" y="37"/>
                  <a:pt x="28" y="36"/>
                  <a:pt x="28" y="36"/>
                </a:cubicBezTo>
                <a:cubicBezTo>
                  <a:pt x="29" y="35"/>
                  <a:pt x="30" y="36"/>
                  <a:pt x="31" y="37"/>
                </a:cubicBezTo>
                <a:cubicBezTo>
                  <a:pt x="31" y="38"/>
                  <a:pt x="32" y="38"/>
                  <a:pt x="32" y="37"/>
                </a:cubicBezTo>
                <a:cubicBezTo>
                  <a:pt x="33" y="37"/>
                  <a:pt x="32" y="36"/>
                  <a:pt x="32" y="36"/>
                </a:cubicBezTo>
                <a:cubicBezTo>
                  <a:pt x="31" y="36"/>
                  <a:pt x="31" y="36"/>
                  <a:pt x="31" y="36"/>
                </a:cubicBezTo>
                <a:cubicBezTo>
                  <a:pt x="30" y="35"/>
                  <a:pt x="29" y="35"/>
                  <a:pt x="28" y="35"/>
                </a:cubicBezTo>
                <a:cubicBezTo>
                  <a:pt x="28" y="35"/>
                  <a:pt x="28" y="35"/>
                  <a:pt x="28" y="35"/>
                </a:cubicBezTo>
                <a:cubicBezTo>
                  <a:pt x="28" y="34"/>
                  <a:pt x="28" y="33"/>
                  <a:pt x="29" y="33"/>
                </a:cubicBezTo>
                <a:cubicBezTo>
                  <a:pt x="31" y="33"/>
                  <a:pt x="32" y="34"/>
                  <a:pt x="34" y="34"/>
                </a:cubicBezTo>
                <a:cubicBezTo>
                  <a:pt x="35" y="35"/>
                  <a:pt x="36" y="36"/>
                  <a:pt x="35" y="36"/>
                </a:cubicBezTo>
                <a:cubicBezTo>
                  <a:pt x="35" y="37"/>
                  <a:pt x="35" y="38"/>
                  <a:pt x="35" y="39"/>
                </a:cubicBezTo>
                <a:cubicBezTo>
                  <a:pt x="34" y="39"/>
                  <a:pt x="35" y="40"/>
                  <a:pt x="36" y="40"/>
                </a:cubicBezTo>
                <a:cubicBezTo>
                  <a:pt x="37" y="40"/>
                  <a:pt x="37" y="39"/>
                  <a:pt x="36" y="37"/>
                </a:cubicBezTo>
                <a:cubicBezTo>
                  <a:pt x="36" y="36"/>
                  <a:pt x="37" y="36"/>
                  <a:pt x="37" y="37"/>
                </a:cubicBezTo>
                <a:cubicBezTo>
                  <a:pt x="37" y="37"/>
                  <a:pt x="38" y="38"/>
                  <a:pt x="38" y="38"/>
                </a:cubicBezTo>
                <a:cubicBezTo>
                  <a:pt x="39" y="38"/>
                  <a:pt x="39" y="39"/>
                  <a:pt x="38" y="40"/>
                </a:cubicBezTo>
                <a:cubicBezTo>
                  <a:pt x="39" y="40"/>
                  <a:pt x="40" y="40"/>
                  <a:pt x="40" y="39"/>
                </a:cubicBezTo>
                <a:cubicBezTo>
                  <a:pt x="40" y="39"/>
                  <a:pt x="43" y="40"/>
                  <a:pt x="43" y="40"/>
                </a:cubicBezTo>
                <a:cubicBezTo>
                  <a:pt x="42" y="39"/>
                  <a:pt x="42" y="38"/>
                  <a:pt x="41" y="37"/>
                </a:cubicBezTo>
                <a:cubicBezTo>
                  <a:pt x="42" y="37"/>
                  <a:pt x="42" y="36"/>
                  <a:pt x="41" y="35"/>
                </a:cubicBezTo>
                <a:cubicBezTo>
                  <a:pt x="41" y="36"/>
                  <a:pt x="40" y="36"/>
                  <a:pt x="40" y="36"/>
                </a:cubicBezTo>
                <a:cubicBezTo>
                  <a:pt x="39" y="36"/>
                  <a:pt x="39" y="35"/>
                  <a:pt x="38" y="36"/>
                </a:cubicBezTo>
                <a:cubicBezTo>
                  <a:pt x="37" y="35"/>
                  <a:pt x="37" y="35"/>
                  <a:pt x="38" y="35"/>
                </a:cubicBezTo>
                <a:cubicBezTo>
                  <a:pt x="40" y="35"/>
                  <a:pt x="41" y="34"/>
                  <a:pt x="41" y="33"/>
                </a:cubicBezTo>
                <a:cubicBezTo>
                  <a:pt x="41" y="32"/>
                  <a:pt x="39" y="32"/>
                  <a:pt x="39" y="32"/>
                </a:cubicBezTo>
                <a:cubicBezTo>
                  <a:pt x="39" y="33"/>
                  <a:pt x="38" y="34"/>
                  <a:pt x="37" y="34"/>
                </a:cubicBezTo>
                <a:cubicBezTo>
                  <a:pt x="36" y="34"/>
                  <a:pt x="36" y="34"/>
                  <a:pt x="35" y="33"/>
                </a:cubicBezTo>
                <a:cubicBezTo>
                  <a:pt x="33" y="32"/>
                  <a:pt x="32" y="31"/>
                  <a:pt x="32" y="29"/>
                </a:cubicBezTo>
                <a:cubicBezTo>
                  <a:pt x="32" y="28"/>
                  <a:pt x="32" y="28"/>
                  <a:pt x="33" y="27"/>
                </a:cubicBezTo>
                <a:cubicBezTo>
                  <a:pt x="33" y="27"/>
                  <a:pt x="33" y="27"/>
                  <a:pt x="33" y="28"/>
                </a:cubicBezTo>
                <a:cubicBezTo>
                  <a:pt x="33" y="29"/>
                  <a:pt x="34" y="30"/>
                  <a:pt x="35" y="30"/>
                </a:cubicBezTo>
                <a:cubicBezTo>
                  <a:pt x="35" y="30"/>
                  <a:pt x="36" y="30"/>
                  <a:pt x="35" y="31"/>
                </a:cubicBezTo>
                <a:cubicBezTo>
                  <a:pt x="36" y="31"/>
                  <a:pt x="36" y="31"/>
                  <a:pt x="37" y="31"/>
                </a:cubicBezTo>
                <a:cubicBezTo>
                  <a:pt x="37" y="30"/>
                  <a:pt x="37" y="30"/>
                  <a:pt x="36" y="29"/>
                </a:cubicBezTo>
                <a:cubicBezTo>
                  <a:pt x="34" y="29"/>
                  <a:pt x="34" y="28"/>
                  <a:pt x="34" y="27"/>
                </a:cubicBezTo>
                <a:cubicBezTo>
                  <a:pt x="34" y="27"/>
                  <a:pt x="35" y="27"/>
                  <a:pt x="35" y="27"/>
                </a:cubicBezTo>
                <a:cubicBezTo>
                  <a:pt x="35" y="28"/>
                  <a:pt x="36" y="28"/>
                  <a:pt x="37" y="28"/>
                </a:cubicBezTo>
                <a:cubicBezTo>
                  <a:pt x="37" y="28"/>
                  <a:pt x="38" y="28"/>
                  <a:pt x="38" y="29"/>
                </a:cubicBezTo>
                <a:cubicBezTo>
                  <a:pt x="38" y="29"/>
                  <a:pt x="38" y="30"/>
                  <a:pt x="37" y="30"/>
                </a:cubicBezTo>
                <a:cubicBezTo>
                  <a:pt x="39" y="30"/>
                  <a:pt x="39" y="29"/>
                  <a:pt x="39" y="28"/>
                </a:cubicBezTo>
                <a:cubicBezTo>
                  <a:pt x="40" y="28"/>
                  <a:pt x="41" y="28"/>
                  <a:pt x="42" y="27"/>
                </a:cubicBezTo>
                <a:cubicBezTo>
                  <a:pt x="41" y="27"/>
                  <a:pt x="40" y="26"/>
                  <a:pt x="39" y="26"/>
                </a:cubicBezTo>
                <a:cubicBezTo>
                  <a:pt x="40" y="25"/>
                  <a:pt x="39" y="24"/>
                  <a:pt x="38" y="23"/>
                </a:cubicBezTo>
                <a:cubicBezTo>
                  <a:pt x="38" y="24"/>
                  <a:pt x="38" y="24"/>
                  <a:pt x="38" y="25"/>
                </a:cubicBezTo>
                <a:cubicBezTo>
                  <a:pt x="38" y="25"/>
                  <a:pt x="37" y="26"/>
                  <a:pt x="37" y="25"/>
                </a:cubicBezTo>
                <a:cubicBezTo>
                  <a:pt x="36" y="25"/>
                  <a:pt x="35" y="25"/>
                  <a:pt x="35" y="26"/>
                </a:cubicBezTo>
                <a:cubicBezTo>
                  <a:pt x="35" y="26"/>
                  <a:pt x="34" y="26"/>
                  <a:pt x="34" y="26"/>
                </a:cubicBezTo>
                <a:cubicBezTo>
                  <a:pt x="34" y="24"/>
                  <a:pt x="35" y="24"/>
                  <a:pt x="37" y="24"/>
                </a:cubicBezTo>
                <a:cubicBezTo>
                  <a:pt x="37" y="24"/>
                  <a:pt x="38" y="23"/>
                  <a:pt x="37" y="23"/>
                </a:cubicBezTo>
                <a:cubicBezTo>
                  <a:pt x="37" y="22"/>
                  <a:pt x="36" y="22"/>
                  <a:pt x="36" y="23"/>
                </a:cubicBezTo>
                <a:cubicBezTo>
                  <a:pt x="36" y="23"/>
                  <a:pt x="36" y="23"/>
                  <a:pt x="35" y="23"/>
                </a:cubicBezTo>
                <a:cubicBezTo>
                  <a:pt x="34" y="23"/>
                  <a:pt x="34" y="24"/>
                  <a:pt x="33" y="25"/>
                </a:cubicBezTo>
                <a:cubicBezTo>
                  <a:pt x="33" y="25"/>
                  <a:pt x="33" y="26"/>
                  <a:pt x="33" y="25"/>
                </a:cubicBezTo>
                <a:cubicBezTo>
                  <a:pt x="32" y="25"/>
                  <a:pt x="32" y="24"/>
                  <a:pt x="32" y="24"/>
                </a:cubicBezTo>
                <a:cubicBezTo>
                  <a:pt x="33" y="22"/>
                  <a:pt x="34" y="21"/>
                  <a:pt x="36" y="20"/>
                </a:cubicBezTo>
                <a:cubicBezTo>
                  <a:pt x="37" y="19"/>
                  <a:pt x="38" y="19"/>
                  <a:pt x="38" y="20"/>
                </a:cubicBezTo>
                <a:cubicBezTo>
                  <a:pt x="39" y="20"/>
                  <a:pt x="40" y="21"/>
                  <a:pt x="40" y="22"/>
                </a:cubicBezTo>
                <a:cubicBezTo>
                  <a:pt x="40" y="22"/>
                  <a:pt x="41" y="22"/>
                  <a:pt x="42" y="21"/>
                </a:cubicBezTo>
                <a:cubicBezTo>
                  <a:pt x="42" y="20"/>
                  <a:pt x="41" y="19"/>
                  <a:pt x="39" y="19"/>
                </a:cubicBezTo>
                <a:cubicBezTo>
                  <a:pt x="38" y="19"/>
                  <a:pt x="38" y="18"/>
                  <a:pt x="40" y="18"/>
                </a:cubicBezTo>
                <a:cubicBezTo>
                  <a:pt x="40" y="19"/>
                  <a:pt x="40" y="18"/>
                  <a:pt x="41" y="18"/>
                </a:cubicBezTo>
                <a:cubicBezTo>
                  <a:pt x="42" y="18"/>
                  <a:pt x="42" y="18"/>
                  <a:pt x="43" y="19"/>
                </a:cubicBezTo>
                <a:cubicBezTo>
                  <a:pt x="43" y="18"/>
                  <a:pt x="44" y="18"/>
                  <a:pt x="43" y="17"/>
                </a:cubicBezTo>
                <a:cubicBezTo>
                  <a:pt x="44" y="16"/>
                  <a:pt x="44" y="16"/>
                  <a:pt x="45" y="15"/>
                </a:cubicBezTo>
                <a:cubicBezTo>
                  <a:pt x="45" y="15"/>
                  <a:pt x="42" y="15"/>
                  <a:pt x="42" y="15"/>
                </a:cubicBezTo>
                <a:cubicBezTo>
                  <a:pt x="42" y="14"/>
                  <a:pt x="41" y="14"/>
                  <a:pt x="40" y="14"/>
                </a:cubicBezTo>
                <a:cubicBezTo>
                  <a:pt x="41" y="15"/>
                  <a:pt x="41" y="16"/>
                  <a:pt x="40" y="16"/>
                </a:cubicBezTo>
                <a:cubicBezTo>
                  <a:pt x="39" y="16"/>
                  <a:pt x="39" y="17"/>
                  <a:pt x="39" y="17"/>
                </a:cubicBezTo>
                <a:cubicBezTo>
                  <a:pt x="38" y="18"/>
                  <a:pt x="37" y="18"/>
                  <a:pt x="38" y="16"/>
                </a:cubicBezTo>
                <a:cubicBezTo>
                  <a:pt x="39" y="15"/>
                  <a:pt x="39" y="14"/>
                  <a:pt x="38" y="13"/>
                </a:cubicBezTo>
                <a:cubicBezTo>
                  <a:pt x="37" y="13"/>
                  <a:pt x="36" y="14"/>
                  <a:pt x="37" y="15"/>
                </a:cubicBezTo>
                <a:cubicBezTo>
                  <a:pt x="37" y="15"/>
                  <a:pt x="37" y="16"/>
                  <a:pt x="37" y="17"/>
                </a:cubicBezTo>
                <a:cubicBezTo>
                  <a:pt x="37" y="18"/>
                  <a:pt x="36" y="18"/>
                  <a:pt x="35" y="19"/>
                </a:cubicBezTo>
                <a:cubicBezTo>
                  <a:pt x="33" y="19"/>
                  <a:pt x="32" y="20"/>
                  <a:pt x="30" y="19"/>
                </a:cubicBezTo>
                <a:cubicBezTo>
                  <a:pt x="29" y="19"/>
                  <a:pt x="29" y="18"/>
                  <a:pt x="29" y="17"/>
                </a:cubicBezTo>
                <a:cubicBezTo>
                  <a:pt x="29" y="17"/>
                  <a:pt x="29" y="17"/>
                  <a:pt x="30" y="17"/>
                </a:cubicBezTo>
                <a:cubicBezTo>
                  <a:pt x="31" y="18"/>
                  <a:pt x="32" y="17"/>
                  <a:pt x="32" y="17"/>
                </a:cubicBezTo>
                <a:cubicBezTo>
                  <a:pt x="33" y="16"/>
                  <a:pt x="33" y="16"/>
                  <a:pt x="33" y="17"/>
                </a:cubicBezTo>
                <a:cubicBezTo>
                  <a:pt x="34" y="17"/>
                  <a:pt x="34" y="16"/>
                  <a:pt x="34" y="16"/>
                </a:cubicBezTo>
                <a:cubicBezTo>
                  <a:pt x="34" y="15"/>
                  <a:pt x="33" y="15"/>
                  <a:pt x="33" y="16"/>
                </a:cubicBezTo>
                <a:cubicBezTo>
                  <a:pt x="32" y="17"/>
                  <a:pt x="31" y="17"/>
                  <a:pt x="30" y="16"/>
                </a:cubicBezTo>
                <a:cubicBezTo>
                  <a:pt x="30" y="16"/>
                  <a:pt x="30" y="16"/>
                  <a:pt x="30" y="15"/>
                </a:cubicBezTo>
                <a:cubicBezTo>
                  <a:pt x="31" y="15"/>
                  <a:pt x="31" y="15"/>
                  <a:pt x="32" y="14"/>
                </a:cubicBezTo>
                <a:cubicBezTo>
                  <a:pt x="32" y="14"/>
                  <a:pt x="33" y="14"/>
                  <a:pt x="33" y="14"/>
                </a:cubicBezTo>
                <a:cubicBezTo>
                  <a:pt x="34" y="14"/>
                  <a:pt x="34" y="15"/>
                  <a:pt x="34" y="15"/>
                </a:cubicBezTo>
                <a:cubicBezTo>
                  <a:pt x="35" y="14"/>
                  <a:pt x="34" y="13"/>
                  <a:pt x="33" y="12"/>
                </a:cubicBezTo>
                <a:cubicBezTo>
                  <a:pt x="33" y="11"/>
                  <a:pt x="33" y="11"/>
                  <a:pt x="34" y="10"/>
                </a:cubicBezTo>
                <a:cubicBezTo>
                  <a:pt x="33" y="10"/>
                  <a:pt x="32" y="11"/>
                  <a:pt x="31" y="11"/>
                </a:cubicBezTo>
                <a:cubicBezTo>
                  <a:pt x="30" y="10"/>
                  <a:pt x="29" y="10"/>
                  <a:pt x="28" y="11"/>
                </a:cubicBezTo>
                <a:cubicBezTo>
                  <a:pt x="29" y="11"/>
                  <a:pt x="29" y="11"/>
                  <a:pt x="30" y="12"/>
                </a:cubicBezTo>
                <a:cubicBezTo>
                  <a:pt x="30" y="12"/>
                  <a:pt x="30" y="13"/>
                  <a:pt x="30" y="13"/>
                </a:cubicBezTo>
                <a:cubicBezTo>
                  <a:pt x="29" y="14"/>
                  <a:pt x="29" y="14"/>
                  <a:pt x="29" y="15"/>
                </a:cubicBezTo>
                <a:cubicBezTo>
                  <a:pt x="29" y="15"/>
                  <a:pt x="29" y="15"/>
                  <a:pt x="29" y="16"/>
                </a:cubicBezTo>
                <a:cubicBezTo>
                  <a:pt x="28" y="15"/>
                  <a:pt x="28" y="14"/>
                  <a:pt x="28" y="12"/>
                </a:cubicBezTo>
                <a:cubicBezTo>
                  <a:pt x="29" y="12"/>
                  <a:pt x="28" y="11"/>
                  <a:pt x="28" y="11"/>
                </a:cubicBezTo>
                <a:cubicBezTo>
                  <a:pt x="27" y="11"/>
                  <a:pt x="27" y="12"/>
                  <a:pt x="27" y="12"/>
                </a:cubicBezTo>
                <a:cubicBezTo>
                  <a:pt x="28" y="13"/>
                  <a:pt x="28" y="13"/>
                  <a:pt x="27" y="13"/>
                </a:cubicBezTo>
                <a:cubicBezTo>
                  <a:pt x="27" y="14"/>
                  <a:pt x="27" y="15"/>
                  <a:pt x="28" y="16"/>
                </a:cubicBezTo>
                <a:cubicBezTo>
                  <a:pt x="28" y="16"/>
                  <a:pt x="28" y="16"/>
                  <a:pt x="28" y="17"/>
                </a:cubicBezTo>
                <a:cubicBezTo>
                  <a:pt x="27" y="17"/>
                  <a:pt x="26" y="17"/>
                  <a:pt x="26" y="16"/>
                </a:cubicBezTo>
                <a:cubicBezTo>
                  <a:pt x="25" y="15"/>
                  <a:pt x="25" y="13"/>
                  <a:pt x="25" y="11"/>
                </a:cubicBezTo>
                <a:cubicBezTo>
                  <a:pt x="25" y="10"/>
                  <a:pt x="25" y="9"/>
                  <a:pt x="26" y="9"/>
                </a:cubicBezTo>
                <a:cubicBezTo>
                  <a:pt x="26" y="8"/>
                  <a:pt x="27" y="8"/>
                  <a:pt x="28" y="8"/>
                </a:cubicBezTo>
                <a:cubicBezTo>
                  <a:pt x="29" y="9"/>
                  <a:pt x="29" y="7"/>
                  <a:pt x="29" y="7"/>
                </a:cubicBezTo>
                <a:cubicBezTo>
                  <a:pt x="28" y="6"/>
                  <a:pt x="27" y="6"/>
                  <a:pt x="26" y="8"/>
                </a:cubicBezTo>
                <a:cubicBezTo>
                  <a:pt x="25" y="9"/>
                  <a:pt x="24" y="8"/>
                  <a:pt x="25" y="7"/>
                </a:cubicBezTo>
                <a:cubicBezTo>
                  <a:pt x="25" y="7"/>
                  <a:pt x="26" y="6"/>
                  <a:pt x="26" y="6"/>
                </a:cubicBezTo>
                <a:cubicBezTo>
                  <a:pt x="26" y="5"/>
                  <a:pt x="26" y="5"/>
                  <a:pt x="27" y="5"/>
                </a:cubicBezTo>
                <a:cubicBezTo>
                  <a:pt x="27" y="4"/>
                  <a:pt x="26" y="3"/>
                  <a:pt x="26" y="4"/>
                </a:cubicBezTo>
                <a:cubicBezTo>
                  <a:pt x="25" y="3"/>
                  <a:pt x="25" y="1"/>
                  <a:pt x="25" y="0"/>
                </a:cubicBezTo>
                <a:cubicBezTo>
                  <a:pt x="25" y="0"/>
                  <a:pt x="24" y="3"/>
                  <a:pt x="24" y="3"/>
                </a:cubicBezTo>
                <a:close/>
                <a:moveTo>
                  <a:pt x="40" y="27"/>
                </a:moveTo>
                <a:cubicBezTo>
                  <a:pt x="40" y="27"/>
                  <a:pt x="39" y="27"/>
                  <a:pt x="39" y="28"/>
                </a:cubicBezTo>
                <a:cubicBezTo>
                  <a:pt x="39" y="28"/>
                  <a:pt x="39" y="29"/>
                  <a:pt x="38" y="29"/>
                </a:cubicBezTo>
                <a:cubicBezTo>
                  <a:pt x="38" y="28"/>
                  <a:pt x="38" y="28"/>
                  <a:pt x="37" y="27"/>
                </a:cubicBezTo>
                <a:cubicBezTo>
                  <a:pt x="37" y="27"/>
                  <a:pt x="36" y="27"/>
                  <a:pt x="36" y="27"/>
                </a:cubicBezTo>
                <a:cubicBezTo>
                  <a:pt x="35" y="27"/>
                  <a:pt x="33" y="27"/>
                  <a:pt x="31" y="27"/>
                </a:cubicBezTo>
                <a:cubicBezTo>
                  <a:pt x="30" y="27"/>
                  <a:pt x="29" y="27"/>
                  <a:pt x="28" y="28"/>
                </a:cubicBezTo>
                <a:cubicBezTo>
                  <a:pt x="28" y="27"/>
                  <a:pt x="27" y="27"/>
                  <a:pt x="26" y="26"/>
                </a:cubicBezTo>
                <a:cubicBezTo>
                  <a:pt x="26" y="26"/>
                  <a:pt x="25" y="26"/>
                  <a:pt x="24" y="26"/>
                </a:cubicBezTo>
                <a:cubicBezTo>
                  <a:pt x="24" y="26"/>
                  <a:pt x="24" y="26"/>
                  <a:pt x="24" y="26"/>
                </a:cubicBezTo>
                <a:cubicBezTo>
                  <a:pt x="25" y="27"/>
                  <a:pt x="25" y="27"/>
                  <a:pt x="25" y="27"/>
                </a:cubicBezTo>
                <a:cubicBezTo>
                  <a:pt x="24" y="27"/>
                  <a:pt x="24" y="27"/>
                  <a:pt x="24" y="27"/>
                </a:cubicBezTo>
                <a:cubicBezTo>
                  <a:pt x="24" y="27"/>
                  <a:pt x="24" y="27"/>
                  <a:pt x="24" y="27"/>
                </a:cubicBezTo>
                <a:cubicBezTo>
                  <a:pt x="24" y="28"/>
                  <a:pt x="24" y="28"/>
                  <a:pt x="25" y="29"/>
                </a:cubicBezTo>
                <a:cubicBezTo>
                  <a:pt x="25" y="30"/>
                  <a:pt x="26" y="30"/>
                  <a:pt x="27" y="30"/>
                </a:cubicBezTo>
                <a:cubicBezTo>
                  <a:pt x="26" y="31"/>
                  <a:pt x="26" y="33"/>
                  <a:pt x="27" y="34"/>
                </a:cubicBezTo>
                <a:cubicBezTo>
                  <a:pt x="27" y="35"/>
                  <a:pt x="28" y="36"/>
                  <a:pt x="29" y="38"/>
                </a:cubicBezTo>
                <a:cubicBezTo>
                  <a:pt x="29" y="38"/>
                  <a:pt x="29" y="38"/>
                  <a:pt x="29" y="39"/>
                </a:cubicBezTo>
                <a:cubicBezTo>
                  <a:pt x="30" y="39"/>
                  <a:pt x="30" y="40"/>
                  <a:pt x="31" y="39"/>
                </a:cubicBezTo>
                <a:cubicBezTo>
                  <a:pt x="31" y="40"/>
                  <a:pt x="31" y="40"/>
                  <a:pt x="30" y="40"/>
                </a:cubicBezTo>
                <a:cubicBezTo>
                  <a:pt x="30" y="41"/>
                  <a:pt x="30" y="41"/>
                  <a:pt x="30" y="41"/>
                </a:cubicBezTo>
                <a:cubicBezTo>
                  <a:pt x="30" y="41"/>
                  <a:pt x="30" y="41"/>
                  <a:pt x="30" y="41"/>
                </a:cubicBezTo>
                <a:cubicBezTo>
                  <a:pt x="30" y="41"/>
                  <a:pt x="29" y="41"/>
                  <a:pt x="29" y="41"/>
                </a:cubicBezTo>
                <a:cubicBezTo>
                  <a:pt x="28" y="41"/>
                  <a:pt x="28" y="41"/>
                  <a:pt x="28" y="41"/>
                </a:cubicBezTo>
                <a:cubicBezTo>
                  <a:pt x="28" y="40"/>
                  <a:pt x="29" y="40"/>
                  <a:pt x="28" y="39"/>
                </a:cubicBezTo>
                <a:cubicBezTo>
                  <a:pt x="28" y="39"/>
                  <a:pt x="28" y="38"/>
                  <a:pt x="28" y="38"/>
                </a:cubicBezTo>
                <a:cubicBezTo>
                  <a:pt x="27" y="37"/>
                  <a:pt x="27" y="35"/>
                  <a:pt x="26" y="34"/>
                </a:cubicBezTo>
                <a:cubicBezTo>
                  <a:pt x="26" y="33"/>
                  <a:pt x="24" y="32"/>
                  <a:pt x="23" y="32"/>
                </a:cubicBezTo>
                <a:cubicBezTo>
                  <a:pt x="24" y="31"/>
                  <a:pt x="24" y="30"/>
                  <a:pt x="24" y="29"/>
                </a:cubicBezTo>
                <a:cubicBezTo>
                  <a:pt x="24" y="29"/>
                  <a:pt x="23" y="28"/>
                  <a:pt x="23" y="27"/>
                </a:cubicBezTo>
                <a:cubicBezTo>
                  <a:pt x="23" y="28"/>
                  <a:pt x="23" y="28"/>
                  <a:pt x="23" y="28"/>
                </a:cubicBezTo>
                <a:cubicBezTo>
                  <a:pt x="22" y="28"/>
                  <a:pt x="22" y="28"/>
                  <a:pt x="22" y="28"/>
                </a:cubicBezTo>
                <a:cubicBezTo>
                  <a:pt x="22" y="28"/>
                  <a:pt x="22" y="28"/>
                  <a:pt x="22" y="28"/>
                </a:cubicBezTo>
                <a:cubicBezTo>
                  <a:pt x="22" y="27"/>
                  <a:pt x="22" y="27"/>
                  <a:pt x="22" y="27"/>
                </a:cubicBezTo>
                <a:cubicBezTo>
                  <a:pt x="22" y="28"/>
                  <a:pt x="21" y="28"/>
                  <a:pt x="21" y="29"/>
                </a:cubicBezTo>
                <a:cubicBezTo>
                  <a:pt x="20" y="30"/>
                  <a:pt x="21" y="31"/>
                  <a:pt x="21" y="31"/>
                </a:cubicBezTo>
                <a:cubicBezTo>
                  <a:pt x="20" y="32"/>
                  <a:pt x="19" y="32"/>
                  <a:pt x="18" y="33"/>
                </a:cubicBezTo>
                <a:cubicBezTo>
                  <a:pt x="17" y="34"/>
                  <a:pt x="16" y="35"/>
                  <a:pt x="15" y="37"/>
                </a:cubicBezTo>
                <a:cubicBezTo>
                  <a:pt x="15" y="37"/>
                  <a:pt x="15" y="37"/>
                  <a:pt x="15" y="38"/>
                </a:cubicBezTo>
                <a:cubicBezTo>
                  <a:pt x="14" y="39"/>
                  <a:pt x="14" y="39"/>
                  <a:pt x="15" y="40"/>
                </a:cubicBezTo>
                <a:cubicBezTo>
                  <a:pt x="15" y="40"/>
                  <a:pt x="14" y="40"/>
                  <a:pt x="14" y="39"/>
                </a:cubicBezTo>
                <a:cubicBezTo>
                  <a:pt x="13" y="39"/>
                  <a:pt x="13" y="40"/>
                  <a:pt x="13" y="40"/>
                </a:cubicBezTo>
                <a:cubicBezTo>
                  <a:pt x="13" y="39"/>
                  <a:pt x="13" y="39"/>
                  <a:pt x="13" y="38"/>
                </a:cubicBezTo>
                <a:cubicBezTo>
                  <a:pt x="12" y="38"/>
                  <a:pt x="12" y="38"/>
                  <a:pt x="12" y="37"/>
                </a:cubicBezTo>
                <a:cubicBezTo>
                  <a:pt x="13" y="38"/>
                  <a:pt x="13" y="38"/>
                  <a:pt x="14" y="37"/>
                </a:cubicBezTo>
                <a:cubicBezTo>
                  <a:pt x="14" y="37"/>
                  <a:pt x="14" y="37"/>
                  <a:pt x="15" y="37"/>
                </a:cubicBezTo>
                <a:cubicBezTo>
                  <a:pt x="16" y="35"/>
                  <a:pt x="17" y="34"/>
                  <a:pt x="17" y="33"/>
                </a:cubicBezTo>
                <a:cubicBezTo>
                  <a:pt x="18" y="32"/>
                  <a:pt x="18" y="30"/>
                  <a:pt x="18" y="29"/>
                </a:cubicBezTo>
                <a:cubicBezTo>
                  <a:pt x="19" y="29"/>
                  <a:pt x="20" y="29"/>
                  <a:pt x="20" y="29"/>
                </a:cubicBezTo>
                <a:cubicBezTo>
                  <a:pt x="21" y="28"/>
                  <a:pt x="21" y="27"/>
                  <a:pt x="21" y="27"/>
                </a:cubicBezTo>
                <a:cubicBezTo>
                  <a:pt x="21" y="27"/>
                  <a:pt x="21" y="27"/>
                  <a:pt x="21" y="27"/>
                </a:cubicBezTo>
                <a:cubicBezTo>
                  <a:pt x="20" y="27"/>
                  <a:pt x="20" y="27"/>
                  <a:pt x="20" y="27"/>
                </a:cubicBezTo>
                <a:cubicBezTo>
                  <a:pt x="21" y="26"/>
                  <a:pt x="21" y="26"/>
                  <a:pt x="21" y="26"/>
                </a:cubicBezTo>
                <a:cubicBezTo>
                  <a:pt x="21" y="26"/>
                  <a:pt x="21" y="26"/>
                  <a:pt x="21" y="26"/>
                </a:cubicBezTo>
                <a:cubicBezTo>
                  <a:pt x="20" y="26"/>
                  <a:pt x="20" y="26"/>
                  <a:pt x="19" y="26"/>
                </a:cubicBezTo>
                <a:cubicBezTo>
                  <a:pt x="18" y="26"/>
                  <a:pt x="17" y="26"/>
                  <a:pt x="17" y="27"/>
                </a:cubicBezTo>
                <a:cubicBezTo>
                  <a:pt x="16" y="26"/>
                  <a:pt x="15" y="25"/>
                  <a:pt x="14" y="25"/>
                </a:cubicBezTo>
                <a:cubicBezTo>
                  <a:pt x="12" y="25"/>
                  <a:pt x="11" y="25"/>
                  <a:pt x="9" y="24"/>
                </a:cubicBezTo>
                <a:cubicBezTo>
                  <a:pt x="9" y="25"/>
                  <a:pt x="9" y="25"/>
                  <a:pt x="8" y="25"/>
                </a:cubicBezTo>
                <a:cubicBezTo>
                  <a:pt x="7" y="25"/>
                  <a:pt x="7" y="25"/>
                  <a:pt x="7" y="26"/>
                </a:cubicBezTo>
                <a:cubicBezTo>
                  <a:pt x="7" y="26"/>
                  <a:pt x="6" y="25"/>
                  <a:pt x="7" y="25"/>
                </a:cubicBezTo>
                <a:cubicBezTo>
                  <a:pt x="6" y="24"/>
                  <a:pt x="6" y="24"/>
                  <a:pt x="5" y="24"/>
                </a:cubicBezTo>
                <a:cubicBezTo>
                  <a:pt x="6" y="24"/>
                  <a:pt x="6" y="24"/>
                  <a:pt x="7" y="23"/>
                </a:cubicBezTo>
                <a:cubicBezTo>
                  <a:pt x="7" y="23"/>
                  <a:pt x="7" y="22"/>
                  <a:pt x="7" y="22"/>
                </a:cubicBezTo>
                <a:cubicBezTo>
                  <a:pt x="7" y="23"/>
                  <a:pt x="7" y="23"/>
                  <a:pt x="8" y="23"/>
                </a:cubicBezTo>
                <a:cubicBezTo>
                  <a:pt x="9" y="24"/>
                  <a:pt x="9" y="24"/>
                  <a:pt x="9" y="24"/>
                </a:cubicBezTo>
                <a:cubicBezTo>
                  <a:pt x="11" y="24"/>
                  <a:pt x="12" y="24"/>
                  <a:pt x="14" y="24"/>
                </a:cubicBezTo>
                <a:cubicBezTo>
                  <a:pt x="15" y="24"/>
                  <a:pt x="16" y="24"/>
                  <a:pt x="17" y="23"/>
                </a:cubicBezTo>
                <a:cubicBezTo>
                  <a:pt x="18" y="24"/>
                  <a:pt x="18" y="24"/>
                  <a:pt x="19" y="25"/>
                </a:cubicBezTo>
                <a:cubicBezTo>
                  <a:pt x="20" y="25"/>
                  <a:pt x="20" y="25"/>
                  <a:pt x="21" y="25"/>
                </a:cubicBezTo>
                <a:cubicBezTo>
                  <a:pt x="21" y="25"/>
                  <a:pt x="21" y="25"/>
                  <a:pt x="21" y="25"/>
                </a:cubicBezTo>
                <a:cubicBezTo>
                  <a:pt x="21" y="24"/>
                  <a:pt x="21" y="24"/>
                  <a:pt x="21" y="24"/>
                </a:cubicBezTo>
                <a:cubicBezTo>
                  <a:pt x="21" y="24"/>
                  <a:pt x="21" y="24"/>
                  <a:pt x="21" y="24"/>
                </a:cubicBezTo>
                <a:cubicBezTo>
                  <a:pt x="22" y="24"/>
                  <a:pt x="22" y="24"/>
                  <a:pt x="22" y="24"/>
                </a:cubicBezTo>
                <a:cubicBezTo>
                  <a:pt x="21" y="23"/>
                  <a:pt x="21" y="23"/>
                  <a:pt x="21" y="22"/>
                </a:cubicBezTo>
                <a:cubicBezTo>
                  <a:pt x="20" y="21"/>
                  <a:pt x="19" y="21"/>
                  <a:pt x="18" y="21"/>
                </a:cubicBezTo>
                <a:cubicBezTo>
                  <a:pt x="19" y="20"/>
                  <a:pt x="19" y="19"/>
                  <a:pt x="19" y="17"/>
                </a:cubicBezTo>
                <a:cubicBezTo>
                  <a:pt x="18" y="16"/>
                  <a:pt x="17" y="14"/>
                  <a:pt x="17" y="13"/>
                </a:cubicBezTo>
                <a:cubicBezTo>
                  <a:pt x="16" y="13"/>
                  <a:pt x="16" y="13"/>
                  <a:pt x="16" y="12"/>
                </a:cubicBezTo>
                <a:cubicBezTo>
                  <a:pt x="16" y="12"/>
                  <a:pt x="15" y="11"/>
                  <a:pt x="14" y="12"/>
                </a:cubicBezTo>
                <a:cubicBezTo>
                  <a:pt x="14" y="11"/>
                  <a:pt x="15" y="11"/>
                  <a:pt x="15" y="11"/>
                </a:cubicBezTo>
                <a:cubicBezTo>
                  <a:pt x="15" y="10"/>
                  <a:pt x="15" y="10"/>
                  <a:pt x="15" y="9"/>
                </a:cubicBezTo>
                <a:cubicBezTo>
                  <a:pt x="16" y="10"/>
                  <a:pt x="16" y="10"/>
                  <a:pt x="16" y="10"/>
                </a:cubicBezTo>
                <a:cubicBezTo>
                  <a:pt x="17" y="10"/>
                  <a:pt x="17" y="10"/>
                  <a:pt x="18" y="10"/>
                </a:cubicBezTo>
                <a:cubicBezTo>
                  <a:pt x="17" y="10"/>
                  <a:pt x="17" y="11"/>
                  <a:pt x="17" y="12"/>
                </a:cubicBezTo>
                <a:cubicBezTo>
                  <a:pt x="17" y="12"/>
                  <a:pt x="17" y="13"/>
                  <a:pt x="17" y="13"/>
                </a:cubicBezTo>
                <a:cubicBezTo>
                  <a:pt x="18" y="14"/>
                  <a:pt x="18" y="16"/>
                  <a:pt x="19" y="17"/>
                </a:cubicBezTo>
                <a:cubicBezTo>
                  <a:pt x="20" y="18"/>
                  <a:pt x="21" y="19"/>
                  <a:pt x="22" y="19"/>
                </a:cubicBezTo>
                <a:cubicBezTo>
                  <a:pt x="21" y="20"/>
                  <a:pt x="21" y="21"/>
                  <a:pt x="21" y="22"/>
                </a:cubicBezTo>
                <a:cubicBezTo>
                  <a:pt x="22" y="22"/>
                  <a:pt x="22" y="23"/>
                  <a:pt x="22" y="24"/>
                </a:cubicBezTo>
                <a:cubicBezTo>
                  <a:pt x="22" y="23"/>
                  <a:pt x="22" y="23"/>
                  <a:pt x="22" y="23"/>
                </a:cubicBezTo>
                <a:cubicBezTo>
                  <a:pt x="23" y="23"/>
                  <a:pt x="23" y="23"/>
                  <a:pt x="23" y="23"/>
                </a:cubicBezTo>
                <a:cubicBezTo>
                  <a:pt x="23" y="23"/>
                  <a:pt x="23" y="23"/>
                  <a:pt x="23" y="23"/>
                </a:cubicBezTo>
                <a:cubicBezTo>
                  <a:pt x="23" y="24"/>
                  <a:pt x="23" y="24"/>
                  <a:pt x="23" y="24"/>
                </a:cubicBezTo>
                <a:cubicBezTo>
                  <a:pt x="24" y="23"/>
                  <a:pt x="24" y="23"/>
                  <a:pt x="24" y="22"/>
                </a:cubicBezTo>
                <a:cubicBezTo>
                  <a:pt x="25" y="21"/>
                  <a:pt x="25" y="20"/>
                  <a:pt x="24" y="19"/>
                </a:cubicBezTo>
                <a:cubicBezTo>
                  <a:pt x="25" y="19"/>
                  <a:pt x="27" y="19"/>
                  <a:pt x="27" y="18"/>
                </a:cubicBezTo>
                <a:cubicBezTo>
                  <a:pt x="28" y="17"/>
                  <a:pt x="29" y="15"/>
                  <a:pt x="30" y="14"/>
                </a:cubicBezTo>
                <a:cubicBezTo>
                  <a:pt x="30" y="14"/>
                  <a:pt x="30" y="14"/>
                  <a:pt x="30" y="13"/>
                </a:cubicBezTo>
                <a:cubicBezTo>
                  <a:pt x="31" y="12"/>
                  <a:pt x="31" y="12"/>
                  <a:pt x="30" y="11"/>
                </a:cubicBezTo>
                <a:cubicBezTo>
                  <a:pt x="30" y="11"/>
                  <a:pt x="31" y="11"/>
                  <a:pt x="31" y="12"/>
                </a:cubicBezTo>
                <a:cubicBezTo>
                  <a:pt x="32" y="12"/>
                  <a:pt x="32" y="11"/>
                  <a:pt x="33" y="11"/>
                </a:cubicBezTo>
                <a:cubicBezTo>
                  <a:pt x="33" y="12"/>
                  <a:pt x="32" y="12"/>
                  <a:pt x="32" y="12"/>
                </a:cubicBezTo>
                <a:cubicBezTo>
                  <a:pt x="33" y="13"/>
                  <a:pt x="33" y="13"/>
                  <a:pt x="33" y="13"/>
                </a:cubicBezTo>
                <a:cubicBezTo>
                  <a:pt x="33" y="13"/>
                  <a:pt x="32" y="13"/>
                  <a:pt x="31" y="14"/>
                </a:cubicBezTo>
                <a:cubicBezTo>
                  <a:pt x="31" y="14"/>
                  <a:pt x="31" y="14"/>
                  <a:pt x="30" y="14"/>
                </a:cubicBezTo>
                <a:cubicBezTo>
                  <a:pt x="30" y="16"/>
                  <a:pt x="29" y="17"/>
                  <a:pt x="28" y="18"/>
                </a:cubicBezTo>
                <a:cubicBezTo>
                  <a:pt x="27" y="19"/>
                  <a:pt x="27" y="20"/>
                  <a:pt x="27" y="22"/>
                </a:cubicBezTo>
                <a:cubicBezTo>
                  <a:pt x="26" y="22"/>
                  <a:pt x="26" y="22"/>
                  <a:pt x="25" y="22"/>
                </a:cubicBezTo>
                <a:cubicBezTo>
                  <a:pt x="25" y="23"/>
                  <a:pt x="24" y="23"/>
                  <a:pt x="24" y="24"/>
                </a:cubicBezTo>
                <a:cubicBezTo>
                  <a:pt x="24" y="24"/>
                  <a:pt x="24" y="24"/>
                  <a:pt x="24" y="24"/>
                </a:cubicBezTo>
                <a:cubicBezTo>
                  <a:pt x="25" y="24"/>
                  <a:pt x="25" y="24"/>
                  <a:pt x="25" y="24"/>
                </a:cubicBezTo>
                <a:cubicBezTo>
                  <a:pt x="24" y="25"/>
                  <a:pt x="24" y="25"/>
                  <a:pt x="24" y="25"/>
                </a:cubicBezTo>
                <a:cubicBezTo>
                  <a:pt x="24" y="25"/>
                  <a:pt x="24" y="25"/>
                  <a:pt x="24" y="25"/>
                </a:cubicBezTo>
                <a:cubicBezTo>
                  <a:pt x="25" y="25"/>
                  <a:pt x="26" y="25"/>
                  <a:pt x="26" y="25"/>
                </a:cubicBezTo>
                <a:cubicBezTo>
                  <a:pt x="27" y="25"/>
                  <a:pt x="28" y="25"/>
                  <a:pt x="28" y="24"/>
                </a:cubicBezTo>
                <a:cubicBezTo>
                  <a:pt x="29" y="25"/>
                  <a:pt x="30" y="26"/>
                  <a:pt x="31" y="26"/>
                </a:cubicBezTo>
                <a:cubicBezTo>
                  <a:pt x="33" y="26"/>
                  <a:pt x="34" y="26"/>
                  <a:pt x="36" y="27"/>
                </a:cubicBezTo>
                <a:cubicBezTo>
                  <a:pt x="36" y="26"/>
                  <a:pt x="37" y="26"/>
                  <a:pt x="37" y="26"/>
                </a:cubicBezTo>
                <a:cubicBezTo>
                  <a:pt x="38" y="26"/>
                  <a:pt x="38" y="26"/>
                  <a:pt x="39" y="25"/>
                </a:cubicBezTo>
                <a:cubicBezTo>
                  <a:pt x="39" y="25"/>
                  <a:pt x="39" y="26"/>
                  <a:pt x="39" y="26"/>
                </a:cubicBezTo>
                <a:cubicBezTo>
                  <a:pt x="39" y="26"/>
                  <a:pt x="40" y="27"/>
                  <a:pt x="40" y="27"/>
                </a:cubicBezTo>
                <a:close/>
                <a:moveTo>
                  <a:pt x="2" y="35"/>
                </a:moveTo>
                <a:cubicBezTo>
                  <a:pt x="2" y="35"/>
                  <a:pt x="3" y="34"/>
                  <a:pt x="3" y="34"/>
                </a:cubicBezTo>
                <a:cubicBezTo>
                  <a:pt x="3" y="34"/>
                  <a:pt x="3" y="33"/>
                  <a:pt x="3" y="33"/>
                </a:cubicBezTo>
                <a:cubicBezTo>
                  <a:pt x="3" y="33"/>
                  <a:pt x="3" y="34"/>
                  <a:pt x="4" y="33"/>
                </a:cubicBezTo>
                <a:cubicBezTo>
                  <a:pt x="5" y="33"/>
                  <a:pt x="5" y="33"/>
                  <a:pt x="5" y="34"/>
                </a:cubicBezTo>
                <a:cubicBezTo>
                  <a:pt x="5" y="34"/>
                  <a:pt x="5" y="34"/>
                  <a:pt x="5" y="34"/>
                </a:cubicBezTo>
                <a:cubicBezTo>
                  <a:pt x="5" y="34"/>
                  <a:pt x="5" y="34"/>
                  <a:pt x="5" y="34"/>
                </a:cubicBezTo>
                <a:cubicBezTo>
                  <a:pt x="5" y="34"/>
                  <a:pt x="5" y="34"/>
                  <a:pt x="5" y="34"/>
                </a:cubicBezTo>
                <a:cubicBezTo>
                  <a:pt x="5" y="34"/>
                  <a:pt x="5" y="34"/>
                  <a:pt x="4" y="35"/>
                </a:cubicBezTo>
                <a:cubicBezTo>
                  <a:pt x="4" y="35"/>
                  <a:pt x="4" y="36"/>
                  <a:pt x="4" y="36"/>
                </a:cubicBezTo>
                <a:cubicBezTo>
                  <a:pt x="4" y="36"/>
                  <a:pt x="4" y="35"/>
                  <a:pt x="4" y="35"/>
                </a:cubicBezTo>
                <a:cubicBezTo>
                  <a:pt x="3" y="35"/>
                  <a:pt x="3" y="35"/>
                  <a:pt x="2" y="35"/>
                </a:cubicBezTo>
                <a:close/>
                <a:moveTo>
                  <a:pt x="10" y="32"/>
                </a:moveTo>
                <a:cubicBezTo>
                  <a:pt x="10" y="32"/>
                  <a:pt x="10" y="32"/>
                  <a:pt x="10" y="32"/>
                </a:cubicBezTo>
                <a:cubicBezTo>
                  <a:pt x="10" y="31"/>
                  <a:pt x="10" y="31"/>
                  <a:pt x="10" y="31"/>
                </a:cubicBezTo>
                <a:cubicBezTo>
                  <a:pt x="11" y="31"/>
                  <a:pt x="12" y="30"/>
                  <a:pt x="12" y="30"/>
                </a:cubicBezTo>
                <a:cubicBezTo>
                  <a:pt x="13" y="29"/>
                  <a:pt x="14" y="28"/>
                  <a:pt x="14" y="27"/>
                </a:cubicBezTo>
                <a:cubicBezTo>
                  <a:pt x="14" y="26"/>
                  <a:pt x="14" y="26"/>
                  <a:pt x="14" y="27"/>
                </a:cubicBezTo>
                <a:cubicBezTo>
                  <a:pt x="14" y="27"/>
                  <a:pt x="14" y="27"/>
                  <a:pt x="14" y="28"/>
                </a:cubicBezTo>
                <a:cubicBezTo>
                  <a:pt x="14" y="28"/>
                  <a:pt x="14" y="29"/>
                  <a:pt x="15" y="28"/>
                </a:cubicBezTo>
                <a:cubicBezTo>
                  <a:pt x="15" y="28"/>
                  <a:pt x="15" y="27"/>
                  <a:pt x="15" y="27"/>
                </a:cubicBezTo>
                <a:cubicBezTo>
                  <a:pt x="15" y="27"/>
                  <a:pt x="16" y="27"/>
                  <a:pt x="16" y="27"/>
                </a:cubicBezTo>
                <a:cubicBezTo>
                  <a:pt x="15" y="28"/>
                  <a:pt x="15" y="28"/>
                  <a:pt x="15" y="28"/>
                </a:cubicBezTo>
                <a:cubicBezTo>
                  <a:pt x="16" y="28"/>
                  <a:pt x="16" y="28"/>
                  <a:pt x="16" y="28"/>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6" y="29"/>
                  <a:pt x="16" y="29"/>
                </a:cubicBezTo>
                <a:cubicBezTo>
                  <a:pt x="17" y="29"/>
                  <a:pt x="17" y="30"/>
                  <a:pt x="16" y="30"/>
                </a:cubicBezTo>
                <a:cubicBezTo>
                  <a:pt x="16" y="30"/>
                  <a:pt x="16" y="30"/>
                  <a:pt x="17" y="30"/>
                </a:cubicBezTo>
                <a:cubicBezTo>
                  <a:pt x="17" y="30"/>
                  <a:pt x="17" y="31"/>
                  <a:pt x="17" y="31"/>
                </a:cubicBezTo>
                <a:cubicBezTo>
                  <a:pt x="16" y="30"/>
                  <a:pt x="16" y="30"/>
                  <a:pt x="16" y="30"/>
                </a:cubicBezTo>
                <a:cubicBezTo>
                  <a:pt x="15" y="30"/>
                  <a:pt x="15" y="30"/>
                  <a:pt x="15" y="31"/>
                </a:cubicBezTo>
                <a:cubicBezTo>
                  <a:pt x="16" y="31"/>
                  <a:pt x="16" y="31"/>
                  <a:pt x="16" y="31"/>
                </a:cubicBezTo>
                <a:cubicBezTo>
                  <a:pt x="17" y="32"/>
                  <a:pt x="16" y="32"/>
                  <a:pt x="16" y="31"/>
                </a:cubicBezTo>
                <a:cubicBezTo>
                  <a:pt x="15" y="31"/>
                  <a:pt x="14" y="31"/>
                  <a:pt x="13" y="31"/>
                </a:cubicBezTo>
                <a:cubicBezTo>
                  <a:pt x="12" y="31"/>
                  <a:pt x="11" y="31"/>
                  <a:pt x="10" y="32"/>
                </a:cubicBezTo>
                <a:cubicBezTo>
                  <a:pt x="10" y="32"/>
                  <a:pt x="10" y="32"/>
                  <a:pt x="10" y="32"/>
                </a:cubicBezTo>
                <a:close/>
                <a:moveTo>
                  <a:pt x="20" y="27"/>
                </a:moveTo>
                <a:cubicBezTo>
                  <a:pt x="20" y="27"/>
                  <a:pt x="19" y="28"/>
                  <a:pt x="19" y="28"/>
                </a:cubicBezTo>
                <a:cubicBezTo>
                  <a:pt x="18" y="28"/>
                  <a:pt x="18" y="28"/>
                  <a:pt x="17" y="28"/>
                </a:cubicBezTo>
                <a:cubicBezTo>
                  <a:pt x="17" y="28"/>
                  <a:pt x="18" y="28"/>
                  <a:pt x="18" y="27"/>
                </a:cubicBezTo>
                <a:cubicBezTo>
                  <a:pt x="19" y="27"/>
                  <a:pt x="19" y="27"/>
                  <a:pt x="20" y="27"/>
                </a:cubicBezTo>
                <a:close/>
                <a:moveTo>
                  <a:pt x="41" y="39"/>
                </a:moveTo>
                <a:cubicBezTo>
                  <a:pt x="41" y="39"/>
                  <a:pt x="40" y="38"/>
                  <a:pt x="40" y="38"/>
                </a:cubicBezTo>
                <a:cubicBezTo>
                  <a:pt x="40" y="39"/>
                  <a:pt x="40" y="39"/>
                  <a:pt x="39" y="39"/>
                </a:cubicBezTo>
                <a:cubicBezTo>
                  <a:pt x="39" y="39"/>
                  <a:pt x="39" y="38"/>
                  <a:pt x="39" y="38"/>
                </a:cubicBezTo>
                <a:cubicBezTo>
                  <a:pt x="38" y="37"/>
                  <a:pt x="38" y="37"/>
                  <a:pt x="39" y="37"/>
                </a:cubicBezTo>
                <a:cubicBezTo>
                  <a:pt x="39" y="37"/>
                  <a:pt x="39" y="37"/>
                  <a:pt x="39" y="37"/>
                </a:cubicBezTo>
                <a:cubicBezTo>
                  <a:pt x="39" y="37"/>
                  <a:pt x="39" y="37"/>
                  <a:pt x="39" y="37"/>
                </a:cubicBezTo>
                <a:cubicBezTo>
                  <a:pt x="39" y="37"/>
                  <a:pt x="39" y="37"/>
                  <a:pt x="39" y="37"/>
                </a:cubicBezTo>
                <a:cubicBezTo>
                  <a:pt x="39" y="37"/>
                  <a:pt x="39" y="36"/>
                  <a:pt x="40" y="37"/>
                </a:cubicBezTo>
                <a:cubicBezTo>
                  <a:pt x="40" y="37"/>
                  <a:pt x="41" y="37"/>
                  <a:pt x="41" y="37"/>
                </a:cubicBezTo>
                <a:cubicBezTo>
                  <a:pt x="41" y="37"/>
                  <a:pt x="41" y="37"/>
                  <a:pt x="40" y="37"/>
                </a:cubicBezTo>
                <a:cubicBezTo>
                  <a:pt x="41" y="38"/>
                  <a:pt x="41" y="38"/>
                  <a:pt x="41" y="39"/>
                </a:cubicBezTo>
                <a:close/>
                <a:moveTo>
                  <a:pt x="34" y="34"/>
                </a:moveTo>
                <a:cubicBezTo>
                  <a:pt x="34" y="34"/>
                  <a:pt x="34" y="34"/>
                  <a:pt x="34" y="34"/>
                </a:cubicBezTo>
                <a:cubicBezTo>
                  <a:pt x="34" y="34"/>
                  <a:pt x="34" y="34"/>
                  <a:pt x="34" y="34"/>
                </a:cubicBezTo>
                <a:cubicBezTo>
                  <a:pt x="33" y="33"/>
                  <a:pt x="32" y="33"/>
                  <a:pt x="31" y="33"/>
                </a:cubicBezTo>
                <a:cubicBezTo>
                  <a:pt x="30" y="32"/>
                  <a:pt x="29" y="32"/>
                  <a:pt x="28" y="33"/>
                </a:cubicBezTo>
                <a:cubicBezTo>
                  <a:pt x="28" y="33"/>
                  <a:pt x="27" y="33"/>
                  <a:pt x="28" y="32"/>
                </a:cubicBezTo>
                <a:cubicBezTo>
                  <a:pt x="28" y="32"/>
                  <a:pt x="28" y="32"/>
                  <a:pt x="29" y="32"/>
                </a:cubicBezTo>
                <a:cubicBezTo>
                  <a:pt x="29" y="32"/>
                  <a:pt x="29" y="32"/>
                  <a:pt x="29" y="32"/>
                </a:cubicBezTo>
                <a:cubicBezTo>
                  <a:pt x="28" y="32"/>
                  <a:pt x="28" y="32"/>
                  <a:pt x="28" y="32"/>
                </a:cubicBezTo>
                <a:cubicBezTo>
                  <a:pt x="27" y="32"/>
                  <a:pt x="27" y="31"/>
                  <a:pt x="28" y="31"/>
                </a:cubicBezTo>
                <a:cubicBezTo>
                  <a:pt x="28" y="31"/>
                  <a:pt x="28" y="31"/>
                  <a:pt x="29" y="31"/>
                </a:cubicBezTo>
                <a:cubicBezTo>
                  <a:pt x="28" y="31"/>
                  <a:pt x="28" y="30"/>
                  <a:pt x="29" y="30"/>
                </a:cubicBezTo>
                <a:cubicBezTo>
                  <a:pt x="29" y="31"/>
                  <a:pt x="29" y="31"/>
                  <a:pt x="29" y="31"/>
                </a:cubicBezTo>
                <a:cubicBezTo>
                  <a:pt x="30" y="31"/>
                  <a:pt x="30" y="31"/>
                  <a:pt x="30" y="31"/>
                </a:cubicBezTo>
                <a:cubicBezTo>
                  <a:pt x="30" y="31"/>
                  <a:pt x="30" y="31"/>
                  <a:pt x="30" y="31"/>
                </a:cubicBezTo>
                <a:cubicBezTo>
                  <a:pt x="30" y="31"/>
                  <a:pt x="30" y="31"/>
                  <a:pt x="30" y="31"/>
                </a:cubicBezTo>
                <a:cubicBezTo>
                  <a:pt x="30" y="30"/>
                  <a:pt x="30" y="30"/>
                  <a:pt x="30" y="30"/>
                </a:cubicBezTo>
                <a:cubicBezTo>
                  <a:pt x="30" y="30"/>
                  <a:pt x="29" y="30"/>
                  <a:pt x="29" y="30"/>
                </a:cubicBezTo>
                <a:cubicBezTo>
                  <a:pt x="28" y="29"/>
                  <a:pt x="29" y="29"/>
                  <a:pt x="30" y="30"/>
                </a:cubicBezTo>
                <a:cubicBezTo>
                  <a:pt x="30" y="29"/>
                  <a:pt x="29" y="29"/>
                  <a:pt x="29" y="29"/>
                </a:cubicBezTo>
                <a:cubicBezTo>
                  <a:pt x="29" y="28"/>
                  <a:pt x="30" y="28"/>
                  <a:pt x="30" y="28"/>
                </a:cubicBezTo>
                <a:cubicBezTo>
                  <a:pt x="30" y="29"/>
                  <a:pt x="30" y="29"/>
                  <a:pt x="30" y="30"/>
                </a:cubicBezTo>
                <a:cubicBezTo>
                  <a:pt x="30" y="30"/>
                  <a:pt x="31" y="30"/>
                  <a:pt x="31" y="29"/>
                </a:cubicBezTo>
                <a:cubicBezTo>
                  <a:pt x="31" y="29"/>
                  <a:pt x="31" y="29"/>
                  <a:pt x="31" y="28"/>
                </a:cubicBezTo>
                <a:cubicBezTo>
                  <a:pt x="31" y="28"/>
                  <a:pt x="31" y="28"/>
                  <a:pt x="31" y="29"/>
                </a:cubicBezTo>
                <a:cubicBezTo>
                  <a:pt x="31" y="30"/>
                  <a:pt x="31" y="31"/>
                  <a:pt x="32" y="32"/>
                </a:cubicBezTo>
                <a:cubicBezTo>
                  <a:pt x="33" y="32"/>
                  <a:pt x="33" y="33"/>
                  <a:pt x="34" y="34"/>
                </a:cubicBezTo>
                <a:cubicBezTo>
                  <a:pt x="34" y="34"/>
                  <a:pt x="34" y="34"/>
                  <a:pt x="34" y="34"/>
                </a:cubicBezTo>
                <a:close/>
                <a:moveTo>
                  <a:pt x="25" y="28"/>
                </a:moveTo>
                <a:cubicBezTo>
                  <a:pt x="26" y="27"/>
                  <a:pt x="26" y="28"/>
                  <a:pt x="27" y="28"/>
                </a:cubicBezTo>
                <a:cubicBezTo>
                  <a:pt x="27" y="28"/>
                  <a:pt x="28" y="29"/>
                  <a:pt x="28" y="30"/>
                </a:cubicBezTo>
                <a:cubicBezTo>
                  <a:pt x="27" y="29"/>
                  <a:pt x="27" y="29"/>
                  <a:pt x="26" y="29"/>
                </a:cubicBezTo>
                <a:cubicBezTo>
                  <a:pt x="25" y="29"/>
                  <a:pt x="25" y="28"/>
                  <a:pt x="25" y="28"/>
                </a:cubicBezTo>
                <a:close/>
                <a:moveTo>
                  <a:pt x="21" y="48"/>
                </a:moveTo>
                <a:cubicBezTo>
                  <a:pt x="20" y="48"/>
                  <a:pt x="20" y="47"/>
                  <a:pt x="20" y="47"/>
                </a:cubicBezTo>
                <a:cubicBezTo>
                  <a:pt x="20" y="47"/>
                  <a:pt x="19" y="47"/>
                  <a:pt x="19" y="47"/>
                </a:cubicBezTo>
                <a:cubicBezTo>
                  <a:pt x="20" y="47"/>
                  <a:pt x="20" y="46"/>
                  <a:pt x="20" y="46"/>
                </a:cubicBezTo>
                <a:cubicBezTo>
                  <a:pt x="20" y="45"/>
                  <a:pt x="20" y="45"/>
                  <a:pt x="21" y="45"/>
                </a:cubicBezTo>
                <a:cubicBezTo>
                  <a:pt x="21" y="45"/>
                  <a:pt x="22" y="45"/>
                  <a:pt x="22" y="46"/>
                </a:cubicBezTo>
                <a:cubicBezTo>
                  <a:pt x="22" y="47"/>
                  <a:pt x="22" y="47"/>
                  <a:pt x="22" y="47"/>
                </a:cubicBezTo>
                <a:cubicBezTo>
                  <a:pt x="22" y="47"/>
                  <a:pt x="22" y="47"/>
                  <a:pt x="21" y="47"/>
                </a:cubicBezTo>
                <a:cubicBezTo>
                  <a:pt x="21" y="47"/>
                  <a:pt x="21" y="48"/>
                  <a:pt x="21" y="48"/>
                </a:cubicBezTo>
                <a:close/>
                <a:moveTo>
                  <a:pt x="21" y="40"/>
                </a:moveTo>
                <a:cubicBezTo>
                  <a:pt x="21" y="40"/>
                  <a:pt x="21" y="40"/>
                  <a:pt x="21" y="40"/>
                </a:cubicBezTo>
                <a:cubicBezTo>
                  <a:pt x="21" y="40"/>
                  <a:pt x="21" y="40"/>
                  <a:pt x="21" y="40"/>
                </a:cubicBezTo>
                <a:cubicBezTo>
                  <a:pt x="21" y="39"/>
                  <a:pt x="21" y="38"/>
                  <a:pt x="21" y="37"/>
                </a:cubicBezTo>
                <a:cubicBezTo>
                  <a:pt x="21" y="36"/>
                  <a:pt x="20" y="35"/>
                  <a:pt x="19" y="34"/>
                </a:cubicBezTo>
                <a:cubicBezTo>
                  <a:pt x="19" y="34"/>
                  <a:pt x="19" y="33"/>
                  <a:pt x="19" y="34"/>
                </a:cubicBezTo>
                <a:cubicBezTo>
                  <a:pt x="20" y="34"/>
                  <a:pt x="20" y="34"/>
                  <a:pt x="20" y="34"/>
                </a:cubicBezTo>
                <a:cubicBezTo>
                  <a:pt x="21" y="35"/>
                  <a:pt x="21" y="35"/>
                  <a:pt x="21" y="34"/>
                </a:cubicBezTo>
                <a:cubicBezTo>
                  <a:pt x="20" y="34"/>
                  <a:pt x="20" y="33"/>
                  <a:pt x="20" y="33"/>
                </a:cubicBezTo>
                <a:cubicBezTo>
                  <a:pt x="20" y="33"/>
                  <a:pt x="20" y="32"/>
                  <a:pt x="21" y="33"/>
                </a:cubicBezTo>
                <a:cubicBezTo>
                  <a:pt x="21" y="33"/>
                  <a:pt x="21" y="33"/>
                  <a:pt x="21" y="34"/>
                </a:cubicBezTo>
                <a:cubicBezTo>
                  <a:pt x="21" y="33"/>
                  <a:pt x="22" y="32"/>
                  <a:pt x="22" y="33"/>
                </a:cubicBezTo>
                <a:cubicBezTo>
                  <a:pt x="22" y="33"/>
                  <a:pt x="22" y="34"/>
                  <a:pt x="22" y="34"/>
                </a:cubicBezTo>
                <a:cubicBezTo>
                  <a:pt x="22" y="35"/>
                  <a:pt x="22" y="35"/>
                  <a:pt x="22" y="35"/>
                </a:cubicBezTo>
                <a:cubicBezTo>
                  <a:pt x="22" y="34"/>
                  <a:pt x="22" y="34"/>
                  <a:pt x="22" y="34"/>
                </a:cubicBezTo>
                <a:cubicBezTo>
                  <a:pt x="22" y="34"/>
                  <a:pt x="22" y="34"/>
                  <a:pt x="22" y="35"/>
                </a:cubicBezTo>
                <a:cubicBezTo>
                  <a:pt x="22" y="34"/>
                  <a:pt x="22" y="34"/>
                  <a:pt x="22" y="34"/>
                </a:cubicBezTo>
                <a:cubicBezTo>
                  <a:pt x="22" y="34"/>
                  <a:pt x="22" y="34"/>
                  <a:pt x="22" y="33"/>
                </a:cubicBezTo>
                <a:cubicBezTo>
                  <a:pt x="22" y="33"/>
                  <a:pt x="23" y="33"/>
                  <a:pt x="23" y="34"/>
                </a:cubicBezTo>
                <a:cubicBezTo>
                  <a:pt x="23" y="34"/>
                  <a:pt x="23" y="33"/>
                  <a:pt x="23" y="33"/>
                </a:cubicBezTo>
                <a:cubicBezTo>
                  <a:pt x="24" y="33"/>
                  <a:pt x="24" y="33"/>
                  <a:pt x="24" y="33"/>
                </a:cubicBezTo>
                <a:cubicBezTo>
                  <a:pt x="24" y="34"/>
                  <a:pt x="23" y="34"/>
                  <a:pt x="23" y="34"/>
                </a:cubicBezTo>
                <a:cubicBezTo>
                  <a:pt x="23" y="35"/>
                  <a:pt x="23" y="35"/>
                  <a:pt x="23" y="35"/>
                </a:cubicBezTo>
                <a:cubicBezTo>
                  <a:pt x="24" y="34"/>
                  <a:pt x="24" y="34"/>
                  <a:pt x="24" y="34"/>
                </a:cubicBezTo>
                <a:cubicBezTo>
                  <a:pt x="25" y="34"/>
                  <a:pt x="25" y="35"/>
                  <a:pt x="24" y="35"/>
                </a:cubicBezTo>
                <a:cubicBezTo>
                  <a:pt x="23" y="35"/>
                  <a:pt x="23" y="36"/>
                  <a:pt x="22" y="37"/>
                </a:cubicBezTo>
                <a:cubicBezTo>
                  <a:pt x="22" y="38"/>
                  <a:pt x="22" y="39"/>
                  <a:pt x="21" y="40"/>
                </a:cubicBezTo>
                <a:cubicBezTo>
                  <a:pt x="21" y="40"/>
                  <a:pt x="21" y="40"/>
                  <a:pt x="21" y="40"/>
                </a:cubicBezTo>
                <a:close/>
                <a:moveTo>
                  <a:pt x="22" y="29"/>
                </a:moveTo>
                <a:cubicBezTo>
                  <a:pt x="23" y="29"/>
                  <a:pt x="23" y="30"/>
                  <a:pt x="23" y="30"/>
                </a:cubicBezTo>
                <a:cubicBezTo>
                  <a:pt x="22" y="31"/>
                  <a:pt x="22" y="31"/>
                  <a:pt x="22" y="32"/>
                </a:cubicBezTo>
                <a:cubicBezTo>
                  <a:pt x="22" y="31"/>
                  <a:pt x="22" y="31"/>
                  <a:pt x="21" y="30"/>
                </a:cubicBezTo>
                <a:cubicBezTo>
                  <a:pt x="22" y="30"/>
                  <a:pt x="22" y="29"/>
                  <a:pt x="22" y="29"/>
                </a:cubicBezTo>
                <a:close/>
                <a:moveTo>
                  <a:pt x="4" y="12"/>
                </a:moveTo>
                <a:cubicBezTo>
                  <a:pt x="4" y="12"/>
                  <a:pt x="5" y="12"/>
                  <a:pt x="5" y="13"/>
                </a:cubicBezTo>
                <a:cubicBezTo>
                  <a:pt x="6" y="12"/>
                  <a:pt x="6" y="12"/>
                  <a:pt x="6" y="12"/>
                </a:cubicBezTo>
                <a:cubicBezTo>
                  <a:pt x="6" y="12"/>
                  <a:pt x="6" y="13"/>
                  <a:pt x="6" y="13"/>
                </a:cubicBezTo>
                <a:cubicBezTo>
                  <a:pt x="7" y="13"/>
                  <a:pt x="7" y="14"/>
                  <a:pt x="7" y="14"/>
                </a:cubicBezTo>
                <a:cubicBezTo>
                  <a:pt x="7" y="14"/>
                  <a:pt x="7" y="14"/>
                  <a:pt x="7" y="14"/>
                </a:cubicBezTo>
                <a:cubicBezTo>
                  <a:pt x="7" y="14"/>
                  <a:pt x="7" y="14"/>
                  <a:pt x="7" y="14"/>
                </a:cubicBezTo>
                <a:cubicBezTo>
                  <a:pt x="7" y="14"/>
                  <a:pt x="7" y="14"/>
                  <a:pt x="7" y="14"/>
                </a:cubicBezTo>
                <a:cubicBezTo>
                  <a:pt x="6" y="14"/>
                  <a:pt x="6" y="15"/>
                  <a:pt x="5" y="14"/>
                </a:cubicBezTo>
                <a:cubicBezTo>
                  <a:pt x="5" y="14"/>
                  <a:pt x="5" y="14"/>
                  <a:pt x="4" y="14"/>
                </a:cubicBezTo>
                <a:cubicBezTo>
                  <a:pt x="4" y="14"/>
                  <a:pt x="4" y="14"/>
                  <a:pt x="5" y="14"/>
                </a:cubicBezTo>
                <a:cubicBezTo>
                  <a:pt x="5" y="13"/>
                  <a:pt x="4" y="13"/>
                  <a:pt x="4" y="12"/>
                </a:cubicBezTo>
                <a:close/>
                <a:moveTo>
                  <a:pt x="11" y="17"/>
                </a:moveTo>
                <a:cubicBezTo>
                  <a:pt x="11" y="17"/>
                  <a:pt x="11" y="17"/>
                  <a:pt x="11" y="17"/>
                </a:cubicBezTo>
                <a:cubicBezTo>
                  <a:pt x="12" y="18"/>
                  <a:pt x="13" y="18"/>
                  <a:pt x="14" y="18"/>
                </a:cubicBezTo>
                <a:cubicBezTo>
                  <a:pt x="15" y="19"/>
                  <a:pt x="16" y="19"/>
                  <a:pt x="17" y="18"/>
                </a:cubicBezTo>
                <a:cubicBezTo>
                  <a:pt x="17" y="18"/>
                  <a:pt x="18" y="18"/>
                  <a:pt x="17" y="19"/>
                </a:cubicBezTo>
                <a:cubicBezTo>
                  <a:pt x="17" y="19"/>
                  <a:pt x="17" y="19"/>
                  <a:pt x="16" y="19"/>
                </a:cubicBezTo>
                <a:cubicBezTo>
                  <a:pt x="16" y="19"/>
                  <a:pt x="16" y="19"/>
                  <a:pt x="16" y="19"/>
                </a:cubicBezTo>
                <a:cubicBezTo>
                  <a:pt x="17" y="19"/>
                  <a:pt x="17" y="19"/>
                  <a:pt x="18" y="19"/>
                </a:cubicBezTo>
                <a:cubicBezTo>
                  <a:pt x="18" y="19"/>
                  <a:pt x="18" y="20"/>
                  <a:pt x="18" y="20"/>
                </a:cubicBezTo>
                <a:cubicBezTo>
                  <a:pt x="17" y="20"/>
                  <a:pt x="17" y="20"/>
                  <a:pt x="17" y="20"/>
                </a:cubicBezTo>
                <a:cubicBezTo>
                  <a:pt x="17" y="20"/>
                  <a:pt x="17" y="21"/>
                  <a:pt x="17" y="21"/>
                </a:cubicBezTo>
                <a:cubicBezTo>
                  <a:pt x="16" y="20"/>
                  <a:pt x="16" y="20"/>
                  <a:pt x="16" y="20"/>
                </a:cubicBezTo>
                <a:cubicBezTo>
                  <a:pt x="15" y="20"/>
                  <a:pt x="15" y="20"/>
                  <a:pt x="15" y="20"/>
                </a:cubicBezTo>
                <a:cubicBezTo>
                  <a:pt x="15" y="20"/>
                  <a:pt x="15" y="20"/>
                  <a:pt x="15" y="20"/>
                </a:cubicBezTo>
                <a:cubicBezTo>
                  <a:pt x="15" y="20"/>
                  <a:pt x="15" y="20"/>
                  <a:pt x="15" y="20"/>
                </a:cubicBezTo>
                <a:cubicBezTo>
                  <a:pt x="16" y="21"/>
                  <a:pt x="16" y="21"/>
                  <a:pt x="16" y="21"/>
                </a:cubicBezTo>
                <a:cubicBezTo>
                  <a:pt x="16" y="21"/>
                  <a:pt x="16" y="21"/>
                  <a:pt x="16" y="21"/>
                </a:cubicBezTo>
                <a:cubicBezTo>
                  <a:pt x="17" y="22"/>
                  <a:pt x="16" y="22"/>
                  <a:pt x="16" y="21"/>
                </a:cubicBezTo>
                <a:cubicBezTo>
                  <a:pt x="15" y="22"/>
                  <a:pt x="16" y="22"/>
                  <a:pt x="16" y="22"/>
                </a:cubicBezTo>
                <a:cubicBezTo>
                  <a:pt x="16" y="23"/>
                  <a:pt x="16" y="23"/>
                  <a:pt x="15" y="23"/>
                </a:cubicBezTo>
                <a:cubicBezTo>
                  <a:pt x="15" y="22"/>
                  <a:pt x="15" y="22"/>
                  <a:pt x="15" y="21"/>
                </a:cubicBezTo>
                <a:cubicBezTo>
                  <a:pt x="15" y="21"/>
                  <a:pt x="15" y="21"/>
                  <a:pt x="15" y="22"/>
                </a:cubicBezTo>
                <a:cubicBezTo>
                  <a:pt x="15" y="22"/>
                  <a:pt x="15" y="22"/>
                  <a:pt x="15" y="23"/>
                </a:cubicBezTo>
                <a:cubicBezTo>
                  <a:pt x="14" y="23"/>
                  <a:pt x="14" y="23"/>
                  <a:pt x="14" y="22"/>
                </a:cubicBezTo>
                <a:cubicBezTo>
                  <a:pt x="14" y="21"/>
                  <a:pt x="14" y="20"/>
                  <a:pt x="13" y="19"/>
                </a:cubicBezTo>
                <a:cubicBezTo>
                  <a:pt x="12" y="19"/>
                  <a:pt x="12" y="18"/>
                  <a:pt x="11" y="17"/>
                </a:cubicBezTo>
                <a:cubicBezTo>
                  <a:pt x="11" y="17"/>
                  <a:pt x="11" y="17"/>
                  <a:pt x="11" y="17"/>
                </a:cubicBezTo>
                <a:cubicBezTo>
                  <a:pt x="11" y="17"/>
                  <a:pt x="11" y="17"/>
                  <a:pt x="11" y="17"/>
                </a:cubicBezTo>
                <a:close/>
                <a:moveTo>
                  <a:pt x="20" y="23"/>
                </a:moveTo>
                <a:cubicBezTo>
                  <a:pt x="19" y="24"/>
                  <a:pt x="19" y="24"/>
                  <a:pt x="19" y="23"/>
                </a:cubicBezTo>
                <a:cubicBezTo>
                  <a:pt x="19" y="23"/>
                  <a:pt x="18" y="22"/>
                  <a:pt x="17" y="22"/>
                </a:cubicBezTo>
                <a:cubicBezTo>
                  <a:pt x="18" y="22"/>
                  <a:pt x="19" y="22"/>
                  <a:pt x="19" y="22"/>
                </a:cubicBezTo>
                <a:cubicBezTo>
                  <a:pt x="20" y="23"/>
                  <a:pt x="20" y="23"/>
                  <a:pt x="20" y="23"/>
                </a:cubicBezTo>
                <a:close/>
                <a:moveTo>
                  <a:pt x="43" y="16"/>
                </a:moveTo>
                <a:cubicBezTo>
                  <a:pt x="43" y="16"/>
                  <a:pt x="43" y="17"/>
                  <a:pt x="42" y="17"/>
                </a:cubicBezTo>
                <a:cubicBezTo>
                  <a:pt x="43" y="17"/>
                  <a:pt x="43" y="18"/>
                  <a:pt x="43" y="18"/>
                </a:cubicBezTo>
                <a:cubicBezTo>
                  <a:pt x="42" y="17"/>
                  <a:pt x="42" y="17"/>
                  <a:pt x="42" y="18"/>
                </a:cubicBezTo>
                <a:cubicBezTo>
                  <a:pt x="41" y="18"/>
                  <a:pt x="40" y="18"/>
                  <a:pt x="40" y="17"/>
                </a:cubicBezTo>
                <a:cubicBezTo>
                  <a:pt x="40" y="17"/>
                  <a:pt x="40" y="17"/>
                  <a:pt x="40" y="17"/>
                </a:cubicBezTo>
                <a:cubicBezTo>
                  <a:pt x="40" y="17"/>
                  <a:pt x="40" y="17"/>
                  <a:pt x="40" y="17"/>
                </a:cubicBezTo>
                <a:cubicBezTo>
                  <a:pt x="40" y="17"/>
                  <a:pt x="40" y="17"/>
                  <a:pt x="40" y="17"/>
                </a:cubicBezTo>
                <a:cubicBezTo>
                  <a:pt x="40" y="17"/>
                  <a:pt x="40" y="16"/>
                  <a:pt x="41" y="16"/>
                </a:cubicBezTo>
                <a:cubicBezTo>
                  <a:pt x="41" y="16"/>
                  <a:pt x="41" y="15"/>
                  <a:pt x="41" y="15"/>
                </a:cubicBezTo>
                <a:cubicBezTo>
                  <a:pt x="42" y="15"/>
                  <a:pt x="42" y="15"/>
                  <a:pt x="42" y="16"/>
                </a:cubicBezTo>
                <a:cubicBezTo>
                  <a:pt x="42" y="16"/>
                  <a:pt x="43" y="16"/>
                  <a:pt x="43" y="16"/>
                </a:cubicBezTo>
                <a:close/>
                <a:moveTo>
                  <a:pt x="36" y="19"/>
                </a:moveTo>
                <a:cubicBezTo>
                  <a:pt x="35" y="19"/>
                  <a:pt x="35" y="19"/>
                  <a:pt x="35" y="19"/>
                </a:cubicBezTo>
                <a:cubicBezTo>
                  <a:pt x="35" y="20"/>
                  <a:pt x="34" y="21"/>
                  <a:pt x="33" y="21"/>
                </a:cubicBezTo>
                <a:cubicBezTo>
                  <a:pt x="32" y="22"/>
                  <a:pt x="31" y="23"/>
                  <a:pt x="31" y="24"/>
                </a:cubicBezTo>
                <a:cubicBezTo>
                  <a:pt x="32" y="25"/>
                  <a:pt x="31" y="25"/>
                  <a:pt x="31" y="24"/>
                </a:cubicBezTo>
                <a:cubicBezTo>
                  <a:pt x="31" y="24"/>
                  <a:pt x="31" y="23"/>
                  <a:pt x="31" y="23"/>
                </a:cubicBezTo>
                <a:cubicBezTo>
                  <a:pt x="31" y="22"/>
                  <a:pt x="31" y="22"/>
                  <a:pt x="31" y="23"/>
                </a:cubicBezTo>
                <a:cubicBezTo>
                  <a:pt x="31" y="23"/>
                  <a:pt x="30" y="23"/>
                  <a:pt x="30" y="24"/>
                </a:cubicBezTo>
                <a:cubicBezTo>
                  <a:pt x="30" y="24"/>
                  <a:pt x="29" y="24"/>
                  <a:pt x="30" y="24"/>
                </a:cubicBezTo>
                <a:cubicBezTo>
                  <a:pt x="30" y="23"/>
                  <a:pt x="30" y="23"/>
                  <a:pt x="30" y="23"/>
                </a:cubicBezTo>
                <a:cubicBezTo>
                  <a:pt x="30" y="23"/>
                  <a:pt x="29" y="23"/>
                  <a:pt x="30" y="22"/>
                </a:cubicBezTo>
                <a:cubicBezTo>
                  <a:pt x="30" y="22"/>
                  <a:pt x="30" y="22"/>
                  <a:pt x="30" y="22"/>
                </a:cubicBezTo>
                <a:cubicBezTo>
                  <a:pt x="31" y="22"/>
                  <a:pt x="31" y="22"/>
                  <a:pt x="31" y="22"/>
                </a:cubicBezTo>
                <a:cubicBezTo>
                  <a:pt x="31" y="22"/>
                  <a:pt x="31" y="22"/>
                  <a:pt x="30" y="22"/>
                </a:cubicBezTo>
                <a:cubicBezTo>
                  <a:pt x="30" y="22"/>
                  <a:pt x="31" y="21"/>
                  <a:pt x="31" y="21"/>
                </a:cubicBezTo>
                <a:cubicBezTo>
                  <a:pt x="30" y="22"/>
                  <a:pt x="30" y="22"/>
                  <a:pt x="30" y="22"/>
                </a:cubicBezTo>
                <a:cubicBezTo>
                  <a:pt x="30" y="22"/>
                  <a:pt x="30" y="22"/>
                  <a:pt x="29" y="22"/>
                </a:cubicBezTo>
                <a:cubicBezTo>
                  <a:pt x="29" y="22"/>
                  <a:pt x="29" y="21"/>
                  <a:pt x="29" y="21"/>
                </a:cubicBezTo>
                <a:cubicBezTo>
                  <a:pt x="29" y="21"/>
                  <a:pt x="29" y="21"/>
                  <a:pt x="28" y="21"/>
                </a:cubicBezTo>
                <a:cubicBezTo>
                  <a:pt x="28" y="21"/>
                  <a:pt x="28" y="20"/>
                  <a:pt x="29" y="20"/>
                </a:cubicBezTo>
                <a:cubicBezTo>
                  <a:pt x="29" y="20"/>
                  <a:pt x="29" y="20"/>
                  <a:pt x="30" y="21"/>
                </a:cubicBezTo>
                <a:cubicBezTo>
                  <a:pt x="30" y="21"/>
                  <a:pt x="30" y="20"/>
                  <a:pt x="30" y="20"/>
                </a:cubicBezTo>
                <a:cubicBezTo>
                  <a:pt x="29" y="20"/>
                  <a:pt x="29" y="20"/>
                  <a:pt x="29" y="20"/>
                </a:cubicBezTo>
                <a:cubicBezTo>
                  <a:pt x="29" y="19"/>
                  <a:pt x="29" y="19"/>
                  <a:pt x="29" y="19"/>
                </a:cubicBezTo>
                <a:cubicBezTo>
                  <a:pt x="30" y="20"/>
                  <a:pt x="31" y="20"/>
                  <a:pt x="32" y="20"/>
                </a:cubicBezTo>
                <a:cubicBezTo>
                  <a:pt x="33" y="20"/>
                  <a:pt x="34" y="20"/>
                  <a:pt x="35" y="19"/>
                </a:cubicBezTo>
                <a:cubicBezTo>
                  <a:pt x="36" y="19"/>
                  <a:pt x="36" y="19"/>
                  <a:pt x="36" y="19"/>
                </a:cubicBezTo>
                <a:cubicBezTo>
                  <a:pt x="36" y="19"/>
                  <a:pt x="36" y="19"/>
                  <a:pt x="36" y="19"/>
                </a:cubicBezTo>
                <a:close/>
                <a:moveTo>
                  <a:pt x="25" y="24"/>
                </a:moveTo>
                <a:cubicBezTo>
                  <a:pt x="26" y="23"/>
                  <a:pt x="26" y="23"/>
                  <a:pt x="26" y="23"/>
                </a:cubicBezTo>
                <a:cubicBezTo>
                  <a:pt x="27" y="23"/>
                  <a:pt x="28" y="22"/>
                  <a:pt x="28" y="22"/>
                </a:cubicBezTo>
                <a:cubicBezTo>
                  <a:pt x="28" y="23"/>
                  <a:pt x="27" y="23"/>
                  <a:pt x="27" y="24"/>
                </a:cubicBezTo>
                <a:cubicBezTo>
                  <a:pt x="26" y="24"/>
                  <a:pt x="26" y="24"/>
                  <a:pt x="25" y="24"/>
                </a:cubicBezTo>
                <a:close/>
                <a:moveTo>
                  <a:pt x="25" y="3"/>
                </a:moveTo>
                <a:cubicBezTo>
                  <a:pt x="25" y="3"/>
                  <a:pt x="25" y="4"/>
                  <a:pt x="25" y="4"/>
                </a:cubicBezTo>
                <a:cubicBezTo>
                  <a:pt x="26" y="4"/>
                  <a:pt x="26" y="4"/>
                  <a:pt x="26" y="4"/>
                </a:cubicBezTo>
                <a:cubicBezTo>
                  <a:pt x="26" y="4"/>
                  <a:pt x="25" y="4"/>
                  <a:pt x="25" y="5"/>
                </a:cubicBezTo>
                <a:cubicBezTo>
                  <a:pt x="25" y="6"/>
                  <a:pt x="25" y="6"/>
                  <a:pt x="24" y="6"/>
                </a:cubicBezTo>
                <a:cubicBezTo>
                  <a:pt x="24" y="6"/>
                  <a:pt x="24" y="6"/>
                  <a:pt x="24" y="6"/>
                </a:cubicBezTo>
                <a:cubicBezTo>
                  <a:pt x="24" y="6"/>
                  <a:pt x="24" y="6"/>
                  <a:pt x="24" y="6"/>
                </a:cubicBezTo>
                <a:cubicBezTo>
                  <a:pt x="24" y="6"/>
                  <a:pt x="24" y="6"/>
                  <a:pt x="24" y="6"/>
                </a:cubicBezTo>
                <a:cubicBezTo>
                  <a:pt x="24" y="6"/>
                  <a:pt x="24" y="6"/>
                  <a:pt x="24" y="5"/>
                </a:cubicBezTo>
                <a:cubicBezTo>
                  <a:pt x="24" y="4"/>
                  <a:pt x="23" y="4"/>
                  <a:pt x="23" y="4"/>
                </a:cubicBezTo>
                <a:cubicBezTo>
                  <a:pt x="23" y="4"/>
                  <a:pt x="24" y="4"/>
                  <a:pt x="24" y="4"/>
                </a:cubicBezTo>
                <a:cubicBezTo>
                  <a:pt x="24" y="4"/>
                  <a:pt x="24" y="3"/>
                  <a:pt x="25" y="3"/>
                </a:cubicBezTo>
                <a:close/>
                <a:moveTo>
                  <a:pt x="24" y="11"/>
                </a:moveTo>
                <a:cubicBezTo>
                  <a:pt x="24" y="11"/>
                  <a:pt x="24" y="11"/>
                  <a:pt x="24" y="11"/>
                </a:cubicBezTo>
                <a:cubicBezTo>
                  <a:pt x="24" y="12"/>
                  <a:pt x="24" y="13"/>
                  <a:pt x="24" y="14"/>
                </a:cubicBezTo>
                <a:cubicBezTo>
                  <a:pt x="24" y="15"/>
                  <a:pt x="25" y="16"/>
                  <a:pt x="26" y="17"/>
                </a:cubicBezTo>
                <a:cubicBezTo>
                  <a:pt x="26" y="17"/>
                  <a:pt x="26" y="18"/>
                  <a:pt x="26" y="17"/>
                </a:cubicBezTo>
                <a:cubicBezTo>
                  <a:pt x="25" y="17"/>
                  <a:pt x="25" y="17"/>
                  <a:pt x="25" y="17"/>
                </a:cubicBezTo>
                <a:cubicBezTo>
                  <a:pt x="24" y="16"/>
                  <a:pt x="24" y="16"/>
                  <a:pt x="25" y="17"/>
                </a:cubicBezTo>
                <a:cubicBezTo>
                  <a:pt x="25" y="17"/>
                  <a:pt x="25" y="18"/>
                  <a:pt x="25" y="18"/>
                </a:cubicBezTo>
                <a:cubicBezTo>
                  <a:pt x="25" y="18"/>
                  <a:pt x="25" y="19"/>
                  <a:pt x="25" y="18"/>
                </a:cubicBezTo>
                <a:cubicBezTo>
                  <a:pt x="24" y="18"/>
                  <a:pt x="24" y="17"/>
                  <a:pt x="24" y="17"/>
                </a:cubicBezTo>
                <a:cubicBezTo>
                  <a:pt x="24" y="18"/>
                  <a:pt x="24" y="18"/>
                  <a:pt x="24" y="18"/>
                </a:cubicBezTo>
                <a:cubicBezTo>
                  <a:pt x="24" y="17"/>
                  <a:pt x="24" y="17"/>
                  <a:pt x="23" y="17"/>
                </a:cubicBezTo>
                <a:cubicBezTo>
                  <a:pt x="23" y="16"/>
                  <a:pt x="23" y="16"/>
                  <a:pt x="23" y="16"/>
                </a:cubicBezTo>
                <a:cubicBezTo>
                  <a:pt x="23" y="16"/>
                  <a:pt x="23" y="17"/>
                  <a:pt x="23" y="17"/>
                </a:cubicBezTo>
                <a:cubicBezTo>
                  <a:pt x="23" y="17"/>
                  <a:pt x="23" y="16"/>
                  <a:pt x="23" y="16"/>
                </a:cubicBezTo>
                <a:cubicBezTo>
                  <a:pt x="23" y="17"/>
                  <a:pt x="23" y="17"/>
                  <a:pt x="23" y="17"/>
                </a:cubicBezTo>
                <a:cubicBezTo>
                  <a:pt x="23" y="17"/>
                  <a:pt x="23" y="17"/>
                  <a:pt x="23" y="18"/>
                </a:cubicBezTo>
                <a:cubicBezTo>
                  <a:pt x="23" y="18"/>
                  <a:pt x="22" y="18"/>
                  <a:pt x="22" y="17"/>
                </a:cubicBezTo>
                <a:cubicBezTo>
                  <a:pt x="22" y="17"/>
                  <a:pt x="22" y="18"/>
                  <a:pt x="22" y="18"/>
                </a:cubicBezTo>
                <a:cubicBezTo>
                  <a:pt x="21" y="18"/>
                  <a:pt x="21" y="18"/>
                  <a:pt x="21" y="18"/>
                </a:cubicBezTo>
                <a:cubicBezTo>
                  <a:pt x="22" y="17"/>
                  <a:pt x="22" y="17"/>
                  <a:pt x="22" y="17"/>
                </a:cubicBezTo>
                <a:cubicBezTo>
                  <a:pt x="23" y="16"/>
                  <a:pt x="22" y="16"/>
                  <a:pt x="22" y="16"/>
                </a:cubicBezTo>
                <a:cubicBezTo>
                  <a:pt x="21" y="17"/>
                  <a:pt x="21" y="17"/>
                  <a:pt x="21" y="17"/>
                </a:cubicBezTo>
                <a:cubicBezTo>
                  <a:pt x="20" y="17"/>
                  <a:pt x="20" y="16"/>
                  <a:pt x="21" y="16"/>
                </a:cubicBezTo>
                <a:cubicBezTo>
                  <a:pt x="22" y="16"/>
                  <a:pt x="22" y="15"/>
                  <a:pt x="23" y="14"/>
                </a:cubicBezTo>
                <a:cubicBezTo>
                  <a:pt x="23" y="13"/>
                  <a:pt x="24" y="12"/>
                  <a:pt x="24" y="11"/>
                </a:cubicBezTo>
                <a:cubicBezTo>
                  <a:pt x="24" y="11"/>
                  <a:pt x="24" y="11"/>
                  <a:pt x="24" y="11"/>
                </a:cubicBezTo>
                <a:cubicBezTo>
                  <a:pt x="24" y="11"/>
                  <a:pt x="24" y="11"/>
                  <a:pt x="24" y="11"/>
                </a:cubicBezTo>
                <a:close/>
                <a:moveTo>
                  <a:pt x="23" y="22"/>
                </a:moveTo>
                <a:cubicBezTo>
                  <a:pt x="22" y="22"/>
                  <a:pt x="22" y="21"/>
                  <a:pt x="22" y="21"/>
                </a:cubicBezTo>
                <a:cubicBezTo>
                  <a:pt x="23" y="20"/>
                  <a:pt x="23" y="19"/>
                  <a:pt x="23" y="19"/>
                </a:cubicBezTo>
                <a:cubicBezTo>
                  <a:pt x="23" y="20"/>
                  <a:pt x="23" y="20"/>
                  <a:pt x="24" y="21"/>
                </a:cubicBezTo>
                <a:cubicBezTo>
                  <a:pt x="23" y="21"/>
                  <a:pt x="23" y="22"/>
                  <a:pt x="23" y="22"/>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PA_任意多边形 145"/>
          <p:cNvSpPr>
            <a:spLocks noEditPoints="1"/>
          </p:cNvSpPr>
          <p:nvPr>
            <p:custDataLst>
              <p:tags r:id="rId11"/>
            </p:custDataLst>
          </p:nvPr>
        </p:nvSpPr>
        <p:spPr bwMode="auto">
          <a:xfrm flipH="1">
            <a:off x="8083141" y="1652022"/>
            <a:ext cx="889000" cy="1000125"/>
          </a:xfrm>
          <a:custGeom>
            <a:gdLst>
              <a:gd name="T0" fmla="*/ 19 w 45"/>
              <a:gd name="T1" fmla="*/ 16 h 51"/>
              <a:gd name="T2" fmla="*/ 16 w 45"/>
              <a:gd name="T3" fmla="*/ 10 h 51"/>
              <a:gd name="T4" fmla="*/ 14 w 45"/>
              <a:gd name="T5" fmla="*/ 15 h 51"/>
              <a:gd name="T6" fmla="*/ 7 w 45"/>
              <a:gd name="T7" fmla="*/ 11 h 51"/>
              <a:gd name="T8" fmla="*/ 10 w 45"/>
              <a:gd name="T9" fmla="*/ 18 h 51"/>
              <a:gd name="T10" fmla="*/ 7 w 45"/>
              <a:gd name="T11" fmla="*/ 22 h 51"/>
              <a:gd name="T12" fmla="*/ 8 w 45"/>
              <a:gd name="T13" fmla="*/ 28 h 51"/>
              <a:gd name="T14" fmla="*/ 6 w 45"/>
              <a:gd name="T15" fmla="*/ 33 h 51"/>
              <a:gd name="T16" fmla="*/ 9 w 45"/>
              <a:gd name="T17" fmla="*/ 36 h 51"/>
              <a:gd name="T18" fmla="*/ 15 w 45"/>
              <a:gd name="T19" fmla="*/ 36 h 51"/>
              <a:gd name="T20" fmla="*/ 16 w 45"/>
              <a:gd name="T21" fmla="*/ 36 h 51"/>
              <a:gd name="T22" fmla="*/ 17 w 45"/>
              <a:gd name="T23" fmla="*/ 43 h 51"/>
              <a:gd name="T24" fmla="*/ 22 w 45"/>
              <a:gd name="T25" fmla="*/ 44 h 51"/>
              <a:gd name="T26" fmla="*/ 25 w 45"/>
              <a:gd name="T27" fmla="*/ 40 h 51"/>
              <a:gd name="T28" fmla="*/ 31 w 45"/>
              <a:gd name="T29" fmla="*/ 39 h 51"/>
              <a:gd name="T30" fmla="*/ 34 w 45"/>
              <a:gd name="T31" fmla="*/ 34 h 51"/>
              <a:gd name="T32" fmla="*/ 41 w 45"/>
              <a:gd name="T33" fmla="*/ 35 h 51"/>
              <a:gd name="T34" fmla="*/ 35 w 45"/>
              <a:gd name="T35" fmla="*/ 30 h 51"/>
              <a:gd name="T36" fmla="*/ 39 w 45"/>
              <a:gd name="T37" fmla="*/ 26 h 51"/>
              <a:gd name="T38" fmla="*/ 33 w 45"/>
              <a:gd name="T39" fmla="*/ 25 h 51"/>
              <a:gd name="T40" fmla="*/ 45 w 45"/>
              <a:gd name="T41" fmla="*/ 15 h 51"/>
              <a:gd name="T42" fmla="*/ 29 w 45"/>
              <a:gd name="T43" fmla="*/ 17 h 51"/>
              <a:gd name="T44" fmla="*/ 33 w 45"/>
              <a:gd name="T45" fmla="*/ 12 h 51"/>
              <a:gd name="T46" fmla="*/ 27 w 45"/>
              <a:gd name="T47" fmla="*/ 13 h 51"/>
              <a:gd name="T48" fmla="*/ 27 w 45"/>
              <a:gd name="T49" fmla="*/ 5 h 51"/>
              <a:gd name="T50" fmla="*/ 26 w 45"/>
              <a:gd name="T51" fmla="*/ 26 h 51"/>
              <a:gd name="T52" fmla="*/ 31 w 45"/>
              <a:gd name="T53" fmla="*/ 39 h 51"/>
              <a:gd name="T54" fmla="*/ 23 w 45"/>
              <a:gd name="T55" fmla="*/ 27 h 51"/>
              <a:gd name="T56" fmla="*/ 14 w 45"/>
              <a:gd name="T57" fmla="*/ 39 h 51"/>
              <a:gd name="T58" fmla="*/ 20 w 45"/>
              <a:gd name="T59" fmla="*/ 27 h 51"/>
              <a:gd name="T60" fmla="*/ 7 w 45"/>
              <a:gd name="T61" fmla="*/ 23 h 51"/>
              <a:gd name="T62" fmla="*/ 22 w 45"/>
              <a:gd name="T63" fmla="*/ 24 h 51"/>
              <a:gd name="T64" fmla="*/ 17 w 45"/>
              <a:gd name="T65" fmla="*/ 12 h 51"/>
              <a:gd name="T66" fmla="*/ 24 w 45"/>
              <a:gd name="T67" fmla="*/ 19 h 51"/>
              <a:gd name="T68" fmla="*/ 28 w 45"/>
              <a:gd name="T69" fmla="*/ 18 h 51"/>
              <a:gd name="T70" fmla="*/ 36 w 45"/>
              <a:gd name="T71" fmla="*/ 27 h 51"/>
              <a:gd name="T72" fmla="*/ 5 w 45"/>
              <a:gd name="T73" fmla="*/ 34 h 51"/>
              <a:gd name="T74" fmla="*/ 14 w 45"/>
              <a:gd name="T75" fmla="*/ 27 h 51"/>
              <a:gd name="T76" fmla="*/ 15 w 45"/>
              <a:gd name="T77" fmla="*/ 29 h 51"/>
              <a:gd name="T78" fmla="*/ 10 w 45"/>
              <a:gd name="T79" fmla="*/ 32 h 51"/>
              <a:gd name="T80" fmla="*/ 39 w 45"/>
              <a:gd name="T81" fmla="*/ 37 h 51"/>
              <a:gd name="T82" fmla="*/ 28 w 45"/>
              <a:gd name="T83" fmla="*/ 33 h 51"/>
              <a:gd name="T84" fmla="*/ 30 w 45"/>
              <a:gd name="T85" fmla="*/ 31 h 51"/>
              <a:gd name="T86" fmla="*/ 34 w 45"/>
              <a:gd name="T87" fmla="*/ 34 h 51"/>
              <a:gd name="T88" fmla="*/ 21 w 45"/>
              <a:gd name="T89" fmla="*/ 45 h 51"/>
              <a:gd name="T90" fmla="*/ 20 w 45"/>
              <a:gd name="T91" fmla="*/ 34 h 51"/>
              <a:gd name="T92" fmla="*/ 22 w 45"/>
              <a:gd name="T93" fmla="*/ 33 h 51"/>
              <a:gd name="T94" fmla="*/ 22 w 45"/>
              <a:gd name="T95" fmla="*/ 29 h 51"/>
              <a:gd name="T96" fmla="*/ 7 w 45"/>
              <a:gd name="T97" fmla="*/ 14 h 51"/>
              <a:gd name="T98" fmla="*/ 16 w 45"/>
              <a:gd name="T99" fmla="*/ 19 h 51"/>
              <a:gd name="T100" fmla="*/ 16 w 45"/>
              <a:gd name="T101" fmla="*/ 21 h 51"/>
              <a:gd name="T102" fmla="*/ 11 w 45"/>
              <a:gd name="T103" fmla="*/ 17 h 51"/>
              <a:gd name="T104" fmla="*/ 40 w 45"/>
              <a:gd name="T105" fmla="*/ 17 h 51"/>
              <a:gd name="T106" fmla="*/ 31 w 45"/>
              <a:gd name="T107" fmla="*/ 24 h 51"/>
              <a:gd name="T108" fmla="*/ 30 w 45"/>
              <a:gd name="T109" fmla="*/ 22 h 51"/>
              <a:gd name="T110" fmla="*/ 36 w 45"/>
              <a:gd name="T111" fmla="*/ 19 h 51"/>
              <a:gd name="T112" fmla="*/ 24 w 45"/>
              <a:gd name="T113" fmla="*/ 6 h 51"/>
              <a:gd name="T114" fmla="*/ 26 w 45"/>
              <a:gd name="T115" fmla="*/ 17 h 51"/>
              <a:gd name="T116" fmla="*/ 23 w 45"/>
              <a:gd name="T117" fmla="*/ 16 h 51"/>
              <a:gd name="T118" fmla="*/ 24 w 45"/>
              <a:gd name="T119" fmla="*/ 11 h 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 h="51">
                <a:moveTo>
                  <a:pt x="24" y="3"/>
                </a:moveTo>
                <a:cubicBezTo>
                  <a:pt x="23" y="3"/>
                  <a:pt x="22" y="3"/>
                  <a:pt x="22" y="4"/>
                </a:cubicBezTo>
                <a:cubicBezTo>
                  <a:pt x="23" y="4"/>
                  <a:pt x="23" y="5"/>
                  <a:pt x="23" y="6"/>
                </a:cubicBezTo>
                <a:cubicBezTo>
                  <a:pt x="23" y="6"/>
                  <a:pt x="23" y="7"/>
                  <a:pt x="24" y="7"/>
                </a:cubicBezTo>
                <a:cubicBezTo>
                  <a:pt x="24" y="8"/>
                  <a:pt x="23" y="9"/>
                  <a:pt x="23" y="7"/>
                </a:cubicBezTo>
                <a:cubicBezTo>
                  <a:pt x="22" y="6"/>
                  <a:pt x="21" y="5"/>
                  <a:pt x="20" y="6"/>
                </a:cubicBezTo>
                <a:cubicBezTo>
                  <a:pt x="19" y="6"/>
                  <a:pt x="20" y="8"/>
                  <a:pt x="20" y="8"/>
                </a:cubicBezTo>
                <a:cubicBezTo>
                  <a:pt x="21" y="7"/>
                  <a:pt x="22" y="8"/>
                  <a:pt x="23" y="9"/>
                </a:cubicBezTo>
                <a:cubicBezTo>
                  <a:pt x="23" y="9"/>
                  <a:pt x="23" y="10"/>
                  <a:pt x="23" y="11"/>
                </a:cubicBezTo>
                <a:cubicBezTo>
                  <a:pt x="23" y="13"/>
                  <a:pt x="22" y="15"/>
                  <a:pt x="21" y="16"/>
                </a:cubicBezTo>
                <a:cubicBezTo>
                  <a:pt x="20" y="16"/>
                  <a:pt x="20" y="16"/>
                  <a:pt x="19" y="16"/>
                </a:cubicBezTo>
                <a:cubicBezTo>
                  <a:pt x="19" y="16"/>
                  <a:pt x="19" y="15"/>
                  <a:pt x="19" y="15"/>
                </a:cubicBezTo>
                <a:cubicBezTo>
                  <a:pt x="20" y="14"/>
                  <a:pt x="20" y="14"/>
                  <a:pt x="20" y="12"/>
                </a:cubicBezTo>
                <a:cubicBezTo>
                  <a:pt x="20" y="12"/>
                  <a:pt x="20" y="12"/>
                  <a:pt x="20" y="12"/>
                </a:cubicBezTo>
                <a:cubicBezTo>
                  <a:pt x="21" y="11"/>
                  <a:pt x="21" y="11"/>
                  <a:pt x="20" y="10"/>
                </a:cubicBezTo>
                <a:cubicBezTo>
                  <a:pt x="19" y="10"/>
                  <a:pt x="19" y="11"/>
                  <a:pt x="19" y="12"/>
                </a:cubicBezTo>
                <a:cubicBezTo>
                  <a:pt x="20" y="13"/>
                  <a:pt x="19" y="14"/>
                  <a:pt x="18" y="15"/>
                </a:cubicBezTo>
                <a:cubicBezTo>
                  <a:pt x="18" y="14"/>
                  <a:pt x="18" y="14"/>
                  <a:pt x="18" y="13"/>
                </a:cubicBezTo>
                <a:cubicBezTo>
                  <a:pt x="18" y="13"/>
                  <a:pt x="18" y="13"/>
                  <a:pt x="18" y="12"/>
                </a:cubicBezTo>
                <a:cubicBezTo>
                  <a:pt x="17" y="11"/>
                  <a:pt x="17" y="11"/>
                  <a:pt x="18" y="10"/>
                </a:cubicBezTo>
                <a:cubicBezTo>
                  <a:pt x="18" y="10"/>
                  <a:pt x="19" y="10"/>
                  <a:pt x="19" y="10"/>
                </a:cubicBezTo>
                <a:cubicBezTo>
                  <a:pt x="19" y="9"/>
                  <a:pt x="18" y="9"/>
                  <a:pt x="16" y="10"/>
                </a:cubicBezTo>
                <a:cubicBezTo>
                  <a:pt x="16" y="9"/>
                  <a:pt x="15" y="8"/>
                  <a:pt x="15" y="8"/>
                </a:cubicBezTo>
                <a:cubicBezTo>
                  <a:pt x="15" y="9"/>
                  <a:pt x="15" y="10"/>
                  <a:pt x="15" y="11"/>
                </a:cubicBezTo>
                <a:cubicBezTo>
                  <a:pt x="13" y="11"/>
                  <a:pt x="13" y="12"/>
                  <a:pt x="13" y="13"/>
                </a:cubicBezTo>
                <a:cubicBezTo>
                  <a:pt x="14" y="13"/>
                  <a:pt x="14" y="12"/>
                  <a:pt x="14" y="12"/>
                </a:cubicBezTo>
                <a:cubicBezTo>
                  <a:pt x="15" y="12"/>
                  <a:pt x="15" y="12"/>
                  <a:pt x="16" y="13"/>
                </a:cubicBezTo>
                <a:cubicBezTo>
                  <a:pt x="16" y="14"/>
                  <a:pt x="16" y="14"/>
                  <a:pt x="17" y="14"/>
                </a:cubicBezTo>
                <a:cubicBezTo>
                  <a:pt x="17" y="14"/>
                  <a:pt x="17" y="15"/>
                  <a:pt x="17" y="15"/>
                </a:cubicBezTo>
                <a:cubicBezTo>
                  <a:pt x="16" y="16"/>
                  <a:pt x="15" y="15"/>
                  <a:pt x="14" y="14"/>
                </a:cubicBezTo>
                <a:cubicBezTo>
                  <a:pt x="14" y="13"/>
                  <a:pt x="13" y="13"/>
                  <a:pt x="13" y="14"/>
                </a:cubicBezTo>
                <a:cubicBezTo>
                  <a:pt x="12" y="14"/>
                  <a:pt x="13" y="15"/>
                  <a:pt x="14" y="15"/>
                </a:cubicBezTo>
                <a:cubicBezTo>
                  <a:pt x="14" y="15"/>
                  <a:pt x="14" y="15"/>
                  <a:pt x="14" y="15"/>
                </a:cubicBezTo>
                <a:cubicBezTo>
                  <a:pt x="15" y="16"/>
                  <a:pt x="16" y="16"/>
                  <a:pt x="17" y="16"/>
                </a:cubicBezTo>
                <a:cubicBezTo>
                  <a:pt x="17" y="16"/>
                  <a:pt x="18" y="16"/>
                  <a:pt x="18" y="16"/>
                </a:cubicBezTo>
                <a:cubicBezTo>
                  <a:pt x="18" y="17"/>
                  <a:pt x="17" y="18"/>
                  <a:pt x="16" y="18"/>
                </a:cubicBezTo>
                <a:cubicBezTo>
                  <a:pt x="15" y="18"/>
                  <a:pt x="13" y="17"/>
                  <a:pt x="11" y="16"/>
                </a:cubicBezTo>
                <a:cubicBezTo>
                  <a:pt x="10" y="16"/>
                  <a:pt x="10" y="15"/>
                  <a:pt x="10" y="15"/>
                </a:cubicBezTo>
                <a:cubicBezTo>
                  <a:pt x="10" y="14"/>
                  <a:pt x="10" y="12"/>
                  <a:pt x="11" y="12"/>
                </a:cubicBezTo>
                <a:cubicBezTo>
                  <a:pt x="11" y="12"/>
                  <a:pt x="10" y="10"/>
                  <a:pt x="10" y="11"/>
                </a:cubicBezTo>
                <a:cubicBezTo>
                  <a:pt x="8" y="11"/>
                  <a:pt x="8" y="12"/>
                  <a:pt x="9" y="14"/>
                </a:cubicBezTo>
                <a:cubicBezTo>
                  <a:pt x="9" y="15"/>
                  <a:pt x="9" y="15"/>
                  <a:pt x="8" y="14"/>
                </a:cubicBezTo>
                <a:cubicBezTo>
                  <a:pt x="8" y="14"/>
                  <a:pt x="8" y="13"/>
                  <a:pt x="7" y="13"/>
                </a:cubicBezTo>
                <a:cubicBezTo>
                  <a:pt x="6" y="13"/>
                  <a:pt x="7" y="12"/>
                  <a:pt x="7" y="11"/>
                </a:cubicBezTo>
                <a:cubicBezTo>
                  <a:pt x="6" y="11"/>
                  <a:pt x="5" y="11"/>
                  <a:pt x="5" y="12"/>
                </a:cubicBezTo>
                <a:cubicBezTo>
                  <a:pt x="4" y="12"/>
                  <a:pt x="3" y="11"/>
                  <a:pt x="2" y="11"/>
                </a:cubicBezTo>
                <a:cubicBezTo>
                  <a:pt x="2" y="11"/>
                  <a:pt x="4" y="13"/>
                  <a:pt x="4" y="14"/>
                </a:cubicBezTo>
                <a:cubicBezTo>
                  <a:pt x="3" y="14"/>
                  <a:pt x="3" y="15"/>
                  <a:pt x="4" y="16"/>
                </a:cubicBezTo>
                <a:cubicBezTo>
                  <a:pt x="4" y="15"/>
                  <a:pt x="5" y="15"/>
                  <a:pt x="6" y="15"/>
                </a:cubicBezTo>
                <a:cubicBezTo>
                  <a:pt x="6" y="15"/>
                  <a:pt x="7" y="16"/>
                  <a:pt x="7" y="15"/>
                </a:cubicBezTo>
                <a:cubicBezTo>
                  <a:pt x="8" y="16"/>
                  <a:pt x="8" y="16"/>
                  <a:pt x="7" y="16"/>
                </a:cubicBezTo>
                <a:cubicBezTo>
                  <a:pt x="5" y="16"/>
                  <a:pt x="4" y="17"/>
                  <a:pt x="4" y="18"/>
                </a:cubicBezTo>
                <a:cubicBezTo>
                  <a:pt x="5" y="19"/>
                  <a:pt x="6" y="19"/>
                  <a:pt x="6" y="19"/>
                </a:cubicBezTo>
                <a:cubicBezTo>
                  <a:pt x="6" y="18"/>
                  <a:pt x="7" y="17"/>
                  <a:pt x="8" y="17"/>
                </a:cubicBezTo>
                <a:cubicBezTo>
                  <a:pt x="9" y="17"/>
                  <a:pt x="10" y="17"/>
                  <a:pt x="10" y="18"/>
                </a:cubicBezTo>
                <a:cubicBezTo>
                  <a:pt x="12" y="19"/>
                  <a:pt x="13" y="20"/>
                  <a:pt x="14" y="22"/>
                </a:cubicBezTo>
                <a:cubicBezTo>
                  <a:pt x="14" y="23"/>
                  <a:pt x="13" y="23"/>
                  <a:pt x="13" y="24"/>
                </a:cubicBezTo>
                <a:cubicBezTo>
                  <a:pt x="12" y="24"/>
                  <a:pt x="12" y="24"/>
                  <a:pt x="12" y="23"/>
                </a:cubicBezTo>
                <a:cubicBezTo>
                  <a:pt x="12" y="22"/>
                  <a:pt x="11" y="21"/>
                  <a:pt x="10" y="21"/>
                </a:cubicBezTo>
                <a:cubicBezTo>
                  <a:pt x="10" y="21"/>
                  <a:pt x="10" y="21"/>
                  <a:pt x="10" y="20"/>
                </a:cubicBezTo>
                <a:cubicBezTo>
                  <a:pt x="10" y="20"/>
                  <a:pt x="9" y="20"/>
                  <a:pt x="8" y="20"/>
                </a:cubicBezTo>
                <a:cubicBezTo>
                  <a:pt x="8" y="21"/>
                  <a:pt x="8" y="21"/>
                  <a:pt x="9" y="21"/>
                </a:cubicBezTo>
                <a:cubicBezTo>
                  <a:pt x="11" y="22"/>
                  <a:pt x="12" y="23"/>
                  <a:pt x="11" y="24"/>
                </a:cubicBezTo>
                <a:cubicBezTo>
                  <a:pt x="11" y="24"/>
                  <a:pt x="10" y="24"/>
                  <a:pt x="10" y="24"/>
                </a:cubicBezTo>
                <a:cubicBezTo>
                  <a:pt x="10" y="23"/>
                  <a:pt x="10" y="23"/>
                  <a:pt x="9" y="23"/>
                </a:cubicBezTo>
                <a:cubicBezTo>
                  <a:pt x="8" y="23"/>
                  <a:pt x="8" y="23"/>
                  <a:pt x="7" y="22"/>
                </a:cubicBezTo>
                <a:cubicBezTo>
                  <a:pt x="7" y="21"/>
                  <a:pt x="8" y="21"/>
                  <a:pt x="8" y="21"/>
                </a:cubicBezTo>
                <a:cubicBezTo>
                  <a:pt x="7" y="21"/>
                  <a:pt x="6" y="21"/>
                  <a:pt x="6" y="23"/>
                </a:cubicBezTo>
                <a:cubicBezTo>
                  <a:pt x="5" y="23"/>
                  <a:pt x="4" y="24"/>
                  <a:pt x="4" y="24"/>
                </a:cubicBezTo>
                <a:cubicBezTo>
                  <a:pt x="4" y="24"/>
                  <a:pt x="5" y="25"/>
                  <a:pt x="6" y="25"/>
                </a:cubicBezTo>
                <a:cubicBezTo>
                  <a:pt x="6" y="26"/>
                  <a:pt x="6" y="27"/>
                  <a:pt x="8" y="28"/>
                </a:cubicBezTo>
                <a:cubicBezTo>
                  <a:pt x="7" y="27"/>
                  <a:pt x="7" y="27"/>
                  <a:pt x="7" y="26"/>
                </a:cubicBezTo>
                <a:cubicBezTo>
                  <a:pt x="7" y="26"/>
                  <a:pt x="8" y="25"/>
                  <a:pt x="8" y="25"/>
                </a:cubicBezTo>
                <a:cubicBezTo>
                  <a:pt x="9" y="26"/>
                  <a:pt x="10" y="25"/>
                  <a:pt x="10" y="25"/>
                </a:cubicBezTo>
                <a:cubicBezTo>
                  <a:pt x="10" y="25"/>
                  <a:pt x="11" y="25"/>
                  <a:pt x="11" y="25"/>
                </a:cubicBezTo>
                <a:cubicBezTo>
                  <a:pt x="11" y="26"/>
                  <a:pt x="10" y="27"/>
                  <a:pt x="9" y="27"/>
                </a:cubicBezTo>
                <a:cubicBezTo>
                  <a:pt x="8" y="27"/>
                  <a:pt x="8" y="28"/>
                  <a:pt x="8" y="28"/>
                </a:cubicBezTo>
                <a:cubicBezTo>
                  <a:pt x="8" y="29"/>
                  <a:pt x="9" y="29"/>
                  <a:pt x="9" y="28"/>
                </a:cubicBezTo>
                <a:cubicBezTo>
                  <a:pt x="9" y="28"/>
                  <a:pt x="9" y="27"/>
                  <a:pt x="10" y="27"/>
                </a:cubicBezTo>
                <a:cubicBezTo>
                  <a:pt x="11" y="27"/>
                  <a:pt x="12" y="27"/>
                  <a:pt x="12" y="26"/>
                </a:cubicBezTo>
                <a:cubicBezTo>
                  <a:pt x="12" y="25"/>
                  <a:pt x="12" y="25"/>
                  <a:pt x="13" y="25"/>
                </a:cubicBezTo>
                <a:cubicBezTo>
                  <a:pt x="13" y="26"/>
                  <a:pt x="13" y="26"/>
                  <a:pt x="13" y="27"/>
                </a:cubicBezTo>
                <a:cubicBezTo>
                  <a:pt x="12" y="29"/>
                  <a:pt x="11" y="30"/>
                  <a:pt x="9" y="31"/>
                </a:cubicBezTo>
                <a:cubicBezTo>
                  <a:pt x="8" y="31"/>
                  <a:pt x="8" y="32"/>
                  <a:pt x="7" y="31"/>
                </a:cubicBezTo>
                <a:cubicBezTo>
                  <a:pt x="6" y="31"/>
                  <a:pt x="5" y="30"/>
                  <a:pt x="5" y="29"/>
                </a:cubicBezTo>
                <a:cubicBezTo>
                  <a:pt x="6" y="29"/>
                  <a:pt x="4" y="29"/>
                  <a:pt x="4" y="29"/>
                </a:cubicBezTo>
                <a:cubicBezTo>
                  <a:pt x="3" y="31"/>
                  <a:pt x="4" y="32"/>
                  <a:pt x="6" y="32"/>
                </a:cubicBezTo>
                <a:cubicBezTo>
                  <a:pt x="7" y="32"/>
                  <a:pt x="7" y="33"/>
                  <a:pt x="6" y="33"/>
                </a:cubicBezTo>
                <a:cubicBezTo>
                  <a:pt x="5" y="32"/>
                  <a:pt x="5" y="32"/>
                  <a:pt x="4" y="33"/>
                </a:cubicBezTo>
                <a:cubicBezTo>
                  <a:pt x="4" y="33"/>
                  <a:pt x="3" y="33"/>
                  <a:pt x="3" y="32"/>
                </a:cubicBezTo>
                <a:cubicBezTo>
                  <a:pt x="2" y="32"/>
                  <a:pt x="2" y="33"/>
                  <a:pt x="3" y="34"/>
                </a:cubicBezTo>
                <a:cubicBezTo>
                  <a:pt x="2" y="34"/>
                  <a:pt x="0" y="36"/>
                  <a:pt x="0" y="36"/>
                </a:cubicBezTo>
                <a:cubicBezTo>
                  <a:pt x="1" y="36"/>
                  <a:pt x="2" y="36"/>
                  <a:pt x="3" y="36"/>
                </a:cubicBezTo>
                <a:cubicBezTo>
                  <a:pt x="3" y="37"/>
                  <a:pt x="4" y="37"/>
                  <a:pt x="5" y="37"/>
                </a:cubicBezTo>
                <a:cubicBezTo>
                  <a:pt x="4" y="36"/>
                  <a:pt x="5" y="35"/>
                  <a:pt x="5" y="35"/>
                </a:cubicBezTo>
                <a:cubicBezTo>
                  <a:pt x="6" y="35"/>
                  <a:pt x="6" y="34"/>
                  <a:pt x="6" y="34"/>
                </a:cubicBezTo>
                <a:cubicBezTo>
                  <a:pt x="7" y="33"/>
                  <a:pt x="8" y="33"/>
                  <a:pt x="7" y="34"/>
                </a:cubicBezTo>
                <a:cubicBezTo>
                  <a:pt x="6" y="36"/>
                  <a:pt x="6" y="37"/>
                  <a:pt x="7" y="38"/>
                </a:cubicBezTo>
                <a:cubicBezTo>
                  <a:pt x="8" y="38"/>
                  <a:pt x="9" y="37"/>
                  <a:pt x="9" y="36"/>
                </a:cubicBezTo>
                <a:cubicBezTo>
                  <a:pt x="8" y="36"/>
                  <a:pt x="8" y="35"/>
                  <a:pt x="8" y="34"/>
                </a:cubicBezTo>
                <a:cubicBezTo>
                  <a:pt x="8" y="33"/>
                  <a:pt x="9" y="33"/>
                  <a:pt x="10" y="32"/>
                </a:cubicBezTo>
                <a:cubicBezTo>
                  <a:pt x="12" y="32"/>
                  <a:pt x="14" y="31"/>
                  <a:pt x="15" y="32"/>
                </a:cubicBezTo>
                <a:cubicBezTo>
                  <a:pt x="16" y="32"/>
                  <a:pt x="16" y="33"/>
                  <a:pt x="16" y="33"/>
                </a:cubicBezTo>
                <a:cubicBezTo>
                  <a:pt x="16" y="34"/>
                  <a:pt x="16" y="34"/>
                  <a:pt x="15" y="34"/>
                </a:cubicBezTo>
                <a:cubicBezTo>
                  <a:pt x="14" y="33"/>
                  <a:pt x="14" y="33"/>
                  <a:pt x="13" y="34"/>
                </a:cubicBezTo>
                <a:cubicBezTo>
                  <a:pt x="13" y="35"/>
                  <a:pt x="12" y="35"/>
                  <a:pt x="12" y="34"/>
                </a:cubicBezTo>
                <a:cubicBezTo>
                  <a:pt x="11" y="34"/>
                  <a:pt x="11" y="35"/>
                  <a:pt x="11" y="35"/>
                </a:cubicBezTo>
                <a:cubicBezTo>
                  <a:pt x="11" y="36"/>
                  <a:pt x="12" y="36"/>
                  <a:pt x="13" y="35"/>
                </a:cubicBezTo>
                <a:cubicBezTo>
                  <a:pt x="14" y="34"/>
                  <a:pt x="15" y="34"/>
                  <a:pt x="16" y="35"/>
                </a:cubicBezTo>
                <a:cubicBezTo>
                  <a:pt x="15" y="35"/>
                  <a:pt x="15" y="35"/>
                  <a:pt x="15" y="36"/>
                </a:cubicBezTo>
                <a:cubicBezTo>
                  <a:pt x="14" y="36"/>
                  <a:pt x="14" y="36"/>
                  <a:pt x="14" y="37"/>
                </a:cubicBezTo>
                <a:cubicBezTo>
                  <a:pt x="13" y="37"/>
                  <a:pt x="13" y="37"/>
                  <a:pt x="12" y="37"/>
                </a:cubicBezTo>
                <a:cubicBezTo>
                  <a:pt x="12" y="37"/>
                  <a:pt x="11" y="36"/>
                  <a:pt x="11" y="36"/>
                </a:cubicBezTo>
                <a:cubicBezTo>
                  <a:pt x="11" y="37"/>
                  <a:pt x="11" y="38"/>
                  <a:pt x="12" y="39"/>
                </a:cubicBezTo>
                <a:cubicBezTo>
                  <a:pt x="12" y="39"/>
                  <a:pt x="12" y="41"/>
                  <a:pt x="12" y="41"/>
                </a:cubicBezTo>
                <a:cubicBezTo>
                  <a:pt x="12" y="41"/>
                  <a:pt x="12" y="41"/>
                  <a:pt x="12" y="41"/>
                </a:cubicBezTo>
                <a:cubicBezTo>
                  <a:pt x="12" y="41"/>
                  <a:pt x="13" y="40"/>
                  <a:pt x="14" y="40"/>
                </a:cubicBezTo>
                <a:cubicBezTo>
                  <a:pt x="15" y="41"/>
                  <a:pt x="16" y="41"/>
                  <a:pt x="17" y="40"/>
                </a:cubicBezTo>
                <a:cubicBezTo>
                  <a:pt x="16" y="40"/>
                  <a:pt x="16" y="40"/>
                  <a:pt x="15" y="39"/>
                </a:cubicBezTo>
                <a:cubicBezTo>
                  <a:pt x="15" y="39"/>
                  <a:pt x="15" y="38"/>
                  <a:pt x="15" y="38"/>
                </a:cubicBezTo>
                <a:cubicBezTo>
                  <a:pt x="16" y="37"/>
                  <a:pt x="16" y="37"/>
                  <a:pt x="16" y="36"/>
                </a:cubicBezTo>
                <a:cubicBezTo>
                  <a:pt x="16" y="36"/>
                  <a:pt x="16" y="36"/>
                  <a:pt x="17" y="35"/>
                </a:cubicBezTo>
                <a:cubicBezTo>
                  <a:pt x="18" y="36"/>
                  <a:pt x="18" y="37"/>
                  <a:pt x="17" y="38"/>
                </a:cubicBezTo>
                <a:cubicBezTo>
                  <a:pt x="17" y="39"/>
                  <a:pt x="17" y="40"/>
                  <a:pt x="17" y="40"/>
                </a:cubicBezTo>
                <a:cubicBezTo>
                  <a:pt x="18" y="40"/>
                  <a:pt x="19" y="39"/>
                  <a:pt x="18" y="39"/>
                </a:cubicBezTo>
                <a:cubicBezTo>
                  <a:pt x="18" y="38"/>
                  <a:pt x="18" y="38"/>
                  <a:pt x="18" y="38"/>
                </a:cubicBezTo>
                <a:cubicBezTo>
                  <a:pt x="18" y="37"/>
                  <a:pt x="18" y="36"/>
                  <a:pt x="18" y="35"/>
                </a:cubicBezTo>
                <a:cubicBezTo>
                  <a:pt x="17" y="35"/>
                  <a:pt x="17" y="34"/>
                  <a:pt x="17" y="34"/>
                </a:cubicBezTo>
                <a:cubicBezTo>
                  <a:pt x="18" y="34"/>
                  <a:pt x="19" y="34"/>
                  <a:pt x="19" y="35"/>
                </a:cubicBezTo>
                <a:cubicBezTo>
                  <a:pt x="20" y="36"/>
                  <a:pt x="21" y="38"/>
                  <a:pt x="21" y="40"/>
                </a:cubicBezTo>
                <a:cubicBezTo>
                  <a:pt x="21" y="41"/>
                  <a:pt x="20" y="42"/>
                  <a:pt x="20" y="42"/>
                </a:cubicBezTo>
                <a:cubicBezTo>
                  <a:pt x="19" y="43"/>
                  <a:pt x="18" y="43"/>
                  <a:pt x="17" y="43"/>
                </a:cubicBezTo>
                <a:cubicBezTo>
                  <a:pt x="17" y="42"/>
                  <a:pt x="16" y="44"/>
                  <a:pt x="17" y="44"/>
                </a:cubicBezTo>
                <a:cubicBezTo>
                  <a:pt x="17" y="45"/>
                  <a:pt x="19" y="45"/>
                  <a:pt x="20" y="43"/>
                </a:cubicBezTo>
                <a:cubicBezTo>
                  <a:pt x="20" y="42"/>
                  <a:pt x="21" y="43"/>
                  <a:pt x="21" y="44"/>
                </a:cubicBezTo>
                <a:cubicBezTo>
                  <a:pt x="20" y="44"/>
                  <a:pt x="20" y="45"/>
                  <a:pt x="20" y="45"/>
                </a:cubicBezTo>
                <a:cubicBezTo>
                  <a:pt x="20" y="46"/>
                  <a:pt x="19" y="46"/>
                  <a:pt x="18" y="46"/>
                </a:cubicBezTo>
                <a:cubicBezTo>
                  <a:pt x="18" y="47"/>
                  <a:pt x="19" y="48"/>
                  <a:pt x="20" y="47"/>
                </a:cubicBezTo>
                <a:cubicBezTo>
                  <a:pt x="20" y="48"/>
                  <a:pt x="20" y="51"/>
                  <a:pt x="20" y="51"/>
                </a:cubicBezTo>
                <a:cubicBezTo>
                  <a:pt x="21" y="50"/>
                  <a:pt x="21" y="49"/>
                  <a:pt x="22" y="48"/>
                </a:cubicBezTo>
                <a:cubicBezTo>
                  <a:pt x="23" y="48"/>
                  <a:pt x="23" y="48"/>
                  <a:pt x="24" y="47"/>
                </a:cubicBezTo>
                <a:cubicBezTo>
                  <a:pt x="23" y="47"/>
                  <a:pt x="22" y="46"/>
                  <a:pt x="22" y="45"/>
                </a:cubicBezTo>
                <a:cubicBezTo>
                  <a:pt x="22" y="45"/>
                  <a:pt x="22" y="44"/>
                  <a:pt x="22" y="44"/>
                </a:cubicBezTo>
                <a:cubicBezTo>
                  <a:pt x="21" y="43"/>
                  <a:pt x="22" y="42"/>
                  <a:pt x="23" y="43"/>
                </a:cubicBezTo>
                <a:cubicBezTo>
                  <a:pt x="23" y="45"/>
                  <a:pt x="24" y="46"/>
                  <a:pt x="25" y="45"/>
                </a:cubicBezTo>
                <a:cubicBezTo>
                  <a:pt x="26" y="44"/>
                  <a:pt x="26" y="43"/>
                  <a:pt x="25" y="43"/>
                </a:cubicBezTo>
                <a:cubicBezTo>
                  <a:pt x="24" y="44"/>
                  <a:pt x="23" y="43"/>
                  <a:pt x="23" y="42"/>
                </a:cubicBezTo>
                <a:cubicBezTo>
                  <a:pt x="22" y="42"/>
                  <a:pt x="22" y="41"/>
                  <a:pt x="22" y="40"/>
                </a:cubicBezTo>
                <a:cubicBezTo>
                  <a:pt x="23" y="38"/>
                  <a:pt x="23" y="36"/>
                  <a:pt x="24" y="35"/>
                </a:cubicBezTo>
                <a:cubicBezTo>
                  <a:pt x="25" y="35"/>
                  <a:pt x="26" y="35"/>
                  <a:pt x="26" y="35"/>
                </a:cubicBezTo>
                <a:cubicBezTo>
                  <a:pt x="26" y="35"/>
                  <a:pt x="26" y="36"/>
                  <a:pt x="26" y="36"/>
                </a:cubicBezTo>
                <a:cubicBezTo>
                  <a:pt x="25" y="37"/>
                  <a:pt x="25" y="37"/>
                  <a:pt x="25" y="38"/>
                </a:cubicBezTo>
                <a:cubicBezTo>
                  <a:pt x="25" y="39"/>
                  <a:pt x="25" y="39"/>
                  <a:pt x="25" y="39"/>
                </a:cubicBezTo>
                <a:cubicBezTo>
                  <a:pt x="24" y="40"/>
                  <a:pt x="24" y="40"/>
                  <a:pt x="25" y="40"/>
                </a:cubicBezTo>
                <a:cubicBezTo>
                  <a:pt x="26" y="40"/>
                  <a:pt x="26" y="40"/>
                  <a:pt x="26" y="39"/>
                </a:cubicBezTo>
                <a:cubicBezTo>
                  <a:pt x="26" y="38"/>
                  <a:pt x="26" y="37"/>
                  <a:pt x="27" y="36"/>
                </a:cubicBezTo>
                <a:cubicBezTo>
                  <a:pt x="27" y="37"/>
                  <a:pt x="27" y="37"/>
                  <a:pt x="27" y="37"/>
                </a:cubicBezTo>
                <a:cubicBezTo>
                  <a:pt x="27" y="38"/>
                  <a:pt x="27" y="38"/>
                  <a:pt x="28" y="39"/>
                </a:cubicBezTo>
                <a:cubicBezTo>
                  <a:pt x="28" y="40"/>
                  <a:pt x="28" y="40"/>
                  <a:pt x="27" y="40"/>
                </a:cubicBezTo>
                <a:cubicBezTo>
                  <a:pt x="27" y="41"/>
                  <a:pt x="26" y="41"/>
                  <a:pt x="26" y="41"/>
                </a:cubicBezTo>
                <a:cubicBezTo>
                  <a:pt x="27" y="42"/>
                  <a:pt x="28" y="42"/>
                  <a:pt x="29" y="41"/>
                </a:cubicBezTo>
                <a:cubicBezTo>
                  <a:pt x="29" y="42"/>
                  <a:pt x="30" y="42"/>
                  <a:pt x="31" y="43"/>
                </a:cubicBezTo>
                <a:cubicBezTo>
                  <a:pt x="31" y="43"/>
                  <a:pt x="31" y="41"/>
                  <a:pt x="31" y="40"/>
                </a:cubicBezTo>
                <a:cubicBezTo>
                  <a:pt x="32" y="40"/>
                  <a:pt x="32" y="39"/>
                  <a:pt x="32" y="38"/>
                </a:cubicBezTo>
                <a:cubicBezTo>
                  <a:pt x="32" y="38"/>
                  <a:pt x="31" y="39"/>
                  <a:pt x="31" y="39"/>
                </a:cubicBezTo>
                <a:cubicBezTo>
                  <a:pt x="30" y="39"/>
                  <a:pt x="30" y="39"/>
                  <a:pt x="30" y="38"/>
                </a:cubicBezTo>
                <a:cubicBezTo>
                  <a:pt x="29" y="37"/>
                  <a:pt x="29" y="37"/>
                  <a:pt x="29" y="37"/>
                </a:cubicBezTo>
                <a:cubicBezTo>
                  <a:pt x="28" y="37"/>
                  <a:pt x="28" y="36"/>
                  <a:pt x="28" y="36"/>
                </a:cubicBezTo>
                <a:cubicBezTo>
                  <a:pt x="29" y="35"/>
                  <a:pt x="30" y="36"/>
                  <a:pt x="31" y="37"/>
                </a:cubicBezTo>
                <a:cubicBezTo>
                  <a:pt x="31" y="38"/>
                  <a:pt x="32" y="38"/>
                  <a:pt x="32" y="37"/>
                </a:cubicBezTo>
                <a:cubicBezTo>
                  <a:pt x="33" y="37"/>
                  <a:pt x="32" y="36"/>
                  <a:pt x="32" y="36"/>
                </a:cubicBezTo>
                <a:cubicBezTo>
                  <a:pt x="31" y="36"/>
                  <a:pt x="31" y="36"/>
                  <a:pt x="31" y="36"/>
                </a:cubicBezTo>
                <a:cubicBezTo>
                  <a:pt x="30" y="35"/>
                  <a:pt x="29" y="35"/>
                  <a:pt x="28" y="35"/>
                </a:cubicBezTo>
                <a:cubicBezTo>
                  <a:pt x="28" y="35"/>
                  <a:pt x="28" y="35"/>
                  <a:pt x="28" y="35"/>
                </a:cubicBezTo>
                <a:cubicBezTo>
                  <a:pt x="28" y="34"/>
                  <a:pt x="28" y="33"/>
                  <a:pt x="29" y="33"/>
                </a:cubicBezTo>
                <a:cubicBezTo>
                  <a:pt x="31" y="33"/>
                  <a:pt x="32" y="34"/>
                  <a:pt x="34" y="34"/>
                </a:cubicBezTo>
                <a:cubicBezTo>
                  <a:pt x="35" y="35"/>
                  <a:pt x="36" y="36"/>
                  <a:pt x="35" y="36"/>
                </a:cubicBezTo>
                <a:cubicBezTo>
                  <a:pt x="35" y="37"/>
                  <a:pt x="35" y="38"/>
                  <a:pt x="35" y="39"/>
                </a:cubicBezTo>
                <a:cubicBezTo>
                  <a:pt x="34" y="39"/>
                  <a:pt x="35" y="40"/>
                  <a:pt x="36" y="40"/>
                </a:cubicBezTo>
                <a:cubicBezTo>
                  <a:pt x="37" y="40"/>
                  <a:pt x="37" y="39"/>
                  <a:pt x="36" y="37"/>
                </a:cubicBezTo>
                <a:cubicBezTo>
                  <a:pt x="36" y="36"/>
                  <a:pt x="37" y="36"/>
                  <a:pt x="37" y="37"/>
                </a:cubicBezTo>
                <a:cubicBezTo>
                  <a:pt x="37" y="37"/>
                  <a:pt x="38" y="38"/>
                  <a:pt x="38" y="38"/>
                </a:cubicBezTo>
                <a:cubicBezTo>
                  <a:pt x="39" y="38"/>
                  <a:pt x="39" y="39"/>
                  <a:pt x="38" y="40"/>
                </a:cubicBezTo>
                <a:cubicBezTo>
                  <a:pt x="39" y="40"/>
                  <a:pt x="40" y="40"/>
                  <a:pt x="40" y="39"/>
                </a:cubicBezTo>
                <a:cubicBezTo>
                  <a:pt x="40" y="39"/>
                  <a:pt x="43" y="40"/>
                  <a:pt x="43" y="40"/>
                </a:cubicBezTo>
                <a:cubicBezTo>
                  <a:pt x="42" y="39"/>
                  <a:pt x="42" y="38"/>
                  <a:pt x="41" y="37"/>
                </a:cubicBezTo>
                <a:cubicBezTo>
                  <a:pt x="42" y="37"/>
                  <a:pt x="42" y="36"/>
                  <a:pt x="41" y="35"/>
                </a:cubicBezTo>
                <a:cubicBezTo>
                  <a:pt x="41" y="36"/>
                  <a:pt x="40" y="36"/>
                  <a:pt x="40" y="36"/>
                </a:cubicBezTo>
                <a:cubicBezTo>
                  <a:pt x="39" y="36"/>
                  <a:pt x="39" y="35"/>
                  <a:pt x="38" y="36"/>
                </a:cubicBezTo>
                <a:cubicBezTo>
                  <a:pt x="37" y="35"/>
                  <a:pt x="37" y="35"/>
                  <a:pt x="38" y="35"/>
                </a:cubicBezTo>
                <a:cubicBezTo>
                  <a:pt x="40" y="35"/>
                  <a:pt x="41" y="34"/>
                  <a:pt x="41" y="33"/>
                </a:cubicBezTo>
                <a:cubicBezTo>
                  <a:pt x="41" y="32"/>
                  <a:pt x="39" y="32"/>
                  <a:pt x="39" y="32"/>
                </a:cubicBezTo>
                <a:cubicBezTo>
                  <a:pt x="39" y="33"/>
                  <a:pt x="38" y="34"/>
                  <a:pt x="37" y="34"/>
                </a:cubicBezTo>
                <a:cubicBezTo>
                  <a:pt x="36" y="34"/>
                  <a:pt x="36" y="34"/>
                  <a:pt x="35" y="33"/>
                </a:cubicBezTo>
                <a:cubicBezTo>
                  <a:pt x="33" y="32"/>
                  <a:pt x="32" y="31"/>
                  <a:pt x="32" y="29"/>
                </a:cubicBezTo>
                <a:cubicBezTo>
                  <a:pt x="32" y="28"/>
                  <a:pt x="32" y="28"/>
                  <a:pt x="33" y="27"/>
                </a:cubicBezTo>
                <a:cubicBezTo>
                  <a:pt x="33" y="27"/>
                  <a:pt x="33" y="27"/>
                  <a:pt x="33" y="28"/>
                </a:cubicBezTo>
                <a:cubicBezTo>
                  <a:pt x="33" y="29"/>
                  <a:pt x="34" y="30"/>
                  <a:pt x="35" y="30"/>
                </a:cubicBezTo>
                <a:cubicBezTo>
                  <a:pt x="35" y="30"/>
                  <a:pt x="36" y="30"/>
                  <a:pt x="35" y="31"/>
                </a:cubicBezTo>
                <a:cubicBezTo>
                  <a:pt x="36" y="31"/>
                  <a:pt x="36" y="31"/>
                  <a:pt x="37" y="31"/>
                </a:cubicBezTo>
                <a:cubicBezTo>
                  <a:pt x="37" y="30"/>
                  <a:pt x="37" y="30"/>
                  <a:pt x="36" y="29"/>
                </a:cubicBezTo>
                <a:cubicBezTo>
                  <a:pt x="34" y="29"/>
                  <a:pt x="34" y="28"/>
                  <a:pt x="34" y="27"/>
                </a:cubicBezTo>
                <a:cubicBezTo>
                  <a:pt x="34" y="27"/>
                  <a:pt x="35" y="27"/>
                  <a:pt x="35" y="27"/>
                </a:cubicBezTo>
                <a:cubicBezTo>
                  <a:pt x="35" y="28"/>
                  <a:pt x="36" y="28"/>
                  <a:pt x="37" y="28"/>
                </a:cubicBezTo>
                <a:cubicBezTo>
                  <a:pt x="37" y="28"/>
                  <a:pt x="38" y="28"/>
                  <a:pt x="38" y="29"/>
                </a:cubicBezTo>
                <a:cubicBezTo>
                  <a:pt x="38" y="29"/>
                  <a:pt x="38" y="30"/>
                  <a:pt x="37" y="30"/>
                </a:cubicBezTo>
                <a:cubicBezTo>
                  <a:pt x="39" y="30"/>
                  <a:pt x="39" y="29"/>
                  <a:pt x="39" y="28"/>
                </a:cubicBezTo>
                <a:cubicBezTo>
                  <a:pt x="40" y="28"/>
                  <a:pt x="41" y="28"/>
                  <a:pt x="42" y="27"/>
                </a:cubicBezTo>
                <a:cubicBezTo>
                  <a:pt x="41" y="27"/>
                  <a:pt x="40" y="26"/>
                  <a:pt x="39" y="26"/>
                </a:cubicBezTo>
                <a:cubicBezTo>
                  <a:pt x="40" y="25"/>
                  <a:pt x="39" y="24"/>
                  <a:pt x="38" y="23"/>
                </a:cubicBezTo>
                <a:cubicBezTo>
                  <a:pt x="38" y="24"/>
                  <a:pt x="38" y="24"/>
                  <a:pt x="38" y="25"/>
                </a:cubicBezTo>
                <a:cubicBezTo>
                  <a:pt x="38" y="25"/>
                  <a:pt x="37" y="26"/>
                  <a:pt x="37" y="25"/>
                </a:cubicBezTo>
                <a:cubicBezTo>
                  <a:pt x="36" y="25"/>
                  <a:pt x="35" y="25"/>
                  <a:pt x="35" y="26"/>
                </a:cubicBezTo>
                <a:cubicBezTo>
                  <a:pt x="35" y="26"/>
                  <a:pt x="34" y="26"/>
                  <a:pt x="34" y="26"/>
                </a:cubicBezTo>
                <a:cubicBezTo>
                  <a:pt x="34" y="24"/>
                  <a:pt x="35" y="24"/>
                  <a:pt x="37" y="24"/>
                </a:cubicBezTo>
                <a:cubicBezTo>
                  <a:pt x="37" y="24"/>
                  <a:pt x="38" y="23"/>
                  <a:pt x="37" y="23"/>
                </a:cubicBezTo>
                <a:cubicBezTo>
                  <a:pt x="37" y="22"/>
                  <a:pt x="36" y="22"/>
                  <a:pt x="36" y="23"/>
                </a:cubicBezTo>
                <a:cubicBezTo>
                  <a:pt x="36" y="23"/>
                  <a:pt x="36" y="23"/>
                  <a:pt x="35" y="23"/>
                </a:cubicBezTo>
                <a:cubicBezTo>
                  <a:pt x="34" y="23"/>
                  <a:pt x="34" y="24"/>
                  <a:pt x="33" y="25"/>
                </a:cubicBezTo>
                <a:cubicBezTo>
                  <a:pt x="33" y="25"/>
                  <a:pt x="33" y="26"/>
                  <a:pt x="33" y="25"/>
                </a:cubicBezTo>
                <a:cubicBezTo>
                  <a:pt x="32" y="25"/>
                  <a:pt x="32" y="24"/>
                  <a:pt x="32" y="24"/>
                </a:cubicBezTo>
                <a:cubicBezTo>
                  <a:pt x="33" y="22"/>
                  <a:pt x="34" y="21"/>
                  <a:pt x="36" y="20"/>
                </a:cubicBezTo>
                <a:cubicBezTo>
                  <a:pt x="37" y="19"/>
                  <a:pt x="38" y="19"/>
                  <a:pt x="38" y="20"/>
                </a:cubicBezTo>
                <a:cubicBezTo>
                  <a:pt x="39" y="20"/>
                  <a:pt x="40" y="21"/>
                  <a:pt x="40" y="22"/>
                </a:cubicBezTo>
                <a:cubicBezTo>
                  <a:pt x="40" y="22"/>
                  <a:pt x="41" y="22"/>
                  <a:pt x="42" y="21"/>
                </a:cubicBezTo>
                <a:cubicBezTo>
                  <a:pt x="42" y="20"/>
                  <a:pt x="41" y="19"/>
                  <a:pt x="39" y="19"/>
                </a:cubicBezTo>
                <a:cubicBezTo>
                  <a:pt x="38" y="19"/>
                  <a:pt x="38" y="18"/>
                  <a:pt x="40" y="18"/>
                </a:cubicBezTo>
                <a:cubicBezTo>
                  <a:pt x="40" y="19"/>
                  <a:pt x="40" y="18"/>
                  <a:pt x="41" y="18"/>
                </a:cubicBezTo>
                <a:cubicBezTo>
                  <a:pt x="42" y="18"/>
                  <a:pt x="42" y="18"/>
                  <a:pt x="43" y="19"/>
                </a:cubicBezTo>
                <a:cubicBezTo>
                  <a:pt x="43" y="18"/>
                  <a:pt x="44" y="18"/>
                  <a:pt x="43" y="17"/>
                </a:cubicBezTo>
                <a:cubicBezTo>
                  <a:pt x="44" y="16"/>
                  <a:pt x="44" y="16"/>
                  <a:pt x="45" y="15"/>
                </a:cubicBezTo>
                <a:cubicBezTo>
                  <a:pt x="45" y="15"/>
                  <a:pt x="42" y="15"/>
                  <a:pt x="42" y="15"/>
                </a:cubicBezTo>
                <a:cubicBezTo>
                  <a:pt x="42" y="14"/>
                  <a:pt x="41" y="14"/>
                  <a:pt x="40" y="14"/>
                </a:cubicBezTo>
                <a:cubicBezTo>
                  <a:pt x="41" y="15"/>
                  <a:pt x="41" y="16"/>
                  <a:pt x="40" y="16"/>
                </a:cubicBezTo>
                <a:cubicBezTo>
                  <a:pt x="39" y="16"/>
                  <a:pt x="39" y="17"/>
                  <a:pt x="39" y="17"/>
                </a:cubicBezTo>
                <a:cubicBezTo>
                  <a:pt x="38" y="18"/>
                  <a:pt x="37" y="18"/>
                  <a:pt x="38" y="16"/>
                </a:cubicBezTo>
                <a:cubicBezTo>
                  <a:pt x="39" y="15"/>
                  <a:pt x="39" y="14"/>
                  <a:pt x="38" y="13"/>
                </a:cubicBezTo>
                <a:cubicBezTo>
                  <a:pt x="37" y="13"/>
                  <a:pt x="36" y="14"/>
                  <a:pt x="37" y="15"/>
                </a:cubicBezTo>
                <a:cubicBezTo>
                  <a:pt x="37" y="15"/>
                  <a:pt x="37" y="16"/>
                  <a:pt x="37" y="17"/>
                </a:cubicBezTo>
                <a:cubicBezTo>
                  <a:pt x="37" y="18"/>
                  <a:pt x="36" y="18"/>
                  <a:pt x="35" y="19"/>
                </a:cubicBezTo>
                <a:cubicBezTo>
                  <a:pt x="33" y="19"/>
                  <a:pt x="32" y="20"/>
                  <a:pt x="30" y="19"/>
                </a:cubicBezTo>
                <a:cubicBezTo>
                  <a:pt x="29" y="19"/>
                  <a:pt x="29" y="18"/>
                  <a:pt x="29" y="17"/>
                </a:cubicBezTo>
                <a:cubicBezTo>
                  <a:pt x="29" y="17"/>
                  <a:pt x="29" y="17"/>
                  <a:pt x="30" y="17"/>
                </a:cubicBezTo>
                <a:cubicBezTo>
                  <a:pt x="31" y="18"/>
                  <a:pt x="32" y="17"/>
                  <a:pt x="32" y="17"/>
                </a:cubicBezTo>
                <a:cubicBezTo>
                  <a:pt x="33" y="16"/>
                  <a:pt x="33" y="16"/>
                  <a:pt x="33" y="17"/>
                </a:cubicBezTo>
                <a:cubicBezTo>
                  <a:pt x="34" y="17"/>
                  <a:pt x="34" y="16"/>
                  <a:pt x="34" y="16"/>
                </a:cubicBezTo>
                <a:cubicBezTo>
                  <a:pt x="34" y="15"/>
                  <a:pt x="33" y="15"/>
                  <a:pt x="33" y="16"/>
                </a:cubicBezTo>
                <a:cubicBezTo>
                  <a:pt x="32" y="17"/>
                  <a:pt x="31" y="17"/>
                  <a:pt x="30" y="16"/>
                </a:cubicBezTo>
                <a:cubicBezTo>
                  <a:pt x="30" y="16"/>
                  <a:pt x="30" y="16"/>
                  <a:pt x="30" y="15"/>
                </a:cubicBezTo>
                <a:cubicBezTo>
                  <a:pt x="31" y="15"/>
                  <a:pt x="31" y="15"/>
                  <a:pt x="32" y="14"/>
                </a:cubicBezTo>
                <a:cubicBezTo>
                  <a:pt x="32" y="14"/>
                  <a:pt x="33" y="14"/>
                  <a:pt x="33" y="14"/>
                </a:cubicBezTo>
                <a:cubicBezTo>
                  <a:pt x="34" y="14"/>
                  <a:pt x="34" y="15"/>
                  <a:pt x="34" y="15"/>
                </a:cubicBezTo>
                <a:cubicBezTo>
                  <a:pt x="35" y="14"/>
                  <a:pt x="34" y="13"/>
                  <a:pt x="33" y="12"/>
                </a:cubicBezTo>
                <a:cubicBezTo>
                  <a:pt x="33" y="11"/>
                  <a:pt x="33" y="11"/>
                  <a:pt x="34" y="10"/>
                </a:cubicBezTo>
                <a:cubicBezTo>
                  <a:pt x="33" y="10"/>
                  <a:pt x="32" y="11"/>
                  <a:pt x="31" y="11"/>
                </a:cubicBezTo>
                <a:cubicBezTo>
                  <a:pt x="30" y="10"/>
                  <a:pt x="29" y="10"/>
                  <a:pt x="28" y="11"/>
                </a:cubicBezTo>
                <a:cubicBezTo>
                  <a:pt x="29" y="11"/>
                  <a:pt x="29" y="11"/>
                  <a:pt x="30" y="12"/>
                </a:cubicBezTo>
                <a:cubicBezTo>
                  <a:pt x="30" y="12"/>
                  <a:pt x="30" y="13"/>
                  <a:pt x="30" y="13"/>
                </a:cubicBezTo>
                <a:cubicBezTo>
                  <a:pt x="29" y="14"/>
                  <a:pt x="29" y="14"/>
                  <a:pt x="29" y="15"/>
                </a:cubicBezTo>
                <a:cubicBezTo>
                  <a:pt x="29" y="15"/>
                  <a:pt x="29" y="15"/>
                  <a:pt x="29" y="16"/>
                </a:cubicBezTo>
                <a:cubicBezTo>
                  <a:pt x="28" y="15"/>
                  <a:pt x="28" y="14"/>
                  <a:pt x="28" y="12"/>
                </a:cubicBezTo>
                <a:cubicBezTo>
                  <a:pt x="29" y="12"/>
                  <a:pt x="28" y="11"/>
                  <a:pt x="28" y="11"/>
                </a:cubicBezTo>
                <a:cubicBezTo>
                  <a:pt x="27" y="11"/>
                  <a:pt x="27" y="12"/>
                  <a:pt x="27" y="12"/>
                </a:cubicBezTo>
                <a:cubicBezTo>
                  <a:pt x="28" y="13"/>
                  <a:pt x="28" y="13"/>
                  <a:pt x="27" y="13"/>
                </a:cubicBezTo>
                <a:cubicBezTo>
                  <a:pt x="27" y="14"/>
                  <a:pt x="27" y="15"/>
                  <a:pt x="28" y="16"/>
                </a:cubicBezTo>
                <a:cubicBezTo>
                  <a:pt x="28" y="16"/>
                  <a:pt x="28" y="16"/>
                  <a:pt x="28" y="17"/>
                </a:cubicBezTo>
                <a:cubicBezTo>
                  <a:pt x="27" y="17"/>
                  <a:pt x="26" y="17"/>
                  <a:pt x="26" y="16"/>
                </a:cubicBezTo>
                <a:cubicBezTo>
                  <a:pt x="25" y="15"/>
                  <a:pt x="25" y="13"/>
                  <a:pt x="25" y="11"/>
                </a:cubicBezTo>
                <a:cubicBezTo>
                  <a:pt x="25" y="10"/>
                  <a:pt x="25" y="9"/>
                  <a:pt x="26" y="9"/>
                </a:cubicBezTo>
                <a:cubicBezTo>
                  <a:pt x="26" y="8"/>
                  <a:pt x="27" y="8"/>
                  <a:pt x="28" y="8"/>
                </a:cubicBezTo>
                <a:cubicBezTo>
                  <a:pt x="29" y="9"/>
                  <a:pt x="29" y="7"/>
                  <a:pt x="29" y="7"/>
                </a:cubicBezTo>
                <a:cubicBezTo>
                  <a:pt x="28" y="6"/>
                  <a:pt x="27" y="6"/>
                  <a:pt x="26" y="8"/>
                </a:cubicBezTo>
                <a:cubicBezTo>
                  <a:pt x="25" y="9"/>
                  <a:pt x="24" y="8"/>
                  <a:pt x="25" y="7"/>
                </a:cubicBezTo>
                <a:cubicBezTo>
                  <a:pt x="25" y="7"/>
                  <a:pt x="26" y="6"/>
                  <a:pt x="26" y="6"/>
                </a:cubicBezTo>
                <a:cubicBezTo>
                  <a:pt x="26" y="5"/>
                  <a:pt x="26" y="5"/>
                  <a:pt x="27" y="5"/>
                </a:cubicBezTo>
                <a:cubicBezTo>
                  <a:pt x="27" y="4"/>
                  <a:pt x="26" y="3"/>
                  <a:pt x="26" y="4"/>
                </a:cubicBezTo>
                <a:cubicBezTo>
                  <a:pt x="25" y="3"/>
                  <a:pt x="25" y="1"/>
                  <a:pt x="25" y="0"/>
                </a:cubicBezTo>
                <a:cubicBezTo>
                  <a:pt x="25" y="0"/>
                  <a:pt x="24" y="3"/>
                  <a:pt x="24" y="3"/>
                </a:cubicBezTo>
                <a:close/>
                <a:moveTo>
                  <a:pt x="40" y="27"/>
                </a:moveTo>
                <a:cubicBezTo>
                  <a:pt x="40" y="27"/>
                  <a:pt x="39" y="27"/>
                  <a:pt x="39" y="28"/>
                </a:cubicBezTo>
                <a:cubicBezTo>
                  <a:pt x="39" y="28"/>
                  <a:pt x="39" y="29"/>
                  <a:pt x="38" y="29"/>
                </a:cubicBezTo>
                <a:cubicBezTo>
                  <a:pt x="38" y="28"/>
                  <a:pt x="38" y="28"/>
                  <a:pt x="37" y="27"/>
                </a:cubicBezTo>
                <a:cubicBezTo>
                  <a:pt x="37" y="27"/>
                  <a:pt x="36" y="27"/>
                  <a:pt x="36" y="27"/>
                </a:cubicBezTo>
                <a:cubicBezTo>
                  <a:pt x="35" y="27"/>
                  <a:pt x="33" y="27"/>
                  <a:pt x="31" y="27"/>
                </a:cubicBezTo>
                <a:cubicBezTo>
                  <a:pt x="30" y="27"/>
                  <a:pt x="29" y="27"/>
                  <a:pt x="28" y="28"/>
                </a:cubicBezTo>
                <a:cubicBezTo>
                  <a:pt x="28" y="27"/>
                  <a:pt x="27" y="27"/>
                  <a:pt x="26" y="26"/>
                </a:cubicBezTo>
                <a:cubicBezTo>
                  <a:pt x="26" y="26"/>
                  <a:pt x="25" y="26"/>
                  <a:pt x="24" y="26"/>
                </a:cubicBezTo>
                <a:cubicBezTo>
                  <a:pt x="24" y="26"/>
                  <a:pt x="24" y="26"/>
                  <a:pt x="24" y="26"/>
                </a:cubicBezTo>
                <a:cubicBezTo>
                  <a:pt x="25" y="27"/>
                  <a:pt x="25" y="27"/>
                  <a:pt x="25" y="27"/>
                </a:cubicBezTo>
                <a:cubicBezTo>
                  <a:pt x="24" y="27"/>
                  <a:pt x="24" y="27"/>
                  <a:pt x="24" y="27"/>
                </a:cubicBezTo>
                <a:cubicBezTo>
                  <a:pt x="24" y="27"/>
                  <a:pt x="24" y="27"/>
                  <a:pt x="24" y="27"/>
                </a:cubicBezTo>
                <a:cubicBezTo>
                  <a:pt x="24" y="28"/>
                  <a:pt x="24" y="28"/>
                  <a:pt x="25" y="29"/>
                </a:cubicBezTo>
                <a:cubicBezTo>
                  <a:pt x="25" y="30"/>
                  <a:pt x="26" y="30"/>
                  <a:pt x="27" y="30"/>
                </a:cubicBezTo>
                <a:cubicBezTo>
                  <a:pt x="26" y="31"/>
                  <a:pt x="26" y="33"/>
                  <a:pt x="27" y="34"/>
                </a:cubicBezTo>
                <a:cubicBezTo>
                  <a:pt x="27" y="35"/>
                  <a:pt x="28" y="36"/>
                  <a:pt x="29" y="38"/>
                </a:cubicBezTo>
                <a:cubicBezTo>
                  <a:pt x="29" y="38"/>
                  <a:pt x="29" y="38"/>
                  <a:pt x="29" y="39"/>
                </a:cubicBezTo>
                <a:cubicBezTo>
                  <a:pt x="30" y="39"/>
                  <a:pt x="30" y="40"/>
                  <a:pt x="31" y="39"/>
                </a:cubicBezTo>
                <a:cubicBezTo>
                  <a:pt x="31" y="40"/>
                  <a:pt x="31" y="40"/>
                  <a:pt x="30" y="40"/>
                </a:cubicBezTo>
                <a:cubicBezTo>
                  <a:pt x="30" y="41"/>
                  <a:pt x="30" y="41"/>
                  <a:pt x="30" y="41"/>
                </a:cubicBezTo>
                <a:cubicBezTo>
                  <a:pt x="30" y="41"/>
                  <a:pt x="30" y="41"/>
                  <a:pt x="30" y="41"/>
                </a:cubicBezTo>
                <a:cubicBezTo>
                  <a:pt x="30" y="41"/>
                  <a:pt x="29" y="41"/>
                  <a:pt x="29" y="41"/>
                </a:cubicBezTo>
                <a:cubicBezTo>
                  <a:pt x="28" y="41"/>
                  <a:pt x="28" y="41"/>
                  <a:pt x="28" y="41"/>
                </a:cubicBezTo>
                <a:cubicBezTo>
                  <a:pt x="28" y="40"/>
                  <a:pt x="29" y="40"/>
                  <a:pt x="28" y="39"/>
                </a:cubicBezTo>
                <a:cubicBezTo>
                  <a:pt x="28" y="39"/>
                  <a:pt x="28" y="38"/>
                  <a:pt x="28" y="38"/>
                </a:cubicBezTo>
                <a:cubicBezTo>
                  <a:pt x="27" y="37"/>
                  <a:pt x="27" y="35"/>
                  <a:pt x="26" y="34"/>
                </a:cubicBezTo>
                <a:cubicBezTo>
                  <a:pt x="26" y="33"/>
                  <a:pt x="24" y="32"/>
                  <a:pt x="23" y="32"/>
                </a:cubicBezTo>
                <a:cubicBezTo>
                  <a:pt x="24" y="31"/>
                  <a:pt x="24" y="30"/>
                  <a:pt x="24" y="29"/>
                </a:cubicBezTo>
                <a:cubicBezTo>
                  <a:pt x="24" y="29"/>
                  <a:pt x="23" y="28"/>
                  <a:pt x="23" y="27"/>
                </a:cubicBezTo>
                <a:cubicBezTo>
                  <a:pt x="23" y="28"/>
                  <a:pt x="23" y="28"/>
                  <a:pt x="23" y="28"/>
                </a:cubicBezTo>
                <a:cubicBezTo>
                  <a:pt x="22" y="28"/>
                  <a:pt x="22" y="28"/>
                  <a:pt x="22" y="28"/>
                </a:cubicBezTo>
                <a:cubicBezTo>
                  <a:pt x="22" y="28"/>
                  <a:pt x="22" y="28"/>
                  <a:pt x="22" y="28"/>
                </a:cubicBezTo>
                <a:cubicBezTo>
                  <a:pt x="22" y="27"/>
                  <a:pt x="22" y="27"/>
                  <a:pt x="22" y="27"/>
                </a:cubicBezTo>
                <a:cubicBezTo>
                  <a:pt x="22" y="28"/>
                  <a:pt x="21" y="28"/>
                  <a:pt x="21" y="29"/>
                </a:cubicBezTo>
                <a:cubicBezTo>
                  <a:pt x="20" y="30"/>
                  <a:pt x="21" y="31"/>
                  <a:pt x="21" y="31"/>
                </a:cubicBezTo>
                <a:cubicBezTo>
                  <a:pt x="20" y="32"/>
                  <a:pt x="19" y="32"/>
                  <a:pt x="18" y="33"/>
                </a:cubicBezTo>
                <a:cubicBezTo>
                  <a:pt x="17" y="34"/>
                  <a:pt x="16" y="35"/>
                  <a:pt x="15" y="37"/>
                </a:cubicBezTo>
                <a:cubicBezTo>
                  <a:pt x="15" y="37"/>
                  <a:pt x="15" y="37"/>
                  <a:pt x="15" y="38"/>
                </a:cubicBezTo>
                <a:cubicBezTo>
                  <a:pt x="14" y="39"/>
                  <a:pt x="14" y="39"/>
                  <a:pt x="15" y="40"/>
                </a:cubicBezTo>
                <a:cubicBezTo>
                  <a:pt x="15" y="40"/>
                  <a:pt x="14" y="40"/>
                  <a:pt x="14" y="39"/>
                </a:cubicBezTo>
                <a:cubicBezTo>
                  <a:pt x="13" y="39"/>
                  <a:pt x="13" y="40"/>
                  <a:pt x="13" y="40"/>
                </a:cubicBezTo>
                <a:cubicBezTo>
                  <a:pt x="13" y="39"/>
                  <a:pt x="13" y="39"/>
                  <a:pt x="13" y="38"/>
                </a:cubicBezTo>
                <a:cubicBezTo>
                  <a:pt x="12" y="38"/>
                  <a:pt x="12" y="38"/>
                  <a:pt x="12" y="37"/>
                </a:cubicBezTo>
                <a:cubicBezTo>
                  <a:pt x="13" y="38"/>
                  <a:pt x="13" y="38"/>
                  <a:pt x="14" y="37"/>
                </a:cubicBezTo>
                <a:cubicBezTo>
                  <a:pt x="14" y="37"/>
                  <a:pt x="14" y="37"/>
                  <a:pt x="15" y="37"/>
                </a:cubicBezTo>
                <a:cubicBezTo>
                  <a:pt x="16" y="35"/>
                  <a:pt x="17" y="34"/>
                  <a:pt x="17" y="33"/>
                </a:cubicBezTo>
                <a:cubicBezTo>
                  <a:pt x="18" y="32"/>
                  <a:pt x="18" y="30"/>
                  <a:pt x="18" y="29"/>
                </a:cubicBezTo>
                <a:cubicBezTo>
                  <a:pt x="19" y="29"/>
                  <a:pt x="20" y="29"/>
                  <a:pt x="20" y="29"/>
                </a:cubicBezTo>
                <a:cubicBezTo>
                  <a:pt x="21" y="28"/>
                  <a:pt x="21" y="27"/>
                  <a:pt x="21" y="27"/>
                </a:cubicBezTo>
                <a:cubicBezTo>
                  <a:pt x="21" y="27"/>
                  <a:pt x="21" y="27"/>
                  <a:pt x="21" y="27"/>
                </a:cubicBezTo>
                <a:cubicBezTo>
                  <a:pt x="20" y="27"/>
                  <a:pt x="20" y="27"/>
                  <a:pt x="20" y="27"/>
                </a:cubicBezTo>
                <a:cubicBezTo>
                  <a:pt x="21" y="26"/>
                  <a:pt x="21" y="26"/>
                  <a:pt x="21" y="26"/>
                </a:cubicBezTo>
                <a:cubicBezTo>
                  <a:pt x="21" y="26"/>
                  <a:pt x="21" y="26"/>
                  <a:pt x="21" y="26"/>
                </a:cubicBezTo>
                <a:cubicBezTo>
                  <a:pt x="20" y="26"/>
                  <a:pt x="20" y="26"/>
                  <a:pt x="19" y="26"/>
                </a:cubicBezTo>
                <a:cubicBezTo>
                  <a:pt x="18" y="26"/>
                  <a:pt x="17" y="26"/>
                  <a:pt x="17" y="27"/>
                </a:cubicBezTo>
                <a:cubicBezTo>
                  <a:pt x="16" y="26"/>
                  <a:pt x="15" y="25"/>
                  <a:pt x="14" y="25"/>
                </a:cubicBezTo>
                <a:cubicBezTo>
                  <a:pt x="12" y="25"/>
                  <a:pt x="11" y="25"/>
                  <a:pt x="9" y="24"/>
                </a:cubicBezTo>
                <a:cubicBezTo>
                  <a:pt x="9" y="25"/>
                  <a:pt x="9" y="25"/>
                  <a:pt x="8" y="25"/>
                </a:cubicBezTo>
                <a:cubicBezTo>
                  <a:pt x="7" y="25"/>
                  <a:pt x="7" y="25"/>
                  <a:pt x="7" y="26"/>
                </a:cubicBezTo>
                <a:cubicBezTo>
                  <a:pt x="7" y="26"/>
                  <a:pt x="6" y="25"/>
                  <a:pt x="7" y="25"/>
                </a:cubicBezTo>
                <a:cubicBezTo>
                  <a:pt x="6" y="24"/>
                  <a:pt x="6" y="24"/>
                  <a:pt x="5" y="24"/>
                </a:cubicBezTo>
                <a:cubicBezTo>
                  <a:pt x="6" y="24"/>
                  <a:pt x="6" y="24"/>
                  <a:pt x="7" y="23"/>
                </a:cubicBezTo>
                <a:cubicBezTo>
                  <a:pt x="7" y="23"/>
                  <a:pt x="7" y="22"/>
                  <a:pt x="7" y="22"/>
                </a:cubicBezTo>
                <a:cubicBezTo>
                  <a:pt x="7" y="23"/>
                  <a:pt x="7" y="23"/>
                  <a:pt x="8" y="23"/>
                </a:cubicBezTo>
                <a:cubicBezTo>
                  <a:pt x="9" y="24"/>
                  <a:pt x="9" y="24"/>
                  <a:pt x="9" y="24"/>
                </a:cubicBezTo>
                <a:cubicBezTo>
                  <a:pt x="11" y="24"/>
                  <a:pt x="12" y="24"/>
                  <a:pt x="14" y="24"/>
                </a:cubicBezTo>
                <a:cubicBezTo>
                  <a:pt x="15" y="24"/>
                  <a:pt x="16" y="24"/>
                  <a:pt x="17" y="23"/>
                </a:cubicBezTo>
                <a:cubicBezTo>
                  <a:pt x="18" y="24"/>
                  <a:pt x="18" y="24"/>
                  <a:pt x="19" y="25"/>
                </a:cubicBezTo>
                <a:cubicBezTo>
                  <a:pt x="20" y="25"/>
                  <a:pt x="20" y="25"/>
                  <a:pt x="21" y="25"/>
                </a:cubicBezTo>
                <a:cubicBezTo>
                  <a:pt x="21" y="25"/>
                  <a:pt x="21" y="25"/>
                  <a:pt x="21" y="25"/>
                </a:cubicBezTo>
                <a:cubicBezTo>
                  <a:pt x="21" y="24"/>
                  <a:pt x="21" y="24"/>
                  <a:pt x="21" y="24"/>
                </a:cubicBezTo>
                <a:cubicBezTo>
                  <a:pt x="21" y="24"/>
                  <a:pt x="21" y="24"/>
                  <a:pt x="21" y="24"/>
                </a:cubicBezTo>
                <a:cubicBezTo>
                  <a:pt x="22" y="24"/>
                  <a:pt x="22" y="24"/>
                  <a:pt x="22" y="24"/>
                </a:cubicBezTo>
                <a:cubicBezTo>
                  <a:pt x="21" y="23"/>
                  <a:pt x="21" y="23"/>
                  <a:pt x="21" y="22"/>
                </a:cubicBezTo>
                <a:cubicBezTo>
                  <a:pt x="20" y="21"/>
                  <a:pt x="19" y="21"/>
                  <a:pt x="18" y="21"/>
                </a:cubicBezTo>
                <a:cubicBezTo>
                  <a:pt x="19" y="20"/>
                  <a:pt x="19" y="19"/>
                  <a:pt x="19" y="17"/>
                </a:cubicBezTo>
                <a:cubicBezTo>
                  <a:pt x="18" y="16"/>
                  <a:pt x="17" y="14"/>
                  <a:pt x="17" y="13"/>
                </a:cubicBezTo>
                <a:cubicBezTo>
                  <a:pt x="16" y="13"/>
                  <a:pt x="16" y="13"/>
                  <a:pt x="16" y="12"/>
                </a:cubicBezTo>
                <a:cubicBezTo>
                  <a:pt x="16" y="12"/>
                  <a:pt x="15" y="11"/>
                  <a:pt x="14" y="12"/>
                </a:cubicBezTo>
                <a:cubicBezTo>
                  <a:pt x="14" y="11"/>
                  <a:pt x="15" y="11"/>
                  <a:pt x="15" y="11"/>
                </a:cubicBezTo>
                <a:cubicBezTo>
                  <a:pt x="15" y="10"/>
                  <a:pt x="15" y="10"/>
                  <a:pt x="15" y="9"/>
                </a:cubicBezTo>
                <a:cubicBezTo>
                  <a:pt x="16" y="10"/>
                  <a:pt x="16" y="10"/>
                  <a:pt x="16" y="10"/>
                </a:cubicBezTo>
                <a:cubicBezTo>
                  <a:pt x="17" y="10"/>
                  <a:pt x="17" y="10"/>
                  <a:pt x="18" y="10"/>
                </a:cubicBezTo>
                <a:cubicBezTo>
                  <a:pt x="17" y="10"/>
                  <a:pt x="17" y="11"/>
                  <a:pt x="17" y="12"/>
                </a:cubicBezTo>
                <a:cubicBezTo>
                  <a:pt x="17" y="12"/>
                  <a:pt x="17" y="13"/>
                  <a:pt x="17" y="13"/>
                </a:cubicBezTo>
                <a:cubicBezTo>
                  <a:pt x="18" y="14"/>
                  <a:pt x="18" y="16"/>
                  <a:pt x="19" y="17"/>
                </a:cubicBezTo>
                <a:cubicBezTo>
                  <a:pt x="20" y="18"/>
                  <a:pt x="21" y="19"/>
                  <a:pt x="22" y="19"/>
                </a:cubicBezTo>
                <a:cubicBezTo>
                  <a:pt x="21" y="20"/>
                  <a:pt x="21" y="21"/>
                  <a:pt x="21" y="22"/>
                </a:cubicBezTo>
                <a:cubicBezTo>
                  <a:pt x="22" y="22"/>
                  <a:pt x="22" y="23"/>
                  <a:pt x="22" y="24"/>
                </a:cubicBezTo>
                <a:cubicBezTo>
                  <a:pt x="22" y="23"/>
                  <a:pt x="22" y="23"/>
                  <a:pt x="22" y="23"/>
                </a:cubicBezTo>
                <a:cubicBezTo>
                  <a:pt x="23" y="23"/>
                  <a:pt x="23" y="23"/>
                  <a:pt x="23" y="23"/>
                </a:cubicBezTo>
                <a:cubicBezTo>
                  <a:pt x="23" y="23"/>
                  <a:pt x="23" y="23"/>
                  <a:pt x="23" y="23"/>
                </a:cubicBezTo>
                <a:cubicBezTo>
                  <a:pt x="23" y="24"/>
                  <a:pt x="23" y="24"/>
                  <a:pt x="23" y="24"/>
                </a:cubicBezTo>
                <a:cubicBezTo>
                  <a:pt x="24" y="23"/>
                  <a:pt x="24" y="23"/>
                  <a:pt x="24" y="22"/>
                </a:cubicBezTo>
                <a:cubicBezTo>
                  <a:pt x="25" y="21"/>
                  <a:pt x="25" y="20"/>
                  <a:pt x="24" y="19"/>
                </a:cubicBezTo>
                <a:cubicBezTo>
                  <a:pt x="25" y="19"/>
                  <a:pt x="27" y="19"/>
                  <a:pt x="27" y="18"/>
                </a:cubicBezTo>
                <a:cubicBezTo>
                  <a:pt x="28" y="17"/>
                  <a:pt x="29" y="15"/>
                  <a:pt x="30" y="14"/>
                </a:cubicBezTo>
                <a:cubicBezTo>
                  <a:pt x="30" y="14"/>
                  <a:pt x="30" y="14"/>
                  <a:pt x="30" y="13"/>
                </a:cubicBezTo>
                <a:cubicBezTo>
                  <a:pt x="31" y="12"/>
                  <a:pt x="31" y="12"/>
                  <a:pt x="30" y="11"/>
                </a:cubicBezTo>
                <a:cubicBezTo>
                  <a:pt x="30" y="11"/>
                  <a:pt x="31" y="11"/>
                  <a:pt x="31" y="12"/>
                </a:cubicBezTo>
                <a:cubicBezTo>
                  <a:pt x="32" y="12"/>
                  <a:pt x="32" y="11"/>
                  <a:pt x="33" y="11"/>
                </a:cubicBezTo>
                <a:cubicBezTo>
                  <a:pt x="33" y="12"/>
                  <a:pt x="32" y="12"/>
                  <a:pt x="32" y="12"/>
                </a:cubicBezTo>
                <a:cubicBezTo>
                  <a:pt x="33" y="13"/>
                  <a:pt x="33" y="13"/>
                  <a:pt x="33" y="13"/>
                </a:cubicBezTo>
                <a:cubicBezTo>
                  <a:pt x="33" y="13"/>
                  <a:pt x="32" y="13"/>
                  <a:pt x="31" y="14"/>
                </a:cubicBezTo>
                <a:cubicBezTo>
                  <a:pt x="31" y="14"/>
                  <a:pt x="31" y="14"/>
                  <a:pt x="30" y="14"/>
                </a:cubicBezTo>
                <a:cubicBezTo>
                  <a:pt x="30" y="16"/>
                  <a:pt x="29" y="17"/>
                  <a:pt x="28" y="18"/>
                </a:cubicBezTo>
                <a:cubicBezTo>
                  <a:pt x="27" y="19"/>
                  <a:pt x="27" y="20"/>
                  <a:pt x="27" y="22"/>
                </a:cubicBezTo>
                <a:cubicBezTo>
                  <a:pt x="26" y="22"/>
                  <a:pt x="26" y="22"/>
                  <a:pt x="25" y="22"/>
                </a:cubicBezTo>
                <a:cubicBezTo>
                  <a:pt x="25" y="23"/>
                  <a:pt x="24" y="23"/>
                  <a:pt x="24" y="24"/>
                </a:cubicBezTo>
                <a:cubicBezTo>
                  <a:pt x="24" y="24"/>
                  <a:pt x="24" y="24"/>
                  <a:pt x="24" y="24"/>
                </a:cubicBezTo>
                <a:cubicBezTo>
                  <a:pt x="25" y="24"/>
                  <a:pt x="25" y="24"/>
                  <a:pt x="25" y="24"/>
                </a:cubicBezTo>
                <a:cubicBezTo>
                  <a:pt x="24" y="25"/>
                  <a:pt x="24" y="25"/>
                  <a:pt x="24" y="25"/>
                </a:cubicBezTo>
                <a:cubicBezTo>
                  <a:pt x="24" y="25"/>
                  <a:pt x="24" y="25"/>
                  <a:pt x="24" y="25"/>
                </a:cubicBezTo>
                <a:cubicBezTo>
                  <a:pt x="25" y="25"/>
                  <a:pt x="26" y="25"/>
                  <a:pt x="26" y="25"/>
                </a:cubicBezTo>
                <a:cubicBezTo>
                  <a:pt x="27" y="25"/>
                  <a:pt x="28" y="25"/>
                  <a:pt x="28" y="24"/>
                </a:cubicBezTo>
                <a:cubicBezTo>
                  <a:pt x="29" y="25"/>
                  <a:pt x="30" y="26"/>
                  <a:pt x="31" y="26"/>
                </a:cubicBezTo>
                <a:cubicBezTo>
                  <a:pt x="33" y="26"/>
                  <a:pt x="34" y="26"/>
                  <a:pt x="36" y="27"/>
                </a:cubicBezTo>
                <a:cubicBezTo>
                  <a:pt x="36" y="26"/>
                  <a:pt x="37" y="26"/>
                  <a:pt x="37" y="26"/>
                </a:cubicBezTo>
                <a:cubicBezTo>
                  <a:pt x="38" y="26"/>
                  <a:pt x="38" y="26"/>
                  <a:pt x="39" y="25"/>
                </a:cubicBezTo>
                <a:cubicBezTo>
                  <a:pt x="39" y="25"/>
                  <a:pt x="39" y="26"/>
                  <a:pt x="39" y="26"/>
                </a:cubicBezTo>
                <a:cubicBezTo>
                  <a:pt x="39" y="26"/>
                  <a:pt x="40" y="27"/>
                  <a:pt x="40" y="27"/>
                </a:cubicBezTo>
                <a:close/>
                <a:moveTo>
                  <a:pt x="2" y="35"/>
                </a:moveTo>
                <a:cubicBezTo>
                  <a:pt x="2" y="35"/>
                  <a:pt x="3" y="34"/>
                  <a:pt x="3" y="34"/>
                </a:cubicBezTo>
                <a:cubicBezTo>
                  <a:pt x="3" y="34"/>
                  <a:pt x="3" y="33"/>
                  <a:pt x="3" y="33"/>
                </a:cubicBezTo>
                <a:cubicBezTo>
                  <a:pt x="3" y="33"/>
                  <a:pt x="3" y="34"/>
                  <a:pt x="4" y="33"/>
                </a:cubicBezTo>
                <a:cubicBezTo>
                  <a:pt x="5" y="33"/>
                  <a:pt x="5" y="33"/>
                  <a:pt x="5" y="34"/>
                </a:cubicBezTo>
                <a:cubicBezTo>
                  <a:pt x="5" y="34"/>
                  <a:pt x="5" y="34"/>
                  <a:pt x="5" y="34"/>
                </a:cubicBezTo>
                <a:cubicBezTo>
                  <a:pt x="5" y="34"/>
                  <a:pt x="5" y="34"/>
                  <a:pt x="5" y="34"/>
                </a:cubicBezTo>
                <a:cubicBezTo>
                  <a:pt x="5" y="34"/>
                  <a:pt x="5" y="34"/>
                  <a:pt x="5" y="34"/>
                </a:cubicBezTo>
                <a:cubicBezTo>
                  <a:pt x="5" y="34"/>
                  <a:pt x="5" y="34"/>
                  <a:pt x="4" y="35"/>
                </a:cubicBezTo>
                <a:cubicBezTo>
                  <a:pt x="4" y="35"/>
                  <a:pt x="4" y="36"/>
                  <a:pt x="4" y="36"/>
                </a:cubicBezTo>
                <a:cubicBezTo>
                  <a:pt x="4" y="36"/>
                  <a:pt x="4" y="35"/>
                  <a:pt x="4" y="35"/>
                </a:cubicBezTo>
                <a:cubicBezTo>
                  <a:pt x="3" y="35"/>
                  <a:pt x="3" y="35"/>
                  <a:pt x="2" y="35"/>
                </a:cubicBezTo>
                <a:close/>
                <a:moveTo>
                  <a:pt x="10" y="32"/>
                </a:moveTo>
                <a:cubicBezTo>
                  <a:pt x="10" y="32"/>
                  <a:pt x="10" y="32"/>
                  <a:pt x="10" y="32"/>
                </a:cubicBezTo>
                <a:cubicBezTo>
                  <a:pt x="10" y="31"/>
                  <a:pt x="10" y="31"/>
                  <a:pt x="10" y="31"/>
                </a:cubicBezTo>
                <a:cubicBezTo>
                  <a:pt x="11" y="31"/>
                  <a:pt x="12" y="30"/>
                  <a:pt x="12" y="30"/>
                </a:cubicBezTo>
                <a:cubicBezTo>
                  <a:pt x="13" y="29"/>
                  <a:pt x="14" y="28"/>
                  <a:pt x="14" y="27"/>
                </a:cubicBezTo>
                <a:cubicBezTo>
                  <a:pt x="14" y="26"/>
                  <a:pt x="14" y="26"/>
                  <a:pt x="14" y="27"/>
                </a:cubicBezTo>
                <a:cubicBezTo>
                  <a:pt x="14" y="27"/>
                  <a:pt x="14" y="27"/>
                  <a:pt x="14" y="28"/>
                </a:cubicBezTo>
                <a:cubicBezTo>
                  <a:pt x="14" y="28"/>
                  <a:pt x="14" y="29"/>
                  <a:pt x="15" y="28"/>
                </a:cubicBezTo>
                <a:cubicBezTo>
                  <a:pt x="15" y="28"/>
                  <a:pt x="15" y="27"/>
                  <a:pt x="15" y="27"/>
                </a:cubicBezTo>
                <a:cubicBezTo>
                  <a:pt x="15" y="27"/>
                  <a:pt x="16" y="27"/>
                  <a:pt x="16" y="27"/>
                </a:cubicBezTo>
                <a:cubicBezTo>
                  <a:pt x="15" y="28"/>
                  <a:pt x="15" y="28"/>
                  <a:pt x="15" y="28"/>
                </a:cubicBezTo>
                <a:cubicBezTo>
                  <a:pt x="16" y="28"/>
                  <a:pt x="16" y="28"/>
                  <a:pt x="16" y="28"/>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6" y="29"/>
                  <a:pt x="16" y="29"/>
                </a:cubicBezTo>
                <a:cubicBezTo>
                  <a:pt x="17" y="29"/>
                  <a:pt x="17" y="30"/>
                  <a:pt x="16" y="30"/>
                </a:cubicBezTo>
                <a:cubicBezTo>
                  <a:pt x="16" y="30"/>
                  <a:pt x="16" y="30"/>
                  <a:pt x="17" y="30"/>
                </a:cubicBezTo>
                <a:cubicBezTo>
                  <a:pt x="17" y="30"/>
                  <a:pt x="17" y="31"/>
                  <a:pt x="17" y="31"/>
                </a:cubicBezTo>
                <a:cubicBezTo>
                  <a:pt x="16" y="30"/>
                  <a:pt x="16" y="30"/>
                  <a:pt x="16" y="30"/>
                </a:cubicBezTo>
                <a:cubicBezTo>
                  <a:pt x="15" y="30"/>
                  <a:pt x="15" y="30"/>
                  <a:pt x="15" y="31"/>
                </a:cubicBezTo>
                <a:cubicBezTo>
                  <a:pt x="16" y="31"/>
                  <a:pt x="16" y="31"/>
                  <a:pt x="16" y="31"/>
                </a:cubicBezTo>
                <a:cubicBezTo>
                  <a:pt x="17" y="32"/>
                  <a:pt x="16" y="32"/>
                  <a:pt x="16" y="31"/>
                </a:cubicBezTo>
                <a:cubicBezTo>
                  <a:pt x="15" y="31"/>
                  <a:pt x="14" y="31"/>
                  <a:pt x="13" y="31"/>
                </a:cubicBezTo>
                <a:cubicBezTo>
                  <a:pt x="12" y="31"/>
                  <a:pt x="11" y="31"/>
                  <a:pt x="10" y="32"/>
                </a:cubicBezTo>
                <a:cubicBezTo>
                  <a:pt x="10" y="32"/>
                  <a:pt x="10" y="32"/>
                  <a:pt x="10" y="32"/>
                </a:cubicBezTo>
                <a:close/>
                <a:moveTo>
                  <a:pt x="20" y="27"/>
                </a:moveTo>
                <a:cubicBezTo>
                  <a:pt x="20" y="27"/>
                  <a:pt x="19" y="28"/>
                  <a:pt x="19" y="28"/>
                </a:cubicBezTo>
                <a:cubicBezTo>
                  <a:pt x="18" y="28"/>
                  <a:pt x="18" y="28"/>
                  <a:pt x="17" y="28"/>
                </a:cubicBezTo>
                <a:cubicBezTo>
                  <a:pt x="17" y="28"/>
                  <a:pt x="18" y="28"/>
                  <a:pt x="18" y="27"/>
                </a:cubicBezTo>
                <a:cubicBezTo>
                  <a:pt x="19" y="27"/>
                  <a:pt x="19" y="27"/>
                  <a:pt x="20" y="27"/>
                </a:cubicBezTo>
                <a:close/>
                <a:moveTo>
                  <a:pt x="41" y="39"/>
                </a:moveTo>
                <a:cubicBezTo>
                  <a:pt x="41" y="39"/>
                  <a:pt x="40" y="38"/>
                  <a:pt x="40" y="38"/>
                </a:cubicBezTo>
                <a:cubicBezTo>
                  <a:pt x="40" y="39"/>
                  <a:pt x="40" y="39"/>
                  <a:pt x="39" y="39"/>
                </a:cubicBezTo>
                <a:cubicBezTo>
                  <a:pt x="39" y="39"/>
                  <a:pt x="39" y="38"/>
                  <a:pt x="39" y="38"/>
                </a:cubicBezTo>
                <a:cubicBezTo>
                  <a:pt x="38" y="37"/>
                  <a:pt x="38" y="37"/>
                  <a:pt x="39" y="37"/>
                </a:cubicBezTo>
                <a:cubicBezTo>
                  <a:pt x="39" y="37"/>
                  <a:pt x="39" y="37"/>
                  <a:pt x="39" y="37"/>
                </a:cubicBezTo>
                <a:cubicBezTo>
                  <a:pt x="39" y="37"/>
                  <a:pt x="39" y="37"/>
                  <a:pt x="39" y="37"/>
                </a:cubicBezTo>
                <a:cubicBezTo>
                  <a:pt x="39" y="37"/>
                  <a:pt x="39" y="37"/>
                  <a:pt x="39" y="37"/>
                </a:cubicBezTo>
                <a:cubicBezTo>
                  <a:pt x="39" y="37"/>
                  <a:pt x="39" y="36"/>
                  <a:pt x="40" y="37"/>
                </a:cubicBezTo>
                <a:cubicBezTo>
                  <a:pt x="40" y="37"/>
                  <a:pt x="41" y="37"/>
                  <a:pt x="41" y="37"/>
                </a:cubicBezTo>
                <a:cubicBezTo>
                  <a:pt x="41" y="37"/>
                  <a:pt x="41" y="37"/>
                  <a:pt x="40" y="37"/>
                </a:cubicBezTo>
                <a:cubicBezTo>
                  <a:pt x="41" y="38"/>
                  <a:pt x="41" y="38"/>
                  <a:pt x="41" y="39"/>
                </a:cubicBezTo>
                <a:close/>
                <a:moveTo>
                  <a:pt x="34" y="34"/>
                </a:moveTo>
                <a:cubicBezTo>
                  <a:pt x="34" y="34"/>
                  <a:pt x="34" y="34"/>
                  <a:pt x="34" y="34"/>
                </a:cubicBezTo>
                <a:cubicBezTo>
                  <a:pt x="34" y="34"/>
                  <a:pt x="34" y="34"/>
                  <a:pt x="34" y="34"/>
                </a:cubicBezTo>
                <a:cubicBezTo>
                  <a:pt x="33" y="33"/>
                  <a:pt x="32" y="33"/>
                  <a:pt x="31" y="33"/>
                </a:cubicBezTo>
                <a:cubicBezTo>
                  <a:pt x="30" y="32"/>
                  <a:pt x="29" y="32"/>
                  <a:pt x="28" y="33"/>
                </a:cubicBezTo>
                <a:cubicBezTo>
                  <a:pt x="28" y="33"/>
                  <a:pt x="27" y="33"/>
                  <a:pt x="28" y="32"/>
                </a:cubicBezTo>
                <a:cubicBezTo>
                  <a:pt x="28" y="32"/>
                  <a:pt x="28" y="32"/>
                  <a:pt x="29" y="32"/>
                </a:cubicBezTo>
                <a:cubicBezTo>
                  <a:pt x="29" y="32"/>
                  <a:pt x="29" y="32"/>
                  <a:pt x="29" y="32"/>
                </a:cubicBezTo>
                <a:cubicBezTo>
                  <a:pt x="28" y="32"/>
                  <a:pt x="28" y="32"/>
                  <a:pt x="28" y="32"/>
                </a:cubicBezTo>
                <a:cubicBezTo>
                  <a:pt x="27" y="32"/>
                  <a:pt x="27" y="31"/>
                  <a:pt x="28" y="31"/>
                </a:cubicBezTo>
                <a:cubicBezTo>
                  <a:pt x="28" y="31"/>
                  <a:pt x="28" y="31"/>
                  <a:pt x="29" y="31"/>
                </a:cubicBezTo>
                <a:cubicBezTo>
                  <a:pt x="28" y="31"/>
                  <a:pt x="28" y="30"/>
                  <a:pt x="29" y="30"/>
                </a:cubicBezTo>
                <a:cubicBezTo>
                  <a:pt x="29" y="31"/>
                  <a:pt x="29" y="31"/>
                  <a:pt x="29" y="31"/>
                </a:cubicBezTo>
                <a:cubicBezTo>
                  <a:pt x="30" y="31"/>
                  <a:pt x="30" y="31"/>
                  <a:pt x="30" y="31"/>
                </a:cubicBezTo>
                <a:cubicBezTo>
                  <a:pt x="30" y="31"/>
                  <a:pt x="30" y="31"/>
                  <a:pt x="30" y="31"/>
                </a:cubicBezTo>
                <a:cubicBezTo>
                  <a:pt x="30" y="31"/>
                  <a:pt x="30" y="31"/>
                  <a:pt x="30" y="31"/>
                </a:cubicBezTo>
                <a:cubicBezTo>
                  <a:pt x="30" y="30"/>
                  <a:pt x="30" y="30"/>
                  <a:pt x="30" y="30"/>
                </a:cubicBezTo>
                <a:cubicBezTo>
                  <a:pt x="30" y="30"/>
                  <a:pt x="29" y="30"/>
                  <a:pt x="29" y="30"/>
                </a:cubicBezTo>
                <a:cubicBezTo>
                  <a:pt x="28" y="29"/>
                  <a:pt x="29" y="29"/>
                  <a:pt x="30" y="30"/>
                </a:cubicBezTo>
                <a:cubicBezTo>
                  <a:pt x="30" y="29"/>
                  <a:pt x="29" y="29"/>
                  <a:pt x="29" y="29"/>
                </a:cubicBezTo>
                <a:cubicBezTo>
                  <a:pt x="29" y="28"/>
                  <a:pt x="30" y="28"/>
                  <a:pt x="30" y="28"/>
                </a:cubicBezTo>
                <a:cubicBezTo>
                  <a:pt x="30" y="29"/>
                  <a:pt x="30" y="29"/>
                  <a:pt x="30" y="30"/>
                </a:cubicBezTo>
                <a:cubicBezTo>
                  <a:pt x="30" y="30"/>
                  <a:pt x="31" y="30"/>
                  <a:pt x="31" y="29"/>
                </a:cubicBezTo>
                <a:cubicBezTo>
                  <a:pt x="31" y="29"/>
                  <a:pt x="31" y="29"/>
                  <a:pt x="31" y="28"/>
                </a:cubicBezTo>
                <a:cubicBezTo>
                  <a:pt x="31" y="28"/>
                  <a:pt x="31" y="28"/>
                  <a:pt x="31" y="29"/>
                </a:cubicBezTo>
                <a:cubicBezTo>
                  <a:pt x="31" y="30"/>
                  <a:pt x="31" y="31"/>
                  <a:pt x="32" y="32"/>
                </a:cubicBezTo>
                <a:cubicBezTo>
                  <a:pt x="33" y="32"/>
                  <a:pt x="33" y="33"/>
                  <a:pt x="34" y="34"/>
                </a:cubicBezTo>
                <a:cubicBezTo>
                  <a:pt x="34" y="34"/>
                  <a:pt x="34" y="34"/>
                  <a:pt x="34" y="34"/>
                </a:cubicBezTo>
                <a:close/>
                <a:moveTo>
                  <a:pt x="25" y="28"/>
                </a:moveTo>
                <a:cubicBezTo>
                  <a:pt x="26" y="27"/>
                  <a:pt x="26" y="28"/>
                  <a:pt x="27" y="28"/>
                </a:cubicBezTo>
                <a:cubicBezTo>
                  <a:pt x="27" y="28"/>
                  <a:pt x="28" y="29"/>
                  <a:pt x="28" y="30"/>
                </a:cubicBezTo>
                <a:cubicBezTo>
                  <a:pt x="27" y="29"/>
                  <a:pt x="27" y="29"/>
                  <a:pt x="26" y="29"/>
                </a:cubicBezTo>
                <a:cubicBezTo>
                  <a:pt x="25" y="29"/>
                  <a:pt x="25" y="28"/>
                  <a:pt x="25" y="28"/>
                </a:cubicBezTo>
                <a:close/>
                <a:moveTo>
                  <a:pt x="21" y="48"/>
                </a:moveTo>
                <a:cubicBezTo>
                  <a:pt x="20" y="48"/>
                  <a:pt x="20" y="47"/>
                  <a:pt x="20" y="47"/>
                </a:cubicBezTo>
                <a:cubicBezTo>
                  <a:pt x="20" y="47"/>
                  <a:pt x="19" y="47"/>
                  <a:pt x="19" y="47"/>
                </a:cubicBezTo>
                <a:cubicBezTo>
                  <a:pt x="20" y="47"/>
                  <a:pt x="20" y="46"/>
                  <a:pt x="20" y="46"/>
                </a:cubicBezTo>
                <a:cubicBezTo>
                  <a:pt x="20" y="45"/>
                  <a:pt x="20" y="45"/>
                  <a:pt x="21" y="45"/>
                </a:cubicBezTo>
                <a:cubicBezTo>
                  <a:pt x="21" y="45"/>
                  <a:pt x="22" y="45"/>
                  <a:pt x="22" y="46"/>
                </a:cubicBezTo>
                <a:cubicBezTo>
                  <a:pt x="22" y="47"/>
                  <a:pt x="22" y="47"/>
                  <a:pt x="22" y="47"/>
                </a:cubicBezTo>
                <a:cubicBezTo>
                  <a:pt x="22" y="47"/>
                  <a:pt x="22" y="47"/>
                  <a:pt x="21" y="47"/>
                </a:cubicBezTo>
                <a:cubicBezTo>
                  <a:pt x="21" y="47"/>
                  <a:pt x="21" y="48"/>
                  <a:pt x="21" y="48"/>
                </a:cubicBezTo>
                <a:close/>
                <a:moveTo>
                  <a:pt x="21" y="40"/>
                </a:moveTo>
                <a:cubicBezTo>
                  <a:pt x="21" y="40"/>
                  <a:pt x="21" y="40"/>
                  <a:pt x="21" y="40"/>
                </a:cubicBezTo>
                <a:cubicBezTo>
                  <a:pt x="21" y="40"/>
                  <a:pt x="21" y="40"/>
                  <a:pt x="21" y="40"/>
                </a:cubicBezTo>
                <a:cubicBezTo>
                  <a:pt x="21" y="39"/>
                  <a:pt x="21" y="38"/>
                  <a:pt x="21" y="37"/>
                </a:cubicBezTo>
                <a:cubicBezTo>
                  <a:pt x="21" y="36"/>
                  <a:pt x="20" y="35"/>
                  <a:pt x="19" y="34"/>
                </a:cubicBezTo>
                <a:cubicBezTo>
                  <a:pt x="19" y="34"/>
                  <a:pt x="19" y="33"/>
                  <a:pt x="19" y="34"/>
                </a:cubicBezTo>
                <a:cubicBezTo>
                  <a:pt x="20" y="34"/>
                  <a:pt x="20" y="34"/>
                  <a:pt x="20" y="34"/>
                </a:cubicBezTo>
                <a:cubicBezTo>
                  <a:pt x="21" y="35"/>
                  <a:pt x="21" y="35"/>
                  <a:pt x="21" y="34"/>
                </a:cubicBezTo>
                <a:cubicBezTo>
                  <a:pt x="20" y="34"/>
                  <a:pt x="20" y="33"/>
                  <a:pt x="20" y="33"/>
                </a:cubicBezTo>
                <a:cubicBezTo>
                  <a:pt x="20" y="33"/>
                  <a:pt x="20" y="32"/>
                  <a:pt x="21" y="33"/>
                </a:cubicBezTo>
                <a:cubicBezTo>
                  <a:pt x="21" y="33"/>
                  <a:pt x="21" y="33"/>
                  <a:pt x="21" y="34"/>
                </a:cubicBezTo>
                <a:cubicBezTo>
                  <a:pt x="21" y="33"/>
                  <a:pt x="22" y="32"/>
                  <a:pt x="22" y="33"/>
                </a:cubicBezTo>
                <a:cubicBezTo>
                  <a:pt x="22" y="33"/>
                  <a:pt x="22" y="34"/>
                  <a:pt x="22" y="34"/>
                </a:cubicBezTo>
                <a:cubicBezTo>
                  <a:pt x="22" y="35"/>
                  <a:pt x="22" y="35"/>
                  <a:pt x="22" y="35"/>
                </a:cubicBezTo>
                <a:cubicBezTo>
                  <a:pt x="22" y="34"/>
                  <a:pt x="22" y="34"/>
                  <a:pt x="22" y="34"/>
                </a:cubicBezTo>
                <a:cubicBezTo>
                  <a:pt x="22" y="34"/>
                  <a:pt x="22" y="34"/>
                  <a:pt x="22" y="35"/>
                </a:cubicBezTo>
                <a:cubicBezTo>
                  <a:pt x="22" y="34"/>
                  <a:pt x="22" y="34"/>
                  <a:pt x="22" y="34"/>
                </a:cubicBezTo>
                <a:cubicBezTo>
                  <a:pt x="22" y="34"/>
                  <a:pt x="22" y="34"/>
                  <a:pt x="22" y="33"/>
                </a:cubicBezTo>
                <a:cubicBezTo>
                  <a:pt x="22" y="33"/>
                  <a:pt x="23" y="33"/>
                  <a:pt x="23" y="34"/>
                </a:cubicBezTo>
                <a:cubicBezTo>
                  <a:pt x="23" y="34"/>
                  <a:pt x="23" y="33"/>
                  <a:pt x="23" y="33"/>
                </a:cubicBezTo>
                <a:cubicBezTo>
                  <a:pt x="24" y="33"/>
                  <a:pt x="24" y="33"/>
                  <a:pt x="24" y="33"/>
                </a:cubicBezTo>
                <a:cubicBezTo>
                  <a:pt x="24" y="34"/>
                  <a:pt x="23" y="34"/>
                  <a:pt x="23" y="34"/>
                </a:cubicBezTo>
                <a:cubicBezTo>
                  <a:pt x="23" y="35"/>
                  <a:pt x="23" y="35"/>
                  <a:pt x="23" y="35"/>
                </a:cubicBezTo>
                <a:cubicBezTo>
                  <a:pt x="24" y="34"/>
                  <a:pt x="24" y="34"/>
                  <a:pt x="24" y="34"/>
                </a:cubicBezTo>
                <a:cubicBezTo>
                  <a:pt x="25" y="34"/>
                  <a:pt x="25" y="35"/>
                  <a:pt x="24" y="35"/>
                </a:cubicBezTo>
                <a:cubicBezTo>
                  <a:pt x="23" y="35"/>
                  <a:pt x="23" y="36"/>
                  <a:pt x="22" y="37"/>
                </a:cubicBezTo>
                <a:cubicBezTo>
                  <a:pt x="22" y="38"/>
                  <a:pt x="22" y="39"/>
                  <a:pt x="21" y="40"/>
                </a:cubicBezTo>
                <a:cubicBezTo>
                  <a:pt x="21" y="40"/>
                  <a:pt x="21" y="40"/>
                  <a:pt x="21" y="40"/>
                </a:cubicBezTo>
                <a:close/>
                <a:moveTo>
                  <a:pt x="22" y="29"/>
                </a:moveTo>
                <a:cubicBezTo>
                  <a:pt x="23" y="29"/>
                  <a:pt x="23" y="30"/>
                  <a:pt x="23" y="30"/>
                </a:cubicBezTo>
                <a:cubicBezTo>
                  <a:pt x="22" y="31"/>
                  <a:pt x="22" y="31"/>
                  <a:pt x="22" y="32"/>
                </a:cubicBezTo>
                <a:cubicBezTo>
                  <a:pt x="22" y="31"/>
                  <a:pt x="22" y="31"/>
                  <a:pt x="21" y="30"/>
                </a:cubicBezTo>
                <a:cubicBezTo>
                  <a:pt x="22" y="30"/>
                  <a:pt x="22" y="29"/>
                  <a:pt x="22" y="29"/>
                </a:cubicBezTo>
                <a:close/>
                <a:moveTo>
                  <a:pt x="4" y="12"/>
                </a:moveTo>
                <a:cubicBezTo>
                  <a:pt x="4" y="12"/>
                  <a:pt x="5" y="12"/>
                  <a:pt x="5" y="13"/>
                </a:cubicBezTo>
                <a:cubicBezTo>
                  <a:pt x="6" y="12"/>
                  <a:pt x="6" y="12"/>
                  <a:pt x="6" y="12"/>
                </a:cubicBezTo>
                <a:cubicBezTo>
                  <a:pt x="6" y="12"/>
                  <a:pt x="6" y="13"/>
                  <a:pt x="6" y="13"/>
                </a:cubicBezTo>
                <a:cubicBezTo>
                  <a:pt x="7" y="13"/>
                  <a:pt x="7" y="14"/>
                  <a:pt x="7" y="14"/>
                </a:cubicBezTo>
                <a:cubicBezTo>
                  <a:pt x="7" y="14"/>
                  <a:pt x="7" y="14"/>
                  <a:pt x="7" y="14"/>
                </a:cubicBezTo>
                <a:cubicBezTo>
                  <a:pt x="7" y="14"/>
                  <a:pt x="7" y="14"/>
                  <a:pt x="7" y="14"/>
                </a:cubicBezTo>
                <a:cubicBezTo>
                  <a:pt x="7" y="14"/>
                  <a:pt x="7" y="14"/>
                  <a:pt x="7" y="14"/>
                </a:cubicBezTo>
                <a:cubicBezTo>
                  <a:pt x="6" y="14"/>
                  <a:pt x="6" y="15"/>
                  <a:pt x="5" y="14"/>
                </a:cubicBezTo>
                <a:cubicBezTo>
                  <a:pt x="5" y="14"/>
                  <a:pt x="5" y="14"/>
                  <a:pt x="4" y="14"/>
                </a:cubicBezTo>
                <a:cubicBezTo>
                  <a:pt x="4" y="14"/>
                  <a:pt x="4" y="14"/>
                  <a:pt x="5" y="14"/>
                </a:cubicBezTo>
                <a:cubicBezTo>
                  <a:pt x="5" y="13"/>
                  <a:pt x="4" y="13"/>
                  <a:pt x="4" y="12"/>
                </a:cubicBezTo>
                <a:close/>
                <a:moveTo>
                  <a:pt x="11" y="17"/>
                </a:moveTo>
                <a:cubicBezTo>
                  <a:pt x="11" y="17"/>
                  <a:pt x="11" y="17"/>
                  <a:pt x="11" y="17"/>
                </a:cubicBezTo>
                <a:cubicBezTo>
                  <a:pt x="12" y="18"/>
                  <a:pt x="13" y="18"/>
                  <a:pt x="14" y="18"/>
                </a:cubicBezTo>
                <a:cubicBezTo>
                  <a:pt x="15" y="19"/>
                  <a:pt x="16" y="19"/>
                  <a:pt x="17" y="18"/>
                </a:cubicBezTo>
                <a:cubicBezTo>
                  <a:pt x="17" y="18"/>
                  <a:pt x="18" y="18"/>
                  <a:pt x="17" y="19"/>
                </a:cubicBezTo>
                <a:cubicBezTo>
                  <a:pt x="17" y="19"/>
                  <a:pt x="17" y="19"/>
                  <a:pt x="16" y="19"/>
                </a:cubicBezTo>
                <a:cubicBezTo>
                  <a:pt x="16" y="19"/>
                  <a:pt x="16" y="19"/>
                  <a:pt x="16" y="19"/>
                </a:cubicBezTo>
                <a:cubicBezTo>
                  <a:pt x="17" y="19"/>
                  <a:pt x="17" y="19"/>
                  <a:pt x="18" y="19"/>
                </a:cubicBezTo>
                <a:cubicBezTo>
                  <a:pt x="18" y="19"/>
                  <a:pt x="18" y="20"/>
                  <a:pt x="18" y="20"/>
                </a:cubicBezTo>
                <a:cubicBezTo>
                  <a:pt x="17" y="20"/>
                  <a:pt x="17" y="20"/>
                  <a:pt x="17" y="20"/>
                </a:cubicBezTo>
                <a:cubicBezTo>
                  <a:pt x="17" y="20"/>
                  <a:pt x="17" y="21"/>
                  <a:pt x="17" y="21"/>
                </a:cubicBezTo>
                <a:cubicBezTo>
                  <a:pt x="16" y="20"/>
                  <a:pt x="16" y="20"/>
                  <a:pt x="16" y="20"/>
                </a:cubicBezTo>
                <a:cubicBezTo>
                  <a:pt x="15" y="20"/>
                  <a:pt x="15" y="20"/>
                  <a:pt x="15" y="20"/>
                </a:cubicBezTo>
                <a:cubicBezTo>
                  <a:pt x="15" y="20"/>
                  <a:pt x="15" y="20"/>
                  <a:pt x="15" y="20"/>
                </a:cubicBezTo>
                <a:cubicBezTo>
                  <a:pt x="15" y="20"/>
                  <a:pt x="15" y="20"/>
                  <a:pt x="15" y="20"/>
                </a:cubicBezTo>
                <a:cubicBezTo>
                  <a:pt x="16" y="21"/>
                  <a:pt x="16" y="21"/>
                  <a:pt x="16" y="21"/>
                </a:cubicBezTo>
                <a:cubicBezTo>
                  <a:pt x="16" y="21"/>
                  <a:pt x="16" y="21"/>
                  <a:pt x="16" y="21"/>
                </a:cubicBezTo>
                <a:cubicBezTo>
                  <a:pt x="17" y="22"/>
                  <a:pt x="16" y="22"/>
                  <a:pt x="16" y="21"/>
                </a:cubicBezTo>
                <a:cubicBezTo>
                  <a:pt x="15" y="22"/>
                  <a:pt x="16" y="22"/>
                  <a:pt x="16" y="22"/>
                </a:cubicBezTo>
                <a:cubicBezTo>
                  <a:pt x="16" y="23"/>
                  <a:pt x="16" y="23"/>
                  <a:pt x="15" y="23"/>
                </a:cubicBezTo>
                <a:cubicBezTo>
                  <a:pt x="15" y="22"/>
                  <a:pt x="15" y="22"/>
                  <a:pt x="15" y="21"/>
                </a:cubicBezTo>
                <a:cubicBezTo>
                  <a:pt x="15" y="21"/>
                  <a:pt x="15" y="21"/>
                  <a:pt x="15" y="22"/>
                </a:cubicBezTo>
                <a:cubicBezTo>
                  <a:pt x="15" y="22"/>
                  <a:pt x="15" y="22"/>
                  <a:pt x="15" y="23"/>
                </a:cubicBezTo>
                <a:cubicBezTo>
                  <a:pt x="14" y="23"/>
                  <a:pt x="14" y="23"/>
                  <a:pt x="14" y="22"/>
                </a:cubicBezTo>
                <a:cubicBezTo>
                  <a:pt x="14" y="21"/>
                  <a:pt x="14" y="20"/>
                  <a:pt x="13" y="19"/>
                </a:cubicBezTo>
                <a:cubicBezTo>
                  <a:pt x="12" y="19"/>
                  <a:pt x="12" y="18"/>
                  <a:pt x="11" y="17"/>
                </a:cubicBezTo>
                <a:cubicBezTo>
                  <a:pt x="11" y="17"/>
                  <a:pt x="11" y="17"/>
                  <a:pt x="11" y="17"/>
                </a:cubicBezTo>
                <a:cubicBezTo>
                  <a:pt x="11" y="17"/>
                  <a:pt x="11" y="17"/>
                  <a:pt x="11" y="17"/>
                </a:cubicBezTo>
                <a:close/>
                <a:moveTo>
                  <a:pt x="20" y="23"/>
                </a:moveTo>
                <a:cubicBezTo>
                  <a:pt x="19" y="24"/>
                  <a:pt x="19" y="24"/>
                  <a:pt x="19" y="23"/>
                </a:cubicBezTo>
                <a:cubicBezTo>
                  <a:pt x="19" y="23"/>
                  <a:pt x="18" y="22"/>
                  <a:pt x="17" y="22"/>
                </a:cubicBezTo>
                <a:cubicBezTo>
                  <a:pt x="18" y="22"/>
                  <a:pt x="19" y="22"/>
                  <a:pt x="19" y="22"/>
                </a:cubicBezTo>
                <a:cubicBezTo>
                  <a:pt x="20" y="23"/>
                  <a:pt x="20" y="23"/>
                  <a:pt x="20" y="23"/>
                </a:cubicBezTo>
                <a:close/>
                <a:moveTo>
                  <a:pt x="43" y="16"/>
                </a:moveTo>
                <a:cubicBezTo>
                  <a:pt x="43" y="16"/>
                  <a:pt x="43" y="17"/>
                  <a:pt x="42" y="17"/>
                </a:cubicBezTo>
                <a:cubicBezTo>
                  <a:pt x="43" y="17"/>
                  <a:pt x="43" y="18"/>
                  <a:pt x="43" y="18"/>
                </a:cubicBezTo>
                <a:cubicBezTo>
                  <a:pt x="42" y="17"/>
                  <a:pt x="42" y="17"/>
                  <a:pt x="42" y="18"/>
                </a:cubicBezTo>
                <a:cubicBezTo>
                  <a:pt x="41" y="18"/>
                  <a:pt x="40" y="18"/>
                  <a:pt x="40" y="17"/>
                </a:cubicBezTo>
                <a:cubicBezTo>
                  <a:pt x="40" y="17"/>
                  <a:pt x="40" y="17"/>
                  <a:pt x="40" y="17"/>
                </a:cubicBezTo>
                <a:cubicBezTo>
                  <a:pt x="40" y="17"/>
                  <a:pt x="40" y="17"/>
                  <a:pt x="40" y="17"/>
                </a:cubicBezTo>
                <a:cubicBezTo>
                  <a:pt x="40" y="17"/>
                  <a:pt x="40" y="17"/>
                  <a:pt x="40" y="17"/>
                </a:cubicBezTo>
                <a:cubicBezTo>
                  <a:pt x="40" y="17"/>
                  <a:pt x="40" y="16"/>
                  <a:pt x="41" y="16"/>
                </a:cubicBezTo>
                <a:cubicBezTo>
                  <a:pt x="41" y="16"/>
                  <a:pt x="41" y="15"/>
                  <a:pt x="41" y="15"/>
                </a:cubicBezTo>
                <a:cubicBezTo>
                  <a:pt x="42" y="15"/>
                  <a:pt x="42" y="15"/>
                  <a:pt x="42" y="16"/>
                </a:cubicBezTo>
                <a:cubicBezTo>
                  <a:pt x="42" y="16"/>
                  <a:pt x="43" y="16"/>
                  <a:pt x="43" y="16"/>
                </a:cubicBezTo>
                <a:close/>
                <a:moveTo>
                  <a:pt x="36" y="19"/>
                </a:moveTo>
                <a:cubicBezTo>
                  <a:pt x="35" y="19"/>
                  <a:pt x="35" y="19"/>
                  <a:pt x="35" y="19"/>
                </a:cubicBezTo>
                <a:cubicBezTo>
                  <a:pt x="35" y="20"/>
                  <a:pt x="34" y="21"/>
                  <a:pt x="33" y="21"/>
                </a:cubicBezTo>
                <a:cubicBezTo>
                  <a:pt x="32" y="22"/>
                  <a:pt x="31" y="23"/>
                  <a:pt x="31" y="24"/>
                </a:cubicBezTo>
                <a:cubicBezTo>
                  <a:pt x="32" y="25"/>
                  <a:pt x="31" y="25"/>
                  <a:pt x="31" y="24"/>
                </a:cubicBezTo>
                <a:cubicBezTo>
                  <a:pt x="31" y="24"/>
                  <a:pt x="31" y="23"/>
                  <a:pt x="31" y="23"/>
                </a:cubicBezTo>
                <a:cubicBezTo>
                  <a:pt x="31" y="22"/>
                  <a:pt x="31" y="22"/>
                  <a:pt x="31" y="23"/>
                </a:cubicBezTo>
                <a:cubicBezTo>
                  <a:pt x="31" y="23"/>
                  <a:pt x="30" y="23"/>
                  <a:pt x="30" y="24"/>
                </a:cubicBezTo>
                <a:cubicBezTo>
                  <a:pt x="30" y="24"/>
                  <a:pt x="29" y="24"/>
                  <a:pt x="30" y="24"/>
                </a:cubicBezTo>
                <a:cubicBezTo>
                  <a:pt x="30" y="23"/>
                  <a:pt x="30" y="23"/>
                  <a:pt x="30" y="23"/>
                </a:cubicBezTo>
                <a:cubicBezTo>
                  <a:pt x="30" y="23"/>
                  <a:pt x="29" y="23"/>
                  <a:pt x="30" y="22"/>
                </a:cubicBezTo>
                <a:cubicBezTo>
                  <a:pt x="30" y="22"/>
                  <a:pt x="30" y="22"/>
                  <a:pt x="30" y="22"/>
                </a:cubicBezTo>
                <a:cubicBezTo>
                  <a:pt x="31" y="22"/>
                  <a:pt x="31" y="22"/>
                  <a:pt x="31" y="22"/>
                </a:cubicBezTo>
                <a:cubicBezTo>
                  <a:pt x="31" y="22"/>
                  <a:pt x="31" y="22"/>
                  <a:pt x="30" y="22"/>
                </a:cubicBezTo>
                <a:cubicBezTo>
                  <a:pt x="30" y="22"/>
                  <a:pt x="31" y="21"/>
                  <a:pt x="31" y="21"/>
                </a:cubicBezTo>
                <a:cubicBezTo>
                  <a:pt x="30" y="22"/>
                  <a:pt x="30" y="22"/>
                  <a:pt x="30" y="22"/>
                </a:cubicBezTo>
                <a:cubicBezTo>
                  <a:pt x="30" y="22"/>
                  <a:pt x="30" y="22"/>
                  <a:pt x="29" y="22"/>
                </a:cubicBezTo>
                <a:cubicBezTo>
                  <a:pt x="29" y="22"/>
                  <a:pt x="29" y="21"/>
                  <a:pt x="29" y="21"/>
                </a:cubicBezTo>
                <a:cubicBezTo>
                  <a:pt x="29" y="21"/>
                  <a:pt x="29" y="21"/>
                  <a:pt x="28" y="21"/>
                </a:cubicBezTo>
                <a:cubicBezTo>
                  <a:pt x="28" y="21"/>
                  <a:pt x="28" y="20"/>
                  <a:pt x="29" y="20"/>
                </a:cubicBezTo>
                <a:cubicBezTo>
                  <a:pt x="29" y="20"/>
                  <a:pt x="29" y="20"/>
                  <a:pt x="30" y="21"/>
                </a:cubicBezTo>
                <a:cubicBezTo>
                  <a:pt x="30" y="21"/>
                  <a:pt x="30" y="20"/>
                  <a:pt x="30" y="20"/>
                </a:cubicBezTo>
                <a:cubicBezTo>
                  <a:pt x="29" y="20"/>
                  <a:pt x="29" y="20"/>
                  <a:pt x="29" y="20"/>
                </a:cubicBezTo>
                <a:cubicBezTo>
                  <a:pt x="29" y="19"/>
                  <a:pt x="29" y="19"/>
                  <a:pt x="29" y="19"/>
                </a:cubicBezTo>
                <a:cubicBezTo>
                  <a:pt x="30" y="20"/>
                  <a:pt x="31" y="20"/>
                  <a:pt x="32" y="20"/>
                </a:cubicBezTo>
                <a:cubicBezTo>
                  <a:pt x="33" y="20"/>
                  <a:pt x="34" y="20"/>
                  <a:pt x="35" y="19"/>
                </a:cubicBezTo>
                <a:cubicBezTo>
                  <a:pt x="36" y="19"/>
                  <a:pt x="36" y="19"/>
                  <a:pt x="36" y="19"/>
                </a:cubicBezTo>
                <a:cubicBezTo>
                  <a:pt x="36" y="19"/>
                  <a:pt x="36" y="19"/>
                  <a:pt x="36" y="19"/>
                </a:cubicBezTo>
                <a:close/>
                <a:moveTo>
                  <a:pt x="25" y="24"/>
                </a:moveTo>
                <a:cubicBezTo>
                  <a:pt x="26" y="23"/>
                  <a:pt x="26" y="23"/>
                  <a:pt x="26" y="23"/>
                </a:cubicBezTo>
                <a:cubicBezTo>
                  <a:pt x="27" y="23"/>
                  <a:pt x="28" y="22"/>
                  <a:pt x="28" y="22"/>
                </a:cubicBezTo>
                <a:cubicBezTo>
                  <a:pt x="28" y="23"/>
                  <a:pt x="27" y="23"/>
                  <a:pt x="27" y="24"/>
                </a:cubicBezTo>
                <a:cubicBezTo>
                  <a:pt x="26" y="24"/>
                  <a:pt x="26" y="24"/>
                  <a:pt x="25" y="24"/>
                </a:cubicBezTo>
                <a:close/>
                <a:moveTo>
                  <a:pt x="25" y="3"/>
                </a:moveTo>
                <a:cubicBezTo>
                  <a:pt x="25" y="3"/>
                  <a:pt x="25" y="4"/>
                  <a:pt x="25" y="4"/>
                </a:cubicBezTo>
                <a:cubicBezTo>
                  <a:pt x="26" y="4"/>
                  <a:pt x="26" y="4"/>
                  <a:pt x="26" y="4"/>
                </a:cubicBezTo>
                <a:cubicBezTo>
                  <a:pt x="26" y="4"/>
                  <a:pt x="25" y="4"/>
                  <a:pt x="25" y="5"/>
                </a:cubicBezTo>
                <a:cubicBezTo>
                  <a:pt x="25" y="6"/>
                  <a:pt x="25" y="6"/>
                  <a:pt x="24" y="6"/>
                </a:cubicBezTo>
                <a:cubicBezTo>
                  <a:pt x="24" y="6"/>
                  <a:pt x="24" y="6"/>
                  <a:pt x="24" y="6"/>
                </a:cubicBezTo>
                <a:cubicBezTo>
                  <a:pt x="24" y="6"/>
                  <a:pt x="24" y="6"/>
                  <a:pt x="24" y="6"/>
                </a:cubicBezTo>
                <a:cubicBezTo>
                  <a:pt x="24" y="6"/>
                  <a:pt x="24" y="6"/>
                  <a:pt x="24" y="6"/>
                </a:cubicBezTo>
                <a:cubicBezTo>
                  <a:pt x="24" y="6"/>
                  <a:pt x="24" y="6"/>
                  <a:pt x="24" y="5"/>
                </a:cubicBezTo>
                <a:cubicBezTo>
                  <a:pt x="24" y="4"/>
                  <a:pt x="23" y="4"/>
                  <a:pt x="23" y="4"/>
                </a:cubicBezTo>
                <a:cubicBezTo>
                  <a:pt x="23" y="4"/>
                  <a:pt x="24" y="4"/>
                  <a:pt x="24" y="4"/>
                </a:cubicBezTo>
                <a:cubicBezTo>
                  <a:pt x="24" y="4"/>
                  <a:pt x="24" y="3"/>
                  <a:pt x="25" y="3"/>
                </a:cubicBezTo>
                <a:close/>
                <a:moveTo>
                  <a:pt x="24" y="11"/>
                </a:moveTo>
                <a:cubicBezTo>
                  <a:pt x="24" y="11"/>
                  <a:pt x="24" y="11"/>
                  <a:pt x="24" y="11"/>
                </a:cubicBezTo>
                <a:cubicBezTo>
                  <a:pt x="24" y="12"/>
                  <a:pt x="24" y="13"/>
                  <a:pt x="24" y="14"/>
                </a:cubicBezTo>
                <a:cubicBezTo>
                  <a:pt x="24" y="15"/>
                  <a:pt x="25" y="16"/>
                  <a:pt x="26" y="17"/>
                </a:cubicBezTo>
                <a:cubicBezTo>
                  <a:pt x="26" y="17"/>
                  <a:pt x="26" y="18"/>
                  <a:pt x="26" y="17"/>
                </a:cubicBezTo>
                <a:cubicBezTo>
                  <a:pt x="25" y="17"/>
                  <a:pt x="25" y="17"/>
                  <a:pt x="25" y="17"/>
                </a:cubicBezTo>
                <a:cubicBezTo>
                  <a:pt x="24" y="16"/>
                  <a:pt x="24" y="16"/>
                  <a:pt x="25" y="17"/>
                </a:cubicBezTo>
                <a:cubicBezTo>
                  <a:pt x="25" y="17"/>
                  <a:pt x="25" y="18"/>
                  <a:pt x="25" y="18"/>
                </a:cubicBezTo>
                <a:cubicBezTo>
                  <a:pt x="25" y="18"/>
                  <a:pt x="25" y="19"/>
                  <a:pt x="25" y="18"/>
                </a:cubicBezTo>
                <a:cubicBezTo>
                  <a:pt x="24" y="18"/>
                  <a:pt x="24" y="17"/>
                  <a:pt x="24" y="17"/>
                </a:cubicBezTo>
                <a:cubicBezTo>
                  <a:pt x="24" y="18"/>
                  <a:pt x="24" y="18"/>
                  <a:pt x="24" y="18"/>
                </a:cubicBezTo>
                <a:cubicBezTo>
                  <a:pt x="24" y="17"/>
                  <a:pt x="24" y="17"/>
                  <a:pt x="23" y="17"/>
                </a:cubicBezTo>
                <a:cubicBezTo>
                  <a:pt x="23" y="16"/>
                  <a:pt x="23" y="16"/>
                  <a:pt x="23" y="16"/>
                </a:cubicBezTo>
                <a:cubicBezTo>
                  <a:pt x="23" y="16"/>
                  <a:pt x="23" y="17"/>
                  <a:pt x="23" y="17"/>
                </a:cubicBezTo>
                <a:cubicBezTo>
                  <a:pt x="23" y="17"/>
                  <a:pt x="23" y="16"/>
                  <a:pt x="23" y="16"/>
                </a:cubicBezTo>
                <a:cubicBezTo>
                  <a:pt x="23" y="17"/>
                  <a:pt x="23" y="17"/>
                  <a:pt x="23" y="17"/>
                </a:cubicBezTo>
                <a:cubicBezTo>
                  <a:pt x="23" y="17"/>
                  <a:pt x="23" y="17"/>
                  <a:pt x="23" y="18"/>
                </a:cubicBezTo>
                <a:cubicBezTo>
                  <a:pt x="23" y="18"/>
                  <a:pt x="22" y="18"/>
                  <a:pt x="22" y="17"/>
                </a:cubicBezTo>
                <a:cubicBezTo>
                  <a:pt x="22" y="17"/>
                  <a:pt x="22" y="18"/>
                  <a:pt x="22" y="18"/>
                </a:cubicBezTo>
                <a:cubicBezTo>
                  <a:pt x="21" y="18"/>
                  <a:pt x="21" y="18"/>
                  <a:pt x="21" y="18"/>
                </a:cubicBezTo>
                <a:cubicBezTo>
                  <a:pt x="22" y="17"/>
                  <a:pt x="22" y="17"/>
                  <a:pt x="22" y="17"/>
                </a:cubicBezTo>
                <a:cubicBezTo>
                  <a:pt x="23" y="16"/>
                  <a:pt x="22" y="16"/>
                  <a:pt x="22" y="16"/>
                </a:cubicBezTo>
                <a:cubicBezTo>
                  <a:pt x="21" y="17"/>
                  <a:pt x="21" y="17"/>
                  <a:pt x="21" y="17"/>
                </a:cubicBezTo>
                <a:cubicBezTo>
                  <a:pt x="20" y="17"/>
                  <a:pt x="20" y="16"/>
                  <a:pt x="21" y="16"/>
                </a:cubicBezTo>
                <a:cubicBezTo>
                  <a:pt x="22" y="16"/>
                  <a:pt x="22" y="15"/>
                  <a:pt x="23" y="14"/>
                </a:cubicBezTo>
                <a:cubicBezTo>
                  <a:pt x="23" y="13"/>
                  <a:pt x="24" y="12"/>
                  <a:pt x="24" y="11"/>
                </a:cubicBezTo>
                <a:cubicBezTo>
                  <a:pt x="24" y="11"/>
                  <a:pt x="24" y="11"/>
                  <a:pt x="24" y="11"/>
                </a:cubicBezTo>
                <a:cubicBezTo>
                  <a:pt x="24" y="11"/>
                  <a:pt x="24" y="11"/>
                  <a:pt x="24" y="11"/>
                </a:cubicBezTo>
                <a:close/>
                <a:moveTo>
                  <a:pt x="23" y="22"/>
                </a:moveTo>
                <a:cubicBezTo>
                  <a:pt x="22" y="22"/>
                  <a:pt x="22" y="21"/>
                  <a:pt x="22" y="21"/>
                </a:cubicBezTo>
                <a:cubicBezTo>
                  <a:pt x="23" y="20"/>
                  <a:pt x="23" y="19"/>
                  <a:pt x="23" y="19"/>
                </a:cubicBezTo>
                <a:cubicBezTo>
                  <a:pt x="23" y="20"/>
                  <a:pt x="23" y="20"/>
                  <a:pt x="24" y="21"/>
                </a:cubicBezTo>
                <a:cubicBezTo>
                  <a:pt x="23" y="21"/>
                  <a:pt x="23" y="22"/>
                  <a:pt x="23" y="22"/>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3" name="PA_chenying0907 2"/>
          <p:cNvPicPr>
            <a:picLocks noChangeAspect="1"/>
          </p:cNvPicPr>
          <p:nvPr>
            <p:custDataLst>
              <p:tags r:id="rId13"/>
            </p:custDataLst>
          </p:nvPr>
        </p:nvPicPr>
        <p:blipFill>
          <a:blip r:embed="rId12"/>
          <a:stretch>
            <a:fillRect/>
          </a:stretch>
        </p:blipFill>
        <p:spPr>
          <a:xfrm>
            <a:off x="1262995" y="2559456"/>
            <a:ext cx="1985050" cy="1788808"/>
          </a:xfrm>
          <a:prstGeom prst="rect">
            <a:avLst/>
          </a:prstGeom>
        </p:spPr>
      </p:pic>
      <p:pic>
        <p:nvPicPr>
          <p:cNvPr id="43" name="PA_chenying0907 42"/>
          <p:cNvPicPr>
            <a:picLocks noChangeAspect="1"/>
          </p:cNvPicPr>
          <p:nvPr>
            <p:custDataLst>
              <p:tags r:id="rId14"/>
            </p:custDataLst>
          </p:nvPr>
        </p:nvPicPr>
        <p:blipFill>
          <a:blip r:embed="rId12"/>
          <a:stretch>
            <a:fillRect/>
          </a:stretch>
        </p:blipFill>
        <p:spPr>
          <a:xfrm flipH="1">
            <a:off x="8933954" y="2559456"/>
            <a:ext cx="1985050" cy="1788808"/>
          </a:xfrm>
          <a:prstGeom prst="rect">
            <a:avLst/>
          </a:prstGeom>
        </p:spPr>
      </p:pic>
      <p:pic>
        <p:nvPicPr>
          <p:cNvPr id="5" name="PA_chenying0907 4"/>
          <p:cNvPicPr>
            <a:picLocks noChangeAspect="1"/>
          </p:cNvPicPr>
          <p:nvPr>
            <p:custDataLst>
              <p:tags r:id="rId16"/>
            </p:custDataLst>
          </p:nvPr>
        </p:nvPicPr>
        <p:blipFill>
          <a:blip r:embed="rId15"/>
          <a:stretch>
            <a:fillRect/>
          </a:stretch>
        </p:blipFill>
        <p:spPr>
          <a:xfrm>
            <a:off x="4974634" y="1807849"/>
            <a:ext cx="2242732" cy="3242302"/>
          </a:xfrm>
          <a:prstGeom prst="rect">
            <a:avLst/>
          </a:prstGeom>
        </p:spPr>
      </p:pic>
    </p:spTree>
    <p:extLst>
      <p:ext uri="{BB962C8B-B14F-4D97-AF65-F5344CB8AC3E}">
        <p14:creationId val="2180090407"/>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600"/>
                            </p:stCondLst>
                            <p:childTnLst>
                              <p:par>
                                <p:cTn id="26" presetID="47" presetClass="entr" presetSubtype="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1000"/>
                                        <p:tgtEl>
                                          <p:spTgt spid="41"/>
                                        </p:tgtEl>
                                      </p:cBhvr>
                                    </p:animEffect>
                                    <p:anim calcmode="lin" valueType="num">
                                      <p:cBhvr>
                                        <p:cTn id="29" dur="1000" fill="hold"/>
                                        <p:tgtEl>
                                          <p:spTgt spid="41"/>
                                        </p:tgtEl>
                                        <p:attrNameLst>
                                          <p:attrName>ppt_x</p:attrName>
                                        </p:attrNameLst>
                                      </p:cBhvr>
                                      <p:tavLst>
                                        <p:tav tm="0">
                                          <p:val>
                                            <p:strVal val="#ppt_x"/>
                                          </p:val>
                                        </p:tav>
                                        <p:tav tm="100000">
                                          <p:val>
                                            <p:strVal val="#ppt_x"/>
                                          </p:val>
                                        </p:tav>
                                      </p:tavLst>
                                    </p:anim>
                                    <p:anim calcmode="lin" valueType="num">
                                      <p:cBhvr>
                                        <p:cTn id="30" dur="1000" fill="hold"/>
                                        <p:tgtEl>
                                          <p:spTgt spid="41"/>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300"/>
                                  </p:stCondLst>
                                  <p:childTnLst>
                                    <p:set>
                                      <p:cBhvr>
                                        <p:cTn id="32" dur="1" fill="hold">
                                          <p:stCondLst>
                                            <p:cond delay="0"/>
                                          </p:stCondLst>
                                        </p:cTn>
                                        <p:tgtEl>
                                          <p:spTgt spid="38"/>
                                        </p:tgtEl>
                                        <p:attrNameLst>
                                          <p:attrName>style.visibility</p:attrName>
                                        </p:attrNameLst>
                                      </p:cBhvr>
                                      <p:to>
                                        <p:strVal val="visible"/>
                                      </p:to>
                                    </p:set>
                                    <p:animEffect transition="in" filter="fade">
                                      <p:cBhvr>
                                        <p:cTn id="33" dur="1000"/>
                                        <p:tgtEl>
                                          <p:spTgt spid="38"/>
                                        </p:tgtEl>
                                      </p:cBhvr>
                                    </p:animEffect>
                                    <p:anim calcmode="lin" valueType="num">
                                      <p:cBhvr>
                                        <p:cTn id="34" dur="1000" fill="hold"/>
                                        <p:tgtEl>
                                          <p:spTgt spid="38"/>
                                        </p:tgtEl>
                                        <p:attrNameLst>
                                          <p:attrName>ppt_x</p:attrName>
                                        </p:attrNameLst>
                                      </p:cBhvr>
                                      <p:tavLst>
                                        <p:tav tm="0">
                                          <p:val>
                                            <p:strVal val="#ppt_x"/>
                                          </p:val>
                                        </p:tav>
                                        <p:tav tm="100000">
                                          <p:val>
                                            <p:strVal val="#ppt_x"/>
                                          </p:val>
                                        </p:tav>
                                      </p:tavLst>
                                    </p:anim>
                                    <p:anim calcmode="lin" valueType="num">
                                      <p:cBhvr>
                                        <p:cTn id="35" dur="1000" fill="hold"/>
                                        <p:tgtEl>
                                          <p:spTgt spid="3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60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1000"/>
                                        <p:tgtEl>
                                          <p:spTgt spid="2"/>
                                        </p:tgtEl>
                                      </p:cBhvr>
                                    </p:animEffect>
                                    <p:anim calcmode="lin" valueType="num">
                                      <p:cBhvr>
                                        <p:cTn id="39" dur="1000" fill="hold"/>
                                        <p:tgtEl>
                                          <p:spTgt spid="2"/>
                                        </p:tgtEl>
                                        <p:attrNameLst>
                                          <p:attrName>ppt_x</p:attrName>
                                        </p:attrNameLst>
                                      </p:cBhvr>
                                      <p:tavLst>
                                        <p:tav tm="0">
                                          <p:val>
                                            <p:strVal val="#ppt_x"/>
                                          </p:val>
                                        </p:tav>
                                        <p:tav tm="100000">
                                          <p:val>
                                            <p:strVal val="#ppt_x"/>
                                          </p:val>
                                        </p:tav>
                                      </p:tavLst>
                                    </p:anim>
                                    <p:anim calcmode="lin" valueType="num">
                                      <p:cBhvr>
                                        <p:cTn id="4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47" presetClass="entr" presetSubtype="0" fill="hold" grpId="0" nodeType="click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1000"/>
                                        <p:tgtEl>
                                          <p:spTgt spid="42"/>
                                        </p:tgtEl>
                                      </p:cBhvr>
                                    </p:animEffect>
                                    <p:anim calcmode="lin" valueType="num">
                                      <p:cBhvr>
                                        <p:cTn id="46" dur="1000" fill="hold"/>
                                        <p:tgtEl>
                                          <p:spTgt spid="42"/>
                                        </p:tgtEl>
                                        <p:attrNameLst>
                                          <p:attrName>ppt_x</p:attrName>
                                        </p:attrNameLst>
                                      </p:cBhvr>
                                      <p:tavLst>
                                        <p:tav tm="0">
                                          <p:val>
                                            <p:strVal val="#ppt_x"/>
                                          </p:val>
                                        </p:tav>
                                        <p:tav tm="100000">
                                          <p:val>
                                            <p:strVal val="#ppt_x"/>
                                          </p:val>
                                        </p:tav>
                                      </p:tavLst>
                                    </p:anim>
                                    <p:anim calcmode="lin" valueType="num">
                                      <p:cBhvr>
                                        <p:cTn id="47" dur="1000" fill="hold"/>
                                        <p:tgtEl>
                                          <p:spTgt spid="42"/>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30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60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1000"/>
                                        <p:tgtEl>
                                          <p:spTgt spid="43"/>
                                        </p:tgtEl>
                                      </p:cBhvr>
                                    </p:animEffect>
                                    <p:anim calcmode="lin" valueType="num">
                                      <p:cBhvr>
                                        <p:cTn id="56" dur="1000" fill="hold"/>
                                        <p:tgtEl>
                                          <p:spTgt spid="43"/>
                                        </p:tgtEl>
                                        <p:attrNameLst>
                                          <p:attrName>ppt_x</p:attrName>
                                        </p:attrNameLst>
                                      </p:cBhvr>
                                      <p:tavLst>
                                        <p:tav tm="0">
                                          <p:val>
                                            <p:strVal val="#ppt_x"/>
                                          </p:val>
                                        </p:tav>
                                        <p:tav tm="100000">
                                          <p:val>
                                            <p:strVal val="#ppt_x"/>
                                          </p:val>
                                        </p:tav>
                                      </p:tavLst>
                                    </p:anim>
                                    <p:anim calcmode="lin" valueType="num">
                                      <p:cBhvr>
                                        <p:cTn id="57" dur="1000" fill="hold"/>
                                        <p:tgtEl>
                                          <p:spTgt spid="43"/>
                                        </p:tgtEl>
                                        <p:attrNameLst>
                                          <p:attrName>ppt_y</p:attrName>
                                        </p:attrNameLst>
                                      </p:cBhvr>
                                      <p:tavLst>
                                        <p:tav tm="0">
                                          <p:val>
                                            <p:strVal val="#ppt_y-.1"/>
                                          </p:val>
                                        </p:tav>
                                        <p:tav tm="100000">
                                          <p:val>
                                            <p:strVal val="#ppt_y"/>
                                          </p:val>
                                        </p:tav>
                                      </p:tavLst>
                                    </p:anim>
                                  </p:childTnLst>
                                </p:cTn>
                              </p:par>
                              <p:par>
                                <p:cTn id="58" presetID="47" presetClass="entr" presetSubtype="0" fill="hold" nodeType="withEffect">
                                  <p:stCondLst>
                                    <p:cond delay="60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1000"/>
                                        <p:tgtEl>
                                          <p:spTgt spid="5"/>
                                        </p:tgtEl>
                                      </p:cBhvr>
                                    </p:animEffect>
                                    <p:anim calcmode="lin" valueType="num">
                                      <p:cBhvr>
                                        <p:cTn id="61" dur="1000" fill="hold"/>
                                        <p:tgtEl>
                                          <p:spTgt spid="5"/>
                                        </p:tgtEl>
                                        <p:attrNameLst>
                                          <p:attrName>ppt_x</p:attrName>
                                        </p:attrNameLst>
                                      </p:cBhvr>
                                      <p:tavLst>
                                        <p:tav tm="0">
                                          <p:val>
                                            <p:strVal val="#ppt_x"/>
                                          </p:val>
                                        </p:tav>
                                        <p:tav tm="100000">
                                          <p:val>
                                            <p:strVal val="#ppt_x"/>
                                          </p:val>
                                        </p:tav>
                                      </p:tavLst>
                                    </p:anim>
                                    <p:anim calcmode="lin" valueType="num">
                                      <p:cBhvr>
                                        <p:cTn id="6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21" grpId="0"/>
      <p:bldP spid="41" grpId="0" animBg="1"/>
      <p:bldP spid="42"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pic>
        <p:nvPicPr>
          <p:cNvPr id="6" name="chenying0907 5"/>
          <p:cNvPicPr>
            <a:picLocks noChangeAspect="1"/>
          </p:cNvPicPr>
          <p:nvPr/>
        </p:nvPicPr>
        <p:blipFill>
          <a:blip r:embed="rId3"/>
          <a:stretch>
            <a:fillRect/>
          </a:stretch>
        </p:blipFill>
        <p:spPr>
          <a:xfrm>
            <a:off x="-529" y="-297"/>
            <a:ext cx="12193057" cy="6858594"/>
          </a:xfrm>
          <a:prstGeom prst="rect">
            <a:avLst/>
          </a:prstGeom>
        </p:spPr>
      </p:pic>
      <p:grpSp>
        <p:nvGrpSpPr>
          <p:cNvPr id="43" name="chenying0907 42"/>
          <p:cNvGrpSpPr/>
          <p:nvPr/>
        </p:nvGrpSpPr>
        <p:grpSpPr>
          <a:xfrm>
            <a:off x="4693860" y="1250494"/>
            <a:ext cx="2804280" cy="2549345"/>
            <a:chOff x="2123377" y="2547060"/>
            <a:chExt cx="1259047" cy="1144588"/>
          </a:xfrm>
        </p:grpSpPr>
        <p:pic>
          <p:nvPicPr>
            <p:cNvPr id="18" name="chenying0907 17"/>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Lst>
            </a:blip>
            <a:stretch>
              <a:fillRect/>
            </a:stretch>
          </p:blipFill>
          <p:spPr>
            <a:xfrm>
              <a:off x="2123377" y="2547060"/>
              <a:ext cx="1259047" cy="1144588"/>
            </a:xfrm>
            <a:prstGeom prst="rect">
              <a:avLst/>
            </a:prstGeom>
          </p:spPr>
        </p:pic>
        <p:sp>
          <p:nvSpPr>
            <p:cNvPr id="25" name="chenying0907 24"/>
            <p:cNvSpPr txBox="1"/>
            <p:nvPr/>
          </p:nvSpPr>
          <p:spPr>
            <a:xfrm>
              <a:off x="2406220" y="2825373"/>
              <a:ext cx="693360" cy="704735"/>
            </a:xfrm>
            <a:prstGeom prst="rect">
              <a:avLst/>
            </a:prstGeom>
            <a:noFill/>
          </p:spPr>
          <p:txBody>
            <a:bodyPr wrap="square" rtlCol="0">
              <a:spAutoFit/>
            </a:bodyPr>
            <a:lstStyle/>
            <a:p>
              <a:pPr algn="ctr"/>
              <a:r>
                <a:rPr lang="en-US" altLang="zh-CN" sz="9600" smtClean="0">
                  <a:solidFill>
                    <a:srgbClr val="B51C22"/>
                  </a:solidFill>
                  <a:latin typeface="Marketing Script" panose="02000505020000020003" pitchFamily="2" charset="-122"/>
                  <a:ea typeface="Marketing Script" panose="02000505020000020003" pitchFamily="2" charset="-122"/>
                </a:rPr>
                <a:t>04</a:t>
              </a:r>
              <a:endParaRPr lang="zh-CN" altLang="en-US" sz="9600">
                <a:solidFill>
                  <a:srgbClr val="B51C22"/>
                </a:solidFill>
                <a:latin typeface="Marketing Script" panose="02000505020000020003" pitchFamily="2" charset="-122"/>
                <a:ea typeface="Marketing Script" panose="02000505020000020003" pitchFamily="2" charset="-122"/>
              </a:endParaRPr>
            </a:p>
          </p:txBody>
        </p:sp>
      </p:grpSp>
      <p:sp>
        <p:nvSpPr>
          <p:cNvPr id="36" name="chenying0907 35"/>
          <p:cNvSpPr txBox="1"/>
          <p:nvPr/>
        </p:nvSpPr>
        <p:spPr>
          <a:xfrm>
            <a:off x="3291841" y="3823539"/>
            <a:ext cx="5608320" cy="523220"/>
          </a:xfrm>
          <a:prstGeom prst="rect">
            <a:avLst/>
          </a:prstGeom>
          <a:noFill/>
        </p:spPr>
        <p:txBody>
          <a:bodyPr wrap="square" rtlCol="0">
            <a:spAutoFit/>
          </a:bodyPr>
          <a:lstStyle/>
          <a:p>
            <a:pPr algn="ctr"/>
            <a:r>
              <a:rPr lang="en-US" altLang="zh-CN" sz="2800" smtClean="0">
                <a:latin typeface="Marketing Script" panose="02000505020000020003" pitchFamily="2" charset="-122"/>
                <a:ea typeface="Marketing Script" panose="02000505020000020003" pitchFamily="2" charset="-122"/>
              </a:rPr>
              <a:t>Click here to add your title</a:t>
            </a:r>
            <a:endParaRPr lang="zh-CN" altLang="en-US" sz="2800">
              <a:latin typeface="Marketing Script" panose="02000505020000020003" pitchFamily="2" charset="-122"/>
              <a:ea typeface="Marketing Script" panose="02000505020000020003" pitchFamily="2" charset="-122"/>
            </a:endParaRPr>
          </a:p>
        </p:txBody>
      </p:sp>
    </p:spTree>
    <p:extLst>
      <p:ext uri="{BB962C8B-B14F-4D97-AF65-F5344CB8AC3E}">
        <p14:creationId val="4290701085"/>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7" y="-2642141"/>
            <a:ext cx="6905989" cy="12192002"/>
          </a:xfrm>
          <a:prstGeom prst="rect">
            <a:avLst/>
          </a:prstGeom>
        </p:spPr>
      </p:pic>
      <p:grpSp>
        <p:nvGrpSpPr>
          <p:cNvPr id="9" name="PA_chenying0907 8"/>
          <p:cNvGrpSpPr/>
          <p:nvPr>
            <p:custDataLst>
              <p:tags r:id="rId3"/>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4"/>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smtClean="0">
                  <a:solidFill>
                    <a:srgbClr val="B51C22"/>
                  </a:solidFill>
                  <a:latin typeface="Marketing Script" panose="02000505020000020003" pitchFamily="2" charset="-122"/>
                  <a:ea typeface="Marketing Script" panose="02000505020000020003" pitchFamily="2" charset="-122"/>
                </a:rPr>
                <a:t>04</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5"/>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6"/>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pic>
        <p:nvPicPr>
          <p:cNvPr id="31" name="PA_chenying0907 30"/>
          <p:cNvPicPr>
            <a:picLocks noChangeAspect="1"/>
          </p:cNvPicPr>
          <p:nvPr>
            <p:custDataLst>
              <p:tags r:id="rId8"/>
            </p:custDataLst>
          </p:nvPr>
        </p:nvPicPr>
        <p:blipFill>
          <a:blip r:embed="rId7"/>
          <a:stretch>
            <a:fillRect/>
          </a:stretch>
        </p:blipFill>
        <p:spPr>
          <a:xfrm>
            <a:off x="1715008" y="2043431"/>
            <a:ext cx="1074612" cy="1196925"/>
          </a:xfrm>
          <a:prstGeom prst="rect">
            <a:avLst/>
          </a:prstGeom>
          <a:scene3d>
            <a:camera prst="orthographicFront"/>
            <a:lightRig rig="soft" dir="t"/>
          </a:scene3d>
          <a:sp3d>
            <a:bevelT w="139700" h="139700" prst="divot"/>
          </a:sp3d>
        </p:spPr>
      </p:pic>
      <p:pic>
        <p:nvPicPr>
          <p:cNvPr id="33" name="PA_chenying0907 32"/>
          <p:cNvPicPr>
            <a:picLocks noChangeAspect="1"/>
          </p:cNvPicPr>
          <p:nvPr>
            <p:custDataLst>
              <p:tags r:id="rId10"/>
            </p:custDataLst>
          </p:nvPr>
        </p:nvPicPr>
        <p:blipFill>
          <a:blip r:embed="rId9"/>
          <a:stretch>
            <a:fillRect/>
          </a:stretch>
        </p:blipFill>
        <p:spPr>
          <a:xfrm>
            <a:off x="6877354" y="2039061"/>
            <a:ext cx="1083350" cy="1205664"/>
          </a:xfrm>
          <a:prstGeom prst="rect">
            <a:avLst/>
          </a:prstGeom>
          <a:scene3d>
            <a:camera prst="orthographicFront"/>
            <a:lightRig rig="soft" dir="t"/>
          </a:scene3d>
          <a:sp3d>
            <a:bevelT w="139700" h="139700" prst="divot"/>
          </a:sp3d>
        </p:spPr>
      </p:pic>
      <p:pic>
        <p:nvPicPr>
          <p:cNvPr id="39" name="PA_chenying0907 38"/>
          <p:cNvPicPr>
            <a:picLocks noChangeAspect="1"/>
          </p:cNvPicPr>
          <p:nvPr>
            <p:custDataLst>
              <p:tags r:id="rId12"/>
            </p:custDataLst>
          </p:nvPr>
        </p:nvPicPr>
        <p:blipFill>
          <a:blip r:embed="rId11"/>
          <a:stretch>
            <a:fillRect/>
          </a:stretch>
        </p:blipFill>
        <p:spPr>
          <a:xfrm>
            <a:off x="6887449" y="4340274"/>
            <a:ext cx="1065875" cy="1196926"/>
          </a:xfrm>
          <a:prstGeom prst="rect">
            <a:avLst/>
          </a:prstGeom>
          <a:scene3d>
            <a:camera prst="orthographicFront"/>
            <a:lightRig rig="soft" dir="t"/>
          </a:scene3d>
          <a:sp3d>
            <a:bevelT w="139700" h="139700" prst="divot"/>
          </a:sp3d>
        </p:spPr>
      </p:pic>
      <p:pic>
        <p:nvPicPr>
          <p:cNvPr id="50" name="PA_chenying0907 49"/>
          <p:cNvPicPr>
            <a:picLocks noChangeAspect="1"/>
          </p:cNvPicPr>
          <p:nvPr>
            <p:custDataLst>
              <p:tags r:id="rId14"/>
            </p:custDataLst>
          </p:nvPr>
        </p:nvPicPr>
        <p:blipFill>
          <a:blip r:embed="rId13"/>
          <a:stretch>
            <a:fillRect/>
          </a:stretch>
        </p:blipFill>
        <p:spPr>
          <a:xfrm>
            <a:off x="1715039" y="4340306"/>
            <a:ext cx="1074556" cy="1196863"/>
          </a:xfrm>
          <a:prstGeom prst="rect">
            <a:avLst/>
          </a:prstGeom>
          <a:scene3d>
            <a:camera prst="orthographicFront"/>
            <a:lightRig rig="soft" dir="t"/>
          </a:scene3d>
          <a:sp3d>
            <a:bevelT w="139700" h="139700" prst="divot"/>
          </a:sp3d>
        </p:spPr>
      </p:pic>
      <p:sp>
        <p:nvSpPr>
          <p:cNvPr id="51" name="PA_chenying0907 50"/>
          <p:cNvSpPr txBox="1"/>
          <p:nvPr>
            <p:custDataLst>
              <p:tags r:id="rId15"/>
            </p:custDataLst>
          </p:nvPr>
        </p:nvSpPr>
        <p:spPr>
          <a:xfrm>
            <a:off x="8286355" y="2092364"/>
            <a:ext cx="1280161" cy="369332"/>
          </a:xfrm>
          <a:prstGeom prst="rect">
            <a:avLst/>
          </a:prstGeom>
          <a:noFill/>
        </p:spPr>
        <p:txBody>
          <a:bodyPr wrap="square" rtlCol="0">
            <a:spAutoFit/>
          </a:bodyPr>
          <a:lstStyle/>
          <a:p>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52" name="PA_chenying0907 51"/>
          <p:cNvSpPr txBox="1"/>
          <p:nvPr>
            <p:custDataLst>
              <p:tags r:id="rId16"/>
            </p:custDataLst>
          </p:nvPr>
        </p:nvSpPr>
        <p:spPr>
          <a:xfrm>
            <a:off x="8286354" y="2434292"/>
            <a:ext cx="2595006" cy="757130"/>
          </a:xfrm>
          <a:prstGeom prst="rect">
            <a:avLst/>
          </a:prstGeom>
          <a:noFill/>
        </p:spPr>
        <p:txBody>
          <a:bodyPr wrap="square" rtlCol="0">
            <a:spAutoFit/>
          </a:bodyPr>
          <a:lstStyle/>
          <a:p>
            <a:pP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55" name="PA_chenying0907 54"/>
          <p:cNvSpPr txBox="1"/>
          <p:nvPr>
            <p:custDataLst>
              <p:tags r:id="rId17"/>
            </p:custDataLst>
          </p:nvPr>
        </p:nvSpPr>
        <p:spPr>
          <a:xfrm>
            <a:off x="3078481" y="2092364"/>
            <a:ext cx="1280161" cy="369332"/>
          </a:xfrm>
          <a:prstGeom prst="rect">
            <a:avLst/>
          </a:prstGeom>
          <a:noFill/>
        </p:spPr>
        <p:txBody>
          <a:bodyPr wrap="square" rtlCol="0">
            <a:spAutoFit/>
          </a:bodyPr>
          <a:lstStyle/>
          <a:p>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56" name="PA_chenying0907 55"/>
          <p:cNvSpPr txBox="1"/>
          <p:nvPr>
            <p:custDataLst>
              <p:tags r:id="rId18"/>
            </p:custDataLst>
          </p:nvPr>
        </p:nvSpPr>
        <p:spPr>
          <a:xfrm>
            <a:off x="3078480" y="2434292"/>
            <a:ext cx="2595006" cy="757130"/>
          </a:xfrm>
          <a:prstGeom prst="rect">
            <a:avLst/>
          </a:prstGeom>
          <a:noFill/>
        </p:spPr>
        <p:txBody>
          <a:bodyPr wrap="square" rtlCol="0">
            <a:spAutoFit/>
          </a:bodyPr>
          <a:lstStyle/>
          <a:p>
            <a:pP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58" name="PA_chenying0907 57"/>
          <p:cNvSpPr txBox="1"/>
          <p:nvPr>
            <p:custDataLst>
              <p:tags r:id="rId19"/>
            </p:custDataLst>
          </p:nvPr>
        </p:nvSpPr>
        <p:spPr>
          <a:xfrm>
            <a:off x="3078481" y="4389208"/>
            <a:ext cx="1280161" cy="369332"/>
          </a:xfrm>
          <a:prstGeom prst="rect">
            <a:avLst/>
          </a:prstGeom>
          <a:noFill/>
        </p:spPr>
        <p:txBody>
          <a:bodyPr wrap="square" rtlCol="0">
            <a:spAutoFit/>
          </a:bodyPr>
          <a:lstStyle/>
          <a:p>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59" name="PA_chenying0907 58"/>
          <p:cNvSpPr txBox="1"/>
          <p:nvPr>
            <p:custDataLst>
              <p:tags r:id="rId20"/>
            </p:custDataLst>
          </p:nvPr>
        </p:nvSpPr>
        <p:spPr>
          <a:xfrm>
            <a:off x="3078480" y="4731136"/>
            <a:ext cx="2595006" cy="757130"/>
          </a:xfrm>
          <a:prstGeom prst="rect">
            <a:avLst/>
          </a:prstGeom>
          <a:noFill/>
        </p:spPr>
        <p:txBody>
          <a:bodyPr wrap="square" rtlCol="0">
            <a:spAutoFit/>
          </a:bodyPr>
          <a:lstStyle/>
          <a:p>
            <a:pP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61" name="PA_chenying0907 60"/>
          <p:cNvSpPr txBox="1"/>
          <p:nvPr>
            <p:custDataLst>
              <p:tags r:id="rId21"/>
            </p:custDataLst>
          </p:nvPr>
        </p:nvSpPr>
        <p:spPr>
          <a:xfrm>
            <a:off x="8286355" y="4389208"/>
            <a:ext cx="1280161" cy="369332"/>
          </a:xfrm>
          <a:prstGeom prst="rect">
            <a:avLst/>
          </a:prstGeom>
          <a:noFill/>
        </p:spPr>
        <p:txBody>
          <a:bodyPr wrap="square" rtlCol="0">
            <a:spAutoFit/>
          </a:bodyPr>
          <a:lstStyle/>
          <a:p>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62" name="PA_chenying0907 61"/>
          <p:cNvSpPr txBox="1"/>
          <p:nvPr>
            <p:custDataLst>
              <p:tags r:id="rId22"/>
            </p:custDataLst>
          </p:nvPr>
        </p:nvSpPr>
        <p:spPr>
          <a:xfrm>
            <a:off x="8286354" y="4731136"/>
            <a:ext cx="2595006" cy="757130"/>
          </a:xfrm>
          <a:prstGeom prst="rect">
            <a:avLst/>
          </a:prstGeom>
          <a:noFill/>
        </p:spPr>
        <p:txBody>
          <a:bodyPr wrap="square" rtlCol="0">
            <a:spAutoFit/>
          </a:bodyPr>
          <a:lstStyle/>
          <a:p>
            <a:pP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Tree>
    <p:extLst>
      <p:ext uri="{BB962C8B-B14F-4D97-AF65-F5344CB8AC3E}">
        <p14:creationId val="3547320164"/>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60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600"/>
                            </p:stCondLst>
                            <p:childTnLst>
                              <p:par>
                                <p:cTn id="26" presetID="47" presetClass="entr" presetSubtype="0" fill="hold"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1000"/>
                                        <p:tgtEl>
                                          <p:spTgt spid="50"/>
                                        </p:tgtEl>
                                      </p:cBhvr>
                                    </p:animEffect>
                                    <p:anim calcmode="lin" valueType="num">
                                      <p:cBhvr>
                                        <p:cTn id="29" dur="1000" fill="hold"/>
                                        <p:tgtEl>
                                          <p:spTgt spid="50"/>
                                        </p:tgtEl>
                                        <p:attrNameLst>
                                          <p:attrName>ppt_x</p:attrName>
                                        </p:attrNameLst>
                                      </p:cBhvr>
                                      <p:tavLst>
                                        <p:tav tm="0">
                                          <p:val>
                                            <p:strVal val="#ppt_x"/>
                                          </p:val>
                                        </p:tav>
                                        <p:tav tm="100000">
                                          <p:val>
                                            <p:strVal val="#ppt_x"/>
                                          </p:val>
                                        </p:tav>
                                      </p:tavLst>
                                    </p:anim>
                                    <p:anim calcmode="lin" valueType="num">
                                      <p:cBhvr>
                                        <p:cTn id="30" dur="1000" fill="hold"/>
                                        <p:tgtEl>
                                          <p:spTgt spid="50"/>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30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anim calcmode="lin" valueType="num">
                                      <p:cBhvr>
                                        <p:cTn id="34" dur="1000" fill="hold"/>
                                        <p:tgtEl>
                                          <p:spTgt spid="39"/>
                                        </p:tgtEl>
                                        <p:attrNameLst>
                                          <p:attrName>ppt_x</p:attrName>
                                        </p:attrNameLst>
                                      </p:cBhvr>
                                      <p:tavLst>
                                        <p:tav tm="0">
                                          <p:val>
                                            <p:strVal val="#ppt_x"/>
                                          </p:val>
                                        </p:tav>
                                        <p:tav tm="100000">
                                          <p:val>
                                            <p:strVal val="#ppt_x"/>
                                          </p:val>
                                        </p:tav>
                                      </p:tavLst>
                                    </p:anim>
                                    <p:anim calcmode="lin" valueType="num">
                                      <p:cBhvr>
                                        <p:cTn id="35" dur="1000" fill="hold"/>
                                        <p:tgtEl>
                                          <p:spTgt spid="39"/>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60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47" presetClass="entr" presetSubtype="0" fill="hold" grpId="0" nodeType="click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fade">
                                      <p:cBhvr>
                                        <p:cTn id="45" dur="1000"/>
                                        <p:tgtEl>
                                          <p:spTgt spid="51"/>
                                        </p:tgtEl>
                                      </p:cBhvr>
                                    </p:animEffect>
                                    <p:anim calcmode="lin" valueType="num">
                                      <p:cBhvr>
                                        <p:cTn id="46" dur="1000" fill="hold"/>
                                        <p:tgtEl>
                                          <p:spTgt spid="51"/>
                                        </p:tgtEl>
                                        <p:attrNameLst>
                                          <p:attrName>ppt_x</p:attrName>
                                        </p:attrNameLst>
                                      </p:cBhvr>
                                      <p:tavLst>
                                        <p:tav tm="0">
                                          <p:val>
                                            <p:strVal val="#ppt_x"/>
                                          </p:val>
                                        </p:tav>
                                        <p:tav tm="100000">
                                          <p:val>
                                            <p:strVal val="#ppt_x"/>
                                          </p:val>
                                        </p:tav>
                                      </p:tavLst>
                                    </p:anim>
                                    <p:anim calcmode="lin" valueType="num">
                                      <p:cBhvr>
                                        <p:cTn id="47" dur="1000" fill="hold"/>
                                        <p:tgtEl>
                                          <p:spTgt spid="5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30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1000"/>
                                        <p:tgtEl>
                                          <p:spTgt spid="52"/>
                                        </p:tgtEl>
                                      </p:cBhvr>
                                    </p:animEffect>
                                    <p:anim calcmode="lin" valueType="num">
                                      <p:cBhvr>
                                        <p:cTn id="51" dur="1000" fill="hold"/>
                                        <p:tgtEl>
                                          <p:spTgt spid="52"/>
                                        </p:tgtEl>
                                        <p:attrNameLst>
                                          <p:attrName>ppt_x</p:attrName>
                                        </p:attrNameLst>
                                      </p:cBhvr>
                                      <p:tavLst>
                                        <p:tav tm="0">
                                          <p:val>
                                            <p:strVal val="#ppt_x"/>
                                          </p:val>
                                        </p:tav>
                                        <p:tav tm="100000">
                                          <p:val>
                                            <p:strVal val="#ppt_x"/>
                                          </p:val>
                                        </p:tav>
                                      </p:tavLst>
                                    </p:anim>
                                    <p:anim calcmode="lin" valueType="num">
                                      <p:cBhvr>
                                        <p:cTn id="52" dur="1000" fill="hold"/>
                                        <p:tgtEl>
                                          <p:spTgt spid="52"/>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60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1000"/>
                                        <p:tgtEl>
                                          <p:spTgt spid="55"/>
                                        </p:tgtEl>
                                      </p:cBhvr>
                                    </p:animEffect>
                                    <p:anim calcmode="lin" valueType="num">
                                      <p:cBhvr>
                                        <p:cTn id="56" dur="1000" fill="hold"/>
                                        <p:tgtEl>
                                          <p:spTgt spid="55"/>
                                        </p:tgtEl>
                                        <p:attrNameLst>
                                          <p:attrName>ppt_x</p:attrName>
                                        </p:attrNameLst>
                                      </p:cBhvr>
                                      <p:tavLst>
                                        <p:tav tm="0">
                                          <p:val>
                                            <p:strVal val="#ppt_x"/>
                                          </p:val>
                                        </p:tav>
                                        <p:tav tm="100000">
                                          <p:val>
                                            <p:strVal val="#ppt_x"/>
                                          </p:val>
                                        </p:tav>
                                      </p:tavLst>
                                    </p:anim>
                                    <p:anim calcmode="lin" valueType="num">
                                      <p:cBhvr>
                                        <p:cTn id="57" dur="1000" fill="hold"/>
                                        <p:tgtEl>
                                          <p:spTgt spid="55"/>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1600"/>
                            </p:stCondLst>
                            <p:childTnLst>
                              <p:par>
                                <p:cTn id="59" presetID="47" presetClass="entr" presetSubtype="0" fill="hold" grpId="0" nodeType="after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fade">
                                      <p:cBhvr>
                                        <p:cTn id="61" dur="1000"/>
                                        <p:tgtEl>
                                          <p:spTgt spid="59"/>
                                        </p:tgtEl>
                                      </p:cBhvr>
                                    </p:animEffect>
                                    <p:anim calcmode="lin" valueType="num">
                                      <p:cBhvr>
                                        <p:cTn id="62" dur="1000" fill="hold"/>
                                        <p:tgtEl>
                                          <p:spTgt spid="59"/>
                                        </p:tgtEl>
                                        <p:attrNameLst>
                                          <p:attrName>ppt_x</p:attrName>
                                        </p:attrNameLst>
                                      </p:cBhvr>
                                      <p:tavLst>
                                        <p:tav tm="0">
                                          <p:val>
                                            <p:strVal val="#ppt_x"/>
                                          </p:val>
                                        </p:tav>
                                        <p:tav tm="100000">
                                          <p:val>
                                            <p:strVal val="#ppt_x"/>
                                          </p:val>
                                        </p:tav>
                                      </p:tavLst>
                                    </p:anim>
                                    <p:anim calcmode="lin" valueType="num">
                                      <p:cBhvr>
                                        <p:cTn id="63" dur="1000" fill="hold"/>
                                        <p:tgtEl>
                                          <p:spTgt spid="59"/>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300"/>
                                  </p:stCondLst>
                                  <p:childTnLst>
                                    <p:set>
                                      <p:cBhvr>
                                        <p:cTn id="65" dur="1" fill="hold">
                                          <p:stCondLst>
                                            <p:cond delay="0"/>
                                          </p:stCondLst>
                                        </p:cTn>
                                        <p:tgtEl>
                                          <p:spTgt spid="58"/>
                                        </p:tgtEl>
                                        <p:attrNameLst>
                                          <p:attrName>style.visibility</p:attrName>
                                        </p:attrNameLst>
                                      </p:cBhvr>
                                      <p:to>
                                        <p:strVal val="visible"/>
                                      </p:to>
                                    </p:set>
                                    <p:animEffect transition="in" filter="fade">
                                      <p:cBhvr>
                                        <p:cTn id="66" dur="1000"/>
                                        <p:tgtEl>
                                          <p:spTgt spid="58"/>
                                        </p:tgtEl>
                                      </p:cBhvr>
                                    </p:animEffect>
                                    <p:anim calcmode="lin" valueType="num">
                                      <p:cBhvr>
                                        <p:cTn id="67" dur="1000" fill="hold"/>
                                        <p:tgtEl>
                                          <p:spTgt spid="58"/>
                                        </p:tgtEl>
                                        <p:attrNameLst>
                                          <p:attrName>ppt_x</p:attrName>
                                        </p:attrNameLst>
                                      </p:cBhvr>
                                      <p:tavLst>
                                        <p:tav tm="0">
                                          <p:val>
                                            <p:strVal val="#ppt_x"/>
                                          </p:val>
                                        </p:tav>
                                        <p:tav tm="100000">
                                          <p:val>
                                            <p:strVal val="#ppt_x"/>
                                          </p:val>
                                        </p:tav>
                                      </p:tavLst>
                                    </p:anim>
                                    <p:anim calcmode="lin" valueType="num">
                                      <p:cBhvr>
                                        <p:cTn id="68" dur="1000" fill="hold"/>
                                        <p:tgtEl>
                                          <p:spTgt spid="58"/>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60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1000"/>
                                        <p:tgtEl>
                                          <p:spTgt spid="56"/>
                                        </p:tgtEl>
                                      </p:cBhvr>
                                    </p:animEffect>
                                    <p:anim calcmode="lin" valueType="num">
                                      <p:cBhvr>
                                        <p:cTn id="72" dur="1000" fill="hold"/>
                                        <p:tgtEl>
                                          <p:spTgt spid="56"/>
                                        </p:tgtEl>
                                        <p:attrNameLst>
                                          <p:attrName>ppt_x</p:attrName>
                                        </p:attrNameLst>
                                      </p:cBhvr>
                                      <p:tavLst>
                                        <p:tav tm="0">
                                          <p:val>
                                            <p:strVal val="#ppt_x"/>
                                          </p:val>
                                        </p:tav>
                                        <p:tav tm="100000">
                                          <p:val>
                                            <p:strVal val="#ppt_x"/>
                                          </p:val>
                                        </p:tav>
                                      </p:tavLst>
                                    </p:anim>
                                    <p:anim calcmode="lin" valueType="num">
                                      <p:cBhvr>
                                        <p:cTn id="73"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74" fill="hold" nodeType="clickPar">
                      <p:stCondLst>
                        <p:cond delay="indefinite"/>
                      </p:stCondLst>
                      <p:childTnLst>
                        <p:par>
                          <p:cTn id="75" fill="hold">
                            <p:stCondLst>
                              <p:cond delay="0"/>
                            </p:stCondLst>
                            <p:childTnLst>
                              <p:par>
                                <p:cTn id="76" presetID="47" presetClass="entr" presetSubtype="0" fill="hold" grpId="0" nodeType="clickEffect">
                                  <p:stCondLst>
                                    <p:cond delay="0"/>
                                  </p:stCondLst>
                                  <p:childTnLst>
                                    <p:set>
                                      <p:cBhvr>
                                        <p:cTn id="77" dur="1" fill="hold">
                                          <p:stCondLst>
                                            <p:cond delay="0"/>
                                          </p:stCondLst>
                                        </p:cTn>
                                        <p:tgtEl>
                                          <p:spTgt spid="61"/>
                                        </p:tgtEl>
                                        <p:attrNameLst>
                                          <p:attrName>style.visibility</p:attrName>
                                        </p:attrNameLst>
                                      </p:cBhvr>
                                      <p:to>
                                        <p:strVal val="visible"/>
                                      </p:to>
                                    </p:set>
                                    <p:animEffect transition="in" filter="fade">
                                      <p:cBhvr>
                                        <p:cTn id="78" dur="1000"/>
                                        <p:tgtEl>
                                          <p:spTgt spid="61"/>
                                        </p:tgtEl>
                                      </p:cBhvr>
                                    </p:animEffect>
                                    <p:anim calcmode="lin" valueType="num">
                                      <p:cBhvr>
                                        <p:cTn id="79" dur="1000" fill="hold"/>
                                        <p:tgtEl>
                                          <p:spTgt spid="61"/>
                                        </p:tgtEl>
                                        <p:attrNameLst>
                                          <p:attrName>ppt_x</p:attrName>
                                        </p:attrNameLst>
                                      </p:cBhvr>
                                      <p:tavLst>
                                        <p:tav tm="0">
                                          <p:val>
                                            <p:strVal val="#ppt_x"/>
                                          </p:val>
                                        </p:tav>
                                        <p:tav tm="100000">
                                          <p:val>
                                            <p:strVal val="#ppt_x"/>
                                          </p:val>
                                        </p:tav>
                                      </p:tavLst>
                                    </p:anim>
                                    <p:anim calcmode="lin" valueType="num">
                                      <p:cBhvr>
                                        <p:cTn id="80" dur="1000" fill="hold"/>
                                        <p:tgtEl>
                                          <p:spTgt spid="61"/>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62"/>
                                        </p:tgtEl>
                                        <p:attrNameLst>
                                          <p:attrName>style.visibility</p:attrName>
                                        </p:attrNameLst>
                                      </p:cBhvr>
                                      <p:to>
                                        <p:strVal val="visible"/>
                                      </p:to>
                                    </p:set>
                                    <p:animEffect transition="in" filter="fade">
                                      <p:cBhvr>
                                        <p:cTn id="83" dur="1000"/>
                                        <p:tgtEl>
                                          <p:spTgt spid="62"/>
                                        </p:tgtEl>
                                      </p:cBhvr>
                                    </p:animEffect>
                                    <p:anim calcmode="lin" valueType="num">
                                      <p:cBhvr>
                                        <p:cTn id="84" dur="1000" fill="hold"/>
                                        <p:tgtEl>
                                          <p:spTgt spid="62"/>
                                        </p:tgtEl>
                                        <p:attrNameLst>
                                          <p:attrName>ppt_x</p:attrName>
                                        </p:attrNameLst>
                                      </p:cBhvr>
                                      <p:tavLst>
                                        <p:tav tm="0">
                                          <p:val>
                                            <p:strVal val="#ppt_x"/>
                                          </p:val>
                                        </p:tav>
                                        <p:tav tm="100000">
                                          <p:val>
                                            <p:strVal val="#ppt_x"/>
                                          </p:val>
                                        </p:tav>
                                      </p:tavLst>
                                    </p:anim>
                                    <p:anim calcmode="lin" valueType="num">
                                      <p:cBhvr>
                                        <p:cTn id="85"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51" grpId="0"/>
      <p:bldP spid="52" grpId="0"/>
      <p:bldP spid="55" grpId="0"/>
      <p:bldP spid="56" grpId="0"/>
      <p:bldP spid="58" grpId="0"/>
      <p:bldP spid="59" grpId="0"/>
      <p:bldP spid="61" grpId="0"/>
      <p:bldP spid="6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grpSp>
        <p:nvGrpSpPr>
          <p:cNvPr id="9" name="PA_chenying0907 8"/>
          <p:cNvGrpSpPr/>
          <p:nvPr>
            <p:custDataLst>
              <p:tags r:id="rId3"/>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4"/>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smtClean="0">
                  <a:solidFill>
                    <a:srgbClr val="B51C22"/>
                  </a:solidFill>
                  <a:latin typeface="Marketing Script" panose="02000505020000020003" pitchFamily="2" charset="-122"/>
                  <a:ea typeface="Marketing Script" panose="02000505020000020003" pitchFamily="2" charset="-122"/>
                </a:rPr>
                <a:t>04</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5"/>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6"/>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pic>
        <p:nvPicPr>
          <p:cNvPr id="20" name="PA_chenying0907 19"/>
          <p:cNvPicPr>
            <a:picLocks noChangeAspect="1"/>
          </p:cNvPicPr>
          <p:nvPr>
            <p:custDataLst>
              <p:tags r:id="rId8"/>
            </p:custDataLst>
          </p:nvPr>
        </p:nvPicPr>
        <p:blipFill>
          <a:blip r:embed="rId7">
            <a:duotone>
              <a:schemeClr val="accent1">
                <a:shade val="45000"/>
                <a:satMod val="135000"/>
              </a:schemeClr>
              <a:prstClr val="white"/>
            </a:duotone>
          </a:blip>
          <a:stretch>
            <a:fillRect/>
          </a:stretch>
        </p:blipFill>
        <p:spPr>
          <a:xfrm>
            <a:off x="-529" y="6095934"/>
            <a:ext cx="12193057" cy="762066"/>
          </a:xfrm>
          <a:prstGeom prst="rect">
            <a:avLst/>
          </a:prstGeom>
        </p:spPr>
      </p:pic>
      <p:sp>
        <p:nvSpPr>
          <p:cNvPr id="27" name="PA_任意多边形 138"/>
          <p:cNvSpPr/>
          <p:nvPr>
            <p:custDataLst>
              <p:tags r:id="rId9"/>
            </p:custDataLst>
          </p:nvPr>
        </p:nvSpPr>
        <p:spPr bwMode="auto">
          <a:xfrm flipH="1">
            <a:off x="10276161" y="6047078"/>
            <a:ext cx="397552" cy="790535"/>
          </a:xfrm>
          <a:custGeom>
            <a:gdLst>
              <a:gd name="T0" fmla="*/ 24 w 42"/>
              <a:gd name="T1" fmla="*/ 77 h 84"/>
              <a:gd name="T2" fmla="*/ 25 w 42"/>
              <a:gd name="T3" fmla="*/ 82 h 84"/>
              <a:gd name="T4" fmla="*/ 22 w 42"/>
              <a:gd name="T5" fmla="*/ 80 h 84"/>
              <a:gd name="T6" fmla="*/ 21 w 42"/>
              <a:gd name="T7" fmla="*/ 72 h 84"/>
              <a:gd name="T8" fmla="*/ 21 w 42"/>
              <a:gd name="T9" fmla="*/ 58 h 84"/>
              <a:gd name="T10" fmla="*/ 19 w 42"/>
              <a:gd name="T11" fmla="*/ 69 h 84"/>
              <a:gd name="T12" fmla="*/ 19 w 42"/>
              <a:gd name="T13" fmla="*/ 73 h 84"/>
              <a:gd name="T14" fmla="*/ 19 w 42"/>
              <a:gd name="T15" fmla="*/ 84 h 84"/>
              <a:gd name="T16" fmla="*/ 17 w 42"/>
              <a:gd name="T17" fmla="*/ 78 h 84"/>
              <a:gd name="T18" fmla="*/ 16 w 42"/>
              <a:gd name="T19" fmla="*/ 71 h 84"/>
              <a:gd name="T20" fmla="*/ 14 w 42"/>
              <a:gd name="T21" fmla="*/ 58 h 84"/>
              <a:gd name="T22" fmla="*/ 13 w 42"/>
              <a:gd name="T23" fmla="*/ 76 h 84"/>
              <a:gd name="T24" fmla="*/ 11 w 42"/>
              <a:gd name="T25" fmla="*/ 78 h 84"/>
              <a:gd name="T26" fmla="*/ 10 w 42"/>
              <a:gd name="T27" fmla="*/ 74 h 84"/>
              <a:gd name="T28" fmla="*/ 10 w 42"/>
              <a:gd name="T29" fmla="*/ 59 h 84"/>
              <a:gd name="T30" fmla="*/ 8 w 42"/>
              <a:gd name="T31" fmla="*/ 59 h 84"/>
              <a:gd name="T32" fmla="*/ 4 w 42"/>
              <a:gd name="T33" fmla="*/ 70 h 84"/>
              <a:gd name="T34" fmla="*/ 4 w 42"/>
              <a:gd name="T35" fmla="*/ 79 h 84"/>
              <a:gd name="T36" fmla="*/ 1 w 42"/>
              <a:gd name="T37" fmla="*/ 80 h 84"/>
              <a:gd name="T38" fmla="*/ 1 w 42"/>
              <a:gd name="T39" fmla="*/ 77 h 84"/>
              <a:gd name="T40" fmla="*/ 3 w 42"/>
              <a:gd name="T41" fmla="*/ 59 h 84"/>
              <a:gd name="T42" fmla="*/ 1 w 42"/>
              <a:gd name="T43" fmla="*/ 47 h 84"/>
              <a:gd name="T44" fmla="*/ 8 w 42"/>
              <a:gd name="T45" fmla="*/ 38 h 84"/>
              <a:gd name="T46" fmla="*/ 15 w 42"/>
              <a:gd name="T47" fmla="*/ 34 h 84"/>
              <a:gd name="T48" fmla="*/ 15 w 42"/>
              <a:gd name="T49" fmla="*/ 27 h 84"/>
              <a:gd name="T50" fmla="*/ 10 w 42"/>
              <a:gd name="T51" fmla="*/ 23 h 84"/>
              <a:gd name="T52" fmla="*/ 16 w 42"/>
              <a:gd name="T53" fmla="*/ 24 h 84"/>
              <a:gd name="T54" fmla="*/ 9 w 42"/>
              <a:gd name="T55" fmla="*/ 21 h 84"/>
              <a:gd name="T56" fmla="*/ 3 w 42"/>
              <a:gd name="T57" fmla="*/ 13 h 84"/>
              <a:gd name="T58" fmla="*/ 1 w 42"/>
              <a:gd name="T59" fmla="*/ 5 h 84"/>
              <a:gd name="T60" fmla="*/ 3 w 42"/>
              <a:gd name="T61" fmla="*/ 2 h 84"/>
              <a:gd name="T62" fmla="*/ 3 w 42"/>
              <a:gd name="T63" fmla="*/ 9 h 84"/>
              <a:gd name="T64" fmla="*/ 5 w 42"/>
              <a:gd name="T65" fmla="*/ 5 h 84"/>
              <a:gd name="T66" fmla="*/ 3 w 42"/>
              <a:gd name="T67" fmla="*/ 10 h 84"/>
              <a:gd name="T68" fmla="*/ 6 w 42"/>
              <a:gd name="T69" fmla="*/ 8 h 84"/>
              <a:gd name="T70" fmla="*/ 5 w 42"/>
              <a:gd name="T71" fmla="*/ 11 h 84"/>
              <a:gd name="T72" fmla="*/ 9 w 42"/>
              <a:gd name="T73" fmla="*/ 6 h 84"/>
              <a:gd name="T74" fmla="*/ 12 w 42"/>
              <a:gd name="T75" fmla="*/ 2 h 84"/>
              <a:gd name="T76" fmla="*/ 6 w 42"/>
              <a:gd name="T77" fmla="*/ 14 h 84"/>
              <a:gd name="T78" fmla="*/ 14 w 42"/>
              <a:gd name="T79" fmla="*/ 20 h 84"/>
              <a:gd name="T80" fmla="*/ 15 w 42"/>
              <a:gd name="T81" fmla="*/ 20 h 84"/>
              <a:gd name="T82" fmla="*/ 18 w 42"/>
              <a:gd name="T83" fmla="*/ 21 h 84"/>
              <a:gd name="T84" fmla="*/ 24 w 42"/>
              <a:gd name="T85" fmla="*/ 21 h 84"/>
              <a:gd name="T86" fmla="*/ 29 w 42"/>
              <a:gd name="T87" fmla="*/ 13 h 84"/>
              <a:gd name="T88" fmla="*/ 29 w 42"/>
              <a:gd name="T89" fmla="*/ 17 h 84"/>
              <a:gd name="T90" fmla="*/ 28 w 42"/>
              <a:gd name="T91" fmla="*/ 20 h 84"/>
              <a:gd name="T92" fmla="*/ 35 w 42"/>
              <a:gd name="T93" fmla="*/ 11 h 84"/>
              <a:gd name="T94" fmla="*/ 31 w 42"/>
              <a:gd name="T95" fmla="*/ 0 h 84"/>
              <a:gd name="T96" fmla="*/ 37 w 42"/>
              <a:gd name="T97" fmla="*/ 10 h 84"/>
              <a:gd name="T98" fmla="*/ 37 w 42"/>
              <a:gd name="T99" fmla="*/ 7 h 84"/>
              <a:gd name="T100" fmla="*/ 38 w 42"/>
              <a:gd name="T101" fmla="*/ 9 h 84"/>
              <a:gd name="T102" fmla="*/ 40 w 42"/>
              <a:gd name="T103" fmla="*/ 7 h 84"/>
              <a:gd name="T104" fmla="*/ 40 w 42"/>
              <a:gd name="T105" fmla="*/ 1 h 84"/>
              <a:gd name="T106" fmla="*/ 42 w 42"/>
              <a:gd name="T107" fmla="*/ 7 h 84"/>
              <a:gd name="T108" fmla="*/ 39 w 42"/>
              <a:gd name="T109" fmla="*/ 13 h 84"/>
              <a:gd name="T110" fmla="*/ 29 w 42"/>
              <a:gd name="T111" fmla="*/ 22 h 84"/>
              <a:gd name="T112" fmla="*/ 31 w 42"/>
              <a:gd name="T113" fmla="*/ 24 h 84"/>
              <a:gd name="T114" fmla="*/ 26 w 42"/>
              <a:gd name="T115" fmla="*/ 27 h 84"/>
              <a:gd name="T116" fmla="*/ 27 w 42"/>
              <a:gd name="T117" fmla="*/ 36 h 84"/>
              <a:gd name="T118" fmla="*/ 28 w 42"/>
              <a:gd name="T119" fmla="*/ 49 h 84"/>
              <a:gd name="T120" fmla="*/ 26 w 42"/>
              <a:gd name="T121" fmla="*/ 56 h 84"/>
              <a:gd name="T122" fmla="*/ 24 w 42"/>
              <a:gd name="T123" fmla="*/ 69 h 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 h="84">
                <a:moveTo>
                  <a:pt x="24" y="73"/>
                </a:moveTo>
                <a:cubicBezTo>
                  <a:pt x="24" y="73"/>
                  <a:pt x="23" y="76"/>
                  <a:pt x="24" y="77"/>
                </a:cubicBezTo>
                <a:cubicBezTo>
                  <a:pt x="24" y="78"/>
                  <a:pt x="23" y="79"/>
                  <a:pt x="24" y="80"/>
                </a:cubicBezTo>
                <a:cubicBezTo>
                  <a:pt x="25" y="81"/>
                  <a:pt x="25" y="81"/>
                  <a:pt x="25" y="82"/>
                </a:cubicBezTo>
                <a:cubicBezTo>
                  <a:pt x="24" y="82"/>
                  <a:pt x="22" y="82"/>
                  <a:pt x="22" y="82"/>
                </a:cubicBezTo>
                <a:cubicBezTo>
                  <a:pt x="22" y="81"/>
                  <a:pt x="22" y="81"/>
                  <a:pt x="22" y="80"/>
                </a:cubicBezTo>
                <a:cubicBezTo>
                  <a:pt x="22" y="79"/>
                  <a:pt x="22" y="78"/>
                  <a:pt x="22" y="77"/>
                </a:cubicBezTo>
                <a:cubicBezTo>
                  <a:pt x="22" y="75"/>
                  <a:pt x="22" y="73"/>
                  <a:pt x="21" y="72"/>
                </a:cubicBezTo>
                <a:cubicBezTo>
                  <a:pt x="21" y="71"/>
                  <a:pt x="21" y="69"/>
                  <a:pt x="21" y="67"/>
                </a:cubicBezTo>
                <a:cubicBezTo>
                  <a:pt x="21" y="65"/>
                  <a:pt x="21" y="60"/>
                  <a:pt x="21" y="58"/>
                </a:cubicBezTo>
                <a:cubicBezTo>
                  <a:pt x="21" y="57"/>
                  <a:pt x="19" y="56"/>
                  <a:pt x="19" y="58"/>
                </a:cubicBezTo>
                <a:cubicBezTo>
                  <a:pt x="19" y="59"/>
                  <a:pt x="19" y="69"/>
                  <a:pt x="19" y="69"/>
                </a:cubicBezTo>
                <a:cubicBezTo>
                  <a:pt x="19" y="69"/>
                  <a:pt x="20" y="70"/>
                  <a:pt x="20" y="70"/>
                </a:cubicBezTo>
                <a:cubicBezTo>
                  <a:pt x="20" y="70"/>
                  <a:pt x="19" y="72"/>
                  <a:pt x="19" y="73"/>
                </a:cubicBezTo>
                <a:cubicBezTo>
                  <a:pt x="19" y="73"/>
                  <a:pt x="19" y="81"/>
                  <a:pt x="19" y="82"/>
                </a:cubicBezTo>
                <a:cubicBezTo>
                  <a:pt x="19" y="82"/>
                  <a:pt x="21" y="84"/>
                  <a:pt x="19" y="84"/>
                </a:cubicBezTo>
                <a:cubicBezTo>
                  <a:pt x="17" y="84"/>
                  <a:pt x="16" y="84"/>
                  <a:pt x="17" y="82"/>
                </a:cubicBezTo>
                <a:cubicBezTo>
                  <a:pt x="17" y="81"/>
                  <a:pt x="17" y="79"/>
                  <a:pt x="17" y="78"/>
                </a:cubicBezTo>
                <a:cubicBezTo>
                  <a:pt x="17" y="76"/>
                  <a:pt x="17" y="74"/>
                  <a:pt x="17" y="73"/>
                </a:cubicBezTo>
                <a:cubicBezTo>
                  <a:pt x="17" y="72"/>
                  <a:pt x="16" y="72"/>
                  <a:pt x="16" y="71"/>
                </a:cubicBezTo>
                <a:cubicBezTo>
                  <a:pt x="16" y="68"/>
                  <a:pt x="16" y="66"/>
                  <a:pt x="15" y="62"/>
                </a:cubicBezTo>
                <a:cubicBezTo>
                  <a:pt x="15" y="61"/>
                  <a:pt x="15" y="58"/>
                  <a:pt x="14" y="58"/>
                </a:cubicBezTo>
                <a:cubicBezTo>
                  <a:pt x="13" y="58"/>
                  <a:pt x="12" y="71"/>
                  <a:pt x="12" y="72"/>
                </a:cubicBezTo>
                <a:cubicBezTo>
                  <a:pt x="12" y="73"/>
                  <a:pt x="12" y="75"/>
                  <a:pt x="13" y="76"/>
                </a:cubicBezTo>
                <a:cubicBezTo>
                  <a:pt x="13" y="76"/>
                  <a:pt x="13" y="77"/>
                  <a:pt x="13" y="78"/>
                </a:cubicBezTo>
                <a:cubicBezTo>
                  <a:pt x="12" y="79"/>
                  <a:pt x="11" y="79"/>
                  <a:pt x="11" y="78"/>
                </a:cubicBezTo>
                <a:cubicBezTo>
                  <a:pt x="9" y="78"/>
                  <a:pt x="10" y="78"/>
                  <a:pt x="10" y="77"/>
                </a:cubicBezTo>
                <a:cubicBezTo>
                  <a:pt x="10" y="75"/>
                  <a:pt x="11" y="76"/>
                  <a:pt x="10" y="74"/>
                </a:cubicBezTo>
                <a:cubicBezTo>
                  <a:pt x="10" y="73"/>
                  <a:pt x="10" y="72"/>
                  <a:pt x="10" y="71"/>
                </a:cubicBezTo>
                <a:cubicBezTo>
                  <a:pt x="10" y="68"/>
                  <a:pt x="10" y="62"/>
                  <a:pt x="10" y="59"/>
                </a:cubicBezTo>
                <a:cubicBezTo>
                  <a:pt x="10" y="58"/>
                  <a:pt x="10" y="58"/>
                  <a:pt x="9" y="58"/>
                </a:cubicBezTo>
                <a:cubicBezTo>
                  <a:pt x="9" y="58"/>
                  <a:pt x="8" y="58"/>
                  <a:pt x="8" y="59"/>
                </a:cubicBezTo>
                <a:cubicBezTo>
                  <a:pt x="7" y="61"/>
                  <a:pt x="6" y="64"/>
                  <a:pt x="5" y="66"/>
                </a:cubicBezTo>
                <a:cubicBezTo>
                  <a:pt x="5" y="67"/>
                  <a:pt x="4" y="69"/>
                  <a:pt x="4" y="70"/>
                </a:cubicBezTo>
                <a:cubicBezTo>
                  <a:pt x="4" y="71"/>
                  <a:pt x="3" y="77"/>
                  <a:pt x="3" y="78"/>
                </a:cubicBezTo>
                <a:cubicBezTo>
                  <a:pt x="3" y="79"/>
                  <a:pt x="3" y="78"/>
                  <a:pt x="4" y="79"/>
                </a:cubicBezTo>
                <a:cubicBezTo>
                  <a:pt x="4" y="80"/>
                  <a:pt x="3" y="80"/>
                  <a:pt x="2" y="80"/>
                </a:cubicBezTo>
                <a:cubicBezTo>
                  <a:pt x="1" y="81"/>
                  <a:pt x="1" y="80"/>
                  <a:pt x="1" y="80"/>
                </a:cubicBezTo>
                <a:cubicBezTo>
                  <a:pt x="1" y="80"/>
                  <a:pt x="0" y="80"/>
                  <a:pt x="0" y="79"/>
                </a:cubicBezTo>
                <a:cubicBezTo>
                  <a:pt x="1" y="78"/>
                  <a:pt x="1" y="78"/>
                  <a:pt x="1" y="77"/>
                </a:cubicBezTo>
                <a:cubicBezTo>
                  <a:pt x="1" y="76"/>
                  <a:pt x="2" y="69"/>
                  <a:pt x="2" y="68"/>
                </a:cubicBezTo>
                <a:cubicBezTo>
                  <a:pt x="2" y="68"/>
                  <a:pt x="4" y="62"/>
                  <a:pt x="3" y="59"/>
                </a:cubicBezTo>
                <a:cubicBezTo>
                  <a:pt x="2" y="56"/>
                  <a:pt x="2" y="55"/>
                  <a:pt x="2" y="54"/>
                </a:cubicBezTo>
                <a:cubicBezTo>
                  <a:pt x="2" y="52"/>
                  <a:pt x="1" y="50"/>
                  <a:pt x="1" y="47"/>
                </a:cubicBezTo>
                <a:cubicBezTo>
                  <a:pt x="1" y="44"/>
                  <a:pt x="1" y="44"/>
                  <a:pt x="3" y="41"/>
                </a:cubicBezTo>
                <a:cubicBezTo>
                  <a:pt x="6" y="39"/>
                  <a:pt x="6" y="38"/>
                  <a:pt x="8" y="38"/>
                </a:cubicBezTo>
                <a:cubicBezTo>
                  <a:pt x="9" y="37"/>
                  <a:pt x="14" y="37"/>
                  <a:pt x="15" y="37"/>
                </a:cubicBezTo>
                <a:cubicBezTo>
                  <a:pt x="15" y="37"/>
                  <a:pt x="15" y="35"/>
                  <a:pt x="15" y="34"/>
                </a:cubicBezTo>
                <a:cubicBezTo>
                  <a:pt x="15" y="33"/>
                  <a:pt x="16" y="30"/>
                  <a:pt x="16" y="30"/>
                </a:cubicBezTo>
                <a:cubicBezTo>
                  <a:pt x="17" y="29"/>
                  <a:pt x="16" y="28"/>
                  <a:pt x="15" y="27"/>
                </a:cubicBezTo>
                <a:cubicBezTo>
                  <a:pt x="15" y="27"/>
                  <a:pt x="15" y="27"/>
                  <a:pt x="14" y="27"/>
                </a:cubicBezTo>
                <a:cubicBezTo>
                  <a:pt x="12" y="27"/>
                  <a:pt x="10" y="25"/>
                  <a:pt x="10" y="23"/>
                </a:cubicBezTo>
                <a:cubicBezTo>
                  <a:pt x="10" y="22"/>
                  <a:pt x="10" y="22"/>
                  <a:pt x="10" y="22"/>
                </a:cubicBezTo>
                <a:cubicBezTo>
                  <a:pt x="10" y="22"/>
                  <a:pt x="14" y="23"/>
                  <a:pt x="16" y="24"/>
                </a:cubicBezTo>
                <a:cubicBezTo>
                  <a:pt x="16" y="24"/>
                  <a:pt x="16" y="24"/>
                  <a:pt x="16" y="24"/>
                </a:cubicBezTo>
                <a:cubicBezTo>
                  <a:pt x="14" y="23"/>
                  <a:pt x="11" y="22"/>
                  <a:pt x="9" y="21"/>
                </a:cubicBezTo>
                <a:cubicBezTo>
                  <a:pt x="6" y="19"/>
                  <a:pt x="4" y="16"/>
                  <a:pt x="3" y="13"/>
                </a:cubicBezTo>
                <a:cubicBezTo>
                  <a:pt x="3" y="13"/>
                  <a:pt x="4" y="13"/>
                  <a:pt x="3" y="13"/>
                </a:cubicBezTo>
                <a:cubicBezTo>
                  <a:pt x="2" y="12"/>
                  <a:pt x="1" y="10"/>
                  <a:pt x="1" y="9"/>
                </a:cubicBezTo>
                <a:cubicBezTo>
                  <a:pt x="1" y="7"/>
                  <a:pt x="1" y="6"/>
                  <a:pt x="1" y="5"/>
                </a:cubicBezTo>
                <a:cubicBezTo>
                  <a:pt x="2" y="4"/>
                  <a:pt x="3" y="2"/>
                  <a:pt x="3" y="1"/>
                </a:cubicBezTo>
                <a:cubicBezTo>
                  <a:pt x="3" y="1"/>
                  <a:pt x="3" y="1"/>
                  <a:pt x="3" y="2"/>
                </a:cubicBezTo>
                <a:cubicBezTo>
                  <a:pt x="3" y="2"/>
                  <a:pt x="2" y="5"/>
                  <a:pt x="2" y="5"/>
                </a:cubicBezTo>
                <a:cubicBezTo>
                  <a:pt x="2" y="6"/>
                  <a:pt x="2" y="10"/>
                  <a:pt x="3" y="9"/>
                </a:cubicBezTo>
                <a:cubicBezTo>
                  <a:pt x="3" y="8"/>
                  <a:pt x="4" y="7"/>
                  <a:pt x="4" y="7"/>
                </a:cubicBezTo>
                <a:cubicBezTo>
                  <a:pt x="4" y="6"/>
                  <a:pt x="5" y="5"/>
                  <a:pt x="5" y="5"/>
                </a:cubicBezTo>
                <a:cubicBezTo>
                  <a:pt x="6" y="5"/>
                  <a:pt x="5" y="5"/>
                  <a:pt x="5" y="6"/>
                </a:cubicBezTo>
                <a:cubicBezTo>
                  <a:pt x="5" y="7"/>
                  <a:pt x="3" y="9"/>
                  <a:pt x="3" y="10"/>
                </a:cubicBezTo>
                <a:cubicBezTo>
                  <a:pt x="3" y="10"/>
                  <a:pt x="3" y="11"/>
                  <a:pt x="3" y="11"/>
                </a:cubicBezTo>
                <a:cubicBezTo>
                  <a:pt x="4" y="10"/>
                  <a:pt x="5" y="9"/>
                  <a:pt x="6" y="8"/>
                </a:cubicBezTo>
                <a:cubicBezTo>
                  <a:pt x="8" y="6"/>
                  <a:pt x="8" y="6"/>
                  <a:pt x="7" y="8"/>
                </a:cubicBezTo>
                <a:cubicBezTo>
                  <a:pt x="6" y="9"/>
                  <a:pt x="5" y="11"/>
                  <a:pt x="5" y="11"/>
                </a:cubicBezTo>
                <a:cubicBezTo>
                  <a:pt x="5" y="11"/>
                  <a:pt x="5" y="11"/>
                  <a:pt x="5" y="11"/>
                </a:cubicBezTo>
                <a:cubicBezTo>
                  <a:pt x="6" y="11"/>
                  <a:pt x="9" y="6"/>
                  <a:pt x="9" y="6"/>
                </a:cubicBezTo>
                <a:cubicBezTo>
                  <a:pt x="10" y="5"/>
                  <a:pt x="11" y="3"/>
                  <a:pt x="11" y="3"/>
                </a:cubicBezTo>
                <a:cubicBezTo>
                  <a:pt x="12" y="2"/>
                  <a:pt x="12" y="1"/>
                  <a:pt x="12" y="2"/>
                </a:cubicBezTo>
                <a:cubicBezTo>
                  <a:pt x="12" y="3"/>
                  <a:pt x="8" y="9"/>
                  <a:pt x="8" y="10"/>
                </a:cubicBezTo>
                <a:cubicBezTo>
                  <a:pt x="7" y="11"/>
                  <a:pt x="5" y="13"/>
                  <a:pt x="6" y="14"/>
                </a:cubicBezTo>
                <a:cubicBezTo>
                  <a:pt x="6" y="15"/>
                  <a:pt x="6" y="17"/>
                  <a:pt x="9" y="19"/>
                </a:cubicBezTo>
                <a:cubicBezTo>
                  <a:pt x="12" y="20"/>
                  <a:pt x="12" y="20"/>
                  <a:pt x="14" y="20"/>
                </a:cubicBezTo>
                <a:cubicBezTo>
                  <a:pt x="15" y="20"/>
                  <a:pt x="16" y="21"/>
                  <a:pt x="16" y="21"/>
                </a:cubicBezTo>
                <a:cubicBezTo>
                  <a:pt x="16" y="21"/>
                  <a:pt x="16" y="21"/>
                  <a:pt x="15" y="20"/>
                </a:cubicBezTo>
                <a:cubicBezTo>
                  <a:pt x="14" y="17"/>
                  <a:pt x="12" y="15"/>
                  <a:pt x="12" y="12"/>
                </a:cubicBezTo>
                <a:cubicBezTo>
                  <a:pt x="13" y="11"/>
                  <a:pt x="15" y="20"/>
                  <a:pt x="18" y="21"/>
                </a:cubicBezTo>
                <a:cubicBezTo>
                  <a:pt x="18" y="21"/>
                  <a:pt x="18" y="22"/>
                  <a:pt x="19" y="22"/>
                </a:cubicBezTo>
                <a:cubicBezTo>
                  <a:pt x="19" y="22"/>
                  <a:pt x="23" y="23"/>
                  <a:pt x="24" y="21"/>
                </a:cubicBezTo>
                <a:cubicBezTo>
                  <a:pt x="26" y="19"/>
                  <a:pt x="27" y="18"/>
                  <a:pt x="27" y="17"/>
                </a:cubicBezTo>
                <a:cubicBezTo>
                  <a:pt x="29" y="16"/>
                  <a:pt x="29" y="15"/>
                  <a:pt x="29" y="13"/>
                </a:cubicBezTo>
                <a:cubicBezTo>
                  <a:pt x="29" y="13"/>
                  <a:pt x="29" y="10"/>
                  <a:pt x="29" y="13"/>
                </a:cubicBezTo>
                <a:cubicBezTo>
                  <a:pt x="30" y="15"/>
                  <a:pt x="29" y="16"/>
                  <a:pt x="29" y="17"/>
                </a:cubicBezTo>
                <a:cubicBezTo>
                  <a:pt x="29" y="17"/>
                  <a:pt x="27" y="21"/>
                  <a:pt x="27" y="21"/>
                </a:cubicBezTo>
                <a:cubicBezTo>
                  <a:pt x="27" y="21"/>
                  <a:pt x="28" y="20"/>
                  <a:pt x="28" y="20"/>
                </a:cubicBezTo>
                <a:cubicBezTo>
                  <a:pt x="29" y="20"/>
                  <a:pt x="33" y="18"/>
                  <a:pt x="33" y="17"/>
                </a:cubicBezTo>
                <a:cubicBezTo>
                  <a:pt x="35" y="16"/>
                  <a:pt x="36" y="13"/>
                  <a:pt x="35" y="11"/>
                </a:cubicBezTo>
                <a:cubicBezTo>
                  <a:pt x="34" y="8"/>
                  <a:pt x="33" y="4"/>
                  <a:pt x="32" y="4"/>
                </a:cubicBezTo>
                <a:cubicBezTo>
                  <a:pt x="32" y="3"/>
                  <a:pt x="32" y="1"/>
                  <a:pt x="31" y="0"/>
                </a:cubicBezTo>
                <a:cubicBezTo>
                  <a:pt x="31" y="0"/>
                  <a:pt x="32" y="0"/>
                  <a:pt x="32" y="1"/>
                </a:cubicBezTo>
                <a:cubicBezTo>
                  <a:pt x="32" y="2"/>
                  <a:pt x="37" y="10"/>
                  <a:pt x="37" y="10"/>
                </a:cubicBezTo>
                <a:cubicBezTo>
                  <a:pt x="37" y="10"/>
                  <a:pt x="37" y="10"/>
                  <a:pt x="37" y="10"/>
                </a:cubicBezTo>
                <a:cubicBezTo>
                  <a:pt x="37" y="9"/>
                  <a:pt x="37" y="7"/>
                  <a:pt x="37" y="7"/>
                </a:cubicBezTo>
                <a:cubicBezTo>
                  <a:pt x="37" y="7"/>
                  <a:pt x="37" y="5"/>
                  <a:pt x="37" y="7"/>
                </a:cubicBezTo>
                <a:cubicBezTo>
                  <a:pt x="38" y="8"/>
                  <a:pt x="38" y="9"/>
                  <a:pt x="38" y="9"/>
                </a:cubicBezTo>
                <a:cubicBezTo>
                  <a:pt x="39" y="10"/>
                  <a:pt x="39" y="10"/>
                  <a:pt x="40" y="10"/>
                </a:cubicBezTo>
                <a:cubicBezTo>
                  <a:pt x="40" y="9"/>
                  <a:pt x="40" y="8"/>
                  <a:pt x="40" y="7"/>
                </a:cubicBezTo>
                <a:cubicBezTo>
                  <a:pt x="40" y="6"/>
                  <a:pt x="39" y="2"/>
                  <a:pt x="39" y="1"/>
                </a:cubicBezTo>
                <a:cubicBezTo>
                  <a:pt x="39" y="0"/>
                  <a:pt x="39" y="0"/>
                  <a:pt x="40" y="1"/>
                </a:cubicBezTo>
                <a:cubicBezTo>
                  <a:pt x="40" y="3"/>
                  <a:pt x="41" y="4"/>
                  <a:pt x="41" y="5"/>
                </a:cubicBezTo>
                <a:cubicBezTo>
                  <a:pt x="41" y="6"/>
                  <a:pt x="42" y="7"/>
                  <a:pt x="42" y="7"/>
                </a:cubicBezTo>
                <a:cubicBezTo>
                  <a:pt x="42" y="8"/>
                  <a:pt x="41" y="10"/>
                  <a:pt x="41" y="11"/>
                </a:cubicBezTo>
                <a:cubicBezTo>
                  <a:pt x="40" y="12"/>
                  <a:pt x="39" y="13"/>
                  <a:pt x="39" y="13"/>
                </a:cubicBezTo>
                <a:cubicBezTo>
                  <a:pt x="37" y="13"/>
                  <a:pt x="36" y="16"/>
                  <a:pt x="34" y="19"/>
                </a:cubicBezTo>
                <a:cubicBezTo>
                  <a:pt x="32" y="20"/>
                  <a:pt x="29" y="22"/>
                  <a:pt x="29" y="22"/>
                </a:cubicBezTo>
                <a:cubicBezTo>
                  <a:pt x="29" y="22"/>
                  <a:pt x="31" y="22"/>
                  <a:pt x="31" y="22"/>
                </a:cubicBezTo>
                <a:cubicBezTo>
                  <a:pt x="32" y="22"/>
                  <a:pt x="32" y="23"/>
                  <a:pt x="31" y="24"/>
                </a:cubicBezTo>
                <a:cubicBezTo>
                  <a:pt x="31" y="25"/>
                  <a:pt x="30" y="26"/>
                  <a:pt x="29" y="27"/>
                </a:cubicBezTo>
                <a:cubicBezTo>
                  <a:pt x="28" y="27"/>
                  <a:pt x="27" y="26"/>
                  <a:pt x="26" y="27"/>
                </a:cubicBezTo>
                <a:cubicBezTo>
                  <a:pt x="25" y="28"/>
                  <a:pt x="25" y="29"/>
                  <a:pt x="25" y="30"/>
                </a:cubicBezTo>
                <a:cubicBezTo>
                  <a:pt x="26" y="30"/>
                  <a:pt x="27" y="34"/>
                  <a:pt x="27" y="36"/>
                </a:cubicBezTo>
                <a:cubicBezTo>
                  <a:pt x="27" y="37"/>
                  <a:pt x="27" y="42"/>
                  <a:pt x="27" y="43"/>
                </a:cubicBezTo>
                <a:cubicBezTo>
                  <a:pt x="27" y="45"/>
                  <a:pt x="28" y="47"/>
                  <a:pt x="28" y="49"/>
                </a:cubicBezTo>
                <a:cubicBezTo>
                  <a:pt x="28" y="51"/>
                  <a:pt x="28" y="52"/>
                  <a:pt x="28" y="53"/>
                </a:cubicBezTo>
                <a:cubicBezTo>
                  <a:pt x="27" y="54"/>
                  <a:pt x="26" y="56"/>
                  <a:pt x="26" y="56"/>
                </a:cubicBezTo>
                <a:cubicBezTo>
                  <a:pt x="25" y="58"/>
                  <a:pt x="26" y="61"/>
                  <a:pt x="24" y="64"/>
                </a:cubicBezTo>
                <a:cubicBezTo>
                  <a:pt x="24" y="67"/>
                  <a:pt x="24" y="68"/>
                  <a:pt x="24" y="69"/>
                </a:cubicBezTo>
                <a:cubicBezTo>
                  <a:pt x="24" y="70"/>
                  <a:pt x="24" y="73"/>
                  <a:pt x="24" y="73"/>
                </a:cubicBezTo>
                <a:close/>
              </a:path>
            </a:pathLst>
          </a:custGeom>
          <a:solidFill>
            <a:srgbClr val="3B7C78"/>
          </a:solidFill>
          <a:ln>
            <a:noFill/>
          </a:ln>
          <a:effectLst>
            <a:outerShdw blurRad="762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34" name="PA_chenying0907 33"/>
          <p:cNvPicPr>
            <a:picLocks noChangeAspect="1"/>
          </p:cNvPicPr>
          <p:nvPr>
            <p:custDataLst>
              <p:tags r:id="rId11"/>
            </p:custDataLst>
          </p:nvPr>
        </p:nvPicPr>
        <p:blipFill>
          <a:blip r:embed="rId10"/>
          <a:stretch>
            <a:fillRect/>
          </a:stretch>
        </p:blipFill>
        <p:spPr>
          <a:xfrm>
            <a:off x="2415101" y="1588257"/>
            <a:ext cx="1786501" cy="2617984"/>
          </a:xfrm>
          <a:prstGeom prst="rect">
            <a:avLst/>
          </a:prstGeom>
        </p:spPr>
      </p:pic>
      <p:sp>
        <p:nvSpPr>
          <p:cNvPr id="36" name="PA_chenying0907 35"/>
          <p:cNvSpPr txBox="1"/>
          <p:nvPr>
            <p:custDataLst>
              <p:tags r:id="rId12"/>
            </p:custDataLst>
          </p:nvPr>
        </p:nvSpPr>
        <p:spPr>
          <a:xfrm>
            <a:off x="2668271" y="4322231"/>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37" name="PA_chenying0907 36"/>
          <p:cNvSpPr txBox="1"/>
          <p:nvPr>
            <p:custDataLst>
              <p:tags r:id="rId13"/>
            </p:custDataLst>
          </p:nvPr>
        </p:nvSpPr>
        <p:spPr>
          <a:xfrm>
            <a:off x="1787561" y="4664159"/>
            <a:ext cx="3041580" cy="535531"/>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pic>
        <p:nvPicPr>
          <p:cNvPr id="41" name="PA_chenying0907 40"/>
          <p:cNvPicPr>
            <a:picLocks noChangeAspect="1"/>
          </p:cNvPicPr>
          <p:nvPr>
            <p:custDataLst>
              <p:tags r:id="rId15"/>
            </p:custDataLst>
          </p:nvPr>
        </p:nvPicPr>
        <p:blipFill>
          <a:blip r:embed="rId14"/>
          <a:stretch>
            <a:fillRect/>
          </a:stretch>
        </p:blipFill>
        <p:spPr>
          <a:xfrm>
            <a:off x="5227144" y="2291931"/>
            <a:ext cx="1737714" cy="1721269"/>
          </a:xfrm>
          <a:prstGeom prst="rect">
            <a:avLst/>
          </a:prstGeom>
        </p:spPr>
      </p:pic>
      <p:pic>
        <p:nvPicPr>
          <p:cNvPr id="42" name="PA_chenying0907 41"/>
          <p:cNvPicPr>
            <a:picLocks noChangeAspect="1"/>
          </p:cNvPicPr>
          <p:nvPr>
            <p:custDataLst>
              <p:tags r:id="rId16"/>
            </p:custDataLst>
          </p:nvPr>
        </p:nvPicPr>
        <p:blipFill>
          <a:blip r:embed="rId10"/>
          <a:stretch>
            <a:fillRect/>
          </a:stretch>
        </p:blipFill>
        <p:spPr>
          <a:xfrm flipH="1">
            <a:off x="7990400" y="1588257"/>
            <a:ext cx="1786501" cy="2617984"/>
          </a:xfrm>
          <a:prstGeom prst="rect">
            <a:avLst/>
          </a:prstGeom>
        </p:spPr>
      </p:pic>
      <p:sp>
        <p:nvSpPr>
          <p:cNvPr id="43" name="PA_chenying0907 42"/>
          <p:cNvSpPr txBox="1"/>
          <p:nvPr>
            <p:custDataLst>
              <p:tags r:id="rId17"/>
            </p:custDataLst>
          </p:nvPr>
        </p:nvSpPr>
        <p:spPr>
          <a:xfrm>
            <a:off x="8243570" y="4322231"/>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44" name="PA_chenying0907 43"/>
          <p:cNvSpPr txBox="1"/>
          <p:nvPr>
            <p:custDataLst>
              <p:tags r:id="rId18"/>
            </p:custDataLst>
          </p:nvPr>
        </p:nvSpPr>
        <p:spPr>
          <a:xfrm>
            <a:off x="7362860" y="4664159"/>
            <a:ext cx="3041580" cy="535531"/>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46" name="PA_任意多边形 159"/>
          <p:cNvSpPr/>
          <p:nvPr>
            <p:custDataLst>
              <p:tags r:id="rId19"/>
            </p:custDataLst>
          </p:nvPr>
        </p:nvSpPr>
        <p:spPr bwMode="auto">
          <a:xfrm>
            <a:off x="1669257" y="6177213"/>
            <a:ext cx="555782" cy="660400"/>
          </a:xfrm>
          <a:custGeom>
            <a:gdLst>
              <a:gd name="T0" fmla="*/ 1 w 41"/>
              <a:gd name="T1" fmla="*/ 48 h 49"/>
              <a:gd name="T2" fmla="*/ 5 w 41"/>
              <a:gd name="T3" fmla="*/ 37 h 49"/>
              <a:gd name="T4" fmla="*/ 6 w 41"/>
              <a:gd name="T5" fmla="*/ 38 h 49"/>
              <a:gd name="T6" fmla="*/ 9 w 41"/>
              <a:gd name="T7" fmla="*/ 45 h 49"/>
              <a:gd name="T8" fmla="*/ 10 w 41"/>
              <a:gd name="T9" fmla="*/ 47 h 49"/>
              <a:gd name="T10" fmla="*/ 8 w 41"/>
              <a:gd name="T11" fmla="*/ 40 h 49"/>
              <a:gd name="T12" fmla="*/ 9 w 41"/>
              <a:gd name="T13" fmla="*/ 35 h 49"/>
              <a:gd name="T14" fmla="*/ 12 w 41"/>
              <a:gd name="T15" fmla="*/ 32 h 49"/>
              <a:gd name="T16" fmla="*/ 22 w 41"/>
              <a:gd name="T17" fmla="*/ 33 h 49"/>
              <a:gd name="T18" fmla="*/ 24 w 41"/>
              <a:gd name="T19" fmla="*/ 37 h 49"/>
              <a:gd name="T20" fmla="*/ 23 w 41"/>
              <a:gd name="T21" fmla="*/ 49 h 49"/>
              <a:gd name="T22" fmla="*/ 25 w 41"/>
              <a:gd name="T23" fmla="*/ 48 h 49"/>
              <a:gd name="T24" fmla="*/ 25 w 41"/>
              <a:gd name="T25" fmla="*/ 47 h 49"/>
              <a:gd name="T26" fmla="*/ 27 w 41"/>
              <a:gd name="T27" fmla="*/ 47 h 49"/>
              <a:gd name="T28" fmla="*/ 28 w 41"/>
              <a:gd name="T29" fmla="*/ 37 h 49"/>
              <a:gd name="T30" fmla="*/ 29 w 41"/>
              <a:gd name="T31" fmla="*/ 32 h 49"/>
              <a:gd name="T32" fmla="*/ 35 w 41"/>
              <a:gd name="T33" fmla="*/ 14 h 49"/>
              <a:gd name="T34" fmla="*/ 38 w 41"/>
              <a:gd name="T35" fmla="*/ 11 h 49"/>
              <a:gd name="T36" fmla="*/ 41 w 41"/>
              <a:gd name="T37" fmla="*/ 7 h 49"/>
              <a:gd name="T38" fmla="*/ 41 w 41"/>
              <a:gd name="T39" fmla="*/ 8 h 49"/>
              <a:gd name="T40" fmla="*/ 41 w 41"/>
              <a:gd name="T41" fmla="*/ 3 h 49"/>
              <a:gd name="T42" fmla="*/ 41 w 41"/>
              <a:gd name="T43" fmla="*/ 3 h 49"/>
              <a:gd name="T44" fmla="*/ 38 w 41"/>
              <a:gd name="T45" fmla="*/ 2 h 49"/>
              <a:gd name="T46" fmla="*/ 40 w 41"/>
              <a:gd name="T47" fmla="*/ 4 h 49"/>
              <a:gd name="T48" fmla="*/ 39 w 41"/>
              <a:gd name="T49" fmla="*/ 4 h 49"/>
              <a:gd name="T50" fmla="*/ 40 w 41"/>
              <a:gd name="T51" fmla="*/ 8 h 49"/>
              <a:gd name="T52" fmla="*/ 37 w 41"/>
              <a:gd name="T53" fmla="*/ 11 h 49"/>
              <a:gd name="T54" fmla="*/ 35 w 41"/>
              <a:gd name="T55" fmla="*/ 11 h 49"/>
              <a:gd name="T56" fmla="*/ 36 w 41"/>
              <a:gd name="T57" fmla="*/ 9 h 49"/>
              <a:gd name="T58" fmla="*/ 34 w 41"/>
              <a:gd name="T59" fmla="*/ 12 h 49"/>
              <a:gd name="T60" fmla="*/ 32 w 41"/>
              <a:gd name="T61" fmla="*/ 12 h 49"/>
              <a:gd name="T62" fmla="*/ 31 w 41"/>
              <a:gd name="T63" fmla="*/ 10 h 49"/>
              <a:gd name="T64" fmla="*/ 29 w 41"/>
              <a:gd name="T65" fmla="*/ 8 h 49"/>
              <a:gd name="T66" fmla="*/ 30 w 41"/>
              <a:gd name="T67" fmla="*/ 11 h 49"/>
              <a:gd name="T68" fmla="*/ 28 w 41"/>
              <a:gd name="T69" fmla="*/ 10 h 49"/>
              <a:gd name="T70" fmla="*/ 28 w 41"/>
              <a:gd name="T71" fmla="*/ 11 h 49"/>
              <a:gd name="T72" fmla="*/ 24 w 41"/>
              <a:gd name="T73" fmla="*/ 3 h 49"/>
              <a:gd name="T74" fmla="*/ 25 w 41"/>
              <a:gd name="T75" fmla="*/ 1 h 49"/>
              <a:gd name="T76" fmla="*/ 23 w 41"/>
              <a:gd name="T77" fmla="*/ 4 h 49"/>
              <a:gd name="T78" fmla="*/ 22 w 41"/>
              <a:gd name="T79" fmla="*/ 2 h 49"/>
              <a:gd name="T80" fmla="*/ 23 w 41"/>
              <a:gd name="T81" fmla="*/ 7 h 49"/>
              <a:gd name="T82" fmla="*/ 29 w 41"/>
              <a:gd name="T83" fmla="*/ 14 h 49"/>
              <a:gd name="T84" fmla="*/ 29 w 41"/>
              <a:gd name="T85" fmla="*/ 17 h 49"/>
              <a:gd name="T86" fmla="*/ 25 w 41"/>
              <a:gd name="T87" fmla="*/ 20 h 49"/>
              <a:gd name="T88" fmla="*/ 16 w 41"/>
              <a:gd name="T89" fmla="*/ 21 h 49"/>
              <a:gd name="T90" fmla="*/ 5 w 41"/>
              <a:gd name="T91" fmla="*/ 22 h 49"/>
              <a:gd name="T92" fmla="*/ 4 w 41"/>
              <a:gd name="T93" fmla="*/ 24 h 49"/>
              <a:gd name="T94" fmla="*/ 6 w 41"/>
              <a:gd name="T95" fmla="*/ 29 h 49"/>
              <a:gd name="T96" fmla="*/ 4 w 41"/>
              <a:gd name="T97" fmla="*/ 35 h 49"/>
              <a:gd name="T98" fmla="*/ 3 w 41"/>
              <a:gd name="T99" fmla="*/ 40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 h="49">
                <a:moveTo>
                  <a:pt x="1" y="47"/>
                </a:moveTo>
                <a:cubicBezTo>
                  <a:pt x="0" y="47"/>
                  <a:pt x="1" y="48"/>
                  <a:pt x="1" y="48"/>
                </a:cubicBezTo>
                <a:cubicBezTo>
                  <a:pt x="2" y="48"/>
                  <a:pt x="2" y="49"/>
                  <a:pt x="2" y="47"/>
                </a:cubicBezTo>
                <a:cubicBezTo>
                  <a:pt x="2" y="44"/>
                  <a:pt x="4" y="39"/>
                  <a:pt x="5" y="37"/>
                </a:cubicBezTo>
                <a:cubicBezTo>
                  <a:pt x="5" y="37"/>
                  <a:pt x="6" y="37"/>
                  <a:pt x="6" y="37"/>
                </a:cubicBezTo>
                <a:cubicBezTo>
                  <a:pt x="6" y="37"/>
                  <a:pt x="6" y="38"/>
                  <a:pt x="6" y="38"/>
                </a:cubicBezTo>
                <a:cubicBezTo>
                  <a:pt x="6" y="38"/>
                  <a:pt x="6" y="39"/>
                  <a:pt x="6" y="39"/>
                </a:cubicBezTo>
                <a:cubicBezTo>
                  <a:pt x="6" y="40"/>
                  <a:pt x="8" y="45"/>
                  <a:pt x="9" y="45"/>
                </a:cubicBezTo>
                <a:cubicBezTo>
                  <a:pt x="9" y="47"/>
                  <a:pt x="8" y="46"/>
                  <a:pt x="9" y="47"/>
                </a:cubicBezTo>
                <a:cubicBezTo>
                  <a:pt x="9" y="47"/>
                  <a:pt x="10" y="48"/>
                  <a:pt x="10" y="47"/>
                </a:cubicBezTo>
                <a:cubicBezTo>
                  <a:pt x="10" y="47"/>
                  <a:pt x="10" y="46"/>
                  <a:pt x="10" y="45"/>
                </a:cubicBezTo>
                <a:cubicBezTo>
                  <a:pt x="10" y="44"/>
                  <a:pt x="8" y="40"/>
                  <a:pt x="8" y="40"/>
                </a:cubicBezTo>
                <a:cubicBezTo>
                  <a:pt x="8" y="40"/>
                  <a:pt x="7" y="38"/>
                  <a:pt x="7" y="37"/>
                </a:cubicBezTo>
                <a:cubicBezTo>
                  <a:pt x="8" y="37"/>
                  <a:pt x="8" y="36"/>
                  <a:pt x="9" y="35"/>
                </a:cubicBezTo>
                <a:cubicBezTo>
                  <a:pt x="9" y="35"/>
                  <a:pt x="10" y="34"/>
                  <a:pt x="10" y="33"/>
                </a:cubicBezTo>
                <a:cubicBezTo>
                  <a:pt x="11" y="33"/>
                  <a:pt x="11" y="32"/>
                  <a:pt x="12" y="32"/>
                </a:cubicBezTo>
                <a:cubicBezTo>
                  <a:pt x="12" y="33"/>
                  <a:pt x="16" y="35"/>
                  <a:pt x="20" y="34"/>
                </a:cubicBezTo>
                <a:cubicBezTo>
                  <a:pt x="21" y="34"/>
                  <a:pt x="22" y="33"/>
                  <a:pt x="22" y="33"/>
                </a:cubicBezTo>
                <a:cubicBezTo>
                  <a:pt x="23" y="33"/>
                  <a:pt x="23" y="33"/>
                  <a:pt x="24" y="34"/>
                </a:cubicBezTo>
                <a:cubicBezTo>
                  <a:pt x="24" y="35"/>
                  <a:pt x="24" y="36"/>
                  <a:pt x="24" y="37"/>
                </a:cubicBezTo>
                <a:cubicBezTo>
                  <a:pt x="24" y="39"/>
                  <a:pt x="24" y="46"/>
                  <a:pt x="23" y="48"/>
                </a:cubicBezTo>
                <a:cubicBezTo>
                  <a:pt x="23" y="49"/>
                  <a:pt x="23" y="49"/>
                  <a:pt x="23" y="49"/>
                </a:cubicBezTo>
                <a:cubicBezTo>
                  <a:pt x="24" y="49"/>
                  <a:pt x="24" y="49"/>
                  <a:pt x="25" y="49"/>
                </a:cubicBezTo>
                <a:cubicBezTo>
                  <a:pt x="25" y="49"/>
                  <a:pt x="25" y="48"/>
                  <a:pt x="25" y="48"/>
                </a:cubicBezTo>
                <a:cubicBezTo>
                  <a:pt x="24" y="47"/>
                  <a:pt x="26" y="38"/>
                  <a:pt x="26" y="37"/>
                </a:cubicBezTo>
                <a:cubicBezTo>
                  <a:pt x="26" y="48"/>
                  <a:pt x="25" y="45"/>
                  <a:pt x="25" y="47"/>
                </a:cubicBezTo>
                <a:cubicBezTo>
                  <a:pt x="26" y="48"/>
                  <a:pt x="26" y="48"/>
                  <a:pt x="27" y="48"/>
                </a:cubicBezTo>
                <a:cubicBezTo>
                  <a:pt x="27" y="48"/>
                  <a:pt x="27" y="48"/>
                  <a:pt x="27" y="47"/>
                </a:cubicBezTo>
                <a:cubicBezTo>
                  <a:pt x="27" y="46"/>
                  <a:pt x="27" y="46"/>
                  <a:pt x="27" y="45"/>
                </a:cubicBezTo>
                <a:cubicBezTo>
                  <a:pt x="27" y="42"/>
                  <a:pt x="28" y="37"/>
                  <a:pt x="28" y="37"/>
                </a:cubicBezTo>
                <a:cubicBezTo>
                  <a:pt x="28" y="36"/>
                  <a:pt x="28" y="35"/>
                  <a:pt x="28" y="34"/>
                </a:cubicBezTo>
                <a:cubicBezTo>
                  <a:pt x="28" y="34"/>
                  <a:pt x="28" y="33"/>
                  <a:pt x="29" y="32"/>
                </a:cubicBezTo>
                <a:cubicBezTo>
                  <a:pt x="32" y="31"/>
                  <a:pt x="35" y="20"/>
                  <a:pt x="35" y="17"/>
                </a:cubicBezTo>
                <a:cubicBezTo>
                  <a:pt x="35" y="16"/>
                  <a:pt x="35" y="14"/>
                  <a:pt x="35" y="14"/>
                </a:cubicBezTo>
                <a:cubicBezTo>
                  <a:pt x="35" y="14"/>
                  <a:pt x="36" y="14"/>
                  <a:pt x="37" y="13"/>
                </a:cubicBezTo>
                <a:cubicBezTo>
                  <a:pt x="37" y="13"/>
                  <a:pt x="38" y="12"/>
                  <a:pt x="38" y="11"/>
                </a:cubicBezTo>
                <a:cubicBezTo>
                  <a:pt x="38" y="11"/>
                  <a:pt x="38" y="11"/>
                  <a:pt x="39" y="11"/>
                </a:cubicBezTo>
                <a:cubicBezTo>
                  <a:pt x="40" y="10"/>
                  <a:pt x="41" y="9"/>
                  <a:pt x="41" y="7"/>
                </a:cubicBezTo>
                <a:cubicBezTo>
                  <a:pt x="41" y="7"/>
                  <a:pt x="41" y="6"/>
                  <a:pt x="41" y="6"/>
                </a:cubicBezTo>
                <a:cubicBezTo>
                  <a:pt x="41" y="6"/>
                  <a:pt x="41" y="8"/>
                  <a:pt x="41" y="8"/>
                </a:cubicBezTo>
                <a:cubicBezTo>
                  <a:pt x="40" y="7"/>
                  <a:pt x="41" y="6"/>
                  <a:pt x="41" y="5"/>
                </a:cubicBezTo>
                <a:cubicBezTo>
                  <a:pt x="41" y="4"/>
                  <a:pt x="41" y="4"/>
                  <a:pt x="41" y="3"/>
                </a:cubicBezTo>
                <a:cubicBezTo>
                  <a:pt x="41" y="2"/>
                  <a:pt x="41" y="1"/>
                  <a:pt x="41" y="1"/>
                </a:cubicBezTo>
                <a:cubicBezTo>
                  <a:pt x="41" y="2"/>
                  <a:pt x="41" y="3"/>
                  <a:pt x="41" y="3"/>
                </a:cubicBezTo>
                <a:cubicBezTo>
                  <a:pt x="40" y="4"/>
                  <a:pt x="40" y="4"/>
                  <a:pt x="39" y="3"/>
                </a:cubicBezTo>
                <a:cubicBezTo>
                  <a:pt x="39" y="3"/>
                  <a:pt x="38" y="2"/>
                  <a:pt x="38" y="2"/>
                </a:cubicBezTo>
                <a:cubicBezTo>
                  <a:pt x="38" y="2"/>
                  <a:pt x="38" y="2"/>
                  <a:pt x="38" y="3"/>
                </a:cubicBezTo>
                <a:cubicBezTo>
                  <a:pt x="39" y="4"/>
                  <a:pt x="40" y="4"/>
                  <a:pt x="40" y="4"/>
                </a:cubicBezTo>
                <a:cubicBezTo>
                  <a:pt x="39" y="4"/>
                  <a:pt x="39" y="4"/>
                  <a:pt x="39" y="4"/>
                </a:cubicBezTo>
                <a:cubicBezTo>
                  <a:pt x="39" y="4"/>
                  <a:pt x="39" y="4"/>
                  <a:pt x="39" y="4"/>
                </a:cubicBezTo>
                <a:cubicBezTo>
                  <a:pt x="40" y="5"/>
                  <a:pt x="40" y="5"/>
                  <a:pt x="40" y="6"/>
                </a:cubicBezTo>
                <a:cubicBezTo>
                  <a:pt x="40" y="6"/>
                  <a:pt x="40" y="7"/>
                  <a:pt x="40" y="8"/>
                </a:cubicBezTo>
                <a:cubicBezTo>
                  <a:pt x="39" y="9"/>
                  <a:pt x="39" y="10"/>
                  <a:pt x="38" y="10"/>
                </a:cubicBezTo>
                <a:cubicBezTo>
                  <a:pt x="37" y="10"/>
                  <a:pt x="37" y="10"/>
                  <a:pt x="37" y="11"/>
                </a:cubicBezTo>
                <a:cubicBezTo>
                  <a:pt x="36" y="11"/>
                  <a:pt x="36" y="11"/>
                  <a:pt x="36" y="11"/>
                </a:cubicBezTo>
                <a:cubicBezTo>
                  <a:pt x="35" y="11"/>
                  <a:pt x="35" y="11"/>
                  <a:pt x="35" y="11"/>
                </a:cubicBezTo>
                <a:cubicBezTo>
                  <a:pt x="35" y="11"/>
                  <a:pt x="34" y="12"/>
                  <a:pt x="35" y="11"/>
                </a:cubicBezTo>
                <a:cubicBezTo>
                  <a:pt x="35" y="11"/>
                  <a:pt x="36" y="10"/>
                  <a:pt x="36" y="9"/>
                </a:cubicBezTo>
                <a:cubicBezTo>
                  <a:pt x="36" y="8"/>
                  <a:pt x="36" y="8"/>
                  <a:pt x="35" y="9"/>
                </a:cubicBezTo>
                <a:cubicBezTo>
                  <a:pt x="35" y="11"/>
                  <a:pt x="34" y="11"/>
                  <a:pt x="34" y="12"/>
                </a:cubicBezTo>
                <a:cubicBezTo>
                  <a:pt x="34" y="12"/>
                  <a:pt x="33" y="12"/>
                  <a:pt x="33" y="12"/>
                </a:cubicBezTo>
                <a:cubicBezTo>
                  <a:pt x="33" y="12"/>
                  <a:pt x="33" y="12"/>
                  <a:pt x="32" y="12"/>
                </a:cubicBezTo>
                <a:cubicBezTo>
                  <a:pt x="32" y="12"/>
                  <a:pt x="32" y="12"/>
                  <a:pt x="31" y="12"/>
                </a:cubicBezTo>
                <a:cubicBezTo>
                  <a:pt x="31" y="12"/>
                  <a:pt x="31" y="11"/>
                  <a:pt x="31" y="10"/>
                </a:cubicBezTo>
                <a:cubicBezTo>
                  <a:pt x="30" y="10"/>
                  <a:pt x="30" y="8"/>
                  <a:pt x="30" y="8"/>
                </a:cubicBezTo>
                <a:cubicBezTo>
                  <a:pt x="30" y="7"/>
                  <a:pt x="29" y="7"/>
                  <a:pt x="29" y="8"/>
                </a:cubicBezTo>
                <a:cubicBezTo>
                  <a:pt x="29" y="9"/>
                  <a:pt x="30" y="10"/>
                  <a:pt x="30" y="11"/>
                </a:cubicBezTo>
                <a:cubicBezTo>
                  <a:pt x="30" y="11"/>
                  <a:pt x="31" y="11"/>
                  <a:pt x="30" y="11"/>
                </a:cubicBezTo>
                <a:cubicBezTo>
                  <a:pt x="30" y="11"/>
                  <a:pt x="29" y="11"/>
                  <a:pt x="29" y="11"/>
                </a:cubicBezTo>
                <a:cubicBezTo>
                  <a:pt x="29" y="10"/>
                  <a:pt x="28" y="10"/>
                  <a:pt x="28" y="10"/>
                </a:cubicBezTo>
                <a:cubicBezTo>
                  <a:pt x="28" y="10"/>
                  <a:pt x="28" y="10"/>
                  <a:pt x="28" y="10"/>
                </a:cubicBezTo>
                <a:cubicBezTo>
                  <a:pt x="28" y="10"/>
                  <a:pt x="28" y="10"/>
                  <a:pt x="28" y="11"/>
                </a:cubicBezTo>
                <a:cubicBezTo>
                  <a:pt x="26" y="10"/>
                  <a:pt x="24" y="9"/>
                  <a:pt x="23" y="6"/>
                </a:cubicBezTo>
                <a:cubicBezTo>
                  <a:pt x="23" y="5"/>
                  <a:pt x="23" y="4"/>
                  <a:pt x="24" y="3"/>
                </a:cubicBezTo>
                <a:cubicBezTo>
                  <a:pt x="24" y="3"/>
                  <a:pt x="25" y="1"/>
                  <a:pt x="25" y="1"/>
                </a:cubicBezTo>
                <a:cubicBezTo>
                  <a:pt x="25" y="0"/>
                  <a:pt x="25" y="1"/>
                  <a:pt x="25" y="1"/>
                </a:cubicBezTo>
                <a:cubicBezTo>
                  <a:pt x="24" y="2"/>
                  <a:pt x="24" y="3"/>
                  <a:pt x="23" y="4"/>
                </a:cubicBezTo>
                <a:cubicBezTo>
                  <a:pt x="23" y="4"/>
                  <a:pt x="23" y="4"/>
                  <a:pt x="23" y="4"/>
                </a:cubicBezTo>
                <a:cubicBezTo>
                  <a:pt x="23" y="3"/>
                  <a:pt x="22" y="3"/>
                  <a:pt x="22" y="2"/>
                </a:cubicBezTo>
                <a:cubicBezTo>
                  <a:pt x="22" y="1"/>
                  <a:pt x="22" y="1"/>
                  <a:pt x="22" y="2"/>
                </a:cubicBezTo>
                <a:cubicBezTo>
                  <a:pt x="22" y="3"/>
                  <a:pt x="22" y="4"/>
                  <a:pt x="22" y="4"/>
                </a:cubicBezTo>
                <a:cubicBezTo>
                  <a:pt x="22" y="5"/>
                  <a:pt x="23" y="6"/>
                  <a:pt x="23" y="7"/>
                </a:cubicBezTo>
                <a:cubicBezTo>
                  <a:pt x="24" y="10"/>
                  <a:pt x="25" y="10"/>
                  <a:pt x="28" y="12"/>
                </a:cubicBezTo>
                <a:cubicBezTo>
                  <a:pt x="28" y="12"/>
                  <a:pt x="28" y="13"/>
                  <a:pt x="29" y="14"/>
                </a:cubicBezTo>
                <a:cubicBezTo>
                  <a:pt x="30" y="14"/>
                  <a:pt x="30" y="14"/>
                  <a:pt x="30" y="15"/>
                </a:cubicBezTo>
                <a:cubicBezTo>
                  <a:pt x="30" y="16"/>
                  <a:pt x="29" y="17"/>
                  <a:pt x="29" y="17"/>
                </a:cubicBezTo>
                <a:cubicBezTo>
                  <a:pt x="29" y="18"/>
                  <a:pt x="29" y="19"/>
                  <a:pt x="28" y="20"/>
                </a:cubicBezTo>
                <a:cubicBezTo>
                  <a:pt x="27" y="20"/>
                  <a:pt x="27" y="20"/>
                  <a:pt x="25" y="20"/>
                </a:cubicBezTo>
                <a:cubicBezTo>
                  <a:pt x="24" y="20"/>
                  <a:pt x="22" y="21"/>
                  <a:pt x="21" y="21"/>
                </a:cubicBezTo>
                <a:cubicBezTo>
                  <a:pt x="19" y="21"/>
                  <a:pt x="17" y="21"/>
                  <a:pt x="16" y="21"/>
                </a:cubicBezTo>
                <a:cubicBezTo>
                  <a:pt x="14" y="21"/>
                  <a:pt x="12" y="20"/>
                  <a:pt x="10" y="20"/>
                </a:cubicBezTo>
                <a:cubicBezTo>
                  <a:pt x="8" y="21"/>
                  <a:pt x="7" y="21"/>
                  <a:pt x="5" y="22"/>
                </a:cubicBezTo>
                <a:cubicBezTo>
                  <a:pt x="3" y="23"/>
                  <a:pt x="3" y="25"/>
                  <a:pt x="4" y="26"/>
                </a:cubicBezTo>
                <a:cubicBezTo>
                  <a:pt x="4" y="25"/>
                  <a:pt x="4" y="25"/>
                  <a:pt x="4" y="24"/>
                </a:cubicBezTo>
                <a:cubicBezTo>
                  <a:pt x="4" y="25"/>
                  <a:pt x="4" y="26"/>
                  <a:pt x="5" y="27"/>
                </a:cubicBezTo>
                <a:cubicBezTo>
                  <a:pt x="6" y="29"/>
                  <a:pt x="6" y="29"/>
                  <a:pt x="6" y="29"/>
                </a:cubicBezTo>
                <a:cubicBezTo>
                  <a:pt x="6" y="29"/>
                  <a:pt x="7" y="31"/>
                  <a:pt x="6" y="33"/>
                </a:cubicBezTo>
                <a:cubicBezTo>
                  <a:pt x="5" y="34"/>
                  <a:pt x="4" y="35"/>
                  <a:pt x="4" y="35"/>
                </a:cubicBezTo>
                <a:cubicBezTo>
                  <a:pt x="4" y="35"/>
                  <a:pt x="3" y="36"/>
                  <a:pt x="3" y="37"/>
                </a:cubicBezTo>
                <a:cubicBezTo>
                  <a:pt x="3" y="38"/>
                  <a:pt x="3" y="39"/>
                  <a:pt x="3" y="40"/>
                </a:cubicBezTo>
                <a:cubicBezTo>
                  <a:pt x="3" y="40"/>
                  <a:pt x="1" y="46"/>
                  <a:pt x="1" y="47"/>
                </a:cubicBezTo>
                <a:close/>
              </a:path>
            </a:pathLst>
          </a:custGeom>
          <a:solidFill>
            <a:srgbClr val="3B7C78"/>
          </a:solidFill>
          <a:ln>
            <a:noFill/>
          </a:ln>
          <a:effectLst>
            <a:outerShdw blurRad="762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val="1146125210"/>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6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600"/>
                            </p:stCondLst>
                            <p:childTnLst>
                              <p:par>
                                <p:cTn id="26" presetID="47" presetClass="entr" presetSubtype="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1000"/>
                                        <p:tgtEl>
                                          <p:spTgt spid="36"/>
                                        </p:tgtEl>
                                      </p:cBhvr>
                                    </p:animEffect>
                                    <p:anim calcmode="lin" valueType="num">
                                      <p:cBhvr>
                                        <p:cTn id="29" dur="1000" fill="hold"/>
                                        <p:tgtEl>
                                          <p:spTgt spid="36"/>
                                        </p:tgtEl>
                                        <p:attrNameLst>
                                          <p:attrName>ppt_x</p:attrName>
                                        </p:attrNameLst>
                                      </p:cBhvr>
                                      <p:tavLst>
                                        <p:tav tm="0">
                                          <p:val>
                                            <p:strVal val="#ppt_x"/>
                                          </p:val>
                                        </p:tav>
                                        <p:tav tm="100000">
                                          <p:val>
                                            <p:strVal val="#ppt_x"/>
                                          </p:val>
                                        </p:tav>
                                      </p:tavLst>
                                    </p:anim>
                                    <p:anim calcmode="lin" valueType="num">
                                      <p:cBhvr>
                                        <p:cTn id="30" dur="1000" fill="hold"/>
                                        <p:tgtEl>
                                          <p:spTgt spid="36"/>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30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1000"/>
                                        <p:tgtEl>
                                          <p:spTgt spid="34"/>
                                        </p:tgtEl>
                                      </p:cBhvr>
                                    </p:animEffect>
                                    <p:anim calcmode="lin" valueType="num">
                                      <p:cBhvr>
                                        <p:cTn id="34" dur="1000" fill="hold"/>
                                        <p:tgtEl>
                                          <p:spTgt spid="34"/>
                                        </p:tgtEl>
                                        <p:attrNameLst>
                                          <p:attrName>ppt_x</p:attrName>
                                        </p:attrNameLst>
                                      </p:cBhvr>
                                      <p:tavLst>
                                        <p:tav tm="0">
                                          <p:val>
                                            <p:strVal val="#ppt_x"/>
                                          </p:val>
                                        </p:tav>
                                        <p:tav tm="100000">
                                          <p:val>
                                            <p:strVal val="#ppt_x"/>
                                          </p:val>
                                        </p:tav>
                                      </p:tavLst>
                                    </p:anim>
                                    <p:anim calcmode="lin" valueType="num">
                                      <p:cBhvr>
                                        <p:cTn id="35" dur="1000" fill="hold"/>
                                        <p:tgtEl>
                                          <p:spTgt spid="34"/>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60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47" presetClass="entr" presetSubtype="0" fill="hold" grpId="0" nodeType="click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1000"/>
                                        <p:tgtEl>
                                          <p:spTgt spid="37"/>
                                        </p:tgtEl>
                                      </p:cBhvr>
                                    </p:animEffect>
                                    <p:anim calcmode="lin" valueType="num">
                                      <p:cBhvr>
                                        <p:cTn id="46" dur="1000" fill="hold"/>
                                        <p:tgtEl>
                                          <p:spTgt spid="37"/>
                                        </p:tgtEl>
                                        <p:attrNameLst>
                                          <p:attrName>ppt_x</p:attrName>
                                        </p:attrNameLst>
                                      </p:cBhvr>
                                      <p:tavLst>
                                        <p:tav tm="0">
                                          <p:val>
                                            <p:strVal val="#ppt_x"/>
                                          </p:val>
                                        </p:tav>
                                        <p:tav tm="100000">
                                          <p:val>
                                            <p:strVal val="#ppt_x"/>
                                          </p:val>
                                        </p:tav>
                                      </p:tavLst>
                                    </p:anim>
                                    <p:anim calcmode="lin" valueType="num">
                                      <p:cBhvr>
                                        <p:cTn id="47" dur="1000" fill="hold"/>
                                        <p:tgtEl>
                                          <p:spTgt spid="3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30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1000"/>
                                        <p:tgtEl>
                                          <p:spTgt spid="41"/>
                                        </p:tgtEl>
                                      </p:cBhvr>
                                    </p:animEffect>
                                    <p:anim calcmode="lin" valueType="num">
                                      <p:cBhvr>
                                        <p:cTn id="51" dur="1000" fill="hold"/>
                                        <p:tgtEl>
                                          <p:spTgt spid="41"/>
                                        </p:tgtEl>
                                        <p:attrNameLst>
                                          <p:attrName>ppt_x</p:attrName>
                                        </p:attrNameLst>
                                      </p:cBhvr>
                                      <p:tavLst>
                                        <p:tav tm="0">
                                          <p:val>
                                            <p:strVal val="#ppt_x"/>
                                          </p:val>
                                        </p:tav>
                                        <p:tav tm="100000">
                                          <p:val>
                                            <p:strVal val="#ppt_x"/>
                                          </p:val>
                                        </p:tav>
                                      </p:tavLst>
                                    </p:anim>
                                    <p:anim calcmode="lin" valueType="num">
                                      <p:cBhvr>
                                        <p:cTn id="52" dur="1000" fill="hold"/>
                                        <p:tgtEl>
                                          <p:spTgt spid="41"/>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6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1000"/>
                                        <p:tgtEl>
                                          <p:spTgt spid="42"/>
                                        </p:tgtEl>
                                      </p:cBhvr>
                                    </p:animEffect>
                                    <p:anim calcmode="lin" valueType="num">
                                      <p:cBhvr>
                                        <p:cTn id="56" dur="1000" fill="hold"/>
                                        <p:tgtEl>
                                          <p:spTgt spid="42"/>
                                        </p:tgtEl>
                                        <p:attrNameLst>
                                          <p:attrName>ppt_x</p:attrName>
                                        </p:attrNameLst>
                                      </p:cBhvr>
                                      <p:tavLst>
                                        <p:tav tm="0">
                                          <p:val>
                                            <p:strVal val="#ppt_x"/>
                                          </p:val>
                                        </p:tav>
                                        <p:tav tm="100000">
                                          <p:val>
                                            <p:strVal val="#ppt_x"/>
                                          </p:val>
                                        </p:tav>
                                      </p:tavLst>
                                    </p:anim>
                                    <p:anim calcmode="lin" valueType="num">
                                      <p:cBhvr>
                                        <p:cTn id="57" dur="1000" fill="hold"/>
                                        <p:tgtEl>
                                          <p:spTgt spid="42"/>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1600"/>
                            </p:stCondLst>
                            <p:childTnLst>
                              <p:par>
                                <p:cTn id="59" presetID="47"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1000"/>
                                        <p:tgtEl>
                                          <p:spTgt spid="46"/>
                                        </p:tgtEl>
                                      </p:cBhvr>
                                    </p:animEffect>
                                    <p:anim calcmode="lin" valueType="num">
                                      <p:cBhvr>
                                        <p:cTn id="62" dur="1000" fill="hold"/>
                                        <p:tgtEl>
                                          <p:spTgt spid="46"/>
                                        </p:tgtEl>
                                        <p:attrNameLst>
                                          <p:attrName>ppt_x</p:attrName>
                                        </p:attrNameLst>
                                      </p:cBhvr>
                                      <p:tavLst>
                                        <p:tav tm="0">
                                          <p:val>
                                            <p:strVal val="#ppt_x"/>
                                          </p:val>
                                        </p:tav>
                                        <p:tav tm="100000">
                                          <p:val>
                                            <p:strVal val="#ppt_x"/>
                                          </p:val>
                                        </p:tav>
                                      </p:tavLst>
                                    </p:anim>
                                    <p:anim calcmode="lin" valueType="num">
                                      <p:cBhvr>
                                        <p:cTn id="63" dur="1000" fill="hold"/>
                                        <p:tgtEl>
                                          <p:spTgt spid="46"/>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300"/>
                                  </p:stCondLst>
                                  <p:childTnLst>
                                    <p:set>
                                      <p:cBhvr>
                                        <p:cTn id="65" dur="1" fill="hold">
                                          <p:stCondLst>
                                            <p:cond delay="0"/>
                                          </p:stCondLst>
                                        </p:cTn>
                                        <p:tgtEl>
                                          <p:spTgt spid="44"/>
                                        </p:tgtEl>
                                        <p:attrNameLst>
                                          <p:attrName>style.visibility</p:attrName>
                                        </p:attrNameLst>
                                      </p:cBhvr>
                                      <p:to>
                                        <p:strVal val="visible"/>
                                      </p:to>
                                    </p:set>
                                    <p:animEffect transition="in" filter="fade">
                                      <p:cBhvr>
                                        <p:cTn id="66" dur="1000"/>
                                        <p:tgtEl>
                                          <p:spTgt spid="44"/>
                                        </p:tgtEl>
                                      </p:cBhvr>
                                    </p:animEffect>
                                    <p:anim calcmode="lin" valueType="num">
                                      <p:cBhvr>
                                        <p:cTn id="67" dur="1000" fill="hold"/>
                                        <p:tgtEl>
                                          <p:spTgt spid="44"/>
                                        </p:tgtEl>
                                        <p:attrNameLst>
                                          <p:attrName>ppt_x</p:attrName>
                                        </p:attrNameLst>
                                      </p:cBhvr>
                                      <p:tavLst>
                                        <p:tav tm="0">
                                          <p:val>
                                            <p:strVal val="#ppt_x"/>
                                          </p:val>
                                        </p:tav>
                                        <p:tav tm="100000">
                                          <p:val>
                                            <p:strVal val="#ppt_x"/>
                                          </p:val>
                                        </p:tav>
                                      </p:tavLst>
                                    </p:anim>
                                    <p:anim calcmode="lin" valueType="num">
                                      <p:cBhvr>
                                        <p:cTn id="68" dur="1000" fill="hold"/>
                                        <p:tgtEl>
                                          <p:spTgt spid="44"/>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60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1000"/>
                                        <p:tgtEl>
                                          <p:spTgt spid="43"/>
                                        </p:tgtEl>
                                      </p:cBhvr>
                                    </p:animEffect>
                                    <p:anim calcmode="lin" valueType="num">
                                      <p:cBhvr>
                                        <p:cTn id="72" dur="1000" fill="hold"/>
                                        <p:tgtEl>
                                          <p:spTgt spid="43"/>
                                        </p:tgtEl>
                                        <p:attrNameLst>
                                          <p:attrName>ppt_x</p:attrName>
                                        </p:attrNameLst>
                                      </p:cBhvr>
                                      <p:tavLst>
                                        <p:tav tm="0">
                                          <p:val>
                                            <p:strVal val="#ppt_x"/>
                                          </p:val>
                                        </p:tav>
                                        <p:tav tm="100000">
                                          <p:val>
                                            <p:strVal val="#ppt_x"/>
                                          </p:val>
                                        </p:tav>
                                      </p:tavLst>
                                    </p:anim>
                                    <p:anim calcmode="lin" valueType="num">
                                      <p:cBhvr>
                                        <p:cTn id="7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27" grpId="0" animBg="1"/>
      <p:bldP spid="36" grpId="0"/>
      <p:bldP spid="37" grpId="0"/>
      <p:bldP spid="43" grpId="0"/>
      <p:bldP spid="44" grpId="0"/>
      <p:bldP spid="46" grpId="0"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sp>
        <p:nvSpPr>
          <p:cNvPr id="11" name="PA_等腰三角形 10"/>
          <p:cNvSpPr/>
          <p:nvPr>
            <p:custDataLst>
              <p:tags r:id="rId3"/>
            </p:custDataLst>
          </p:nvPr>
        </p:nvSpPr>
        <p:spPr>
          <a:xfrm flipH="1" flipV="1">
            <a:off x="4027627" y="2376688"/>
            <a:ext cx="4136746" cy="3566160"/>
          </a:xfrm>
          <a:prstGeom prst="triangle">
            <a:avLst/>
          </a:prstGeom>
          <a:noFill/>
          <a:ln w="69850">
            <a:solidFill>
              <a:srgbClr val="3B7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等腰三角形 2"/>
          <p:cNvSpPr/>
          <p:nvPr>
            <p:custDataLst>
              <p:tags r:id="rId4"/>
            </p:custDataLst>
          </p:nvPr>
        </p:nvSpPr>
        <p:spPr>
          <a:xfrm>
            <a:off x="4027627" y="1670780"/>
            <a:ext cx="4136746" cy="3566160"/>
          </a:xfrm>
          <a:prstGeom prst="triangle">
            <a:avLst/>
          </a:prstGeom>
          <a:noFill/>
          <a:ln w="69850">
            <a:solidFill>
              <a:srgbClr val="3B7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PA_chenying0907 8"/>
          <p:cNvGrpSpPr/>
          <p:nvPr>
            <p:custDataLst>
              <p:tags r:id="rId5"/>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6"/>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smtClean="0">
                  <a:solidFill>
                    <a:srgbClr val="B51C22"/>
                  </a:solidFill>
                  <a:latin typeface="Marketing Script" panose="02000505020000020003" pitchFamily="2" charset="-122"/>
                  <a:ea typeface="Marketing Script" panose="02000505020000020003" pitchFamily="2" charset="-122"/>
                </a:rPr>
                <a:t>04</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7"/>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8"/>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pic>
        <p:nvPicPr>
          <p:cNvPr id="2" name="PA_chenying0907 1"/>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4763770" y="1581562"/>
            <a:ext cx="2725420" cy="4125983"/>
          </a:xfrm>
          <a:prstGeom prst="rect">
            <a:avLst/>
          </a:prstGeom>
        </p:spPr>
      </p:pic>
      <p:grpSp>
        <p:nvGrpSpPr>
          <p:cNvPr id="22" name="PA_chenying0907 21"/>
          <p:cNvGrpSpPr/>
          <p:nvPr>
            <p:custDataLst>
              <p:tags r:id="rId11"/>
            </p:custDataLst>
          </p:nvPr>
        </p:nvGrpSpPr>
        <p:grpSpPr>
          <a:xfrm>
            <a:off x="8465310" y="1928592"/>
            <a:ext cx="3312579" cy="896191"/>
            <a:chOff x="7873581" y="3004378"/>
            <a:chExt cx="3312579" cy="896191"/>
          </a:xfrm>
        </p:grpSpPr>
        <p:sp>
          <p:nvSpPr>
            <p:cNvPr id="12" name="chenying0907 11"/>
            <p:cNvSpPr txBox="1"/>
            <p:nvPr/>
          </p:nvSpPr>
          <p:spPr>
            <a:xfrm>
              <a:off x="7873581" y="3004378"/>
              <a:ext cx="2364832" cy="400110"/>
            </a:xfrm>
            <a:prstGeom prst="rect">
              <a:avLst/>
            </a:prstGeom>
            <a:noFill/>
          </p:spPr>
          <p:txBody>
            <a:bodyPr wrap="square" rtlCol="0">
              <a:spAutoFit/>
            </a:bodyPr>
            <a:lstStyle/>
            <a:p>
              <a:r>
                <a:rPr lang="en-US" altLang="zh-CN" sz="2000">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sz="20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13" name="Rectangle 21"/>
            <p:cNvSpPr/>
            <p:nvPr/>
          </p:nvSpPr>
          <p:spPr>
            <a:xfrm>
              <a:off x="7873581" y="3365038"/>
              <a:ext cx="3312579" cy="535531"/>
            </a:xfrm>
            <a:prstGeom prst="rect">
              <a:avLst/>
            </a:prstGeom>
          </p:spPr>
          <p:txBody>
            <a:bodyPr wrap="square">
              <a:spAutoFit/>
            </a:bodyPr>
            <a:lstStyle/>
            <a:p>
              <a:pPr>
                <a:lnSpc>
                  <a:spcPct val="120000"/>
                </a:lnSpc>
              </a:pPr>
              <a:r>
                <a:rPr lang="en-US" sz="1200">
                  <a:latin typeface="Marketing Script" panose="02000505020000020003" pitchFamily="2" charset="-122"/>
                  <a:ea typeface="Marketing Script" panose="02000505020000020003" pitchFamily="2" charset="-122"/>
                  <a:cs typeface="Segoe UI" panose="020b0502040204020203" pitchFamily="34" charset="0"/>
                </a:rPr>
                <a:t>Body text here or Lorem Ipsum is simply dummy text of the printing and typesetting </a:t>
              </a:r>
              <a:r>
                <a:rPr lang="en-US" sz="1200" smtClean="0">
                  <a:latin typeface="Marketing Script" panose="02000505020000020003" pitchFamily="2" charset="-122"/>
                  <a:ea typeface="Marketing Script" panose="02000505020000020003" pitchFamily="2" charset="-122"/>
                  <a:cs typeface="Segoe UI" panose="020b0502040204020203" pitchFamily="34" charset="0"/>
                </a:rPr>
                <a:t>industry</a:t>
              </a:r>
              <a:endParaRPr 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23" name="PA_chenying0907 22"/>
          <p:cNvGrpSpPr/>
          <p:nvPr>
            <p:custDataLst>
              <p:tags r:id="rId12"/>
            </p:custDataLst>
          </p:nvPr>
        </p:nvGrpSpPr>
        <p:grpSpPr>
          <a:xfrm>
            <a:off x="414112" y="1928592"/>
            <a:ext cx="3392234" cy="896191"/>
            <a:chOff x="926185" y="3004378"/>
            <a:chExt cx="3392234" cy="896191"/>
          </a:xfrm>
        </p:grpSpPr>
        <p:sp>
          <p:nvSpPr>
            <p:cNvPr id="18" name="chenying0907 17"/>
            <p:cNvSpPr txBox="1"/>
            <p:nvPr/>
          </p:nvSpPr>
          <p:spPr>
            <a:xfrm>
              <a:off x="1953587" y="3004378"/>
              <a:ext cx="2364832" cy="400110"/>
            </a:xfrm>
            <a:prstGeom prst="rect">
              <a:avLst/>
            </a:prstGeom>
            <a:noFill/>
          </p:spPr>
          <p:txBody>
            <a:bodyPr wrap="square" rtlCol="0">
              <a:spAutoFit/>
            </a:bodyPr>
            <a:lstStyle/>
            <a:p>
              <a:pPr algn="r"/>
              <a:r>
                <a:rPr lang="en-US" altLang="zh-CN" sz="2000">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sz="20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19" name="Rectangle 21"/>
            <p:cNvSpPr/>
            <p:nvPr/>
          </p:nvSpPr>
          <p:spPr>
            <a:xfrm>
              <a:off x="926185" y="3365038"/>
              <a:ext cx="3392233" cy="535531"/>
            </a:xfrm>
            <a:prstGeom prst="rect">
              <a:avLst/>
            </a:prstGeom>
          </p:spPr>
          <p:txBody>
            <a:bodyPr wrap="square">
              <a:spAutoFit/>
            </a:bodyPr>
            <a:lstStyle/>
            <a:p>
              <a:pPr algn="r">
                <a:lnSpc>
                  <a:spcPct val="120000"/>
                </a:lnSpc>
              </a:pPr>
              <a:r>
                <a:rPr lang="en-US" sz="1200">
                  <a:latin typeface="Marketing Script" panose="02000505020000020003" pitchFamily="2" charset="-122"/>
                  <a:ea typeface="Marketing Script" panose="02000505020000020003" pitchFamily="2" charset="-122"/>
                  <a:cs typeface="Segoe UI" panose="020b0502040204020203" pitchFamily="34" charset="0"/>
                </a:rPr>
                <a:t>Body text here or Lorem Ipsum is simply dummy text of the printing and typesetting </a:t>
              </a:r>
              <a:r>
                <a:rPr lang="en-US" sz="1200" smtClean="0">
                  <a:latin typeface="Marketing Script" panose="02000505020000020003" pitchFamily="2" charset="-122"/>
                  <a:ea typeface="Marketing Script" panose="02000505020000020003" pitchFamily="2" charset="-122"/>
                  <a:cs typeface="Segoe UI" panose="020b0502040204020203" pitchFamily="34" charset="0"/>
                </a:rPr>
                <a:t>industry</a:t>
              </a:r>
              <a:endParaRPr 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26" name="PA_chenying0907 25"/>
          <p:cNvGrpSpPr/>
          <p:nvPr>
            <p:custDataLst>
              <p:tags r:id="rId13"/>
            </p:custDataLst>
          </p:nvPr>
        </p:nvGrpSpPr>
        <p:grpSpPr>
          <a:xfrm>
            <a:off x="8465310" y="4878062"/>
            <a:ext cx="3312579" cy="896191"/>
            <a:chOff x="7873581" y="3004378"/>
            <a:chExt cx="3312579" cy="896191"/>
          </a:xfrm>
        </p:grpSpPr>
        <p:sp>
          <p:nvSpPr>
            <p:cNvPr id="30" name="chenying0907 29"/>
            <p:cNvSpPr txBox="1"/>
            <p:nvPr/>
          </p:nvSpPr>
          <p:spPr>
            <a:xfrm>
              <a:off x="7873581" y="3004378"/>
              <a:ext cx="2364832" cy="400110"/>
            </a:xfrm>
            <a:prstGeom prst="rect">
              <a:avLst/>
            </a:prstGeom>
            <a:noFill/>
          </p:spPr>
          <p:txBody>
            <a:bodyPr wrap="square" rtlCol="0">
              <a:spAutoFit/>
            </a:bodyPr>
            <a:lstStyle/>
            <a:p>
              <a:r>
                <a:rPr lang="en-US" altLang="zh-CN" sz="2000">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sz="20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31" name="Rectangle 21"/>
            <p:cNvSpPr/>
            <p:nvPr/>
          </p:nvSpPr>
          <p:spPr>
            <a:xfrm>
              <a:off x="7873581" y="3365038"/>
              <a:ext cx="3312579" cy="535531"/>
            </a:xfrm>
            <a:prstGeom prst="rect">
              <a:avLst/>
            </a:prstGeom>
          </p:spPr>
          <p:txBody>
            <a:bodyPr wrap="square">
              <a:spAutoFit/>
            </a:bodyPr>
            <a:lstStyle/>
            <a:p>
              <a:pPr>
                <a:lnSpc>
                  <a:spcPct val="120000"/>
                </a:lnSpc>
              </a:pPr>
              <a:r>
                <a:rPr lang="en-US" sz="1200">
                  <a:latin typeface="Marketing Script" panose="02000505020000020003" pitchFamily="2" charset="-122"/>
                  <a:ea typeface="Marketing Script" panose="02000505020000020003" pitchFamily="2" charset="-122"/>
                  <a:cs typeface="Segoe UI" panose="020b0502040204020203" pitchFamily="34" charset="0"/>
                </a:rPr>
                <a:t>Body text here or Lorem Ipsum is simply dummy text of the printing and typesetting </a:t>
              </a:r>
              <a:r>
                <a:rPr lang="en-US" sz="1200" smtClean="0">
                  <a:latin typeface="Marketing Script" panose="02000505020000020003" pitchFamily="2" charset="-122"/>
                  <a:ea typeface="Marketing Script" panose="02000505020000020003" pitchFamily="2" charset="-122"/>
                  <a:cs typeface="Segoe UI" panose="020b0502040204020203" pitchFamily="34" charset="0"/>
                </a:rPr>
                <a:t>industry</a:t>
              </a:r>
              <a:endParaRPr 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27" name="PA_chenying0907 26"/>
          <p:cNvGrpSpPr/>
          <p:nvPr>
            <p:custDataLst>
              <p:tags r:id="rId14"/>
            </p:custDataLst>
          </p:nvPr>
        </p:nvGrpSpPr>
        <p:grpSpPr>
          <a:xfrm>
            <a:off x="414112" y="4878062"/>
            <a:ext cx="3392234" cy="896191"/>
            <a:chOff x="926185" y="3004378"/>
            <a:chExt cx="3392234" cy="896191"/>
          </a:xfrm>
        </p:grpSpPr>
        <p:sp>
          <p:nvSpPr>
            <p:cNvPr id="28" name="chenying0907 27"/>
            <p:cNvSpPr txBox="1"/>
            <p:nvPr/>
          </p:nvSpPr>
          <p:spPr>
            <a:xfrm>
              <a:off x="1953587" y="3004378"/>
              <a:ext cx="2364832" cy="400110"/>
            </a:xfrm>
            <a:prstGeom prst="rect">
              <a:avLst/>
            </a:prstGeom>
            <a:noFill/>
          </p:spPr>
          <p:txBody>
            <a:bodyPr wrap="square" rtlCol="0">
              <a:spAutoFit/>
            </a:bodyPr>
            <a:lstStyle/>
            <a:p>
              <a:pPr algn="r"/>
              <a:r>
                <a:rPr lang="en-US" altLang="zh-CN" sz="2000">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sz="20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29" name="Rectangle 21"/>
            <p:cNvSpPr/>
            <p:nvPr/>
          </p:nvSpPr>
          <p:spPr>
            <a:xfrm>
              <a:off x="926185" y="3365038"/>
              <a:ext cx="3392233" cy="535531"/>
            </a:xfrm>
            <a:prstGeom prst="rect">
              <a:avLst/>
            </a:prstGeom>
          </p:spPr>
          <p:txBody>
            <a:bodyPr wrap="square">
              <a:spAutoFit/>
            </a:bodyPr>
            <a:lstStyle/>
            <a:p>
              <a:pPr algn="r">
                <a:lnSpc>
                  <a:spcPct val="120000"/>
                </a:lnSpc>
              </a:pPr>
              <a:r>
                <a:rPr lang="en-US" sz="1200">
                  <a:latin typeface="Marketing Script" panose="02000505020000020003" pitchFamily="2" charset="-122"/>
                  <a:ea typeface="Marketing Script" panose="02000505020000020003" pitchFamily="2" charset="-122"/>
                  <a:cs typeface="Segoe UI" panose="020b0502040204020203" pitchFamily="34" charset="0"/>
                </a:rPr>
                <a:t>Body text here or Lorem Ipsum is simply dummy text of the printing and typesetting </a:t>
              </a:r>
              <a:r>
                <a:rPr lang="en-US" sz="1200" smtClean="0">
                  <a:latin typeface="Marketing Script" panose="02000505020000020003" pitchFamily="2" charset="-122"/>
                  <a:ea typeface="Marketing Script" panose="02000505020000020003" pitchFamily="2" charset="-122"/>
                  <a:cs typeface="Segoe UI" panose="020b0502040204020203" pitchFamily="34" charset="0"/>
                </a:rPr>
                <a:t>industry</a:t>
              </a:r>
              <a:endParaRPr 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cxnSp>
        <p:nvCxnSpPr>
          <p:cNvPr id="33" name="PA_直接连接符 32"/>
          <p:cNvCxnSpPr>
            <a:stCxn id="3" idx="0"/>
            <a:endCxn id="3" idx="4"/>
          </p:cNvCxnSpPr>
          <p:nvPr>
            <p:custDataLst>
              <p:tags r:id="rId15"/>
            </p:custDataLst>
          </p:nvPr>
        </p:nvCxnSpPr>
        <p:spPr>
          <a:xfrm>
            <a:off x="6096000" y="1670780"/>
            <a:ext cx="2068373" cy="3566160"/>
          </a:xfrm>
          <a:prstGeom prst="line">
            <a:avLst/>
          </a:prstGeom>
          <a:ln w="69850" cap="rnd">
            <a:solidFill>
              <a:srgbClr val="3B7C78"/>
            </a:solidFill>
          </a:ln>
        </p:spPr>
        <p:style>
          <a:lnRef idx="1">
            <a:schemeClr val="accent1"/>
          </a:lnRef>
          <a:fillRef idx="0">
            <a:schemeClr val="accent1"/>
          </a:fillRef>
          <a:effectRef idx="0">
            <a:schemeClr val="accent1"/>
          </a:effectRef>
          <a:fontRef idx="minor">
            <a:schemeClr val="tx1"/>
          </a:fontRef>
        </p:style>
      </p:cxnSp>
      <p:cxnSp>
        <p:nvCxnSpPr>
          <p:cNvPr id="35" name="PA_直接连接符 34"/>
          <p:cNvCxnSpPr>
            <a:stCxn id="11" idx="0"/>
            <a:endCxn id="11" idx="4"/>
          </p:cNvCxnSpPr>
          <p:nvPr>
            <p:custDataLst>
              <p:tags r:id="rId16"/>
            </p:custDataLst>
          </p:nvPr>
        </p:nvCxnSpPr>
        <p:spPr>
          <a:xfrm flipH="1" flipV="1">
            <a:off x="4027627" y="2376688"/>
            <a:ext cx="2068373" cy="3566160"/>
          </a:xfrm>
          <a:prstGeom prst="line">
            <a:avLst/>
          </a:prstGeom>
          <a:ln w="69850" cap="rnd">
            <a:solidFill>
              <a:srgbClr val="3B7C78"/>
            </a:solidFill>
          </a:ln>
        </p:spPr>
        <p:style>
          <a:lnRef idx="1">
            <a:schemeClr val="accent1"/>
          </a:lnRef>
          <a:fillRef idx="0">
            <a:schemeClr val="accent1"/>
          </a:fillRef>
          <a:effectRef idx="0">
            <a:schemeClr val="accent1"/>
          </a:effectRef>
          <a:fontRef idx="minor">
            <a:schemeClr val="tx1"/>
          </a:fontRef>
        </p:style>
      </p:cxnSp>
      <p:cxnSp>
        <p:nvCxnSpPr>
          <p:cNvPr id="49" name="PA_直接连接符 48"/>
          <p:cNvCxnSpPr>
            <a:stCxn id="11" idx="4"/>
          </p:cNvCxnSpPr>
          <p:nvPr>
            <p:custDataLst>
              <p:tags r:id="rId17"/>
            </p:custDataLst>
          </p:nvPr>
        </p:nvCxnSpPr>
        <p:spPr>
          <a:xfrm>
            <a:off x="4027627" y="2376688"/>
            <a:ext cx="2952293" cy="0"/>
          </a:xfrm>
          <a:prstGeom prst="line">
            <a:avLst/>
          </a:prstGeom>
          <a:ln w="69850" cap="rnd">
            <a:gradFill flip="none" rotWithShape="1">
              <a:gsLst>
                <a:gs pos="98000">
                  <a:srgbClr val="3B7C78">
                    <a:alpha val="0"/>
                  </a:srgbClr>
                </a:gs>
                <a:gs pos="91000">
                  <a:srgbClr val="3B7C78"/>
                </a:gs>
                <a:gs pos="6000">
                  <a:srgbClr val="3B7C78"/>
                </a:gs>
              </a:gsLst>
              <a:lin ang="0" scaled="1"/>
            </a:gradFill>
          </a:ln>
        </p:spPr>
        <p:style>
          <a:lnRef idx="1">
            <a:schemeClr val="accent1"/>
          </a:lnRef>
          <a:fillRef idx="0">
            <a:schemeClr val="accent1"/>
          </a:fillRef>
          <a:effectRef idx="0">
            <a:schemeClr val="accent1"/>
          </a:effectRef>
          <a:fontRef idx="minor">
            <a:schemeClr val="tx1"/>
          </a:fontRef>
        </p:style>
      </p:cxnSp>
      <p:cxnSp>
        <p:nvCxnSpPr>
          <p:cNvPr id="60" name="PA_直接连接符 59"/>
          <p:cNvCxnSpPr>
            <a:stCxn id="11" idx="0"/>
          </p:cNvCxnSpPr>
          <p:nvPr>
            <p:custDataLst>
              <p:tags r:id="rId18"/>
            </p:custDataLst>
          </p:nvPr>
        </p:nvCxnSpPr>
        <p:spPr>
          <a:xfrm flipV="1">
            <a:off x="6096000" y="4678680"/>
            <a:ext cx="743290" cy="1264168"/>
          </a:xfrm>
          <a:prstGeom prst="line">
            <a:avLst/>
          </a:prstGeom>
          <a:ln w="69850" cap="rnd">
            <a:gradFill flip="none" rotWithShape="1">
              <a:gsLst>
                <a:gs pos="98000">
                  <a:srgbClr val="3B7C78">
                    <a:alpha val="0"/>
                  </a:srgbClr>
                </a:gs>
                <a:gs pos="91000">
                  <a:srgbClr val="3B7C78"/>
                </a:gs>
                <a:gs pos="6000">
                  <a:srgbClr val="3B7C78"/>
                </a:gs>
              </a:gsLst>
              <a:lin ang="0" scaled="1"/>
            </a:gradFill>
          </a:ln>
        </p:spPr>
        <p:style>
          <a:lnRef idx="1">
            <a:schemeClr val="accent1"/>
          </a:lnRef>
          <a:fillRef idx="0">
            <a:schemeClr val="accent1"/>
          </a:fillRef>
          <a:effectRef idx="0">
            <a:schemeClr val="accent1"/>
          </a:effectRef>
          <a:fontRef idx="minor">
            <a:schemeClr val="tx1"/>
          </a:fontRef>
        </p:style>
      </p:cxnSp>
      <p:cxnSp>
        <p:nvCxnSpPr>
          <p:cNvPr id="32" name="PA_直接连接符 31"/>
          <p:cNvCxnSpPr/>
          <p:nvPr>
            <p:custDataLst>
              <p:tags r:id="rId19"/>
            </p:custDataLst>
          </p:nvPr>
        </p:nvCxnSpPr>
        <p:spPr>
          <a:xfrm>
            <a:off x="5806440" y="5236940"/>
            <a:ext cx="521970" cy="0"/>
          </a:xfrm>
          <a:prstGeom prst="line">
            <a:avLst/>
          </a:prstGeom>
          <a:ln w="69850" cap="rnd">
            <a:solidFill>
              <a:srgbClr val="30656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val="3112575828"/>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3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60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9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1000"/>
                                        <p:tgtEl>
                                          <p:spTgt spid="3"/>
                                        </p:tgtEl>
                                      </p:cBhvr>
                                    </p:animEffect>
                                    <p:anim calcmode="lin" valueType="num">
                                      <p:cBhvr>
                                        <p:cTn id="28" dur="1000" fill="hold"/>
                                        <p:tgtEl>
                                          <p:spTgt spid="3"/>
                                        </p:tgtEl>
                                        <p:attrNameLst>
                                          <p:attrName>ppt_x</p:attrName>
                                        </p:attrNameLst>
                                      </p:cBhvr>
                                      <p:tavLst>
                                        <p:tav tm="0">
                                          <p:val>
                                            <p:strVal val="#ppt_x"/>
                                          </p:val>
                                        </p:tav>
                                        <p:tav tm="100000">
                                          <p:val>
                                            <p:strVal val="#ppt_x"/>
                                          </p:val>
                                        </p:tav>
                                      </p:tavLst>
                                    </p:anim>
                                    <p:anim calcmode="lin" valueType="num">
                                      <p:cBhvr>
                                        <p:cTn id="29" dur="10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20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150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1000"/>
                                        <p:tgtEl>
                                          <p:spTgt spid="49"/>
                                        </p:tgtEl>
                                      </p:cBhvr>
                                    </p:animEffect>
                                    <p:anim calcmode="lin" valueType="num">
                                      <p:cBhvr>
                                        <p:cTn id="38" dur="1000" fill="hold"/>
                                        <p:tgtEl>
                                          <p:spTgt spid="49"/>
                                        </p:tgtEl>
                                        <p:attrNameLst>
                                          <p:attrName>ppt_x</p:attrName>
                                        </p:attrNameLst>
                                      </p:cBhvr>
                                      <p:tavLst>
                                        <p:tav tm="0">
                                          <p:val>
                                            <p:strVal val="#ppt_x"/>
                                          </p:val>
                                        </p:tav>
                                        <p:tav tm="100000">
                                          <p:val>
                                            <p:strVal val="#ppt_x"/>
                                          </p:val>
                                        </p:tav>
                                      </p:tavLst>
                                    </p:anim>
                                    <p:anim calcmode="lin" valueType="num">
                                      <p:cBhvr>
                                        <p:cTn id="39" dur="1000" fill="hold"/>
                                        <p:tgtEl>
                                          <p:spTgt spid="49"/>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80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1000"/>
                                        <p:tgtEl>
                                          <p:spTgt spid="35"/>
                                        </p:tgtEl>
                                      </p:cBhvr>
                                    </p:animEffect>
                                    <p:anim calcmode="lin" valueType="num">
                                      <p:cBhvr>
                                        <p:cTn id="43" dur="1000" fill="hold"/>
                                        <p:tgtEl>
                                          <p:spTgt spid="35"/>
                                        </p:tgtEl>
                                        <p:attrNameLst>
                                          <p:attrName>ppt_x</p:attrName>
                                        </p:attrNameLst>
                                      </p:cBhvr>
                                      <p:tavLst>
                                        <p:tav tm="0">
                                          <p:val>
                                            <p:strVal val="#ppt_x"/>
                                          </p:val>
                                        </p:tav>
                                        <p:tav tm="100000">
                                          <p:val>
                                            <p:strVal val="#ppt_x"/>
                                          </p:val>
                                        </p:tav>
                                      </p:tavLst>
                                    </p:anim>
                                    <p:anim calcmode="lin" valueType="num">
                                      <p:cBhvr>
                                        <p:cTn id="44" dur="1000" fill="hold"/>
                                        <p:tgtEl>
                                          <p:spTgt spid="35"/>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210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40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2700"/>
                                  </p:stCondLst>
                                  <p:childTnLst>
                                    <p:set>
                                      <p:cBhvr>
                                        <p:cTn id="56" dur="1" fill="hold">
                                          <p:stCondLst>
                                            <p:cond delay="0"/>
                                          </p:stCondLst>
                                        </p:cTn>
                                        <p:tgtEl>
                                          <p:spTgt spid="60"/>
                                        </p:tgtEl>
                                        <p:attrNameLst>
                                          <p:attrName>style.visibility</p:attrName>
                                        </p:attrNameLst>
                                      </p:cBhvr>
                                      <p:to>
                                        <p:strVal val="visible"/>
                                      </p:to>
                                    </p:set>
                                    <p:animEffect transition="in" filter="fade">
                                      <p:cBhvr>
                                        <p:cTn id="57" dur="1000"/>
                                        <p:tgtEl>
                                          <p:spTgt spid="60"/>
                                        </p:tgtEl>
                                      </p:cBhvr>
                                    </p:animEffect>
                                    <p:anim calcmode="lin" valueType="num">
                                      <p:cBhvr>
                                        <p:cTn id="58" dur="1000" fill="hold"/>
                                        <p:tgtEl>
                                          <p:spTgt spid="60"/>
                                        </p:tgtEl>
                                        <p:attrNameLst>
                                          <p:attrName>ppt_x</p:attrName>
                                        </p:attrNameLst>
                                      </p:cBhvr>
                                      <p:tavLst>
                                        <p:tav tm="0">
                                          <p:val>
                                            <p:strVal val="#ppt_x"/>
                                          </p:val>
                                        </p:tav>
                                        <p:tav tm="100000">
                                          <p:val>
                                            <p:strVal val="#ppt_x"/>
                                          </p:val>
                                        </p:tav>
                                      </p:tavLst>
                                    </p:anim>
                                    <p:anim calcmode="lin" valueType="num">
                                      <p:cBhvr>
                                        <p:cTn id="59" dur="1000" fill="hold"/>
                                        <p:tgtEl>
                                          <p:spTgt spid="60"/>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300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1000"/>
                                        <p:tgtEl>
                                          <p:spTgt spid="32"/>
                                        </p:tgtEl>
                                      </p:cBhvr>
                                    </p:animEffect>
                                    <p:anim calcmode="lin" valueType="num">
                                      <p:cBhvr>
                                        <p:cTn id="63" dur="1000" fill="hold"/>
                                        <p:tgtEl>
                                          <p:spTgt spid="32"/>
                                        </p:tgtEl>
                                        <p:attrNameLst>
                                          <p:attrName>ppt_x</p:attrName>
                                        </p:attrNameLst>
                                      </p:cBhvr>
                                      <p:tavLst>
                                        <p:tav tm="0">
                                          <p:val>
                                            <p:strVal val="#ppt_x"/>
                                          </p:val>
                                        </p:tav>
                                        <p:tav tm="100000">
                                          <p:val>
                                            <p:strVal val="#ppt_x"/>
                                          </p:val>
                                        </p:tav>
                                      </p:tavLst>
                                    </p:anim>
                                    <p:anim calcmode="lin" valueType="num">
                                      <p:cBhvr>
                                        <p:cTn id="64" dur="1000" fill="hold"/>
                                        <p:tgtEl>
                                          <p:spTgt spid="32"/>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360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1000"/>
                                        <p:tgtEl>
                                          <p:spTgt spid="23"/>
                                        </p:tgtEl>
                                      </p:cBhvr>
                                    </p:animEffect>
                                    <p:anim calcmode="lin" valueType="num">
                                      <p:cBhvr>
                                        <p:cTn id="68" dur="1000" fill="hold"/>
                                        <p:tgtEl>
                                          <p:spTgt spid="23"/>
                                        </p:tgtEl>
                                        <p:attrNameLst>
                                          <p:attrName>ppt_x</p:attrName>
                                        </p:attrNameLst>
                                      </p:cBhvr>
                                      <p:tavLst>
                                        <p:tav tm="0">
                                          <p:val>
                                            <p:strVal val="#ppt_x"/>
                                          </p:val>
                                        </p:tav>
                                        <p:tav tm="100000">
                                          <p:val>
                                            <p:strVal val="#ppt_x"/>
                                          </p:val>
                                        </p:tav>
                                      </p:tavLst>
                                    </p:anim>
                                    <p:anim calcmode="lin" valueType="num">
                                      <p:cBhvr>
                                        <p:cTn id="69" dur="1000" fill="hold"/>
                                        <p:tgtEl>
                                          <p:spTgt spid="23"/>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390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1000"/>
                                        <p:tgtEl>
                                          <p:spTgt spid="26"/>
                                        </p:tgtEl>
                                      </p:cBhvr>
                                    </p:animEffect>
                                    <p:anim calcmode="lin" valueType="num">
                                      <p:cBhvr>
                                        <p:cTn id="73" dur="1000" fill="hold"/>
                                        <p:tgtEl>
                                          <p:spTgt spid="26"/>
                                        </p:tgtEl>
                                        <p:attrNameLst>
                                          <p:attrName>ppt_x</p:attrName>
                                        </p:attrNameLst>
                                      </p:cBhvr>
                                      <p:tavLst>
                                        <p:tav tm="0">
                                          <p:val>
                                            <p:strVal val="#ppt_x"/>
                                          </p:val>
                                        </p:tav>
                                        <p:tav tm="100000">
                                          <p:val>
                                            <p:strVal val="#ppt_x"/>
                                          </p:val>
                                        </p:tav>
                                      </p:tavLst>
                                    </p:anim>
                                    <p:anim calcmode="lin" valueType="num">
                                      <p:cBhvr>
                                        <p:cTn id="74" dur="1000" fill="hold"/>
                                        <p:tgtEl>
                                          <p:spTgt spid="26"/>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420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1000"/>
                                        <p:tgtEl>
                                          <p:spTgt spid="27"/>
                                        </p:tgtEl>
                                      </p:cBhvr>
                                    </p:animEffect>
                                    <p:anim calcmode="lin" valueType="num">
                                      <p:cBhvr>
                                        <p:cTn id="78" dur="1000" fill="hold"/>
                                        <p:tgtEl>
                                          <p:spTgt spid="27"/>
                                        </p:tgtEl>
                                        <p:attrNameLst>
                                          <p:attrName>ppt_x</p:attrName>
                                        </p:attrNameLst>
                                      </p:cBhvr>
                                      <p:tavLst>
                                        <p:tav tm="0">
                                          <p:val>
                                            <p:strVal val="#ppt_x"/>
                                          </p:val>
                                        </p:tav>
                                        <p:tav tm="100000">
                                          <p:val>
                                            <p:strVal val="#ppt_x"/>
                                          </p:val>
                                        </p:tav>
                                      </p:tavLst>
                                    </p:anim>
                                    <p:anim calcmode="lin" valueType="num">
                                      <p:cBhvr>
                                        <p:cTn id="7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 grpId="0" animBg="1"/>
      <p:bldP spid="8" grpId="0"/>
      <p:bldP spid="10"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grpSp>
        <p:nvGrpSpPr>
          <p:cNvPr id="9" name="PA_chenying0907 8"/>
          <p:cNvGrpSpPr/>
          <p:nvPr>
            <p:custDataLst>
              <p:tags r:id="rId3"/>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4"/>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smtClean="0">
                  <a:solidFill>
                    <a:srgbClr val="B51C22"/>
                  </a:solidFill>
                  <a:latin typeface="Marketing Script" panose="02000505020000020003" pitchFamily="2" charset="-122"/>
                  <a:ea typeface="Marketing Script" panose="02000505020000020003" pitchFamily="2" charset="-122"/>
                </a:rPr>
                <a:t>04</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5"/>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6"/>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grpSp>
        <p:nvGrpSpPr>
          <p:cNvPr id="45" name="PA_chenying0907 44"/>
          <p:cNvGrpSpPr/>
          <p:nvPr>
            <p:custDataLst>
              <p:tags r:id="rId7"/>
            </p:custDataLst>
          </p:nvPr>
        </p:nvGrpSpPr>
        <p:grpSpPr>
          <a:xfrm>
            <a:off x="2407996" y="2246669"/>
            <a:ext cx="1716298" cy="1634569"/>
            <a:chOff x="2347702" y="2246669"/>
            <a:chExt cx="1716298" cy="1634569"/>
          </a:xfrm>
        </p:grpSpPr>
        <p:grpSp>
          <p:nvGrpSpPr>
            <p:cNvPr id="14" name="chenying0907 13"/>
            <p:cNvGrpSpPr/>
            <p:nvPr/>
          </p:nvGrpSpPr>
          <p:grpSpPr>
            <a:xfrm>
              <a:off x="2721821" y="2570651"/>
              <a:ext cx="968060" cy="986605"/>
              <a:chOff x="6459538" y="2068513"/>
              <a:chExt cx="828675" cy="844550"/>
            </a:xfrm>
          </p:grpSpPr>
          <p:sp>
            <p:nvSpPr>
              <p:cNvPr id="15" name="chenying0907 115"/>
              <p:cNvSpPr/>
              <p:nvPr/>
            </p:nvSpPr>
            <p:spPr bwMode="auto">
              <a:xfrm>
                <a:off x="6459538" y="2540000"/>
                <a:ext cx="592138" cy="373063"/>
              </a:xfrm>
              <a:custGeom>
                <a:gdLst>
                  <a:gd name="T0" fmla="*/ 6 w 30"/>
                  <a:gd name="T1" fmla="*/ 14 h 19"/>
                  <a:gd name="T2" fmla="*/ 10 w 30"/>
                  <a:gd name="T3" fmla="*/ 19 h 19"/>
                  <a:gd name="T4" fmla="*/ 17 w 30"/>
                  <a:gd name="T5" fmla="*/ 15 h 19"/>
                  <a:gd name="T6" fmla="*/ 21 w 30"/>
                  <a:gd name="T7" fmla="*/ 18 h 19"/>
                  <a:gd name="T8" fmla="*/ 22 w 30"/>
                  <a:gd name="T9" fmla="*/ 15 h 19"/>
                  <a:gd name="T10" fmla="*/ 25 w 30"/>
                  <a:gd name="T11" fmla="*/ 17 h 19"/>
                  <a:gd name="T12" fmla="*/ 30 w 30"/>
                  <a:gd name="T13" fmla="*/ 18 h 19"/>
                  <a:gd name="T14" fmla="*/ 30 w 30"/>
                  <a:gd name="T15" fmla="*/ 14 h 19"/>
                  <a:gd name="T16" fmla="*/ 30 w 30"/>
                  <a:gd name="T17" fmla="*/ 6 h 19"/>
                  <a:gd name="T18" fmla="*/ 21 w 30"/>
                  <a:gd name="T19" fmla="*/ 9 h 19"/>
                  <a:gd name="T20" fmla="*/ 15 w 30"/>
                  <a:gd name="T21" fmla="*/ 10 h 19"/>
                  <a:gd name="T22" fmla="*/ 12 w 30"/>
                  <a:gd name="T23" fmla="*/ 10 h 19"/>
                  <a:gd name="T24" fmla="*/ 9 w 30"/>
                  <a:gd name="T25" fmla="*/ 11 h 19"/>
                  <a:gd name="T26" fmla="*/ 9 w 30"/>
                  <a:gd name="T27" fmla="*/ 10 h 19"/>
                  <a:gd name="T28" fmla="*/ 12 w 30"/>
                  <a:gd name="T29" fmla="*/ 10 h 19"/>
                  <a:gd name="T30" fmla="*/ 15 w 30"/>
                  <a:gd name="T31" fmla="*/ 10 h 19"/>
                  <a:gd name="T32" fmla="*/ 21 w 30"/>
                  <a:gd name="T33" fmla="*/ 9 h 19"/>
                  <a:gd name="T34" fmla="*/ 29 w 30"/>
                  <a:gd name="T35" fmla="*/ 6 h 19"/>
                  <a:gd name="T36" fmla="*/ 28 w 30"/>
                  <a:gd name="T37" fmla="*/ 5 h 19"/>
                  <a:gd name="T38" fmla="*/ 27 w 30"/>
                  <a:gd name="T39" fmla="*/ 2 h 19"/>
                  <a:gd name="T40" fmla="*/ 25 w 30"/>
                  <a:gd name="T41" fmla="*/ 1 h 19"/>
                  <a:gd name="T42" fmla="*/ 19 w 30"/>
                  <a:gd name="T43" fmla="*/ 1 h 19"/>
                  <a:gd name="T44" fmla="*/ 17 w 30"/>
                  <a:gd name="T45" fmla="*/ 2 h 19"/>
                  <a:gd name="T46" fmla="*/ 14 w 30"/>
                  <a:gd name="T47" fmla="*/ 0 h 19"/>
                  <a:gd name="T48" fmla="*/ 11 w 30"/>
                  <a:gd name="T49" fmla="*/ 4 h 19"/>
                  <a:gd name="T50" fmla="*/ 6 w 30"/>
                  <a:gd name="T51" fmla="*/ 5 h 19"/>
                  <a:gd name="T52" fmla="*/ 5 w 30"/>
                  <a:gd name="T53" fmla="*/ 10 h 19"/>
                  <a:gd name="T54" fmla="*/ 0 w 30"/>
                  <a:gd name="T55" fmla="*/ 13 h 19"/>
                  <a:gd name="T56" fmla="*/ 6 w 30"/>
                  <a:gd name="T57" fmla="*/ 14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 h="19">
                    <a:moveTo>
                      <a:pt x="6" y="14"/>
                    </a:moveTo>
                    <a:cubicBezTo>
                      <a:pt x="8" y="14"/>
                      <a:pt x="9" y="17"/>
                      <a:pt x="10" y="19"/>
                    </a:cubicBezTo>
                    <a:cubicBezTo>
                      <a:pt x="11" y="14"/>
                      <a:pt x="16" y="15"/>
                      <a:pt x="17" y="15"/>
                    </a:cubicBezTo>
                    <a:cubicBezTo>
                      <a:pt x="18" y="15"/>
                      <a:pt x="20" y="17"/>
                      <a:pt x="21" y="18"/>
                    </a:cubicBezTo>
                    <a:cubicBezTo>
                      <a:pt x="21" y="17"/>
                      <a:pt x="21" y="15"/>
                      <a:pt x="22" y="15"/>
                    </a:cubicBezTo>
                    <a:cubicBezTo>
                      <a:pt x="23" y="15"/>
                      <a:pt x="24" y="16"/>
                      <a:pt x="25" y="17"/>
                    </a:cubicBezTo>
                    <a:cubicBezTo>
                      <a:pt x="26" y="14"/>
                      <a:pt x="29" y="16"/>
                      <a:pt x="30" y="18"/>
                    </a:cubicBezTo>
                    <a:cubicBezTo>
                      <a:pt x="28" y="13"/>
                      <a:pt x="29" y="14"/>
                      <a:pt x="30" y="14"/>
                    </a:cubicBezTo>
                    <a:cubicBezTo>
                      <a:pt x="27" y="12"/>
                      <a:pt x="28" y="8"/>
                      <a:pt x="30" y="6"/>
                    </a:cubicBezTo>
                    <a:cubicBezTo>
                      <a:pt x="27" y="8"/>
                      <a:pt x="24" y="8"/>
                      <a:pt x="21" y="9"/>
                    </a:cubicBezTo>
                    <a:cubicBezTo>
                      <a:pt x="19" y="9"/>
                      <a:pt x="17" y="10"/>
                      <a:pt x="15" y="10"/>
                    </a:cubicBezTo>
                    <a:cubicBezTo>
                      <a:pt x="14" y="10"/>
                      <a:pt x="13" y="10"/>
                      <a:pt x="12" y="10"/>
                    </a:cubicBezTo>
                    <a:cubicBezTo>
                      <a:pt x="11" y="10"/>
                      <a:pt x="10" y="11"/>
                      <a:pt x="9" y="11"/>
                    </a:cubicBezTo>
                    <a:cubicBezTo>
                      <a:pt x="9" y="11"/>
                      <a:pt x="9" y="11"/>
                      <a:pt x="9" y="10"/>
                    </a:cubicBezTo>
                    <a:cubicBezTo>
                      <a:pt x="10" y="10"/>
                      <a:pt x="11" y="10"/>
                      <a:pt x="12" y="10"/>
                    </a:cubicBezTo>
                    <a:cubicBezTo>
                      <a:pt x="13" y="10"/>
                      <a:pt x="14" y="10"/>
                      <a:pt x="15" y="10"/>
                    </a:cubicBezTo>
                    <a:cubicBezTo>
                      <a:pt x="17" y="9"/>
                      <a:pt x="19" y="9"/>
                      <a:pt x="21" y="9"/>
                    </a:cubicBezTo>
                    <a:cubicBezTo>
                      <a:pt x="24" y="8"/>
                      <a:pt x="27" y="7"/>
                      <a:pt x="29" y="6"/>
                    </a:cubicBezTo>
                    <a:cubicBezTo>
                      <a:pt x="29" y="6"/>
                      <a:pt x="29" y="5"/>
                      <a:pt x="28" y="5"/>
                    </a:cubicBezTo>
                    <a:cubicBezTo>
                      <a:pt x="28" y="4"/>
                      <a:pt x="27" y="3"/>
                      <a:pt x="27" y="2"/>
                    </a:cubicBezTo>
                    <a:cubicBezTo>
                      <a:pt x="26" y="2"/>
                      <a:pt x="26" y="2"/>
                      <a:pt x="25" y="1"/>
                    </a:cubicBezTo>
                    <a:cubicBezTo>
                      <a:pt x="24" y="3"/>
                      <a:pt x="21" y="2"/>
                      <a:pt x="19" y="1"/>
                    </a:cubicBezTo>
                    <a:cubicBezTo>
                      <a:pt x="19" y="2"/>
                      <a:pt x="18" y="2"/>
                      <a:pt x="17" y="2"/>
                    </a:cubicBezTo>
                    <a:cubicBezTo>
                      <a:pt x="16" y="2"/>
                      <a:pt x="15" y="0"/>
                      <a:pt x="14" y="0"/>
                    </a:cubicBezTo>
                    <a:cubicBezTo>
                      <a:pt x="15" y="1"/>
                      <a:pt x="13" y="4"/>
                      <a:pt x="11" y="4"/>
                    </a:cubicBezTo>
                    <a:cubicBezTo>
                      <a:pt x="9" y="5"/>
                      <a:pt x="8" y="6"/>
                      <a:pt x="6" y="5"/>
                    </a:cubicBezTo>
                    <a:cubicBezTo>
                      <a:pt x="8" y="6"/>
                      <a:pt x="7" y="8"/>
                      <a:pt x="5" y="10"/>
                    </a:cubicBezTo>
                    <a:cubicBezTo>
                      <a:pt x="3" y="11"/>
                      <a:pt x="1" y="13"/>
                      <a:pt x="0" y="13"/>
                    </a:cubicBezTo>
                    <a:cubicBezTo>
                      <a:pt x="2" y="13"/>
                      <a:pt x="4" y="13"/>
                      <a:pt x="6" y="14"/>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chenying0907 117"/>
              <p:cNvSpPr/>
              <p:nvPr/>
            </p:nvSpPr>
            <p:spPr bwMode="auto">
              <a:xfrm>
                <a:off x="6597650" y="2068513"/>
                <a:ext cx="552450" cy="490538"/>
              </a:xfrm>
              <a:custGeom>
                <a:gdLst>
                  <a:gd name="T0" fmla="*/ 14 w 28"/>
                  <a:gd name="T1" fmla="*/ 13 h 25"/>
                  <a:gd name="T2" fmla="*/ 18 w 28"/>
                  <a:gd name="T3" fmla="*/ 17 h 25"/>
                  <a:gd name="T4" fmla="*/ 20 w 28"/>
                  <a:gd name="T5" fmla="*/ 20 h 25"/>
                  <a:gd name="T6" fmla="*/ 22 w 28"/>
                  <a:gd name="T7" fmla="*/ 22 h 25"/>
                  <a:gd name="T8" fmla="*/ 22 w 28"/>
                  <a:gd name="T9" fmla="*/ 22 h 25"/>
                  <a:gd name="T10" fmla="*/ 22 w 28"/>
                  <a:gd name="T11" fmla="*/ 22 h 25"/>
                  <a:gd name="T12" fmla="*/ 25 w 28"/>
                  <a:gd name="T13" fmla="*/ 21 h 25"/>
                  <a:gd name="T14" fmla="*/ 28 w 28"/>
                  <a:gd name="T15" fmla="*/ 22 h 25"/>
                  <a:gd name="T16" fmla="*/ 28 w 28"/>
                  <a:gd name="T17" fmla="*/ 13 h 25"/>
                  <a:gd name="T18" fmla="*/ 21 w 28"/>
                  <a:gd name="T19" fmla="*/ 9 h 25"/>
                  <a:gd name="T20" fmla="*/ 18 w 28"/>
                  <a:gd name="T21" fmla="*/ 5 h 25"/>
                  <a:gd name="T22" fmla="*/ 14 w 28"/>
                  <a:gd name="T23" fmla="*/ 2 h 25"/>
                  <a:gd name="T24" fmla="*/ 0 w 28"/>
                  <a:gd name="T25" fmla="*/ 0 h 25"/>
                  <a:gd name="T26" fmla="*/ 3 w 28"/>
                  <a:gd name="T27" fmla="*/ 16 h 25"/>
                  <a:gd name="T28" fmla="*/ 10 w 28"/>
                  <a:gd name="T29" fmla="*/ 17 h 25"/>
                  <a:gd name="T30" fmla="*/ 9 w 28"/>
                  <a:gd name="T31" fmla="*/ 20 h 25"/>
                  <a:gd name="T32" fmla="*/ 13 w 28"/>
                  <a:gd name="T33" fmla="*/ 21 h 25"/>
                  <a:gd name="T34" fmla="*/ 13 w 28"/>
                  <a:gd name="T35" fmla="*/ 23 h 25"/>
                  <a:gd name="T36" fmla="*/ 17 w 28"/>
                  <a:gd name="T37" fmla="*/ 25 h 25"/>
                  <a:gd name="T38" fmla="*/ 21 w 28"/>
                  <a:gd name="T39" fmla="*/ 25 h 25"/>
                  <a:gd name="T40" fmla="*/ 22 w 28"/>
                  <a:gd name="T41" fmla="*/ 23 h 25"/>
                  <a:gd name="T42" fmla="*/ 22 w 28"/>
                  <a:gd name="T43" fmla="*/ 22 h 25"/>
                  <a:gd name="T44" fmla="*/ 21 w 28"/>
                  <a:gd name="T45" fmla="*/ 22 h 25"/>
                  <a:gd name="T46" fmla="*/ 20 w 28"/>
                  <a:gd name="T47" fmla="*/ 20 h 25"/>
                  <a:gd name="T48" fmla="*/ 19 w 28"/>
                  <a:gd name="T49" fmla="*/ 19 h 25"/>
                  <a:gd name="T50" fmla="*/ 17 w 28"/>
                  <a:gd name="T51" fmla="*/ 17 h 25"/>
                  <a:gd name="T52" fmla="*/ 14 w 28"/>
                  <a:gd name="T53" fmla="*/ 13 h 25"/>
                  <a:gd name="T54" fmla="*/ 9 w 28"/>
                  <a:gd name="T55" fmla="*/ 8 h 25"/>
                  <a:gd name="T56" fmla="*/ 9 w 28"/>
                  <a:gd name="T57" fmla="*/ 8 h 25"/>
                  <a:gd name="T58" fmla="*/ 14 w 28"/>
                  <a:gd name="T59" fmla="*/ 13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25">
                    <a:moveTo>
                      <a:pt x="14" y="13"/>
                    </a:moveTo>
                    <a:cubicBezTo>
                      <a:pt x="15" y="14"/>
                      <a:pt x="17" y="15"/>
                      <a:pt x="18" y="17"/>
                    </a:cubicBezTo>
                    <a:cubicBezTo>
                      <a:pt x="19" y="18"/>
                      <a:pt x="19" y="19"/>
                      <a:pt x="20" y="20"/>
                    </a:cubicBezTo>
                    <a:cubicBezTo>
                      <a:pt x="21" y="21"/>
                      <a:pt x="21" y="21"/>
                      <a:pt x="22" y="22"/>
                    </a:cubicBezTo>
                    <a:cubicBezTo>
                      <a:pt x="22" y="22"/>
                      <a:pt x="22" y="22"/>
                      <a:pt x="22" y="22"/>
                    </a:cubicBezTo>
                    <a:cubicBezTo>
                      <a:pt x="22" y="22"/>
                      <a:pt x="22" y="22"/>
                      <a:pt x="22" y="22"/>
                    </a:cubicBezTo>
                    <a:cubicBezTo>
                      <a:pt x="23" y="22"/>
                      <a:pt x="24" y="21"/>
                      <a:pt x="25" y="21"/>
                    </a:cubicBezTo>
                    <a:cubicBezTo>
                      <a:pt x="27" y="21"/>
                      <a:pt x="28" y="22"/>
                      <a:pt x="28" y="22"/>
                    </a:cubicBezTo>
                    <a:cubicBezTo>
                      <a:pt x="27" y="21"/>
                      <a:pt x="22" y="18"/>
                      <a:pt x="28" y="13"/>
                    </a:cubicBezTo>
                    <a:cubicBezTo>
                      <a:pt x="26" y="15"/>
                      <a:pt x="20" y="13"/>
                      <a:pt x="21" y="9"/>
                    </a:cubicBezTo>
                    <a:cubicBezTo>
                      <a:pt x="19" y="10"/>
                      <a:pt x="17" y="7"/>
                      <a:pt x="18" y="5"/>
                    </a:cubicBezTo>
                    <a:cubicBezTo>
                      <a:pt x="16" y="7"/>
                      <a:pt x="14" y="5"/>
                      <a:pt x="14" y="2"/>
                    </a:cubicBezTo>
                    <a:cubicBezTo>
                      <a:pt x="12" y="7"/>
                      <a:pt x="3" y="2"/>
                      <a:pt x="0" y="0"/>
                    </a:cubicBezTo>
                    <a:cubicBezTo>
                      <a:pt x="2" y="2"/>
                      <a:pt x="7" y="15"/>
                      <a:pt x="3" y="16"/>
                    </a:cubicBezTo>
                    <a:cubicBezTo>
                      <a:pt x="4" y="16"/>
                      <a:pt x="8" y="16"/>
                      <a:pt x="10" y="17"/>
                    </a:cubicBezTo>
                    <a:cubicBezTo>
                      <a:pt x="10" y="18"/>
                      <a:pt x="11" y="20"/>
                      <a:pt x="9" y="20"/>
                    </a:cubicBezTo>
                    <a:cubicBezTo>
                      <a:pt x="9" y="20"/>
                      <a:pt x="12" y="20"/>
                      <a:pt x="13" y="21"/>
                    </a:cubicBezTo>
                    <a:cubicBezTo>
                      <a:pt x="14" y="21"/>
                      <a:pt x="13" y="23"/>
                      <a:pt x="13" y="23"/>
                    </a:cubicBezTo>
                    <a:cubicBezTo>
                      <a:pt x="15" y="23"/>
                      <a:pt x="16" y="22"/>
                      <a:pt x="17" y="25"/>
                    </a:cubicBezTo>
                    <a:cubicBezTo>
                      <a:pt x="17" y="24"/>
                      <a:pt x="19" y="23"/>
                      <a:pt x="21" y="25"/>
                    </a:cubicBezTo>
                    <a:cubicBezTo>
                      <a:pt x="21" y="24"/>
                      <a:pt x="21" y="23"/>
                      <a:pt x="22" y="23"/>
                    </a:cubicBezTo>
                    <a:cubicBezTo>
                      <a:pt x="22" y="23"/>
                      <a:pt x="22" y="22"/>
                      <a:pt x="22" y="22"/>
                    </a:cubicBezTo>
                    <a:cubicBezTo>
                      <a:pt x="22" y="22"/>
                      <a:pt x="21" y="22"/>
                      <a:pt x="21" y="22"/>
                    </a:cubicBezTo>
                    <a:cubicBezTo>
                      <a:pt x="21" y="21"/>
                      <a:pt x="20" y="21"/>
                      <a:pt x="20" y="20"/>
                    </a:cubicBezTo>
                    <a:cubicBezTo>
                      <a:pt x="19" y="20"/>
                      <a:pt x="19" y="19"/>
                      <a:pt x="19" y="19"/>
                    </a:cubicBezTo>
                    <a:cubicBezTo>
                      <a:pt x="18" y="18"/>
                      <a:pt x="18" y="18"/>
                      <a:pt x="17" y="17"/>
                    </a:cubicBezTo>
                    <a:cubicBezTo>
                      <a:pt x="16" y="16"/>
                      <a:pt x="15" y="14"/>
                      <a:pt x="14" y="13"/>
                    </a:cubicBezTo>
                    <a:cubicBezTo>
                      <a:pt x="12" y="11"/>
                      <a:pt x="10" y="9"/>
                      <a:pt x="9" y="8"/>
                    </a:cubicBezTo>
                    <a:cubicBezTo>
                      <a:pt x="9" y="8"/>
                      <a:pt x="9" y="8"/>
                      <a:pt x="9" y="8"/>
                    </a:cubicBezTo>
                    <a:lnTo>
                      <a:pt x="14" y="13"/>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chenying0907 119"/>
              <p:cNvSpPr/>
              <p:nvPr/>
            </p:nvSpPr>
            <p:spPr bwMode="auto">
              <a:xfrm>
                <a:off x="7032625" y="2678113"/>
                <a:ext cx="196850" cy="155575"/>
              </a:xfrm>
              <a:custGeom>
                <a:gdLst>
                  <a:gd name="T0" fmla="*/ 4 w 10"/>
                  <a:gd name="T1" fmla="*/ 7 h 8"/>
                  <a:gd name="T2" fmla="*/ 8 w 10"/>
                  <a:gd name="T3" fmla="*/ 7 h 8"/>
                  <a:gd name="T4" fmla="*/ 10 w 10"/>
                  <a:gd name="T5" fmla="*/ 5 h 8"/>
                  <a:gd name="T6" fmla="*/ 9 w 10"/>
                  <a:gd name="T7" fmla="*/ 1 h 8"/>
                  <a:gd name="T8" fmla="*/ 6 w 10"/>
                  <a:gd name="T9" fmla="*/ 0 h 8"/>
                  <a:gd name="T10" fmla="*/ 4 w 10"/>
                  <a:gd name="T11" fmla="*/ 0 h 8"/>
                  <a:gd name="T12" fmla="*/ 3 w 10"/>
                  <a:gd name="T13" fmla="*/ 0 h 8"/>
                  <a:gd name="T14" fmla="*/ 2 w 10"/>
                  <a:gd name="T15" fmla="*/ 0 h 8"/>
                  <a:gd name="T16" fmla="*/ 1 w 10"/>
                  <a:gd name="T17" fmla="*/ 5 h 8"/>
                  <a:gd name="T18" fmla="*/ 1 w 10"/>
                  <a:gd name="T19" fmla="*/ 6 h 8"/>
                  <a:gd name="T20" fmla="*/ 4 w 10"/>
                  <a:gd name="T21" fmla="*/ 7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4" y="7"/>
                    </a:moveTo>
                    <a:cubicBezTo>
                      <a:pt x="5" y="8"/>
                      <a:pt x="6" y="8"/>
                      <a:pt x="8" y="7"/>
                    </a:cubicBezTo>
                    <a:cubicBezTo>
                      <a:pt x="8" y="7"/>
                      <a:pt x="10" y="5"/>
                      <a:pt x="10" y="5"/>
                    </a:cubicBezTo>
                    <a:cubicBezTo>
                      <a:pt x="10" y="3"/>
                      <a:pt x="10" y="2"/>
                      <a:pt x="9" y="1"/>
                    </a:cubicBezTo>
                    <a:cubicBezTo>
                      <a:pt x="8" y="1"/>
                      <a:pt x="7" y="0"/>
                      <a:pt x="6" y="0"/>
                    </a:cubicBezTo>
                    <a:cubicBezTo>
                      <a:pt x="6" y="0"/>
                      <a:pt x="5" y="0"/>
                      <a:pt x="4" y="0"/>
                    </a:cubicBezTo>
                    <a:cubicBezTo>
                      <a:pt x="4" y="0"/>
                      <a:pt x="4" y="1"/>
                      <a:pt x="3" y="0"/>
                    </a:cubicBezTo>
                    <a:cubicBezTo>
                      <a:pt x="3" y="0"/>
                      <a:pt x="2" y="0"/>
                      <a:pt x="2" y="0"/>
                    </a:cubicBezTo>
                    <a:cubicBezTo>
                      <a:pt x="0" y="2"/>
                      <a:pt x="0" y="4"/>
                      <a:pt x="1" y="5"/>
                    </a:cubicBezTo>
                    <a:cubicBezTo>
                      <a:pt x="1" y="5"/>
                      <a:pt x="1" y="6"/>
                      <a:pt x="1" y="6"/>
                    </a:cubicBezTo>
                    <a:cubicBezTo>
                      <a:pt x="2" y="7"/>
                      <a:pt x="3" y="7"/>
                      <a:pt x="4" y="7"/>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chenying0907 120"/>
              <p:cNvSpPr/>
              <p:nvPr/>
            </p:nvSpPr>
            <p:spPr bwMode="auto">
              <a:xfrm>
                <a:off x="7170738" y="2540000"/>
                <a:ext cx="117475" cy="138113"/>
              </a:xfrm>
              <a:custGeom>
                <a:gdLst>
                  <a:gd name="T0" fmla="*/ 3 w 6"/>
                  <a:gd name="T1" fmla="*/ 7 h 7"/>
                  <a:gd name="T2" fmla="*/ 5 w 6"/>
                  <a:gd name="T3" fmla="*/ 5 h 7"/>
                  <a:gd name="T4" fmla="*/ 6 w 6"/>
                  <a:gd name="T5" fmla="*/ 3 h 7"/>
                  <a:gd name="T6" fmla="*/ 5 w 6"/>
                  <a:gd name="T7" fmla="*/ 1 h 7"/>
                  <a:gd name="T8" fmla="*/ 1 w 6"/>
                  <a:gd name="T9" fmla="*/ 0 h 7"/>
                  <a:gd name="T10" fmla="*/ 2 w 6"/>
                  <a:gd name="T11" fmla="*/ 3 h 7"/>
                  <a:gd name="T12" fmla="*/ 1 w 6"/>
                  <a:gd name="T13" fmla="*/ 5 h 7"/>
                  <a:gd name="T14" fmla="*/ 1 w 6"/>
                  <a:gd name="T15" fmla="*/ 5 h 7"/>
                  <a:gd name="T16" fmla="*/ 1 w 6"/>
                  <a:gd name="T17" fmla="*/ 5 h 7"/>
                  <a:gd name="T18" fmla="*/ 0 w 6"/>
                  <a:gd name="T19" fmla="*/ 6 h 7"/>
                  <a:gd name="T20" fmla="*/ 3 w 6"/>
                  <a:gd name="T21" fmla="*/ 7 h 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7">
                    <a:moveTo>
                      <a:pt x="3" y="7"/>
                    </a:moveTo>
                    <a:cubicBezTo>
                      <a:pt x="4" y="7"/>
                      <a:pt x="5" y="6"/>
                      <a:pt x="5" y="5"/>
                    </a:cubicBezTo>
                    <a:cubicBezTo>
                      <a:pt x="6" y="5"/>
                      <a:pt x="6" y="4"/>
                      <a:pt x="6" y="3"/>
                    </a:cubicBezTo>
                    <a:cubicBezTo>
                      <a:pt x="6" y="2"/>
                      <a:pt x="5" y="1"/>
                      <a:pt x="5" y="1"/>
                    </a:cubicBezTo>
                    <a:cubicBezTo>
                      <a:pt x="4" y="0"/>
                      <a:pt x="2" y="0"/>
                      <a:pt x="1" y="0"/>
                    </a:cubicBezTo>
                    <a:cubicBezTo>
                      <a:pt x="1" y="1"/>
                      <a:pt x="2" y="2"/>
                      <a:pt x="2" y="3"/>
                    </a:cubicBezTo>
                    <a:cubicBezTo>
                      <a:pt x="1" y="4"/>
                      <a:pt x="1" y="4"/>
                      <a:pt x="1" y="5"/>
                    </a:cubicBezTo>
                    <a:cubicBezTo>
                      <a:pt x="1" y="5"/>
                      <a:pt x="1" y="5"/>
                      <a:pt x="1" y="5"/>
                    </a:cubicBezTo>
                    <a:cubicBezTo>
                      <a:pt x="1" y="5"/>
                      <a:pt x="1" y="5"/>
                      <a:pt x="1" y="5"/>
                    </a:cubicBezTo>
                    <a:cubicBezTo>
                      <a:pt x="1" y="5"/>
                      <a:pt x="0" y="6"/>
                      <a:pt x="0" y="6"/>
                    </a:cubicBezTo>
                    <a:cubicBezTo>
                      <a:pt x="1" y="7"/>
                      <a:pt x="2" y="7"/>
                      <a:pt x="3" y="7"/>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chenying0907 121"/>
              <p:cNvSpPr/>
              <p:nvPr/>
            </p:nvSpPr>
            <p:spPr bwMode="auto">
              <a:xfrm>
                <a:off x="7032625" y="2500313"/>
                <a:ext cx="138113" cy="157163"/>
              </a:xfrm>
              <a:custGeom>
                <a:gdLst>
                  <a:gd name="T0" fmla="*/ 4 w 7"/>
                  <a:gd name="T1" fmla="*/ 8 h 8"/>
                  <a:gd name="T2" fmla="*/ 6 w 7"/>
                  <a:gd name="T3" fmla="*/ 8 h 8"/>
                  <a:gd name="T4" fmla="*/ 7 w 7"/>
                  <a:gd name="T5" fmla="*/ 5 h 8"/>
                  <a:gd name="T6" fmla="*/ 6 w 7"/>
                  <a:gd name="T7" fmla="*/ 2 h 8"/>
                  <a:gd name="T8" fmla="*/ 6 w 7"/>
                  <a:gd name="T9" fmla="*/ 1 h 8"/>
                  <a:gd name="T10" fmla="*/ 5 w 7"/>
                  <a:gd name="T11" fmla="*/ 1 h 8"/>
                  <a:gd name="T12" fmla="*/ 3 w 7"/>
                  <a:gd name="T13" fmla="*/ 0 h 8"/>
                  <a:gd name="T14" fmla="*/ 0 w 7"/>
                  <a:gd name="T15" fmla="*/ 2 h 8"/>
                  <a:gd name="T16" fmla="*/ 0 w 7"/>
                  <a:gd name="T17" fmla="*/ 4 h 8"/>
                  <a:gd name="T18" fmla="*/ 0 w 7"/>
                  <a:gd name="T19" fmla="*/ 4 h 8"/>
                  <a:gd name="T20" fmla="*/ 1 w 7"/>
                  <a:gd name="T21" fmla="*/ 7 h 8"/>
                  <a:gd name="T22" fmla="*/ 2 w 7"/>
                  <a:gd name="T23" fmla="*/ 8 h 8"/>
                  <a:gd name="T24" fmla="*/ 4 w 7"/>
                  <a:gd name="T25" fmla="*/ 8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8">
                    <a:moveTo>
                      <a:pt x="4" y="8"/>
                    </a:moveTo>
                    <a:cubicBezTo>
                      <a:pt x="5" y="8"/>
                      <a:pt x="5" y="8"/>
                      <a:pt x="6" y="8"/>
                    </a:cubicBezTo>
                    <a:cubicBezTo>
                      <a:pt x="6" y="7"/>
                      <a:pt x="7" y="7"/>
                      <a:pt x="7" y="5"/>
                    </a:cubicBezTo>
                    <a:cubicBezTo>
                      <a:pt x="7" y="4"/>
                      <a:pt x="7" y="3"/>
                      <a:pt x="6" y="2"/>
                    </a:cubicBezTo>
                    <a:cubicBezTo>
                      <a:pt x="6" y="2"/>
                      <a:pt x="6" y="1"/>
                      <a:pt x="6" y="1"/>
                    </a:cubicBezTo>
                    <a:cubicBezTo>
                      <a:pt x="5" y="1"/>
                      <a:pt x="5" y="1"/>
                      <a:pt x="5" y="1"/>
                    </a:cubicBezTo>
                    <a:cubicBezTo>
                      <a:pt x="4" y="0"/>
                      <a:pt x="4" y="0"/>
                      <a:pt x="3" y="0"/>
                    </a:cubicBezTo>
                    <a:cubicBezTo>
                      <a:pt x="2" y="0"/>
                      <a:pt x="1" y="1"/>
                      <a:pt x="0" y="2"/>
                    </a:cubicBezTo>
                    <a:cubicBezTo>
                      <a:pt x="0" y="2"/>
                      <a:pt x="0" y="3"/>
                      <a:pt x="0" y="4"/>
                    </a:cubicBezTo>
                    <a:cubicBezTo>
                      <a:pt x="0" y="4"/>
                      <a:pt x="0" y="4"/>
                      <a:pt x="0" y="4"/>
                    </a:cubicBezTo>
                    <a:cubicBezTo>
                      <a:pt x="0" y="5"/>
                      <a:pt x="0" y="6"/>
                      <a:pt x="1" y="7"/>
                    </a:cubicBezTo>
                    <a:cubicBezTo>
                      <a:pt x="1" y="7"/>
                      <a:pt x="2" y="8"/>
                      <a:pt x="2" y="8"/>
                    </a:cubicBezTo>
                    <a:cubicBezTo>
                      <a:pt x="3" y="8"/>
                      <a:pt x="3" y="8"/>
                      <a:pt x="4" y="8"/>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 name="正五边形 2"/>
            <p:cNvSpPr/>
            <p:nvPr/>
          </p:nvSpPr>
          <p:spPr>
            <a:xfrm>
              <a:off x="2347702" y="2246669"/>
              <a:ext cx="1716298" cy="1634569"/>
            </a:xfrm>
            <a:prstGeom prst="pentagon">
              <a:avLst/>
            </a:prstGeom>
            <a:noFill/>
            <a:ln w="19050">
              <a:solidFill>
                <a:srgbClr val="3B7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PA_chenying0907 43"/>
          <p:cNvGrpSpPr/>
          <p:nvPr>
            <p:custDataLst>
              <p:tags r:id="rId8"/>
            </p:custDataLst>
          </p:nvPr>
        </p:nvGrpSpPr>
        <p:grpSpPr>
          <a:xfrm>
            <a:off x="5237851" y="2246669"/>
            <a:ext cx="1716298" cy="1634569"/>
            <a:chOff x="5254053" y="2246669"/>
            <a:chExt cx="1716298" cy="1634569"/>
          </a:xfrm>
        </p:grpSpPr>
        <p:grpSp>
          <p:nvGrpSpPr>
            <p:cNvPr id="27" name="chenying0907 26"/>
            <p:cNvGrpSpPr/>
            <p:nvPr/>
          </p:nvGrpSpPr>
          <p:grpSpPr>
            <a:xfrm>
              <a:off x="5727365" y="2579194"/>
              <a:ext cx="769674" cy="969519"/>
              <a:chOff x="7032625" y="4894263"/>
              <a:chExt cx="452438" cy="569913"/>
            </a:xfrm>
          </p:grpSpPr>
          <p:sp>
            <p:nvSpPr>
              <p:cNvPr id="28" name="chenying0907 134"/>
              <p:cNvSpPr>
                <a:spLocks noEditPoints="1"/>
              </p:cNvSpPr>
              <p:nvPr/>
            </p:nvSpPr>
            <p:spPr bwMode="auto">
              <a:xfrm>
                <a:off x="7032625" y="5051425"/>
                <a:ext cx="452438" cy="412750"/>
              </a:xfrm>
              <a:custGeom>
                <a:gdLst>
                  <a:gd name="T0" fmla="*/ 0 w 23"/>
                  <a:gd name="T1" fmla="*/ 2 h 21"/>
                  <a:gd name="T2" fmla="*/ 11 w 23"/>
                  <a:gd name="T3" fmla="*/ 1 h 21"/>
                  <a:gd name="T4" fmla="*/ 11 w 23"/>
                  <a:gd name="T5" fmla="*/ 1 h 21"/>
                  <a:gd name="T6" fmla="*/ 12 w 23"/>
                  <a:gd name="T7" fmla="*/ 10 h 21"/>
                  <a:gd name="T8" fmla="*/ 2 w 23"/>
                  <a:gd name="T9" fmla="*/ 10 h 21"/>
                  <a:gd name="T10" fmla="*/ 0 w 23"/>
                  <a:gd name="T11" fmla="*/ 2 h 21"/>
                  <a:gd name="T12" fmla="*/ 12 w 23"/>
                  <a:gd name="T13" fmla="*/ 1 h 21"/>
                  <a:gd name="T14" fmla="*/ 23 w 23"/>
                  <a:gd name="T15" fmla="*/ 0 h 21"/>
                  <a:gd name="T16" fmla="*/ 22 w 23"/>
                  <a:gd name="T17" fmla="*/ 9 h 21"/>
                  <a:gd name="T18" fmla="*/ 13 w 23"/>
                  <a:gd name="T19" fmla="*/ 10 h 21"/>
                  <a:gd name="T20" fmla="*/ 12 w 23"/>
                  <a:gd name="T21" fmla="*/ 1 h 21"/>
                  <a:gd name="T22" fmla="*/ 22 w 23"/>
                  <a:gd name="T23" fmla="*/ 10 h 21"/>
                  <a:gd name="T24" fmla="*/ 21 w 23"/>
                  <a:gd name="T25" fmla="*/ 21 h 21"/>
                  <a:gd name="T26" fmla="*/ 14 w 23"/>
                  <a:gd name="T27" fmla="*/ 21 h 21"/>
                  <a:gd name="T28" fmla="*/ 13 w 23"/>
                  <a:gd name="T29" fmla="*/ 11 h 21"/>
                  <a:gd name="T30" fmla="*/ 22 w 23"/>
                  <a:gd name="T31" fmla="*/ 10 h 21"/>
                  <a:gd name="T32" fmla="*/ 12 w 23"/>
                  <a:gd name="T33" fmla="*/ 21 h 21"/>
                  <a:gd name="T34" fmla="*/ 4 w 23"/>
                  <a:gd name="T35" fmla="*/ 21 h 21"/>
                  <a:gd name="T36" fmla="*/ 2 w 23"/>
                  <a:gd name="T37" fmla="*/ 12 h 21"/>
                  <a:gd name="T38" fmla="*/ 12 w 23"/>
                  <a:gd name="T39" fmla="*/ 11 h 21"/>
                  <a:gd name="T40" fmla="*/ 12 w 23"/>
                  <a:gd name="T41" fmla="*/ 21 h 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1">
                    <a:moveTo>
                      <a:pt x="0" y="2"/>
                    </a:moveTo>
                    <a:cubicBezTo>
                      <a:pt x="4" y="2"/>
                      <a:pt x="8" y="1"/>
                      <a:pt x="11" y="1"/>
                    </a:cubicBezTo>
                    <a:cubicBezTo>
                      <a:pt x="11" y="1"/>
                      <a:pt x="11" y="1"/>
                      <a:pt x="11" y="1"/>
                    </a:cubicBezTo>
                    <a:cubicBezTo>
                      <a:pt x="12" y="10"/>
                      <a:pt x="12" y="10"/>
                      <a:pt x="12" y="10"/>
                    </a:cubicBezTo>
                    <a:cubicBezTo>
                      <a:pt x="2" y="10"/>
                      <a:pt x="2" y="10"/>
                      <a:pt x="2" y="10"/>
                    </a:cubicBezTo>
                    <a:cubicBezTo>
                      <a:pt x="0" y="2"/>
                      <a:pt x="0" y="2"/>
                      <a:pt x="0" y="2"/>
                    </a:cubicBezTo>
                    <a:close/>
                    <a:moveTo>
                      <a:pt x="12" y="1"/>
                    </a:moveTo>
                    <a:cubicBezTo>
                      <a:pt x="12" y="1"/>
                      <a:pt x="18" y="0"/>
                      <a:pt x="23" y="0"/>
                    </a:cubicBezTo>
                    <a:cubicBezTo>
                      <a:pt x="22" y="9"/>
                      <a:pt x="22" y="9"/>
                      <a:pt x="22" y="9"/>
                    </a:cubicBezTo>
                    <a:cubicBezTo>
                      <a:pt x="13" y="10"/>
                      <a:pt x="13" y="10"/>
                      <a:pt x="13" y="10"/>
                    </a:cubicBezTo>
                    <a:cubicBezTo>
                      <a:pt x="12" y="1"/>
                      <a:pt x="12" y="1"/>
                      <a:pt x="12" y="1"/>
                    </a:cubicBezTo>
                    <a:close/>
                    <a:moveTo>
                      <a:pt x="22" y="10"/>
                    </a:moveTo>
                    <a:cubicBezTo>
                      <a:pt x="21" y="21"/>
                      <a:pt x="21" y="21"/>
                      <a:pt x="21" y="21"/>
                    </a:cubicBezTo>
                    <a:cubicBezTo>
                      <a:pt x="14" y="21"/>
                      <a:pt x="14" y="21"/>
                      <a:pt x="14" y="21"/>
                    </a:cubicBezTo>
                    <a:cubicBezTo>
                      <a:pt x="13" y="11"/>
                      <a:pt x="13" y="11"/>
                      <a:pt x="13" y="11"/>
                    </a:cubicBezTo>
                    <a:cubicBezTo>
                      <a:pt x="22" y="10"/>
                      <a:pt x="22" y="10"/>
                      <a:pt x="22" y="10"/>
                    </a:cubicBezTo>
                    <a:close/>
                    <a:moveTo>
                      <a:pt x="12" y="21"/>
                    </a:moveTo>
                    <a:cubicBezTo>
                      <a:pt x="4" y="21"/>
                      <a:pt x="4" y="21"/>
                      <a:pt x="4" y="21"/>
                    </a:cubicBezTo>
                    <a:cubicBezTo>
                      <a:pt x="2" y="12"/>
                      <a:pt x="2" y="12"/>
                      <a:pt x="2" y="12"/>
                    </a:cubicBezTo>
                    <a:cubicBezTo>
                      <a:pt x="12" y="11"/>
                      <a:pt x="12" y="11"/>
                      <a:pt x="12" y="11"/>
                    </a:cubicBezTo>
                    <a:lnTo>
                      <a:pt x="12" y="21"/>
                    </a:ln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9" name="chenying0907 28"/>
              <p:cNvGrpSpPr/>
              <p:nvPr/>
            </p:nvGrpSpPr>
            <p:grpSpPr>
              <a:xfrm>
                <a:off x="7051675" y="4894263"/>
                <a:ext cx="414338" cy="569913"/>
                <a:chOff x="7051675" y="4894263"/>
                <a:chExt cx="414338" cy="569913"/>
              </a:xfrm>
            </p:grpSpPr>
            <p:sp>
              <p:nvSpPr>
                <p:cNvPr id="30" name="chenying0907 135"/>
                <p:cNvSpPr/>
                <p:nvPr/>
              </p:nvSpPr>
              <p:spPr bwMode="auto">
                <a:xfrm>
                  <a:off x="7051675" y="4894263"/>
                  <a:ext cx="395288" cy="569913"/>
                </a:xfrm>
                <a:custGeom>
                  <a:gdLst>
                    <a:gd name="T0" fmla="*/ 10 w 20"/>
                    <a:gd name="T1" fmla="*/ 9 h 29"/>
                    <a:gd name="T2" fmla="*/ 11 w 20"/>
                    <a:gd name="T3" fmla="*/ 29 h 29"/>
                    <a:gd name="T4" fmla="*/ 13 w 20"/>
                    <a:gd name="T5" fmla="*/ 29 h 29"/>
                    <a:gd name="T6" fmla="*/ 11 w 20"/>
                    <a:gd name="T7" fmla="*/ 9 h 29"/>
                    <a:gd name="T8" fmla="*/ 20 w 20"/>
                    <a:gd name="T9" fmla="*/ 3 h 29"/>
                    <a:gd name="T10" fmla="*/ 14 w 20"/>
                    <a:gd name="T11" fmla="*/ 1 h 29"/>
                    <a:gd name="T12" fmla="*/ 11 w 20"/>
                    <a:gd name="T13" fmla="*/ 9 h 29"/>
                    <a:gd name="T14" fmla="*/ 10 w 20"/>
                    <a:gd name="T15" fmla="*/ 9 h 29"/>
                    <a:gd name="T16" fmla="*/ 5 w 20"/>
                    <a:gd name="T17" fmla="*/ 0 h 29"/>
                    <a:gd name="T18" fmla="*/ 0 w 20"/>
                    <a:gd name="T19" fmla="*/ 5 h 29"/>
                    <a:gd name="T20" fmla="*/ 10 w 20"/>
                    <a:gd name="T21" fmla="*/ 9 h 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8">
                      <a:moveTo>
                        <a:pt x="10" y="9"/>
                      </a:moveTo>
                      <a:cubicBezTo>
                        <a:pt x="11" y="29"/>
                        <a:pt x="11" y="29"/>
                        <a:pt x="11" y="29"/>
                      </a:cubicBezTo>
                      <a:cubicBezTo>
                        <a:pt x="13" y="29"/>
                        <a:pt x="13" y="29"/>
                        <a:pt x="13" y="29"/>
                      </a:cubicBezTo>
                      <a:cubicBezTo>
                        <a:pt x="11" y="9"/>
                        <a:pt x="11" y="9"/>
                        <a:pt x="11" y="9"/>
                      </a:cubicBezTo>
                      <a:cubicBezTo>
                        <a:pt x="20" y="3"/>
                        <a:pt x="20" y="3"/>
                        <a:pt x="20" y="3"/>
                      </a:cubicBezTo>
                      <a:cubicBezTo>
                        <a:pt x="18" y="2"/>
                        <a:pt x="16" y="1"/>
                        <a:pt x="14" y="1"/>
                      </a:cubicBezTo>
                      <a:cubicBezTo>
                        <a:pt x="11" y="9"/>
                        <a:pt x="11" y="9"/>
                        <a:pt x="11" y="9"/>
                      </a:cubicBezTo>
                      <a:cubicBezTo>
                        <a:pt x="10" y="9"/>
                        <a:pt x="10" y="9"/>
                        <a:pt x="10" y="9"/>
                      </a:cubicBezTo>
                      <a:cubicBezTo>
                        <a:pt x="5" y="0"/>
                        <a:pt x="5" y="0"/>
                        <a:pt x="5" y="0"/>
                      </a:cubicBezTo>
                      <a:cubicBezTo>
                        <a:pt x="3" y="2"/>
                        <a:pt x="2" y="3"/>
                        <a:pt x="0" y="5"/>
                      </a:cubicBezTo>
                      <a:lnTo>
                        <a:pt x="10" y="9"/>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chenying0907 136"/>
                <p:cNvSpPr/>
                <p:nvPr/>
              </p:nvSpPr>
              <p:spPr bwMode="auto">
                <a:xfrm>
                  <a:off x="7070725" y="5227638"/>
                  <a:ext cx="395288" cy="79375"/>
                </a:xfrm>
                <a:custGeom>
                  <a:gdLst>
                    <a:gd name="T0" fmla="*/ 0 w 249"/>
                    <a:gd name="T1" fmla="*/ 13 h 50"/>
                    <a:gd name="T2" fmla="*/ 0 w 249"/>
                    <a:gd name="T3" fmla="*/ 50 h 50"/>
                    <a:gd name="T4" fmla="*/ 249 w 249"/>
                    <a:gd name="T5" fmla="*/ 25 h 50"/>
                    <a:gd name="T6" fmla="*/ 249 w 249"/>
                    <a:gd name="T7" fmla="*/ 0 h 50"/>
                    <a:gd name="T8" fmla="*/ 0 w 249"/>
                    <a:gd name="T9" fmla="*/ 13 h 50"/>
                  </a:gdLst>
                  <a:cxnLst>
                    <a:cxn ang="0">
                      <a:pos x="T0" y="T1"/>
                    </a:cxn>
                    <a:cxn ang="0">
                      <a:pos x="T2" y="T3"/>
                    </a:cxn>
                    <a:cxn ang="0">
                      <a:pos x="T4" y="T5"/>
                    </a:cxn>
                    <a:cxn ang="0">
                      <a:pos x="T6" y="T7"/>
                    </a:cxn>
                    <a:cxn ang="0">
                      <a:pos x="T8" y="T9"/>
                    </a:cxn>
                  </a:cxnLst>
                  <a:rect l="0" t="0" r="r" b="b"/>
                  <a:pathLst>
                    <a:path w="249" h="50">
                      <a:moveTo>
                        <a:pt x="0" y="13"/>
                      </a:moveTo>
                      <a:lnTo>
                        <a:pt x="0" y="50"/>
                      </a:lnTo>
                      <a:lnTo>
                        <a:pt x="249" y="25"/>
                      </a:lnTo>
                      <a:lnTo>
                        <a:pt x="249" y="0"/>
                      </a:lnTo>
                      <a:lnTo>
                        <a:pt x="0" y="13"/>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2" name="正五边形 31"/>
            <p:cNvSpPr/>
            <p:nvPr/>
          </p:nvSpPr>
          <p:spPr>
            <a:xfrm>
              <a:off x="5254053" y="2246669"/>
              <a:ext cx="1716298" cy="1634569"/>
            </a:xfrm>
            <a:prstGeom prst="pentagon">
              <a:avLst/>
            </a:prstGeom>
            <a:noFill/>
            <a:ln w="19050">
              <a:solidFill>
                <a:srgbClr val="3B7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PA_chenying0907 4"/>
          <p:cNvGrpSpPr/>
          <p:nvPr>
            <p:custDataLst>
              <p:tags r:id="rId9"/>
            </p:custDataLst>
          </p:nvPr>
        </p:nvGrpSpPr>
        <p:grpSpPr>
          <a:xfrm>
            <a:off x="8067707" y="2246669"/>
            <a:ext cx="1716298" cy="1634569"/>
            <a:chOff x="8007413" y="2246669"/>
            <a:chExt cx="1716298" cy="1634569"/>
          </a:xfrm>
        </p:grpSpPr>
        <p:sp>
          <p:nvSpPr>
            <p:cNvPr id="33" name="正五边形 32"/>
            <p:cNvSpPr/>
            <p:nvPr/>
          </p:nvSpPr>
          <p:spPr>
            <a:xfrm>
              <a:off x="8007413" y="2246669"/>
              <a:ext cx="1716298" cy="1634569"/>
            </a:xfrm>
            <a:prstGeom prst="pentagon">
              <a:avLst/>
            </a:prstGeom>
            <a:noFill/>
            <a:ln w="19050">
              <a:solidFill>
                <a:srgbClr val="3B7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chenying0907 33"/>
            <p:cNvGrpSpPr/>
            <p:nvPr/>
          </p:nvGrpSpPr>
          <p:grpSpPr>
            <a:xfrm>
              <a:off x="8356359" y="2542331"/>
              <a:ext cx="1018406" cy="1043245"/>
              <a:chOff x="5703366" y="3911414"/>
              <a:chExt cx="890655" cy="912378"/>
            </a:xfrm>
          </p:grpSpPr>
          <p:sp>
            <p:nvSpPr>
              <p:cNvPr id="35" name="chenying0907 32"/>
              <p:cNvSpPr/>
              <p:nvPr/>
            </p:nvSpPr>
            <p:spPr bwMode="auto">
              <a:xfrm>
                <a:off x="5976265" y="4216898"/>
                <a:ext cx="351646" cy="458904"/>
              </a:xfrm>
              <a:custGeom>
                <a:gdLst>
                  <a:gd name="T0" fmla="*/ 71 w 71"/>
                  <a:gd name="T1" fmla="*/ 61 h 93"/>
                  <a:gd name="T2" fmla="*/ 70 w 71"/>
                  <a:gd name="T3" fmla="*/ 61 h 93"/>
                  <a:gd name="T4" fmla="*/ 70 w 71"/>
                  <a:gd name="T5" fmla="*/ 61 h 93"/>
                  <a:gd name="T6" fmla="*/ 70 w 71"/>
                  <a:gd name="T7" fmla="*/ 61 h 93"/>
                  <a:gd name="T8" fmla="*/ 28 w 71"/>
                  <a:gd name="T9" fmla="*/ 66 h 93"/>
                  <a:gd name="T10" fmla="*/ 10 w 71"/>
                  <a:gd name="T11" fmla="*/ 79 h 93"/>
                  <a:gd name="T12" fmla="*/ 0 w 71"/>
                  <a:gd name="T13" fmla="*/ 93 h 93"/>
                  <a:gd name="T14" fmla="*/ 2 w 71"/>
                  <a:gd name="T15" fmla="*/ 87 h 93"/>
                  <a:gd name="T16" fmla="*/ 3 w 71"/>
                  <a:gd name="T17" fmla="*/ 73 h 93"/>
                  <a:gd name="T18" fmla="*/ 0 w 71"/>
                  <a:gd name="T19" fmla="*/ 46 h 93"/>
                  <a:gd name="T20" fmla="*/ 7 w 71"/>
                  <a:gd name="T21" fmla="*/ 5 h 93"/>
                  <a:gd name="T22" fmla="*/ 18 w 71"/>
                  <a:gd name="T23" fmla="*/ 1 h 93"/>
                  <a:gd name="T24" fmla="*/ 18 w 71"/>
                  <a:gd name="T25" fmla="*/ 1 h 93"/>
                  <a:gd name="T26" fmla="*/ 48 w 71"/>
                  <a:gd name="T27" fmla="*/ 22 h 93"/>
                  <a:gd name="T28" fmla="*/ 71 w 71"/>
                  <a:gd name="T29" fmla="*/ 61 h 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93">
                    <a:moveTo>
                      <a:pt x="71" y="61"/>
                    </a:moveTo>
                    <a:cubicBezTo>
                      <a:pt x="71" y="61"/>
                      <a:pt x="70" y="61"/>
                      <a:pt x="70" y="61"/>
                    </a:cubicBezTo>
                    <a:cubicBezTo>
                      <a:pt x="70" y="61"/>
                      <a:pt x="70" y="61"/>
                      <a:pt x="70" y="61"/>
                    </a:cubicBezTo>
                    <a:cubicBezTo>
                      <a:pt x="70" y="61"/>
                      <a:pt x="70" y="61"/>
                      <a:pt x="70" y="61"/>
                    </a:cubicBezTo>
                    <a:cubicBezTo>
                      <a:pt x="56" y="57"/>
                      <a:pt x="41" y="60"/>
                      <a:pt x="28" y="66"/>
                    </a:cubicBezTo>
                    <a:cubicBezTo>
                      <a:pt x="21" y="69"/>
                      <a:pt x="15" y="73"/>
                      <a:pt x="10" y="79"/>
                    </a:cubicBezTo>
                    <a:cubicBezTo>
                      <a:pt x="6" y="83"/>
                      <a:pt x="3" y="89"/>
                      <a:pt x="0" y="93"/>
                    </a:cubicBezTo>
                    <a:cubicBezTo>
                      <a:pt x="1" y="91"/>
                      <a:pt x="1" y="89"/>
                      <a:pt x="2" y="87"/>
                    </a:cubicBezTo>
                    <a:cubicBezTo>
                      <a:pt x="2" y="83"/>
                      <a:pt x="3" y="78"/>
                      <a:pt x="3" y="73"/>
                    </a:cubicBezTo>
                    <a:cubicBezTo>
                      <a:pt x="3" y="64"/>
                      <a:pt x="0" y="55"/>
                      <a:pt x="0" y="46"/>
                    </a:cubicBezTo>
                    <a:cubicBezTo>
                      <a:pt x="1" y="23"/>
                      <a:pt x="5" y="9"/>
                      <a:pt x="7" y="5"/>
                    </a:cubicBezTo>
                    <a:cubicBezTo>
                      <a:pt x="9" y="2"/>
                      <a:pt x="14" y="0"/>
                      <a:pt x="18" y="1"/>
                    </a:cubicBezTo>
                    <a:cubicBezTo>
                      <a:pt x="18" y="1"/>
                      <a:pt x="18" y="1"/>
                      <a:pt x="18" y="1"/>
                    </a:cubicBezTo>
                    <a:cubicBezTo>
                      <a:pt x="26" y="3"/>
                      <a:pt x="44" y="17"/>
                      <a:pt x="48" y="22"/>
                    </a:cubicBezTo>
                    <a:cubicBezTo>
                      <a:pt x="58" y="34"/>
                      <a:pt x="65" y="48"/>
                      <a:pt x="71" y="61"/>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chenying0907 33"/>
              <p:cNvSpPr/>
              <p:nvPr/>
            </p:nvSpPr>
            <p:spPr bwMode="auto">
              <a:xfrm>
                <a:off x="5946395" y="4083843"/>
                <a:ext cx="123551" cy="123551"/>
              </a:xfrm>
              <a:custGeom>
                <a:gdLst>
                  <a:gd name="T0" fmla="*/ 24 w 25"/>
                  <a:gd name="T1" fmla="*/ 22 h 25"/>
                  <a:gd name="T2" fmla="*/ 24 w 25"/>
                  <a:gd name="T3" fmla="*/ 22 h 25"/>
                  <a:gd name="T4" fmla="*/ 13 w 25"/>
                  <a:gd name="T5" fmla="*/ 25 h 25"/>
                  <a:gd name="T6" fmla="*/ 13 w 25"/>
                  <a:gd name="T7" fmla="*/ 25 h 25"/>
                  <a:gd name="T8" fmla="*/ 3 w 25"/>
                  <a:gd name="T9" fmla="*/ 15 h 25"/>
                  <a:gd name="T10" fmla="*/ 0 w 25"/>
                  <a:gd name="T11" fmla="*/ 6 h 25"/>
                  <a:gd name="T12" fmla="*/ 1 w 25"/>
                  <a:gd name="T13" fmla="*/ 3 h 25"/>
                  <a:gd name="T14" fmla="*/ 6 w 25"/>
                  <a:gd name="T15" fmla="*/ 5 h 25"/>
                  <a:gd name="T16" fmla="*/ 8 w 25"/>
                  <a:gd name="T17" fmla="*/ 6 h 25"/>
                  <a:gd name="T18" fmla="*/ 12 w 25"/>
                  <a:gd name="T19" fmla="*/ 0 h 25"/>
                  <a:gd name="T20" fmla="*/ 13 w 25"/>
                  <a:gd name="T21" fmla="*/ 1 h 25"/>
                  <a:gd name="T22" fmla="*/ 13 w 25"/>
                  <a:gd name="T23" fmla="*/ 1 h 25"/>
                  <a:gd name="T24" fmla="*/ 14 w 25"/>
                  <a:gd name="T25" fmla="*/ 1 h 25"/>
                  <a:gd name="T26" fmla="*/ 14 w 25"/>
                  <a:gd name="T27" fmla="*/ 1 h 25"/>
                  <a:gd name="T28" fmla="*/ 18 w 25"/>
                  <a:gd name="T29" fmla="*/ 4 h 25"/>
                  <a:gd name="T30" fmla="*/ 24 w 25"/>
                  <a:gd name="T31" fmla="*/ 22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25">
                    <a:moveTo>
                      <a:pt x="24" y="22"/>
                    </a:moveTo>
                    <a:cubicBezTo>
                      <a:pt x="24" y="22"/>
                      <a:pt x="24" y="22"/>
                      <a:pt x="24" y="22"/>
                    </a:cubicBezTo>
                    <a:cubicBezTo>
                      <a:pt x="24" y="22"/>
                      <a:pt x="15" y="23"/>
                      <a:pt x="13" y="25"/>
                    </a:cubicBezTo>
                    <a:cubicBezTo>
                      <a:pt x="13" y="25"/>
                      <a:pt x="13" y="25"/>
                      <a:pt x="13" y="25"/>
                    </a:cubicBezTo>
                    <a:cubicBezTo>
                      <a:pt x="9" y="22"/>
                      <a:pt x="6" y="19"/>
                      <a:pt x="3" y="15"/>
                    </a:cubicBezTo>
                    <a:cubicBezTo>
                      <a:pt x="3" y="14"/>
                      <a:pt x="0" y="7"/>
                      <a:pt x="0" y="6"/>
                    </a:cubicBezTo>
                    <a:cubicBezTo>
                      <a:pt x="0" y="5"/>
                      <a:pt x="1" y="4"/>
                      <a:pt x="1" y="3"/>
                    </a:cubicBezTo>
                    <a:cubicBezTo>
                      <a:pt x="3" y="2"/>
                      <a:pt x="5" y="4"/>
                      <a:pt x="6" y="5"/>
                    </a:cubicBezTo>
                    <a:cubicBezTo>
                      <a:pt x="6" y="6"/>
                      <a:pt x="8" y="7"/>
                      <a:pt x="8" y="6"/>
                    </a:cubicBezTo>
                    <a:cubicBezTo>
                      <a:pt x="8" y="4"/>
                      <a:pt x="9" y="0"/>
                      <a:pt x="12" y="0"/>
                    </a:cubicBezTo>
                    <a:cubicBezTo>
                      <a:pt x="12" y="0"/>
                      <a:pt x="13" y="1"/>
                      <a:pt x="13" y="1"/>
                    </a:cubicBezTo>
                    <a:cubicBezTo>
                      <a:pt x="13" y="1"/>
                      <a:pt x="13" y="1"/>
                      <a:pt x="13" y="1"/>
                    </a:cubicBezTo>
                    <a:cubicBezTo>
                      <a:pt x="13" y="1"/>
                      <a:pt x="14" y="1"/>
                      <a:pt x="14" y="1"/>
                    </a:cubicBezTo>
                    <a:cubicBezTo>
                      <a:pt x="14" y="1"/>
                      <a:pt x="14" y="1"/>
                      <a:pt x="14" y="1"/>
                    </a:cubicBezTo>
                    <a:cubicBezTo>
                      <a:pt x="16" y="2"/>
                      <a:pt x="17" y="3"/>
                      <a:pt x="18" y="4"/>
                    </a:cubicBezTo>
                    <a:cubicBezTo>
                      <a:pt x="23" y="9"/>
                      <a:pt x="25" y="16"/>
                      <a:pt x="24" y="22"/>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chenying0907 36"/>
              <p:cNvSpPr/>
              <p:nvPr/>
            </p:nvSpPr>
            <p:spPr bwMode="auto">
              <a:xfrm>
                <a:off x="5703366" y="4153086"/>
                <a:ext cx="287834" cy="329922"/>
              </a:xfrm>
              <a:custGeom>
                <a:gdLst>
                  <a:gd name="T0" fmla="*/ 58 w 58"/>
                  <a:gd name="T1" fmla="*/ 16 h 67"/>
                  <a:gd name="T2" fmla="*/ 58 w 58"/>
                  <a:gd name="T3" fmla="*/ 15 h 67"/>
                  <a:gd name="T4" fmla="*/ 49 w 58"/>
                  <a:gd name="T5" fmla="*/ 4 h 67"/>
                  <a:gd name="T6" fmla="*/ 46 w 58"/>
                  <a:gd name="T7" fmla="*/ 0 h 67"/>
                  <a:gd name="T8" fmla="*/ 24 w 58"/>
                  <a:gd name="T9" fmla="*/ 6 h 67"/>
                  <a:gd name="T10" fmla="*/ 12 w 58"/>
                  <a:gd name="T11" fmla="*/ 5 h 67"/>
                  <a:gd name="T12" fmla="*/ 2 w 58"/>
                  <a:gd name="T13" fmla="*/ 0 h 67"/>
                  <a:gd name="T14" fmla="*/ 1 w 58"/>
                  <a:gd name="T15" fmla="*/ 6 h 67"/>
                  <a:gd name="T16" fmla="*/ 12 w 58"/>
                  <a:gd name="T17" fmla="*/ 15 h 67"/>
                  <a:gd name="T18" fmla="*/ 16 w 58"/>
                  <a:gd name="T19" fmla="*/ 25 h 67"/>
                  <a:gd name="T20" fmla="*/ 17 w 58"/>
                  <a:gd name="T21" fmla="*/ 31 h 67"/>
                  <a:gd name="T22" fmla="*/ 18 w 58"/>
                  <a:gd name="T23" fmla="*/ 33 h 67"/>
                  <a:gd name="T24" fmla="*/ 17 w 58"/>
                  <a:gd name="T25" fmla="*/ 40 h 67"/>
                  <a:gd name="T26" fmla="*/ 14 w 58"/>
                  <a:gd name="T27" fmla="*/ 49 h 67"/>
                  <a:gd name="T28" fmla="*/ 17 w 58"/>
                  <a:gd name="T29" fmla="*/ 59 h 67"/>
                  <a:gd name="T30" fmla="*/ 34 w 58"/>
                  <a:gd name="T31" fmla="*/ 65 h 67"/>
                  <a:gd name="T32" fmla="*/ 43 w 58"/>
                  <a:gd name="T33" fmla="*/ 60 h 67"/>
                  <a:gd name="T34" fmla="*/ 49 w 58"/>
                  <a:gd name="T35" fmla="*/ 54 h 67"/>
                  <a:gd name="T36" fmla="*/ 50 w 58"/>
                  <a:gd name="T37" fmla="*/ 49 h 67"/>
                  <a:gd name="T38" fmla="*/ 52 w 58"/>
                  <a:gd name="T39" fmla="*/ 32 h 67"/>
                  <a:gd name="T40" fmla="*/ 55 w 58"/>
                  <a:gd name="T41" fmla="*/ 19 h 67"/>
                  <a:gd name="T42" fmla="*/ 58 w 58"/>
                  <a:gd name="T43" fmla="*/ 16 h 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 h="67">
                    <a:moveTo>
                      <a:pt x="58" y="16"/>
                    </a:moveTo>
                    <a:cubicBezTo>
                      <a:pt x="58" y="16"/>
                      <a:pt x="58" y="15"/>
                      <a:pt x="58" y="15"/>
                    </a:cubicBezTo>
                    <a:cubicBezTo>
                      <a:pt x="55" y="12"/>
                      <a:pt x="52" y="8"/>
                      <a:pt x="49" y="4"/>
                    </a:cubicBezTo>
                    <a:cubicBezTo>
                      <a:pt x="48" y="3"/>
                      <a:pt x="47" y="2"/>
                      <a:pt x="46" y="0"/>
                    </a:cubicBezTo>
                    <a:cubicBezTo>
                      <a:pt x="40" y="4"/>
                      <a:pt x="32" y="6"/>
                      <a:pt x="24" y="6"/>
                    </a:cubicBezTo>
                    <a:cubicBezTo>
                      <a:pt x="20" y="6"/>
                      <a:pt x="16" y="6"/>
                      <a:pt x="12" y="5"/>
                    </a:cubicBezTo>
                    <a:cubicBezTo>
                      <a:pt x="8" y="4"/>
                      <a:pt x="4" y="3"/>
                      <a:pt x="2" y="0"/>
                    </a:cubicBezTo>
                    <a:cubicBezTo>
                      <a:pt x="0" y="1"/>
                      <a:pt x="0" y="3"/>
                      <a:pt x="1" y="6"/>
                    </a:cubicBezTo>
                    <a:cubicBezTo>
                      <a:pt x="3" y="10"/>
                      <a:pt x="8" y="13"/>
                      <a:pt x="12" y="15"/>
                    </a:cubicBezTo>
                    <a:cubicBezTo>
                      <a:pt x="16" y="18"/>
                      <a:pt x="18" y="20"/>
                      <a:pt x="16" y="25"/>
                    </a:cubicBezTo>
                    <a:cubicBezTo>
                      <a:pt x="15" y="27"/>
                      <a:pt x="15" y="29"/>
                      <a:pt x="17" y="31"/>
                    </a:cubicBezTo>
                    <a:cubicBezTo>
                      <a:pt x="17" y="31"/>
                      <a:pt x="18" y="32"/>
                      <a:pt x="18" y="33"/>
                    </a:cubicBezTo>
                    <a:cubicBezTo>
                      <a:pt x="19" y="35"/>
                      <a:pt x="18" y="38"/>
                      <a:pt x="17" y="40"/>
                    </a:cubicBezTo>
                    <a:cubicBezTo>
                      <a:pt x="16" y="43"/>
                      <a:pt x="14" y="46"/>
                      <a:pt x="14" y="49"/>
                    </a:cubicBezTo>
                    <a:cubicBezTo>
                      <a:pt x="14" y="52"/>
                      <a:pt x="15" y="56"/>
                      <a:pt x="17" y="59"/>
                    </a:cubicBezTo>
                    <a:cubicBezTo>
                      <a:pt x="20" y="65"/>
                      <a:pt x="27" y="67"/>
                      <a:pt x="34" y="65"/>
                    </a:cubicBezTo>
                    <a:cubicBezTo>
                      <a:pt x="37" y="64"/>
                      <a:pt x="40" y="62"/>
                      <a:pt x="43" y="60"/>
                    </a:cubicBezTo>
                    <a:cubicBezTo>
                      <a:pt x="45" y="58"/>
                      <a:pt x="47" y="56"/>
                      <a:pt x="49" y="54"/>
                    </a:cubicBezTo>
                    <a:cubicBezTo>
                      <a:pt x="49" y="54"/>
                      <a:pt x="49" y="51"/>
                      <a:pt x="50" y="49"/>
                    </a:cubicBezTo>
                    <a:cubicBezTo>
                      <a:pt x="50" y="43"/>
                      <a:pt x="51" y="38"/>
                      <a:pt x="52" y="32"/>
                    </a:cubicBezTo>
                    <a:cubicBezTo>
                      <a:pt x="53" y="28"/>
                      <a:pt x="53" y="23"/>
                      <a:pt x="55" y="19"/>
                    </a:cubicBezTo>
                    <a:cubicBezTo>
                      <a:pt x="56" y="18"/>
                      <a:pt x="57" y="17"/>
                      <a:pt x="58" y="1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chenying0907 37"/>
              <p:cNvSpPr/>
              <p:nvPr/>
            </p:nvSpPr>
            <p:spPr bwMode="auto">
              <a:xfrm>
                <a:off x="5807909" y="4443635"/>
                <a:ext cx="138486" cy="276972"/>
              </a:xfrm>
              <a:custGeom>
                <a:gdLst>
                  <a:gd name="T0" fmla="*/ 28 w 28"/>
                  <a:gd name="T1" fmla="*/ 0 h 56"/>
                  <a:gd name="T2" fmla="*/ 15 w 28"/>
                  <a:gd name="T3" fmla="*/ 36 h 56"/>
                  <a:gd name="T4" fmla="*/ 1 w 28"/>
                  <a:gd name="T5" fmla="*/ 56 h 56"/>
                  <a:gd name="T6" fmla="*/ 7 w 28"/>
                  <a:gd name="T7" fmla="*/ 30 h 56"/>
                  <a:gd name="T8" fmla="*/ 5 w 28"/>
                  <a:gd name="T9" fmla="*/ 29 h 56"/>
                  <a:gd name="T10" fmla="*/ 0 w 28"/>
                  <a:gd name="T11" fmla="*/ 33 h 56"/>
                  <a:gd name="T12" fmla="*/ 0 w 28"/>
                  <a:gd name="T13" fmla="*/ 32 h 56"/>
                  <a:gd name="T14" fmla="*/ 6 w 28"/>
                  <a:gd name="T15" fmla="*/ 24 h 56"/>
                  <a:gd name="T16" fmla="*/ 10 w 28"/>
                  <a:gd name="T17" fmla="*/ 16 h 56"/>
                  <a:gd name="T18" fmla="*/ 10 w 28"/>
                  <a:gd name="T19" fmla="*/ 10 h 56"/>
                  <a:gd name="T20" fmla="*/ 22 w 28"/>
                  <a:gd name="T21" fmla="*/ 8 h 56"/>
                  <a:gd name="T22" fmla="*/ 28 w 28"/>
                  <a:gd name="T23" fmla="*/ 0 h 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6">
                    <a:moveTo>
                      <a:pt x="28" y="0"/>
                    </a:moveTo>
                    <a:cubicBezTo>
                      <a:pt x="26" y="11"/>
                      <a:pt x="21" y="27"/>
                      <a:pt x="15" y="36"/>
                    </a:cubicBezTo>
                    <a:cubicBezTo>
                      <a:pt x="12" y="43"/>
                      <a:pt x="7" y="51"/>
                      <a:pt x="1" y="56"/>
                    </a:cubicBezTo>
                    <a:cubicBezTo>
                      <a:pt x="5" y="48"/>
                      <a:pt x="8" y="39"/>
                      <a:pt x="7" y="30"/>
                    </a:cubicBezTo>
                    <a:cubicBezTo>
                      <a:pt x="7" y="29"/>
                      <a:pt x="5" y="29"/>
                      <a:pt x="5" y="29"/>
                    </a:cubicBezTo>
                    <a:cubicBezTo>
                      <a:pt x="3" y="31"/>
                      <a:pt x="2" y="32"/>
                      <a:pt x="0" y="33"/>
                    </a:cubicBezTo>
                    <a:cubicBezTo>
                      <a:pt x="0" y="33"/>
                      <a:pt x="0" y="33"/>
                      <a:pt x="0" y="32"/>
                    </a:cubicBezTo>
                    <a:cubicBezTo>
                      <a:pt x="2" y="30"/>
                      <a:pt x="4" y="27"/>
                      <a:pt x="6" y="24"/>
                    </a:cubicBezTo>
                    <a:cubicBezTo>
                      <a:pt x="7" y="22"/>
                      <a:pt x="9" y="19"/>
                      <a:pt x="10" y="16"/>
                    </a:cubicBezTo>
                    <a:cubicBezTo>
                      <a:pt x="11" y="14"/>
                      <a:pt x="11" y="11"/>
                      <a:pt x="10" y="10"/>
                    </a:cubicBezTo>
                    <a:cubicBezTo>
                      <a:pt x="16" y="12"/>
                      <a:pt x="18" y="10"/>
                      <a:pt x="22" y="8"/>
                    </a:cubicBezTo>
                    <a:cubicBezTo>
                      <a:pt x="23" y="7"/>
                      <a:pt x="27" y="4"/>
                      <a:pt x="28" y="0"/>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chenying0907 38"/>
              <p:cNvSpPr/>
              <p:nvPr/>
            </p:nvSpPr>
            <p:spPr bwMode="auto">
              <a:xfrm>
                <a:off x="5961330" y="4537317"/>
                <a:ext cx="439896" cy="247102"/>
              </a:xfrm>
              <a:custGeom>
                <a:gdLst>
                  <a:gd name="T0" fmla="*/ 86 w 89"/>
                  <a:gd name="T1" fmla="*/ 18 h 50"/>
                  <a:gd name="T2" fmla="*/ 86 w 89"/>
                  <a:gd name="T3" fmla="*/ 7 h 50"/>
                  <a:gd name="T4" fmla="*/ 68 w 89"/>
                  <a:gd name="T5" fmla="*/ 0 h 50"/>
                  <a:gd name="T6" fmla="*/ 30 w 89"/>
                  <a:gd name="T7" fmla="*/ 7 h 50"/>
                  <a:gd name="T8" fmla="*/ 12 w 89"/>
                  <a:gd name="T9" fmla="*/ 22 h 50"/>
                  <a:gd name="T10" fmla="*/ 1 w 89"/>
                  <a:gd name="T11" fmla="*/ 38 h 50"/>
                  <a:gd name="T12" fmla="*/ 3 w 89"/>
                  <a:gd name="T13" fmla="*/ 50 h 50"/>
                  <a:gd name="T14" fmla="*/ 37 w 89"/>
                  <a:gd name="T15" fmla="*/ 18 h 50"/>
                  <a:gd name="T16" fmla="*/ 61 w 89"/>
                  <a:gd name="T17" fmla="*/ 13 h 50"/>
                  <a:gd name="T18" fmla="*/ 86 w 89"/>
                  <a:gd name="T19" fmla="*/ 18 h 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50">
                    <a:moveTo>
                      <a:pt x="86" y="18"/>
                    </a:moveTo>
                    <a:cubicBezTo>
                      <a:pt x="87" y="14"/>
                      <a:pt x="89" y="10"/>
                      <a:pt x="86" y="7"/>
                    </a:cubicBezTo>
                    <a:cubicBezTo>
                      <a:pt x="84" y="4"/>
                      <a:pt x="73" y="0"/>
                      <a:pt x="68" y="0"/>
                    </a:cubicBezTo>
                    <a:cubicBezTo>
                      <a:pt x="59" y="0"/>
                      <a:pt x="42" y="1"/>
                      <a:pt x="30" y="7"/>
                    </a:cubicBezTo>
                    <a:cubicBezTo>
                      <a:pt x="23" y="11"/>
                      <a:pt x="17" y="16"/>
                      <a:pt x="12" y="22"/>
                    </a:cubicBezTo>
                    <a:cubicBezTo>
                      <a:pt x="9" y="27"/>
                      <a:pt x="6" y="33"/>
                      <a:pt x="1" y="38"/>
                    </a:cubicBezTo>
                    <a:cubicBezTo>
                      <a:pt x="1" y="38"/>
                      <a:pt x="0" y="47"/>
                      <a:pt x="3" y="50"/>
                    </a:cubicBezTo>
                    <a:cubicBezTo>
                      <a:pt x="13" y="37"/>
                      <a:pt x="23" y="25"/>
                      <a:pt x="37" y="18"/>
                    </a:cubicBezTo>
                    <a:cubicBezTo>
                      <a:pt x="45" y="15"/>
                      <a:pt x="53" y="13"/>
                      <a:pt x="61" y="13"/>
                    </a:cubicBezTo>
                    <a:cubicBezTo>
                      <a:pt x="70" y="13"/>
                      <a:pt x="85" y="18"/>
                      <a:pt x="86" y="18"/>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chenying0907 39"/>
              <p:cNvSpPr/>
              <p:nvPr/>
            </p:nvSpPr>
            <p:spPr bwMode="auto">
              <a:xfrm>
                <a:off x="5985769" y="4660868"/>
                <a:ext cx="391020" cy="162924"/>
              </a:xfrm>
              <a:custGeom>
                <a:gdLst>
                  <a:gd name="T0" fmla="*/ 79 w 79"/>
                  <a:gd name="T1" fmla="*/ 0 h 33"/>
                  <a:gd name="T2" fmla="*/ 46 w 79"/>
                  <a:gd name="T3" fmla="*/ 28 h 33"/>
                  <a:gd name="T4" fmla="*/ 23 w 79"/>
                  <a:gd name="T5" fmla="*/ 32 h 33"/>
                  <a:gd name="T6" fmla="*/ 11 w 79"/>
                  <a:gd name="T7" fmla="*/ 33 h 33"/>
                  <a:gd name="T8" fmla="*/ 5 w 79"/>
                  <a:gd name="T9" fmla="*/ 32 h 33"/>
                  <a:gd name="T10" fmla="*/ 0 w 79"/>
                  <a:gd name="T11" fmla="*/ 30 h 33"/>
                  <a:gd name="T12" fmla="*/ 3 w 79"/>
                  <a:gd name="T13" fmla="*/ 27 h 33"/>
                  <a:gd name="T14" fmla="*/ 9 w 79"/>
                  <a:gd name="T15" fmla="*/ 27 h 33"/>
                  <a:gd name="T16" fmla="*/ 15 w 79"/>
                  <a:gd name="T17" fmla="*/ 27 h 33"/>
                  <a:gd name="T18" fmla="*/ 71 w 79"/>
                  <a:gd name="T19" fmla="*/ 9 h 33"/>
                  <a:gd name="T20" fmla="*/ 79 w 79"/>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33">
                    <a:moveTo>
                      <a:pt x="79" y="0"/>
                    </a:moveTo>
                    <a:cubicBezTo>
                      <a:pt x="75" y="11"/>
                      <a:pt x="56" y="24"/>
                      <a:pt x="46" y="28"/>
                    </a:cubicBezTo>
                    <a:cubicBezTo>
                      <a:pt x="38" y="30"/>
                      <a:pt x="31" y="32"/>
                      <a:pt x="23" y="32"/>
                    </a:cubicBezTo>
                    <a:cubicBezTo>
                      <a:pt x="19" y="33"/>
                      <a:pt x="15" y="33"/>
                      <a:pt x="11" y="33"/>
                    </a:cubicBezTo>
                    <a:cubicBezTo>
                      <a:pt x="9" y="32"/>
                      <a:pt x="7" y="32"/>
                      <a:pt x="5" y="32"/>
                    </a:cubicBezTo>
                    <a:cubicBezTo>
                      <a:pt x="4" y="31"/>
                      <a:pt x="2" y="31"/>
                      <a:pt x="0" y="30"/>
                    </a:cubicBezTo>
                    <a:cubicBezTo>
                      <a:pt x="1" y="29"/>
                      <a:pt x="2" y="28"/>
                      <a:pt x="3" y="27"/>
                    </a:cubicBezTo>
                    <a:cubicBezTo>
                      <a:pt x="5" y="27"/>
                      <a:pt x="7" y="27"/>
                      <a:pt x="9" y="27"/>
                    </a:cubicBezTo>
                    <a:cubicBezTo>
                      <a:pt x="11" y="27"/>
                      <a:pt x="13" y="27"/>
                      <a:pt x="15" y="27"/>
                    </a:cubicBezTo>
                    <a:cubicBezTo>
                      <a:pt x="47" y="27"/>
                      <a:pt x="57" y="20"/>
                      <a:pt x="71" y="9"/>
                    </a:cubicBezTo>
                    <a:lnTo>
                      <a:pt x="79" y="0"/>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chenying0907 40"/>
              <p:cNvSpPr/>
              <p:nvPr/>
            </p:nvSpPr>
            <p:spPr bwMode="auto">
              <a:xfrm>
                <a:off x="6148694" y="4630998"/>
                <a:ext cx="80104" cy="78747"/>
              </a:xfrm>
              <a:custGeom>
                <a:gdLst>
                  <a:gd name="T0" fmla="*/ 15 w 16"/>
                  <a:gd name="T1" fmla="*/ 0 h 16"/>
                  <a:gd name="T2" fmla="*/ 0 w 16"/>
                  <a:gd name="T3" fmla="*/ 5 h 16"/>
                  <a:gd name="T4" fmla="*/ 0 w 16"/>
                  <a:gd name="T5" fmla="*/ 8 h 16"/>
                  <a:gd name="T6" fmla="*/ 10 w 16"/>
                  <a:gd name="T7" fmla="*/ 14 h 16"/>
                  <a:gd name="T8" fmla="*/ 16 w 16"/>
                  <a:gd name="T9" fmla="*/ 7 h 16"/>
                  <a:gd name="T10" fmla="*/ 15 w 16"/>
                  <a:gd name="T11" fmla="*/ 0 h 16"/>
                </a:gdLst>
                <a:cxnLst>
                  <a:cxn ang="0">
                    <a:pos x="T0" y="T1"/>
                  </a:cxn>
                  <a:cxn ang="0">
                    <a:pos x="T2" y="T3"/>
                  </a:cxn>
                  <a:cxn ang="0">
                    <a:pos x="T4" y="T5"/>
                  </a:cxn>
                  <a:cxn ang="0">
                    <a:pos x="T6" y="T7"/>
                  </a:cxn>
                  <a:cxn ang="0">
                    <a:pos x="T8" y="T9"/>
                  </a:cxn>
                  <a:cxn ang="0">
                    <a:pos x="T10" y="T11"/>
                  </a:cxn>
                </a:cxnLst>
                <a:rect l="0" t="0" r="r" b="b"/>
                <a:pathLst>
                  <a:path w="16" h="16">
                    <a:moveTo>
                      <a:pt x="15" y="0"/>
                    </a:moveTo>
                    <a:cubicBezTo>
                      <a:pt x="10" y="1"/>
                      <a:pt x="5" y="3"/>
                      <a:pt x="0" y="5"/>
                    </a:cubicBezTo>
                    <a:cubicBezTo>
                      <a:pt x="0" y="5"/>
                      <a:pt x="0" y="7"/>
                      <a:pt x="0" y="8"/>
                    </a:cubicBezTo>
                    <a:cubicBezTo>
                      <a:pt x="2" y="12"/>
                      <a:pt x="6" y="16"/>
                      <a:pt x="10" y="14"/>
                    </a:cubicBezTo>
                    <a:cubicBezTo>
                      <a:pt x="14" y="13"/>
                      <a:pt x="15" y="11"/>
                      <a:pt x="16" y="7"/>
                    </a:cubicBezTo>
                    <a:cubicBezTo>
                      <a:pt x="16" y="5"/>
                      <a:pt x="15" y="3"/>
                      <a:pt x="15" y="0"/>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chenying0907 41"/>
              <p:cNvSpPr/>
              <p:nvPr/>
            </p:nvSpPr>
            <p:spPr bwMode="auto">
              <a:xfrm>
                <a:off x="6217937" y="4282068"/>
                <a:ext cx="376084" cy="181932"/>
              </a:xfrm>
              <a:custGeom>
                <a:gdLst>
                  <a:gd name="T0" fmla="*/ 76 w 76"/>
                  <a:gd name="T1" fmla="*/ 11 h 37"/>
                  <a:gd name="T2" fmla="*/ 69 w 76"/>
                  <a:gd name="T3" fmla="*/ 17 h 37"/>
                  <a:gd name="T4" fmla="*/ 58 w 76"/>
                  <a:gd name="T5" fmla="*/ 20 h 37"/>
                  <a:gd name="T6" fmla="*/ 57 w 76"/>
                  <a:gd name="T7" fmla="*/ 21 h 37"/>
                  <a:gd name="T8" fmla="*/ 67 w 76"/>
                  <a:gd name="T9" fmla="*/ 35 h 37"/>
                  <a:gd name="T10" fmla="*/ 33 w 76"/>
                  <a:gd name="T11" fmla="*/ 29 h 37"/>
                  <a:gd name="T12" fmla="*/ 15 w 76"/>
                  <a:gd name="T13" fmla="*/ 21 h 37"/>
                  <a:gd name="T14" fmla="*/ 15 w 76"/>
                  <a:gd name="T15" fmla="*/ 21 h 37"/>
                  <a:gd name="T16" fmla="*/ 9 w 76"/>
                  <a:gd name="T17" fmla="*/ 13 h 37"/>
                  <a:gd name="T18" fmla="*/ 0 w 76"/>
                  <a:gd name="T19" fmla="*/ 2 h 37"/>
                  <a:gd name="T20" fmla="*/ 7 w 76"/>
                  <a:gd name="T21" fmla="*/ 0 h 37"/>
                  <a:gd name="T22" fmla="*/ 15 w 76"/>
                  <a:gd name="T23" fmla="*/ 3 h 37"/>
                  <a:gd name="T24" fmla="*/ 34 w 76"/>
                  <a:gd name="T25" fmla="*/ 8 h 37"/>
                  <a:gd name="T26" fmla="*/ 57 w 76"/>
                  <a:gd name="T27" fmla="*/ 13 h 37"/>
                  <a:gd name="T28" fmla="*/ 76 w 76"/>
                  <a:gd name="T29" fmla="*/ 11 h 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37">
                    <a:moveTo>
                      <a:pt x="76" y="11"/>
                    </a:moveTo>
                    <a:cubicBezTo>
                      <a:pt x="74" y="14"/>
                      <a:pt x="72" y="16"/>
                      <a:pt x="69" y="17"/>
                    </a:cubicBezTo>
                    <a:cubicBezTo>
                      <a:pt x="66" y="19"/>
                      <a:pt x="62" y="20"/>
                      <a:pt x="58" y="20"/>
                    </a:cubicBezTo>
                    <a:cubicBezTo>
                      <a:pt x="57" y="20"/>
                      <a:pt x="57" y="20"/>
                      <a:pt x="57" y="21"/>
                    </a:cubicBezTo>
                    <a:cubicBezTo>
                      <a:pt x="59" y="26"/>
                      <a:pt x="62" y="32"/>
                      <a:pt x="67" y="35"/>
                    </a:cubicBezTo>
                    <a:cubicBezTo>
                      <a:pt x="55" y="37"/>
                      <a:pt x="44" y="33"/>
                      <a:pt x="33" y="29"/>
                    </a:cubicBezTo>
                    <a:cubicBezTo>
                      <a:pt x="27" y="27"/>
                      <a:pt x="20" y="25"/>
                      <a:pt x="15" y="21"/>
                    </a:cubicBezTo>
                    <a:cubicBezTo>
                      <a:pt x="15" y="21"/>
                      <a:pt x="15" y="21"/>
                      <a:pt x="15" y="21"/>
                    </a:cubicBezTo>
                    <a:cubicBezTo>
                      <a:pt x="13" y="18"/>
                      <a:pt x="11" y="15"/>
                      <a:pt x="9" y="13"/>
                    </a:cubicBezTo>
                    <a:cubicBezTo>
                      <a:pt x="6" y="9"/>
                      <a:pt x="3" y="6"/>
                      <a:pt x="0" y="2"/>
                    </a:cubicBezTo>
                    <a:cubicBezTo>
                      <a:pt x="2" y="2"/>
                      <a:pt x="5" y="1"/>
                      <a:pt x="7" y="0"/>
                    </a:cubicBezTo>
                    <a:cubicBezTo>
                      <a:pt x="9" y="1"/>
                      <a:pt x="14" y="3"/>
                      <a:pt x="15" y="3"/>
                    </a:cubicBezTo>
                    <a:cubicBezTo>
                      <a:pt x="21" y="5"/>
                      <a:pt x="28" y="7"/>
                      <a:pt x="34" y="8"/>
                    </a:cubicBezTo>
                    <a:cubicBezTo>
                      <a:pt x="42" y="10"/>
                      <a:pt x="50" y="13"/>
                      <a:pt x="57" y="13"/>
                    </a:cubicBezTo>
                    <a:cubicBezTo>
                      <a:pt x="64" y="14"/>
                      <a:pt x="70" y="13"/>
                      <a:pt x="76" y="11"/>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chenying0907 42"/>
              <p:cNvSpPr/>
              <p:nvPr/>
            </p:nvSpPr>
            <p:spPr bwMode="auto">
              <a:xfrm>
                <a:off x="6049581" y="3911414"/>
                <a:ext cx="287834" cy="359792"/>
              </a:xfrm>
              <a:custGeom>
                <a:gdLst>
                  <a:gd name="T0" fmla="*/ 56 w 58"/>
                  <a:gd name="T1" fmla="*/ 52 h 73"/>
                  <a:gd name="T2" fmla="*/ 32 w 58"/>
                  <a:gd name="T3" fmla="*/ 72 h 73"/>
                  <a:gd name="T4" fmla="*/ 24 w 58"/>
                  <a:gd name="T5" fmla="*/ 67 h 73"/>
                  <a:gd name="T6" fmla="*/ 16 w 58"/>
                  <a:gd name="T7" fmla="*/ 61 h 73"/>
                  <a:gd name="T8" fmla="*/ 10 w 58"/>
                  <a:gd name="T9" fmla="*/ 59 h 73"/>
                  <a:gd name="T10" fmla="*/ 2 w 58"/>
                  <a:gd name="T11" fmla="*/ 38 h 73"/>
                  <a:gd name="T12" fmla="*/ 0 w 58"/>
                  <a:gd name="T13" fmla="*/ 36 h 73"/>
                  <a:gd name="T14" fmla="*/ 3 w 58"/>
                  <a:gd name="T15" fmla="*/ 34 h 73"/>
                  <a:gd name="T16" fmla="*/ 8 w 58"/>
                  <a:gd name="T17" fmla="*/ 30 h 73"/>
                  <a:gd name="T18" fmla="*/ 17 w 58"/>
                  <a:gd name="T19" fmla="*/ 23 h 73"/>
                  <a:gd name="T20" fmla="*/ 27 w 58"/>
                  <a:gd name="T21" fmla="*/ 8 h 73"/>
                  <a:gd name="T22" fmla="*/ 28 w 58"/>
                  <a:gd name="T23" fmla="*/ 0 h 73"/>
                  <a:gd name="T24" fmla="*/ 34 w 58"/>
                  <a:gd name="T25" fmla="*/ 11 h 73"/>
                  <a:gd name="T26" fmla="*/ 35 w 58"/>
                  <a:gd name="T27" fmla="*/ 22 h 73"/>
                  <a:gd name="T28" fmla="*/ 37 w 58"/>
                  <a:gd name="T29" fmla="*/ 23 h 73"/>
                  <a:gd name="T30" fmla="*/ 41 w 58"/>
                  <a:gd name="T31" fmla="*/ 23 h 73"/>
                  <a:gd name="T32" fmla="*/ 43 w 58"/>
                  <a:gd name="T33" fmla="*/ 27 h 73"/>
                  <a:gd name="T34" fmla="*/ 45 w 58"/>
                  <a:gd name="T35" fmla="*/ 28 h 73"/>
                  <a:gd name="T36" fmla="*/ 56 w 58"/>
                  <a:gd name="T37" fmla="*/ 52 h 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73">
                    <a:moveTo>
                      <a:pt x="56" y="52"/>
                    </a:moveTo>
                    <a:cubicBezTo>
                      <a:pt x="54" y="61"/>
                      <a:pt x="43" y="70"/>
                      <a:pt x="32" y="72"/>
                    </a:cubicBezTo>
                    <a:cubicBezTo>
                      <a:pt x="29" y="73"/>
                      <a:pt x="26" y="70"/>
                      <a:pt x="24" y="67"/>
                    </a:cubicBezTo>
                    <a:cubicBezTo>
                      <a:pt x="22" y="65"/>
                      <a:pt x="19" y="63"/>
                      <a:pt x="16" y="61"/>
                    </a:cubicBezTo>
                    <a:cubicBezTo>
                      <a:pt x="14" y="60"/>
                      <a:pt x="12" y="60"/>
                      <a:pt x="10" y="59"/>
                    </a:cubicBezTo>
                    <a:cubicBezTo>
                      <a:pt x="11" y="51"/>
                      <a:pt x="8" y="43"/>
                      <a:pt x="2" y="38"/>
                    </a:cubicBezTo>
                    <a:cubicBezTo>
                      <a:pt x="1" y="37"/>
                      <a:pt x="1" y="37"/>
                      <a:pt x="0" y="36"/>
                    </a:cubicBezTo>
                    <a:cubicBezTo>
                      <a:pt x="1" y="36"/>
                      <a:pt x="2" y="34"/>
                      <a:pt x="3" y="34"/>
                    </a:cubicBezTo>
                    <a:cubicBezTo>
                      <a:pt x="4" y="32"/>
                      <a:pt x="6" y="31"/>
                      <a:pt x="8" y="30"/>
                    </a:cubicBezTo>
                    <a:cubicBezTo>
                      <a:pt x="11" y="27"/>
                      <a:pt x="14" y="25"/>
                      <a:pt x="17" y="23"/>
                    </a:cubicBezTo>
                    <a:cubicBezTo>
                      <a:pt x="21" y="18"/>
                      <a:pt x="24" y="14"/>
                      <a:pt x="27" y="8"/>
                    </a:cubicBezTo>
                    <a:cubicBezTo>
                      <a:pt x="28" y="6"/>
                      <a:pt x="29" y="3"/>
                      <a:pt x="28" y="0"/>
                    </a:cubicBezTo>
                    <a:cubicBezTo>
                      <a:pt x="31" y="3"/>
                      <a:pt x="34" y="7"/>
                      <a:pt x="34" y="11"/>
                    </a:cubicBezTo>
                    <a:cubicBezTo>
                      <a:pt x="35" y="14"/>
                      <a:pt x="35" y="18"/>
                      <a:pt x="35" y="22"/>
                    </a:cubicBezTo>
                    <a:cubicBezTo>
                      <a:pt x="35" y="22"/>
                      <a:pt x="37" y="23"/>
                      <a:pt x="37" y="23"/>
                    </a:cubicBezTo>
                    <a:cubicBezTo>
                      <a:pt x="38" y="23"/>
                      <a:pt x="40" y="22"/>
                      <a:pt x="41" y="23"/>
                    </a:cubicBezTo>
                    <a:cubicBezTo>
                      <a:pt x="43" y="24"/>
                      <a:pt x="43" y="26"/>
                      <a:pt x="43" y="27"/>
                    </a:cubicBezTo>
                    <a:cubicBezTo>
                      <a:pt x="43" y="28"/>
                      <a:pt x="44" y="28"/>
                      <a:pt x="45" y="28"/>
                    </a:cubicBezTo>
                    <a:cubicBezTo>
                      <a:pt x="56" y="28"/>
                      <a:pt x="58" y="44"/>
                      <a:pt x="56" y="52"/>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7" name="PA_chenying0907 46"/>
          <p:cNvSpPr txBox="1"/>
          <p:nvPr>
            <p:custDataLst>
              <p:tags r:id="rId10"/>
            </p:custDataLst>
          </p:nvPr>
        </p:nvSpPr>
        <p:spPr>
          <a:xfrm>
            <a:off x="2668271" y="4322231"/>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48" name="PA_chenying0907 47"/>
          <p:cNvSpPr txBox="1"/>
          <p:nvPr>
            <p:custDataLst>
              <p:tags r:id="rId11"/>
            </p:custDataLst>
          </p:nvPr>
        </p:nvSpPr>
        <p:spPr>
          <a:xfrm>
            <a:off x="2057696" y="4664159"/>
            <a:ext cx="2501310"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51" name="PA_chenying0907 50"/>
          <p:cNvSpPr txBox="1"/>
          <p:nvPr>
            <p:custDataLst>
              <p:tags r:id="rId12"/>
            </p:custDataLst>
          </p:nvPr>
        </p:nvSpPr>
        <p:spPr>
          <a:xfrm>
            <a:off x="5439716" y="4322231"/>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52" name="PA_chenying0907 51"/>
          <p:cNvSpPr txBox="1"/>
          <p:nvPr>
            <p:custDataLst>
              <p:tags r:id="rId13"/>
            </p:custDataLst>
          </p:nvPr>
        </p:nvSpPr>
        <p:spPr>
          <a:xfrm>
            <a:off x="4829141" y="4664159"/>
            <a:ext cx="2501310"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54" name="PA_chenying0907 53"/>
          <p:cNvSpPr txBox="1"/>
          <p:nvPr>
            <p:custDataLst>
              <p:tags r:id="rId14"/>
            </p:custDataLst>
          </p:nvPr>
        </p:nvSpPr>
        <p:spPr>
          <a:xfrm>
            <a:off x="8331574" y="4322231"/>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55" name="PA_chenying0907 54"/>
          <p:cNvSpPr txBox="1"/>
          <p:nvPr>
            <p:custDataLst>
              <p:tags r:id="rId15"/>
            </p:custDataLst>
          </p:nvPr>
        </p:nvSpPr>
        <p:spPr>
          <a:xfrm>
            <a:off x="7720999" y="4664159"/>
            <a:ext cx="2501310"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Tree>
    <p:extLst>
      <p:ext uri="{BB962C8B-B14F-4D97-AF65-F5344CB8AC3E}">
        <p14:creationId val="4074341458"/>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60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600"/>
                            </p:stCondLst>
                            <p:childTnLst>
                              <p:par>
                                <p:cTn id="26" presetID="47" presetClass="entr" presetSubtype="0"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1000"/>
                                        <p:tgtEl>
                                          <p:spTgt spid="47"/>
                                        </p:tgtEl>
                                      </p:cBhvr>
                                    </p:animEffect>
                                    <p:anim calcmode="lin" valueType="num">
                                      <p:cBhvr>
                                        <p:cTn id="29" dur="1000" fill="hold"/>
                                        <p:tgtEl>
                                          <p:spTgt spid="47"/>
                                        </p:tgtEl>
                                        <p:attrNameLst>
                                          <p:attrName>ppt_x</p:attrName>
                                        </p:attrNameLst>
                                      </p:cBhvr>
                                      <p:tavLst>
                                        <p:tav tm="0">
                                          <p:val>
                                            <p:strVal val="#ppt_x"/>
                                          </p:val>
                                        </p:tav>
                                        <p:tav tm="100000">
                                          <p:val>
                                            <p:strVal val="#ppt_x"/>
                                          </p:val>
                                        </p:tav>
                                      </p:tavLst>
                                    </p:anim>
                                    <p:anim calcmode="lin" valueType="num">
                                      <p:cBhvr>
                                        <p:cTn id="30" dur="1000" fill="hold"/>
                                        <p:tgtEl>
                                          <p:spTgt spid="47"/>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3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60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1000"/>
                                        <p:tgtEl>
                                          <p:spTgt spid="44"/>
                                        </p:tgtEl>
                                      </p:cBhvr>
                                    </p:animEffect>
                                    <p:anim calcmode="lin" valueType="num">
                                      <p:cBhvr>
                                        <p:cTn id="39" dur="1000" fill="hold"/>
                                        <p:tgtEl>
                                          <p:spTgt spid="44"/>
                                        </p:tgtEl>
                                        <p:attrNameLst>
                                          <p:attrName>ppt_x</p:attrName>
                                        </p:attrNameLst>
                                      </p:cBhvr>
                                      <p:tavLst>
                                        <p:tav tm="0">
                                          <p:val>
                                            <p:strVal val="#ppt_x"/>
                                          </p:val>
                                        </p:tav>
                                        <p:tav tm="100000">
                                          <p:val>
                                            <p:strVal val="#ppt_x"/>
                                          </p:val>
                                        </p:tav>
                                      </p:tavLst>
                                    </p:anim>
                                    <p:anim calcmode="lin" valueType="num">
                                      <p:cBhvr>
                                        <p:cTn id="40"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47" presetClass="entr" presetSubtype="0" fill="hold" grpId="0" nodeType="click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30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1000"/>
                                        <p:tgtEl>
                                          <p:spTgt spid="51"/>
                                        </p:tgtEl>
                                      </p:cBhvr>
                                    </p:animEffect>
                                    <p:anim calcmode="lin" valueType="num">
                                      <p:cBhvr>
                                        <p:cTn id="51" dur="1000" fill="hold"/>
                                        <p:tgtEl>
                                          <p:spTgt spid="51"/>
                                        </p:tgtEl>
                                        <p:attrNameLst>
                                          <p:attrName>ppt_x</p:attrName>
                                        </p:attrNameLst>
                                      </p:cBhvr>
                                      <p:tavLst>
                                        <p:tav tm="0">
                                          <p:val>
                                            <p:strVal val="#ppt_x"/>
                                          </p:val>
                                        </p:tav>
                                        <p:tav tm="100000">
                                          <p:val>
                                            <p:strVal val="#ppt_x"/>
                                          </p:val>
                                        </p:tav>
                                      </p:tavLst>
                                    </p:anim>
                                    <p:anim calcmode="lin" valueType="num">
                                      <p:cBhvr>
                                        <p:cTn id="52" dur="1000" fill="hold"/>
                                        <p:tgtEl>
                                          <p:spTgt spid="5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60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1000"/>
                                        <p:tgtEl>
                                          <p:spTgt spid="52"/>
                                        </p:tgtEl>
                                      </p:cBhvr>
                                    </p:animEffect>
                                    <p:anim calcmode="lin" valueType="num">
                                      <p:cBhvr>
                                        <p:cTn id="56" dur="1000" fill="hold"/>
                                        <p:tgtEl>
                                          <p:spTgt spid="52"/>
                                        </p:tgtEl>
                                        <p:attrNameLst>
                                          <p:attrName>ppt_x</p:attrName>
                                        </p:attrNameLst>
                                      </p:cBhvr>
                                      <p:tavLst>
                                        <p:tav tm="0">
                                          <p:val>
                                            <p:strVal val="#ppt_x"/>
                                          </p:val>
                                        </p:tav>
                                        <p:tav tm="100000">
                                          <p:val>
                                            <p:strVal val="#ppt_x"/>
                                          </p:val>
                                        </p:tav>
                                      </p:tavLst>
                                    </p:anim>
                                    <p:anim calcmode="lin" valueType="num">
                                      <p:cBhvr>
                                        <p:cTn id="57" dur="1000" fill="hold"/>
                                        <p:tgtEl>
                                          <p:spTgt spid="52"/>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30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1000" fill="hold"/>
                                        <p:tgtEl>
                                          <p:spTgt spid="55"/>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60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1000"/>
                                        <p:tgtEl>
                                          <p:spTgt spid="54"/>
                                        </p:tgtEl>
                                      </p:cBhvr>
                                    </p:animEffect>
                                    <p:anim calcmode="lin" valueType="num">
                                      <p:cBhvr>
                                        <p:cTn id="66" dur="1000" fill="hold"/>
                                        <p:tgtEl>
                                          <p:spTgt spid="54"/>
                                        </p:tgtEl>
                                        <p:attrNameLst>
                                          <p:attrName>ppt_x</p:attrName>
                                        </p:attrNameLst>
                                      </p:cBhvr>
                                      <p:tavLst>
                                        <p:tav tm="0">
                                          <p:val>
                                            <p:strVal val="#ppt_x"/>
                                          </p:val>
                                        </p:tav>
                                        <p:tav tm="100000">
                                          <p:val>
                                            <p:strVal val="#ppt_x"/>
                                          </p:val>
                                        </p:tav>
                                      </p:tavLst>
                                    </p:anim>
                                    <p:anim calcmode="lin" valueType="num">
                                      <p:cBhvr>
                                        <p:cTn id="67"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47" grpId="0"/>
      <p:bldP spid="48" grpId="0"/>
      <p:bldP spid="51" grpId="0"/>
      <p:bldP spid="52" grpId="0"/>
      <p:bldP spid="54" grpId="0"/>
      <p:bldP spid="5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grpSp>
        <p:nvGrpSpPr>
          <p:cNvPr id="9" name="PA_chenying0907 8"/>
          <p:cNvGrpSpPr/>
          <p:nvPr>
            <p:custDataLst>
              <p:tags r:id="rId3"/>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4"/>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smtClean="0">
                  <a:solidFill>
                    <a:srgbClr val="B51C22"/>
                  </a:solidFill>
                  <a:latin typeface="Marketing Script" panose="02000505020000020003" pitchFamily="2" charset="-122"/>
                  <a:ea typeface="Marketing Script" panose="02000505020000020003" pitchFamily="2" charset="-122"/>
                </a:rPr>
                <a:t>04</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5"/>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6"/>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sp>
        <p:nvSpPr>
          <p:cNvPr id="48" name="PA_任意多边形 41"/>
          <p:cNvSpPr/>
          <p:nvPr>
            <p:custDataLst>
              <p:tags r:id="rId7"/>
            </p:custDataLst>
          </p:nvPr>
        </p:nvSpPr>
        <p:spPr bwMode="auto">
          <a:xfrm>
            <a:off x="3188890" y="1571625"/>
            <a:ext cx="412750" cy="758825"/>
          </a:xfrm>
          <a:custGeom>
            <a:gdLst>
              <a:gd name="T0" fmla="*/ 16 w 112"/>
              <a:gd name="T1" fmla="*/ 156 h 207"/>
              <a:gd name="T2" fmla="*/ 57 w 112"/>
              <a:gd name="T3" fmla="*/ 207 h 207"/>
              <a:gd name="T4" fmla="*/ 54 w 112"/>
              <a:gd name="T5" fmla="*/ 47 h 207"/>
              <a:gd name="T6" fmla="*/ 57 w 112"/>
              <a:gd name="T7" fmla="*/ 207 h 207"/>
              <a:gd name="T8" fmla="*/ 97 w 112"/>
              <a:gd name="T9" fmla="*/ 159 h 207"/>
              <a:gd name="T10" fmla="*/ 112 w 112"/>
              <a:gd name="T11" fmla="*/ 103 h 207"/>
              <a:gd name="T12" fmla="*/ 88 w 112"/>
              <a:gd name="T13" fmla="*/ 50 h 207"/>
              <a:gd name="T14" fmla="*/ 54 w 112"/>
              <a:gd name="T15" fmla="*/ 0 h 207"/>
              <a:gd name="T16" fmla="*/ 21 w 112"/>
              <a:gd name="T17" fmla="*/ 51 h 207"/>
              <a:gd name="T18" fmla="*/ 0 w 112"/>
              <a:gd name="T19" fmla="*/ 105 h 207"/>
              <a:gd name="T20" fmla="*/ 16 w 112"/>
              <a:gd name="T21" fmla="*/ 156 h 2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206">
                <a:moveTo>
                  <a:pt x="16" y="156"/>
                </a:moveTo>
                <a:cubicBezTo>
                  <a:pt x="35" y="165"/>
                  <a:pt x="54" y="183"/>
                  <a:pt x="57" y="207"/>
                </a:cubicBezTo>
                <a:cubicBezTo>
                  <a:pt x="51" y="163"/>
                  <a:pt x="50" y="82"/>
                  <a:pt x="54" y="47"/>
                </a:cubicBezTo>
                <a:cubicBezTo>
                  <a:pt x="56" y="93"/>
                  <a:pt x="62" y="172"/>
                  <a:pt x="57" y="207"/>
                </a:cubicBezTo>
                <a:cubicBezTo>
                  <a:pt x="60" y="183"/>
                  <a:pt x="77" y="168"/>
                  <a:pt x="97" y="159"/>
                </a:cubicBezTo>
                <a:cubicBezTo>
                  <a:pt x="91" y="136"/>
                  <a:pt x="96" y="116"/>
                  <a:pt x="112" y="103"/>
                </a:cubicBezTo>
                <a:cubicBezTo>
                  <a:pt x="96" y="93"/>
                  <a:pt x="79" y="75"/>
                  <a:pt x="88" y="50"/>
                </a:cubicBezTo>
                <a:cubicBezTo>
                  <a:pt x="69" y="41"/>
                  <a:pt x="57" y="24"/>
                  <a:pt x="54" y="0"/>
                </a:cubicBezTo>
                <a:cubicBezTo>
                  <a:pt x="51" y="24"/>
                  <a:pt x="40" y="41"/>
                  <a:pt x="21" y="51"/>
                </a:cubicBezTo>
                <a:cubicBezTo>
                  <a:pt x="31" y="76"/>
                  <a:pt x="12" y="95"/>
                  <a:pt x="0" y="105"/>
                </a:cubicBezTo>
                <a:cubicBezTo>
                  <a:pt x="14" y="115"/>
                  <a:pt x="23" y="129"/>
                  <a:pt x="16" y="156"/>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70" name="PA_chenying0907 169"/>
          <p:cNvGrpSpPr/>
          <p:nvPr>
            <p:custDataLst>
              <p:tags r:id="rId8"/>
            </p:custDataLst>
          </p:nvPr>
        </p:nvGrpSpPr>
        <p:grpSpPr>
          <a:xfrm>
            <a:off x="1388665" y="1857375"/>
            <a:ext cx="4005263" cy="4264096"/>
            <a:chOff x="1168400" y="1857375"/>
            <a:chExt cx="4005263" cy="4264096"/>
          </a:xfrm>
        </p:grpSpPr>
        <p:grpSp>
          <p:nvGrpSpPr>
            <p:cNvPr id="109" name="chenying0907 108"/>
            <p:cNvGrpSpPr/>
            <p:nvPr/>
          </p:nvGrpSpPr>
          <p:grpSpPr>
            <a:xfrm>
              <a:off x="1958975" y="3444875"/>
              <a:ext cx="47625" cy="1023938"/>
              <a:chOff x="1958975" y="3444875"/>
              <a:chExt cx="47625" cy="1023938"/>
            </a:xfrm>
          </p:grpSpPr>
          <p:sp>
            <p:nvSpPr>
              <p:cNvPr id="14" name="chenying0907 7"/>
              <p:cNvSpPr>
                <a:spLocks noChangeArrowheads="1"/>
              </p:cNvSpPr>
              <p:nvPr/>
            </p:nvSpPr>
            <p:spPr bwMode="auto">
              <a:xfrm>
                <a:off x="1958975" y="3444875"/>
                <a:ext cx="47625" cy="52388"/>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chenying0907 8"/>
              <p:cNvSpPr>
                <a:spLocks noChangeArrowheads="1"/>
              </p:cNvSpPr>
              <p:nvPr/>
            </p:nvSpPr>
            <p:spPr bwMode="auto">
              <a:xfrm>
                <a:off x="1958975" y="3536950"/>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chenying0907 9"/>
              <p:cNvSpPr>
                <a:spLocks noChangeArrowheads="1"/>
              </p:cNvSpPr>
              <p:nvPr/>
            </p:nvSpPr>
            <p:spPr bwMode="auto">
              <a:xfrm>
                <a:off x="1958975" y="3624263"/>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chenying0907 10"/>
              <p:cNvSpPr>
                <a:spLocks noChangeArrowheads="1"/>
              </p:cNvSpPr>
              <p:nvPr/>
            </p:nvSpPr>
            <p:spPr bwMode="auto">
              <a:xfrm>
                <a:off x="1958975" y="3713163"/>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chenying0907 11"/>
              <p:cNvSpPr>
                <a:spLocks noChangeArrowheads="1"/>
              </p:cNvSpPr>
              <p:nvPr/>
            </p:nvSpPr>
            <p:spPr bwMode="auto">
              <a:xfrm>
                <a:off x="1958975" y="3800475"/>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chenying0907 12"/>
              <p:cNvSpPr>
                <a:spLocks noChangeArrowheads="1"/>
              </p:cNvSpPr>
              <p:nvPr/>
            </p:nvSpPr>
            <p:spPr bwMode="auto">
              <a:xfrm>
                <a:off x="1958975" y="3889375"/>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chenying0907 13"/>
              <p:cNvSpPr>
                <a:spLocks noChangeArrowheads="1"/>
              </p:cNvSpPr>
              <p:nvPr/>
            </p:nvSpPr>
            <p:spPr bwMode="auto">
              <a:xfrm>
                <a:off x="1958975" y="3976688"/>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chenying0907 14"/>
              <p:cNvSpPr>
                <a:spLocks noChangeArrowheads="1"/>
              </p:cNvSpPr>
              <p:nvPr/>
            </p:nvSpPr>
            <p:spPr bwMode="auto">
              <a:xfrm>
                <a:off x="1958975" y="4065588"/>
                <a:ext cx="47625" cy="50800"/>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chenying0907 15"/>
              <p:cNvSpPr>
                <a:spLocks noChangeArrowheads="1"/>
              </p:cNvSpPr>
              <p:nvPr/>
            </p:nvSpPr>
            <p:spPr bwMode="auto">
              <a:xfrm>
                <a:off x="1958975" y="4152900"/>
                <a:ext cx="47625" cy="50800"/>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chenying0907 16"/>
              <p:cNvSpPr>
                <a:spLocks noChangeArrowheads="1"/>
              </p:cNvSpPr>
              <p:nvPr/>
            </p:nvSpPr>
            <p:spPr bwMode="auto">
              <a:xfrm>
                <a:off x="1958975" y="4244975"/>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chenying0907 17"/>
              <p:cNvSpPr>
                <a:spLocks noChangeArrowheads="1"/>
              </p:cNvSpPr>
              <p:nvPr/>
            </p:nvSpPr>
            <p:spPr bwMode="auto">
              <a:xfrm>
                <a:off x="1958975" y="4332288"/>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chenying0907 18"/>
              <p:cNvSpPr>
                <a:spLocks noChangeArrowheads="1"/>
              </p:cNvSpPr>
              <p:nvPr/>
            </p:nvSpPr>
            <p:spPr bwMode="auto">
              <a:xfrm>
                <a:off x="1958975" y="4421188"/>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0" name="chenying0907 109"/>
            <p:cNvGrpSpPr/>
            <p:nvPr/>
          </p:nvGrpSpPr>
          <p:grpSpPr>
            <a:xfrm>
              <a:off x="4335463" y="3444875"/>
              <a:ext cx="49213" cy="1023938"/>
              <a:chOff x="4335463" y="3444875"/>
              <a:chExt cx="49213" cy="1023938"/>
            </a:xfrm>
          </p:grpSpPr>
          <p:sp>
            <p:nvSpPr>
              <p:cNvPr id="26" name="chenying0907 19"/>
              <p:cNvSpPr>
                <a:spLocks noChangeArrowheads="1"/>
              </p:cNvSpPr>
              <p:nvPr/>
            </p:nvSpPr>
            <p:spPr bwMode="auto">
              <a:xfrm>
                <a:off x="4335463" y="3444875"/>
                <a:ext cx="49213" cy="52388"/>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chenying0907 20"/>
              <p:cNvSpPr>
                <a:spLocks noChangeArrowheads="1"/>
              </p:cNvSpPr>
              <p:nvPr/>
            </p:nvSpPr>
            <p:spPr bwMode="auto">
              <a:xfrm>
                <a:off x="4335463" y="3536950"/>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chenying0907 21"/>
              <p:cNvSpPr>
                <a:spLocks noChangeArrowheads="1"/>
              </p:cNvSpPr>
              <p:nvPr/>
            </p:nvSpPr>
            <p:spPr bwMode="auto">
              <a:xfrm>
                <a:off x="4335463" y="3624263"/>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chenying0907 22"/>
              <p:cNvSpPr>
                <a:spLocks noChangeArrowheads="1"/>
              </p:cNvSpPr>
              <p:nvPr/>
            </p:nvSpPr>
            <p:spPr bwMode="auto">
              <a:xfrm>
                <a:off x="4335463" y="3713163"/>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chenying0907 23"/>
              <p:cNvSpPr>
                <a:spLocks noChangeArrowheads="1"/>
              </p:cNvSpPr>
              <p:nvPr/>
            </p:nvSpPr>
            <p:spPr bwMode="auto">
              <a:xfrm>
                <a:off x="4335463" y="3800475"/>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chenying0907 24"/>
              <p:cNvSpPr>
                <a:spLocks noChangeArrowheads="1"/>
              </p:cNvSpPr>
              <p:nvPr/>
            </p:nvSpPr>
            <p:spPr bwMode="auto">
              <a:xfrm>
                <a:off x="4335463" y="3889375"/>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chenying0907 25"/>
              <p:cNvSpPr>
                <a:spLocks noChangeArrowheads="1"/>
              </p:cNvSpPr>
              <p:nvPr/>
            </p:nvSpPr>
            <p:spPr bwMode="auto">
              <a:xfrm>
                <a:off x="4335463" y="3976688"/>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chenying0907 26"/>
              <p:cNvSpPr>
                <a:spLocks noChangeArrowheads="1"/>
              </p:cNvSpPr>
              <p:nvPr/>
            </p:nvSpPr>
            <p:spPr bwMode="auto">
              <a:xfrm>
                <a:off x="4335463" y="4065588"/>
                <a:ext cx="49213" cy="50800"/>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chenying0907 27"/>
              <p:cNvSpPr>
                <a:spLocks noChangeArrowheads="1"/>
              </p:cNvSpPr>
              <p:nvPr/>
            </p:nvSpPr>
            <p:spPr bwMode="auto">
              <a:xfrm>
                <a:off x="4335463" y="4152900"/>
                <a:ext cx="49213" cy="50800"/>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chenying0907 28"/>
              <p:cNvSpPr>
                <a:spLocks noChangeArrowheads="1"/>
              </p:cNvSpPr>
              <p:nvPr/>
            </p:nvSpPr>
            <p:spPr bwMode="auto">
              <a:xfrm>
                <a:off x="4335463" y="4244975"/>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chenying0907 29"/>
              <p:cNvSpPr>
                <a:spLocks noChangeArrowheads="1"/>
              </p:cNvSpPr>
              <p:nvPr/>
            </p:nvSpPr>
            <p:spPr bwMode="auto">
              <a:xfrm>
                <a:off x="4335463" y="4332288"/>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chenying0907 30"/>
              <p:cNvSpPr>
                <a:spLocks noChangeArrowheads="1"/>
              </p:cNvSpPr>
              <p:nvPr/>
            </p:nvSpPr>
            <p:spPr bwMode="auto">
              <a:xfrm>
                <a:off x="4335463" y="4421188"/>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2" name="chenying0907 111"/>
            <p:cNvGrpSpPr/>
            <p:nvPr/>
          </p:nvGrpSpPr>
          <p:grpSpPr>
            <a:xfrm>
              <a:off x="1557338" y="3217863"/>
              <a:ext cx="242888" cy="503237"/>
              <a:chOff x="1557338" y="3217863"/>
              <a:chExt cx="242888" cy="503237"/>
            </a:xfrm>
          </p:grpSpPr>
          <p:sp>
            <p:nvSpPr>
              <p:cNvPr id="13" name="chenying0907 6"/>
              <p:cNvSpPr/>
              <p:nvPr/>
            </p:nvSpPr>
            <p:spPr bwMode="auto">
              <a:xfrm>
                <a:off x="1557338" y="3273425"/>
                <a:ext cx="242888" cy="447675"/>
              </a:xfrm>
              <a:custGeom>
                <a:gdLst>
                  <a:gd name="T0" fmla="*/ 66 w 66"/>
                  <a:gd name="T1" fmla="*/ 60 h 122"/>
                  <a:gd name="T2" fmla="*/ 54 w 66"/>
                  <a:gd name="T3" fmla="*/ 92 h 122"/>
                  <a:gd name="T4" fmla="*/ 35 w 66"/>
                  <a:gd name="T5" fmla="*/ 122 h 122"/>
                  <a:gd name="T6" fmla="*/ 14 w 66"/>
                  <a:gd name="T7" fmla="*/ 93 h 122"/>
                  <a:gd name="T8" fmla="*/ 0 w 66"/>
                  <a:gd name="T9" fmla="*/ 62 h 122"/>
                  <a:gd name="T10" fmla="*/ 31 w 66"/>
                  <a:gd name="T11" fmla="*/ 0 h 122"/>
                  <a:gd name="T12" fmla="*/ 34 w 66"/>
                  <a:gd name="T13" fmla="*/ 94 h 122"/>
                  <a:gd name="T14" fmla="*/ 31 w 66"/>
                  <a:gd name="T15" fmla="*/ 0 h 122"/>
                  <a:gd name="T16" fmla="*/ 66 w 66"/>
                  <a:gd name="T17" fmla="*/ 60 h 1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22">
                    <a:moveTo>
                      <a:pt x="66" y="60"/>
                    </a:moveTo>
                    <a:cubicBezTo>
                      <a:pt x="58" y="66"/>
                      <a:pt x="47" y="77"/>
                      <a:pt x="54" y="92"/>
                    </a:cubicBezTo>
                    <a:cubicBezTo>
                      <a:pt x="42" y="97"/>
                      <a:pt x="36" y="107"/>
                      <a:pt x="35" y="122"/>
                    </a:cubicBezTo>
                    <a:cubicBezTo>
                      <a:pt x="32" y="108"/>
                      <a:pt x="25" y="98"/>
                      <a:pt x="14" y="93"/>
                    </a:cubicBezTo>
                    <a:cubicBezTo>
                      <a:pt x="19" y="78"/>
                      <a:pt x="9" y="67"/>
                      <a:pt x="0" y="62"/>
                    </a:cubicBezTo>
                    <a:cubicBezTo>
                      <a:pt x="18" y="44"/>
                      <a:pt x="28" y="16"/>
                      <a:pt x="31" y="0"/>
                    </a:cubicBezTo>
                    <a:cubicBezTo>
                      <a:pt x="35" y="26"/>
                      <a:pt x="36" y="74"/>
                      <a:pt x="34" y="94"/>
                    </a:cubicBezTo>
                    <a:cubicBezTo>
                      <a:pt x="33" y="67"/>
                      <a:pt x="29" y="21"/>
                      <a:pt x="31" y="0"/>
                    </a:cubicBezTo>
                    <a:cubicBezTo>
                      <a:pt x="31" y="1"/>
                      <a:pt x="45" y="49"/>
                      <a:pt x="66" y="60"/>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chenying0907 35"/>
              <p:cNvSpPr>
                <a:spLocks noChangeArrowheads="1"/>
              </p:cNvSpPr>
              <p:nvPr/>
            </p:nvSpPr>
            <p:spPr bwMode="auto">
              <a:xfrm>
                <a:off x="1604963" y="3217863"/>
                <a:ext cx="147638" cy="142875"/>
              </a:xfrm>
              <a:prstGeom prst="ellipse">
                <a:avLst/>
              </a:pr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1" name="chenying0907 110"/>
            <p:cNvGrpSpPr/>
            <p:nvPr/>
          </p:nvGrpSpPr>
          <p:grpSpPr>
            <a:xfrm>
              <a:off x="4527550" y="3217863"/>
              <a:ext cx="242888" cy="503237"/>
              <a:chOff x="4527550" y="3217863"/>
              <a:chExt cx="242888" cy="503237"/>
            </a:xfrm>
          </p:grpSpPr>
          <p:sp>
            <p:nvSpPr>
              <p:cNvPr id="12" name="chenying0907 5"/>
              <p:cNvSpPr/>
              <p:nvPr/>
            </p:nvSpPr>
            <p:spPr bwMode="auto">
              <a:xfrm>
                <a:off x="4527550" y="3273425"/>
                <a:ext cx="242888" cy="447675"/>
              </a:xfrm>
              <a:custGeom>
                <a:gdLst>
                  <a:gd name="T0" fmla="*/ 66 w 66"/>
                  <a:gd name="T1" fmla="*/ 60 h 122"/>
                  <a:gd name="T2" fmla="*/ 54 w 66"/>
                  <a:gd name="T3" fmla="*/ 92 h 122"/>
                  <a:gd name="T4" fmla="*/ 35 w 66"/>
                  <a:gd name="T5" fmla="*/ 122 h 122"/>
                  <a:gd name="T6" fmla="*/ 14 w 66"/>
                  <a:gd name="T7" fmla="*/ 93 h 122"/>
                  <a:gd name="T8" fmla="*/ 0 w 66"/>
                  <a:gd name="T9" fmla="*/ 62 h 122"/>
                  <a:gd name="T10" fmla="*/ 31 w 66"/>
                  <a:gd name="T11" fmla="*/ 0 h 122"/>
                  <a:gd name="T12" fmla="*/ 35 w 66"/>
                  <a:gd name="T13" fmla="*/ 94 h 122"/>
                  <a:gd name="T14" fmla="*/ 31 w 66"/>
                  <a:gd name="T15" fmla="*/ 0 h 122"/>
                  <a:gd name="T16" fmla="*/ 66 w 66"/>
                  <a:gd name="T17" fmla="*/ 60 h 1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22">
                    <a:moveTo>
                      <a:pt x="66" y="60"/>
                    </a:moveTo>
                    <a:cubicBezTo>
                      <a:pt x="59" y="66"/>
                      <a:pt x="48" y="77"/>
                      <a:pt x="54" y="92"/>
                    </a:cubicBezTo>
                    <a:cubicBezTo>
                      <a:pt x="43" y="97"/>
                      <a:pt x="36" y="107"/>
                      <a:pt x="35" y="122"/>
                    </a:cubicBezTo>
                    <a:cubicBezTo>
                      <a:pt x="33" y="108"/>
                      <a:pt x="26" y="98"/>
                      <a:pt x="14" y="93"/>
                    </a:cubicBezTo>
                    <a:cubicBezTo>
                      <a:pt x="20" y="78"/>
                      <a:pt x="10" y="67"/>
                      <a:pt x="0" y="62"/>
                    </a:cubicBezTo>
                    <a:cubicBezTo>
                      <a:pt x="18" y="44"/>
                      <a:pt x="28" y="16"/>
                      <a:pt x="31" y="0"/>
                    </a:cubicBezTo>
                    <a:cubicBezTo>
                      <a:pt x="35" y="26"/>
                      <a:pt x="37" y="74"/>
                      <a:pt x="35" y="94"/>
                    </a:cubicBezTo>
                    <a:cubicBezTo>
                      <a:pt x="33" y="67"/>
                      <a:pt x="29" y="21"/>
                      <a:pt x="31" y="0"/>
                    </a:cubicBezTo>
                    <a:cubicBezTo>
                      <a:pt x="31" y="1"/>
                      <a:pt x="45" y="49"/>
                      <a:pt x="66" y="60"/>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chenying0907 36"/>
              <p:cNvSpPr>
                <a:spLocks noChangeArrowheads="1"/>
              </p:cNvSpPr>
              <p:nvPr/>
            </p:nvSpPr>
            <p:spPr bwMode="auto">
              <a:xfrm>
                <a:off x="4575175" y="3217863"/>
                <a:ext cx="147638" cy="142875"/>
              </a:xfrm>
              <a:prstGeom prst="ellipse">
                <a:avLst/>
              </a:pr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3" name="chenying0907 112"/>
            <p:cNvGrpSpPr/>
            <p:nvPr/>
          </p:nvGrpSpPr>
          <p:grpSpPr>
            <a:xfrm>
              <a:off x="1763713" y="5351533"/>
              <a:ext cx="2814637" cy="769938"/>
              <a:chOff x="1763713" y="4281488"/>
              <a:chExt cx="2814637" cy="769938"/>
            </a:xfrm>
          </p:grpSpPr>
          <p:sp>
            <p:nvSpPr>
              <p:cNvPr id="44" name="chenying0907 37"/>
              <p:cNvSpPr/>
              <p:nvPr/>
            </p:nvSpPr>
            <p:spPr bwMode="auto">
              <a:xfrm>
                <a:off x="3046413" y="4589463"/>
                <a:ext cx="249238" cy="461963"/>
              </a:xfrm>
              <a:custGeom>
                <a:gdLst>
                  <a:gd name="T0" fmla="*/ 58 w 68"/>
                  <a:gd name="T1" fmla="*/ 32 h 126"/>
                  <a:gd name="T2" fmla="*/ 33 w 68"/>
                  <a:gd name="T3" fmla="*/ 0 h 126"/>
                  <a:gd name="T4" fmla="*/ 35 w 68"/>
                  <a:gd name="T5" fmla="*/ 98 h 126"/>
                  <a:gd name="T6" fmla="*/ 33 w 68"/>
                  <a:gd name="T7" fmla="*/ 0 h 126"/>
                  <a:gd name="T8" fmla="*/ 9 w 68"/>
                  <a:gd name="T9" fmla="*/ 30 h 126"/>
                  <a:gd name="T10" fmla="*/ 0 w 68"/>
                  <a:gd name="T11" fmla="*/ 64 h 126"/>
                  <a:gd name="T12" fmla="*/ 14 w 68"/>
                  <a:gd name="T13" fmla="*/ 96 h 126"/>
                  <a:gd name="T14" fmla="*/ 35 w 68"/>
                  <a:gd name="T15" fmla="*/ 126 h 126"/>
                  <a:gd name="T16" fmla="*/ 55 w 68"/>
                  <a:gd name="T17" fmla="*/ 95 h 126"/>
                  <a:gd name="T18" fmla="*/ 68 w 68"/>
                  <a:gd name="T19" fmla="*/ 63 h 126"/>
                  <a:gd name="T20" fmla="*/ 58 w 68"/>
                  <a:gd name="T21" fmla="*/ 32 h 1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125">
                    <a:moveTo>
                      <a:pt x="58" y="32"/>
                    </a:moveTo>
                    <a:cubicBezTo>
                      <a:pt x="46" y="26"/>
                      <a:pt x="35" y="15"/>
                      <a:pt x="33" y="0"/>
                    </a:cubicBezTo>
                    <a:cubicBezTo>
                      <a:pt x="37" y="27"/>
                      <a:pt x="38" y="77"/>
                      <a:pt x="35" y="98"/>
                    </a:cubicBezTo>
                    <a:cubicBezTo>
                      <a:pt x="34" y="70"/>
                      <a:pt x="30" y="22"/>
                      <a:pt x="33" y="0"/>
                    </a:cubicBezTo>
                    <a:cubicBezTo>
                      <a:pt x="31" y="15"/>
                      <a:pt x="21" y="24"/>
                      <a:pt x="9" y="30"/>
                    </a:cubicBezTo>
                    <a:cubicBezTo>
                      <a:pt x="12" y="44"/>
                      <a:pt x="9" y="56"/>
                      <a:pt x="0" y="64"/>
                    </a:cubicBezTo>
                    <a:cubicBezTo>
                      <a:pt x="10" y="70"/>
                      <a:pt x="20" y="81"/>
                      <a:pt x="14" y="96"/>
                    </a:cubicBezTo>
                    <a:cubicBezTo>
                      <a:pt x="26" y="102"/>
                      <a:pt x="33" y="112"/>
                      <a:pt x="35" y="126"/>
                    </a:cubicBezTo>
                    <a:cubicBezTo>
                      <a:pt x="37" y="112"/>
                      <a:pt x="43" y="101"/>
                      <a:pt x="55" y="95"/>
                    </a:cubicBezTo>
                    <a:cubicBezTo>
                      <a:pt x="49" y="80"/>
                      <a:pt x="60" y="69"/>
                      <a:pt x="68" y="63"/>
                    </a:cubicBezTo>
                    <a:cubicBezTo>
                      <a:pt x="59" y="57"/>
                      <a:pt x="54" y="48"/>
                      <a:pt x="58" y="32"/>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chenying0907 38"/>
              <p:cNvSpPr>
                <a:spLocks noChangeArrowheads="1"/>
              </p:cNvSpPr>
              <p:nvPr/>
            </p:nvSpPr>
            <p:spPr bwMode="auto">
              <a:xfrm>
                <a:off x="3119438" y="4541838"/>
                <a:ext cx="88900" cy="87313"/>
              </a:xfrm>
              <a:prstGeom prst="ellipse">
                <a:avLst/>
              </a:pr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chenying0907 45"/>
              <p:cNvSpPr/>
              <p:nvPr/>
            </p:nvSpPr>
            <p:spPr bwMode="auto">
              <a:xfrm>
                <a:off x="3130550" y="4281488"/>
                <a:ext cx="1447800" cy="454025"/>
              </a:xfrm>
              <a:custGeom>
                <a:gdLst>
                  <a:gd name="T0" fmla="*/ 15 w 394"/>
                  <a:gd name="T1" fmla="*/ 56 h 124"/>
                  <a:gd name="T2" fmla="*/ 73 w 394"/>
                  <a:gd name="T3" fmla="*/ 82 h 124"/>
                  <a:gd name="T4" fmla="*/ 106 w 394"/>
                  <a:gd name="T5" fmla="*/ 78 h 124"/>
                  <a:gd name="T6" fmla="*/ 199 w 394"/>
                  <a:gd name="T7" fmla="*/ 65 h 124"/>
                  <a:gd name="T8" fmla="*/ 173 w 394"/>
                  <a:gd name="T9" fmla="*/ 75 h 124"/>
                  <a:gd name="T10" fmla="*/ 168 w 394"/>
                  <a:gd name="T11" fmla="*/ 91 h 124"/>
                  <a:gd name="T12" fmla="*/ 194 w 394"/>
                  <a:gd name="T13" fmla="*/ 95 h 124"/>
                  <a:gd name="T14" fmla="*/ 183 w 394"/>
                  <a:gd name="T15" fmla="*/ 81 h 124"/>
                  <a:gd name="T16" fmla="*/ 180 w 394"/>
                  <a:gd name="T17" fmla="*/ 87 h 124"/>
                  <a:gd name="T18" fmla="*/ 186 w 394"/>
                  <a:gd name="T19" fmla="*/ 91 h 124"/>
                  <a:gd name="T20" fmla="*/ 189 w 394"/>
                  <a:gd name="T21" fmla="*/ 83 h 124"/>
                  <a:gd name="T22" fmla="*/ 191 w 394"/>
                  <a:gd name="T23" fmla="*/ 92 h 124"/>
                  <a:gd name="T24" fmla="*/ 173 w 394"/>
                  <a:gd name="T25" fmla="*/ 89 h 124"/>
                  <a:gd name="T26" fmla="*/ 213 w 394"/>
                  <a:gd name="T27" fmla="*/ 66 h 124"/>
                  <a:gd name="T28" fmla="*/ 252 w 394"/>
                  <a:gd name="T29" fmla="*/ 85 h 124"/>
                  <a:gd name="T30" fmla="*/ 228 w 394"/>
                  <a:gd name="T31" fmla="*/ 108 h 124"/>
                  <a:gd name="T32" fmla="*/ 228 w 394"/>
                  <a:gd name="T33" fmla="*/ 92 h 124"/>
                  <a:gd name="T34" fmla="*/ 228 w 394"/>
                  <a:gd name="T35" fmla="*/ 97 h 124"/>
                  <a:gd name="T36" fmla="*/ 237 w 394"/>
                  <a:gd name="T37" fmla="*/ 101 h 124"/>
                  <a:gd name="T38" fmla="*/ 241 w 394"/>
                  <a:gd name="T39" fmla="*/ 92 h 124"/>
                  <a:gd name="T40" fmla="*/ 226 w 394"/>
                  <a:gd name="T41" fmla="*/ 88 h 124"/>
                  <a:gd name="T42" fmla="*/ 225 w 394"/>
                  <a:gd name="T43" fmla="*/ 113 h 124"/>
                  <a:gd name="T44" fmla="*/ 255 w 394"/>
                  <a:gd name="T45" fmla="*/ 84 h 124"/>
                  <a:gd name="T46" fmla="*/ 227 w 394"/>
                  <a:gd name="T47" fmla="*/ 66 h 124"/>
                  <a:gd name="T48" fmla="*/ 245 w 394"/>
                  <a:gd name="T49" fmla="*/ 69 h 124"/>
                  <a:gd name="T50" fmla="*/ 342 w 394"/>
                  <a:gd name="T51" fmla="*/ 120 h 124"/>
                  <a:gd name="T52" fmla="*/ 390 w 394"/>
                  <a:gd name="T53" fmla="*/ 81 h 124"/>
                  <a:gd name="T54" fmla="*/ 339 w 394"/>
                  <a:gd name="T55" fmla="*/ 67 h 124"/>
                  <a:gd name="T56" fmla="*/ 338 w 394"/>
                  <a:gd name="T57" fmla="*/ 90 h 124"/>
                  <a:gd name="T58" fmla="*/ 355 w 394"/>
                  <a:gd name="T59" fmla="*/ 95 h 124"/>
                  <a:gd name="T60" fmla="*/ 354 w 394"/>
                  <a:gd name="T61" fmla="*/ 69 h 124"/>
                  <a:gd name="T62" fmla="*/ 376 w 394"/>
                  <a:gd name="T63" fmla="*/ 85 h 124"/>
                  <a:gd name="T64" fmla="*/ 343 w 394"/>
                  <a:gd name="T65" fmla="*/ 112 h 124"/>
                  <a:gd name="T66" fmla="*/ 246 w 394"/>
                  <a:gd name="T67" fmla="*/ 65 h 124"/>
                  <a:gd name="T68" fmla="*/ 125 w 394"/>
                  <a:gd name="T69" fmla="*/ 69 h 124"/>
                  <a:gd name="T70" fmla="*/ 127 w 394"/>
                  <a:gd name="T71" fmla="*/ 67 h 124"/>
                  <a:gd name="T72" fmla="*/ 134 w 394"/>
                  <a:gd name="T73" fmla="*/ 44 h 124"/>
                  <a:gd name="T74" fmla="*/ 98 w 394"/>
                  <a:gd name="T75" fmla="*/ 39 h 124"/>
                  <a:gd name="T76" fmla="*/ 114 w 394"/>
                  <a:gd name="T77" fmla="*/ 59 h 124"/>
                  <a:gd name="T78" fmla="*/ 118 w 394"/>
                  <a:gd name="T79" fmla="*/ 50 h 124"/>
                  <a:gd name="T80" fmla="*/ 109 w 394"/>
                  <a:gd name="T81" fmla="*/ 45 h 124"/>
                  <a:gd name="T82" fmla="*/ 105 w 394"/>
                  <a:gd name="T83" fmla="*/ 56 h 124"/>
                  <a:gd name="T84" fmla="*/ 103 w 394"/>
                  <a:gd name="T85" fmla="*/ 43 h 124"/>
                  <a:gd name="T86" fmla="*/ 127 w 394"/>
                  <a:gd name="T87" fmla="*/ 47 h 124"/>
                  <a:gd name="T88" fmla="*/ 73 w 394"/>
                  <a:gd name="T89" fmla="*/ 79 h 124"/>
                  <a:gd name="T90" fmla="*/ 19 w 394"/>
                  <a:gd name="T91" fmla="*/ 53 h 124"/>
                  <a:gd name="T92" fmla="*/ 52 w 394"/>
                  <a:gd name="T93" fmla="*/ 21 h 124"/>
                  <a:gd name="T94" fmla="*/ 51 w 394"/>
                  <a:gd name="T95" fmla="*/ 44 h 124"/>
                  <a:gd name="T96" fmla="*/ 51 w 394"/>
                  <a:gd name="T97" fmla="*/ 37 h 124"/>
                  <a:gd name="T98" fmla="*/ 39 w 394"/>
                  <a:gd name="T99" fmla="*/ 31 h 124"/>
                  <a:gd name="T100" fmla="*/ 33 w 394"/>
                  <a:gd name="T101" fmla="*/ 44 h 124"/>
                  <a:gd name="T102" fmla="*/ 54 w 394"/>
                  <a:gd name="T103" fmla="*/ 49 h 124"/>
                  <a:gd name="T104" fmla="*/ 55 w 394"/>
                  <a:gd name="T105" fmla="*/ 15 h 124"/>
                  <a:gd name="T106" fmla="*/ 15 w 394"/>
                  <a:gd name="T107" fmla="*/ 56 h 1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4" h="124">
                    <a:moveTo>
                      <a:pt x="15" y="56"/>
                    </a:moveTo>
                    <a:cubicBezTo>
                      <a:pt x="25" y="75"/>
                      <a:pt x="53" y="81"/>
                      <a:pt x="73" y="82"/>
                    </a:cubicBezTo>
                    <a:cubicBezTo>
                      <a:pt x="84" y="83"/>
                      <a:pt x="95" y="81"/>
                      <a:pt x="106" y="78"/>
                    </a:cubicBezTo>
                    <a:cubicBezTo>
                      <a:pt x="134" y="71"/>
                      <a:pt x="168" y="65"/>
                      <a:pt x="199" y="65"/>
                    </a:cubicBezTo>
                    <a:cubicBezTo>
                      <a:pt x="188" y="66"/>
                      <a:pt x="179" y="69"/>
                      <a:pt x="173" y="75"/>
                    </a:cubicBezTo>
                    <a:cubicBezTo>
                      <a:pt x="167" y="80"/>
                      <a:pt x="166" y="86"/>
                      <a:pt x="168" y="91"/>
                    </a:cubicBezTo>
                    <a:cubicBezTo>
                      <a:pt x="171" y="103"/>
                      <a:pt x="186" y="105"/>
                      <a:pt x="194" y="95"/>
                    </a:cubicBezTo>
                    <a:cubicBezTo>
                      <a:pt x="201" y="87"/>
                      <a:pt x="194" y="75"/>
                      <a:pt x="183" y="81"/>
                    </a:cubicBezTo>
                    <a:cubicBezTo>
                      <a:pt x="180" y="82"/>
                      <a:pt x="179" y="85"/>
                      <a:pt x="180" y="87"/>
                    </a:cubicBezTo>
                    <a:cubicBezTo>
                      <a:pt x="180" y="90"/>
                      <a:pt x="184" y="92"/>
                      <a:pt x="186" y="91"/>
                    </a:cubicBezTo>
                    <a:cubicBezTo>
                      <a:pt x="189" y="89"/>
                      <a:pt x="191" y="86"/>
                      <a:pt x="189" y="83"/>
                    </a:cubicBezTo>
                    <a:cubicBezTo>
                      <a:pt x="192" y="84"/>
                      <a:pt x="193" y="89"/>
                      <a:pt x="191" y="92"/>
                    </a:cubicBezTo>
                    <a:cubicBezTo>
                      <a:pt x="184" y="98"/>
                      <a:pt x="175" y="97"/>
                      <a:pt x="173" y="89"/>
                    </a:cubicBezTo>
                    <a:cubicBezTo>
                      <a:pt x="169" y="73"/>
                      <a:pt x="201" y="66"/>
                      <a:pt x="213" y="66"/>
                    </a:cubicBezTo>
                    <a:cubicBezTo>
                      <a:pt x="226" y="67"/>
                      <a:pt x="245" y="72"/>
                      <a:pt x="252" y="85"/>
                    </a:cubicBezTo>
                    <a:cubicBezTo>
                      <a:pt x="259" y="100"/>
                      <a:pt x="241" y="115"/>
                      <a:pt x="228" y="108"/>
                    </a:cubicBezTo>
                    <a:cubicBezTo>
                      <a:pt x="222" y="104"/>
                      <a:pt x="221" y="95"/>
                      <a:pt x="228" y="92"/>
                    </a:cubicBezTo>
                    <a:cubicBezTo>
                      <a:pt x="227" y="93"/>
                      <a:pt x="227" y="95"/>
                      <a:pt x="228" y="97"/>
                    </a:cubicBezTo>
                    <a:cubicBezTo>
                      <a:pt x="229" y="101"/>
                      <a:pt x="233" y="103"/>
                      <a:pt x="237" y="101"/>
                    </a:cubicBezTo>
                    <a:cubicBezTo>
                      <a:pt x="241" y="100"/>
                      <a:pt x="243" y="96"/>
                      <a:pt x="241" y="92"/>
                    </a:cubicBezTo>
                    <a:cubicBezTo>
                      <a:pt x="239" y="86"/>
                      <a:pt x="231" y="86"/>
                      <a:pt x="226" y="88"/>
                    </a:cubicBezTo>
                    <a:cubicBezTo>
                      <a:pt x="217" y="94"/>
                      <a:pt x="217" y="107"/>
                      <a:pt x="225" y="113"/>
                    </a:cubicBezTo>
                    <a:cubicBezTo>
                      <a:pt x="243" y="124"/>
                      <a:pt x="266" y="104"/>
                      <a:pt x="255" y="84"/>
                    </a:cubicBezTo>
                    <a:cubicBezTo>
                      <a:pt x="250" y="74"/>
                      <a:pt x="238" y="68"/>
                      <a:pt x="227" y="66"/>
                    </a:cubicBezTo>
                    <a:cubicBezTo>
                      <a:pt x="233" y="66"/>
                      <a:pt x="239" y="68"/>
                      <a:pt x="245" y="69"/>
                    </a:cubicBezTo>
                    <a:cubicBezTo>
                      <a:pt x="290" y="81"/>
                      <a:pt x="311" y="113"/>
                      <a:pt x="342" y="120"/>
                    </a:cubicBezTo>
                    <a:cubicBezTo>
                      <a:pt x="365" y="124"/>
                      <a:pt x="394" y="106"/>
                      <a:pt x="390" y="81"/>
                    </a:cubicBezTo>
                    <a:cubicBezTo>
                      <a:pt x="386" y="58"/>
                      <a:pt x="354" y="50"/>
                      <a:pt x="339" y="67"/>
                    </a:cubicBezTo>
                    <a:cubicBezTo>
                      <a:pt x="333" y="74"/>
                      <a:pt x="333" y="83"/>
                      <a:pt x="338" y="90"/>
                    </a:cubicBezTo>
                    <a:cubicBezTo>
                      <a:pt x="342" y="95"/>
                      <a:pt x="349" y="97"/>
                      <a:pt x="355" y="95"/>
                    </a:cubicBezTo>
                    <a:cubicBezTo>
                      <a:pt x="368" y="90"/>
                      <a:pt x="367" y="72"/>
                      <a:pt x="354" y="69"/>
                    </a:cubicBezTo>
                    <a:cubicBezTo>
                      <a:pt x="363" y="65"/>
                      <a:pt x="374" y="71"/>
                      <a:pt x="376" y="85"/>
                    </a:cubicBezTo>
                    <a:cubicBezTo>
                      <a:pt x="379" y="104"/>
                      <a:pt x="361" y="116"/>
                      <a:pt x="343" y="112"/>
                    </a:cubicBezTo>
                    <a:cubicBezTo>
                      <a:pt x="316" y="106"/>
                      <a:pt x="292" y="76"/>
                      <a:pt x="246" y="65"/>
                    </a:cubicBezTo>
                    <a:cubicBezTo>
                      <a:pt x="212" y="56"/>
                      <a:pt x="164" y="60"/>
                      <a:pt x="125" y="69"/>
                    </a:cubicBezTo>
                    <a:cubicBezTo>
                      <a:pt x="126" y="68"/>
                      <a:pt x="127" y="67"/>
                      <a:pt x="127" y="67"/>
                    </a:cubicBezTo>
                    <a:cubicBezTo>
                      <a:pt x="135" y="59"/>
                      <a:pt x="137" y="51"/>
                      <a:pt x="134" y="44"/>
                    </a:cubicBezTo>
                    <a:cubicBezTo>
                      <a:pt x="129" y="28"/>
                      <a:pt x="109" y="26"/>
                      <a:pt x="98" y="39"/>
                    </a:cubicBezTo>
                    <a:cubicBezTo>
                      <a:pt x="88" y="50"/>
                      <a:pt x="99" y="66"/>
                      <a:pt x="114" y="59"/>
                    </a:cubicBezTo>
                    <a:cubicBezTo>
                      <a:pt x="118" y="57"/>
                      <a:pt x="119" y="53"/>
                      <a:pt x="118" y="50"/>
                    </a:cubicBezTo>
                    <a:cubicBezTo>
                      <a:pt x="117" y="46"/>
                      <a:pt x="113" y="44"/>
                      <a:pt x="109" y="45"/>
                    </a:cubicBezTo>
                    <a:cubicBezTo>
                      <a:pt x="104" y="47"/>
                      <a:pt x="103" y="52"/>
                      <a:pt x="105" y="56"/>
                    </a:cubicBezTo>
                    <a:cubicBezTo>
                      <a:pt x="100" y="55"/>
                      <a:pt x="99" y="47"/>
                      <a:pt x="103" y="43"/>
                    </a:cubicBezTo>
                    <a:cubicBezTo>
                      <a:pt x="111" y="35"/>
                      <a:pt x="124" y="37"/>
                      <a:pt x="127" y="47"/>
                    </a:cubicBezTo>
                    <a:cubicBezTo>
                      <a:pt x="133" y="70"/>
                      <a:pt x="89" y="79"/>
                      <a:pt x="73" y="79"/>
                    </a:cubicBezTo>
                    <a:cubicBezTo>
                      <a:pt x="55" y="78"/>
                      <a:pt x="28" y="71"/>
                      <a:pt x="19" y="53"/>
                    </a:cubicBezTo>
                    <a:cubicBezTo>
                      <a:pt x="8" y="33"/>
                      <a:pt x="34" y="12"/>
                      <a:pt x="52" y="21"/>
                    </a:cubicBezTo>
                    <a:cubicBezTo>
                      <a:pt x="60" y="27"/>
                      <a:pt x="61" y="39"/>
                      <a:pt x="51" y="44"/>
                    </a:cubicBezTo>
                    <a:cubicBezTo>
                      <a:pt x="52" y="42"/>
                      <a:pt x="52" y="40"/>
                      <a:pt x="51" y="37"/>
                    </a:cubicBezTo>
                    <a:cubicBezTo>
                      <a:pt x="50" y="32"/>
                      <a:pt x="44" y="29"/>
                      <a:pt x="39" y="31"/>
                    </a:cubicBezTo>
                    <a:cubicBezTo>
                      <a:pt x="34" y="33"/>
                      <a:pt x="31" y="39"/>
                      <a:pt x="33" y="44"/>
                    </a:cubicBezTo>
                    <a:cubicBezTo>
                      <a:pt x="36" y="52"/>
                      <a:pt x="47" y="52"/>
                      <a:pt x="54" y="49"/>
                    </a:cubicBezTo>
                    <a:cubicBezTo>
                      <a:pt x="67" y="42"/>
                      <a:pt x="67" y="23"/>
                      <a:pt x="55" y="15"/>
                    </a:cubicBezTo>
                    <a:cubicBezTo>
                      <a:pt x="31" y="0"/>
                      <a:pt x="0" y="27"/>
                      <a:pt x="15" y="56"/>
                    </a:cubicBezTo>
                    <a:close/>
                  </a:path>
                </a:pathLst>
              </a:custGeom>
              <a:solidFill>
                <a:srgbClr val="943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chenying0907 46"/>
              <p:cNvSpPr/>
              <p:nvPr/>
            </p:nvSpPr>
            <p:spPr bwMode="auto">
              <a:xfrm>
                <a:off x="1763713" y="4281488"/>
                <a:ext cx="1447800" cy="454025"/>
              </a:xfrm>
              <a:custGeom>
                <a:gdLst>
                  <a:gd name="T0" fmla="*/ 379 w 394"/>
                  <a:gd name="T1" fmla="*/ 56 h 124"/>
                  <a:gd name="T2" fmla="*/ 321 w 394"/>
                  <a:gd name="T3" fmla="*/ 82 h 124"/>
                  <a:gd name="T4" fmla="*/ 287 w 394"/>
                  <a:gd name="T5" fmla="*/ 78 h 124"/>
                  <a:gd name="T6" fmla="*/ 195 w 394"/>
                  <a:gd name="T7" fmla="*/ 65 h 124"/>
                  <a:gd name="T8" fmla="*/ 221 w 394"/>
                  <a:gd name="T9" fmla="*/ 75 h 124"/>
                  <a:gd name="T10" fmla="*/ 226 w 394"/>
                  <a:gd name="T11" fmla="*/ 91 h 124"/>
                  <a:gd name="T12" fmla="*/ 200 w 394"/>
                  <a:gd name="T13" fmla="*/ 95 h 124"/>
                  <a:gd name="T14" fmla="*/ 211 w 394"/>
                  <a:gd name="T15" fmla="*/ 81 h 124"/>
                  <a:gd name="T16" fmla="*/ 214 w 394"/>
                  <a:gd name="T17" fmla="*/ 87 h 124"/>
                  <a:gd name="T18" fmla="*/ 208 w 394"/>
                  <a:gd name="T19" fmla="*/ 91 h 124"/>
                  <a:gd name="T20" fmla="*/ 205 w 394"/>
                  <a:gd name="T21" fmla="*/ 83 h 124"/>
                  <a:gd name="T22" fmla="*/ 203 w 394"/>
                  <a:gd name="T23" fmla="*/ 92 h 124"/>
                  <a:gd name="T24" fmla="*/ 221 w 394"/>
                  <a:gd name="T25" fmla="*/ 89 h 124"/>
                  <a:gd name="T26" fmla="*/ 181 w 394"/>
                  <a:gd name="T27" fmla="*/ 66 h 124"/>
                  <a:gd name="T28" fmla="*/ 142 w 394"/>
                  <a:gd name="T29" fmla="*/ 85 h 124"/>
                  <a:gd name="T30" fmla="*/ 166 w 394"/>
                  <a:gd name="T31" fmla="*/ 108 h 124"/>
                  <a:gd name="T32" fmla="*/ 166 w 394"/>
                  <a:gd name="T33" fmla="*/ 92 h 124"/>
                  <a:gd name="T34" fmla="*/ 166 w 394"/>
                  <a:gd name="T35" fmla="*/ 97 h 124"/>
                  <a:gd name="T36" fmla="*/ 157 w 394"/>
                  <a:gd name="T37" fmla="*/ 101 h 124"/>
                  <a:gd name="T38" fmla="*/ 152 w 394"/>
                  <a:gd name="T39" fmla="*/ 92 h 124"/>
                  <a:gd name="T40" fmla="*/ 167 w 394"/>
                  <a:gd name="T41" fmla="*/ 88 h 124"/>
                  <a:gd name="T42" fmla="*/ 169 w 394"/>
                  <a:gd name="T43" fmla="*/ 113 h 124"/>
                  <a:gd name="T44" fmla="*/ 139 w 394"/>
                  <a:gd name="T45" fmla="*/ 84 h 124"/>
                  <a:gd name="T46" fmla="*/ 167 w 394"/>
                  <a:gd name="T47" fmla="*/ 66 h 124"/>
                  <a:gd name="T48" fmla="*/ 149 w 394"/>
                  <a:gd name="T49" fmla="*/ 69 h 124"/>
                  <a:gd name="T50" fmla="*/ 52 w 394"/>
                  <a:gd name="T51" fmla="*/ 120 h 124"/>
                  <a:gd name="T52" fmla="*/ 4 w 394"/>
                  <a:gd name="T53" fmla="*/ 81 h 124"/>
                  <a:gd name="T54" fmla="*/ 54 w 394"/>
                  <a:gd name="T55" fmla="*/ 67 h 124"/>
                  <a:gd name="T56" fmla="*/ 56 w 394"/>
                  <a:gd name="T57" fmla="*/ 90 h 124"/>
                  <a:gd name="T58" fmla="*/ 38 w 394"/>
                  <a:gd name="T59" fmla="*/ 95 h 124"/>
                  <a:gd name="T60" fmla="*/ 40 w 394"/>
                  <a:gd name="T61" fmla="*/ 69 h 124"/>
                  <a:gd name="T62" fmla="*/ 17 w 394"/>
                  <a:gd name="T63" fmla="*/ 85 h 124"/>
                  <a:gd name="T64" fmla="*/ 50 w 394"/>
                  <a:gd name="T65" fmla="*/ 112 h 124"/>
                  <a:gd name="T66" fmla="*/ 148 w 394"/>
                  <a:gd name="T67" fmla="*/ 65 h 124"/>
                  <a:gd name="T68" fmla="*/ 269 w 394"/>
                  <a:gd name="T69" fmla="*/ 69 h 124"/>
                  <a:gd name="T70" fmla="*/ 267 w 394"/>
                  <a:gd name="T71" fmla="*/ 67 h 124"/>
                  <a:gd name="T72" fmla="*/ 259 w 394"/>
                  <a:gd name="T73" fmla="*/ 44 h 124"/>
                  <a:gd name="T74" fmla="*/ 296 w 394"/>
                  <a:gd name="T75" fmla="*/ 39 h 124"/>
                  <a:gd name="T76" fmla="*/ 280 w 394"/>
                  <a:gd name="T77" fmla="*/ 59 h 124"/>
                  <a:gd name="T78" fmla="*/ 276 w 394"/>
                  <a:gd name="T79" fmla="*/ 50 h 124"/>
                  <a:gd name="T80" fmla="*/ 285 w 394"/>
                  <a:gd name="T81" fmla="*/ 45 h 124"/>
                  <a:gd name="T82" fmla="*/ 289 w 394"/>
                  <a:gd name="T83" fmla="*/ 56 h 124"/>
                  <a:gd name="T84" fmla="*/ 291 w 394"/>
                  <a:gd name="T85" fmla="*/ 43 h 124"/>
                  <a:gd name="T86" fmla="*/ 267 w 394"/>
                  <a:gd name="T87" fmla="*/ 47 h 124"/>
                  <a:gd name="T88" fmla="*/ 321 w 394"/>
                  <a:gd name="T89" fmla="*/ 79 h 124"/>
                  <a:gd name="T90" fmla="*/ 375 w 394"/>
                  <a:gd name="T91" fmla="*/ 53 h 124"/>
                  <a:gd name="T92" fmla="*/ 342 w 394"/>
                  <a:gd name="T93" fmla="*/ 21 h 124"/>
                  <a:gd name="T94" fmla="*/ 343 w 394"/>
                  <a:gd name="T95" fmla="*/ 44 h 124"/>
                  <a:gd name="T96" fmla="*/ 342 w 394"/>
                  <a:gd name="T97" fmla="*/ 37 h 124"/>
                  <a:gd name="T98" fmla="*/ 355 w 394"/>
                  <a:gd name="T99" fmla="*/ 31 h 124"/>
                  <a:gd name="T100" fmla="*/ 361 w 394"/>
                  <a:gd name="T101" fmla="*/ 44 h 124"/>
                  <a:gd name="T102" fmla="*/ 340 w 394"/>
                  <a:gd name="T103" fmla="*/ 49 h 124"/>
                  <a:gd name="T104" fmla="*/ 339 w 394"/>
                  <a:gd name="T105" fmla="*/ 15 h 124"/>
                  <a:gd name="T106" fmla="*/ 379 w 394"/>
                  <a:gd name="T107" fmla="*/ 56 h 1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4" h="124">
                    <a:moveTo>
                      <a:pt x="379" y="56"/>
                    </a:moveTo>
                    <a:cubicBezTo>
                      <a:pt x="369" y="75"/>
                      <a:pt x="341" y="81"/>
                      <a:pt x="321" y="82"/>
                    </a:cubicBezTo>
                    <a:cubicBezTo>
                      <a:pt x="310" y="83"/>
                      <a:pt x="299" y="81"/>
                      <a:pt x="287" y="78"/>
                    </a:cubicBezTo>
                    <a:cubicBezTo>
                      <a:pt x="260" y="71"/>
                      <a:pt x="226" y="65"/>
                      <a:pt x="195" y="65"/>
                    </a:cubicBezTo>
                    <a:cubicBezTo>
                      <a:pt x="205" y="66"/>
                      <a:pt x="215" y="69"/>
                      <a:pt x="221" y="75"/>
                    </a:cubicBezTo>
                    <a:cubicBezTo>
                      <a:pt x="227" y="80"/>
                      <a:pt x="228" y="86"/>
                      <a:pt x="226" y="91"/>
                    </a:cubicBezTo>
                    <a:cubicBezTo>
                      <a:pt x="223" y="103"/>
                      <a:pt x="208" y="105"/>
                      <a:pt x="200" y="95"/>
                    </a:cubicBezTo>
                    <a:cubicBezTo>
                      <a:pt x="193" y="87"/>
                      <a:pt x="200" y="75"/>
                      <a:pt x="211" y="81"/>
                    </a:cubicBezTo>
                    <a:cubicBezTo>
                      <a:pt x="214" y="82"/>
                      <a:pt x="215" y="85"/>
                      <a:pt x="214" y="87"/>
                    </a:cubicBezTo>
                    <a:cubicBezTo>
                      <a:pt x="213" y="90"/>
                      <a:pt x="210" y="92"/>
                      <a:pt x="208" y="91"/>
                    </a:cubicBezTo>
                    <a:cubicBezTo>
                      <a:pt x="204" y="89"/>
                      <a:pt x="203" y="86"/>
                      <a:pt x="205" y="83"/>
                    </a:cubicBezTo>
                    <a:cubicBezTo>
                      <a:pt x="201" y="84"/>
                      <a:pt x="201" y="89"/>
                      <a:pt x="203" y="92"/>
                    </a:cubicBezTo>
                    <a:cubicBezTo>
                      <a:pt x="209" y="98"/>
                      <a:pt x="219" y="97"/>
                      <a:pt x="221" y="89"/>
                    </a:cubicBezTo>
                    <a:cubicBezTo>
                      <a:pt x="225" y="73"/>
                      <a:pt x="193" y="66"/>
                      <a:pt x="181" y="66"/>
                    </a:cubicBezTo>
                    <a:cubicBezTo>
                      <a:pt x="168" y="67"/>
                      <a:pt x="149" y="72"/>
                      <a:pt x="142" y="85"/>
                    </a:cubicBezTo>
                    <a:cubicBezTo>
                      <a:pt x="134" y="100"/>
                      <a:pt x="153" y="115"/>
                      <a:pt x="166" y="108"/>
                    </a:cubicBezTo>
                    <a:cubicBezTo>
                      <a:pt x="172" y="104"/>
                      <a:pt x="173" y="95"/>
                      <a:pt x="166" y="92"/>
                    </a:cubicBezTo>
                    <a:cubicBezTo>
                      <a:pt x="166" y="93"/>
                      <a:pt x="166" y="95"/>
                      <a:pt x="166" y="97"/>
                    </a:cubicBezTo>
                    <a:cubicBezTo>
                      <a:pt x="165" y="101"/>
                      <a:pt x="160" y="103"/>
                      <a:pt x="157" y="101"/>
                    </a:cubicBezTo>
                    <a:cubicBezTo>
                      <a:pt x="153" y="100"/>
                      <a:pt x="151" y="96"/>
                      <a:pt x="152" y="92"/>
                    </a:cubicBezTo>
                    <a:cubicBezTo>
                      <a:pt x="154" y="86"/>
                      <a:pt x="162" y="86"/>
                      <a:pt x="167" y="88"/>
                    </a:cubicBezTo>
                    <a:cubicBezTo>
                      <a:pt x="177" y="94"/>
                      <a:pt x="177" y="107"/>
                      <a:pt x="169" y="113"/>
                    </a:cubicBezTo>
                    <a:cubicBezTo>
                      <a:pt x="151" y="124"/>
                      <a:pt x="128" y="104"/>
                      <a:pt x="139" y="84"/>
                    </a:cubicBezTo>
                    <a:cubicBezTo>
                      <a:pt x="144" y="74"/>
                      <a:pt x="156" y="68"/>
                      <a:pt x="167" y="66"/>
                    </a:cubicBezTo>
                    <a:cubicBezTo>
                      <a:pt x="161" y="66"/>
                      <a:pt x="155" y="68"/>
                      <a:pt x="149" y="69"/>
                    </a:cubicBezTo>
                    <a:cubicBezTo>
                      <a:pt x="104" y="81"/>
                      <a:pt x="82" y="113"/>
                      <a:pt x="52" y="120"/>
                    </a:cubicBezTo>
                    <a:cubicBezTo>
                      <a:pt x="29" y="124"/>
                      <a:pt x="0" y="106"/>
                      <a:pt x="4" y="81"/>
                    </a:cubicBezTo>
                    <a:cubicBezTo>
                      <a:pt x="8" y="58"/>
                      <a:pt x="39" y="50"/>
                      <a:pt x="54" y="67"/>
                    </a:cubicBezTo>
                    <a:cubicBezTo>
                      <a:pt x="61" y="74"/>
                      <a:pt x="61" y="83"/>
                      <a:pt x="56" y="90"/>
                    </a:cubicBezTo>
                    <a:cubicBezTo>
                      <a:pt x="52" y="95"/>
                      <a:pt x="45" y="97"/>
                      <a:pt x="38" y="95"/>
                    </a:cubicBezTo>
                    <a:cubicBezTo>
                      <a:pt x="26" y="90"/>
                      <a:pt x="27" y="72"/>
                      <a:pt x="40" y="69"/>
                    </a:cubicBezTo>
                    <a:cubicBezTo>
                      <a:pt x="30" y="65"/>
                      <a:pt x="20" y="71"/>
                      <a:pt x="17" y="85"/>
                    </a:cubicBezTo>
                    <a:cubicBezTo>
                      <a:pt x="14" y="104"/>
                      <a:pt x="33" y="116"/>
                      <a:pt x="50" y="112"/>
                    </a:cubicBezTo>
                    <a:cubicBezTo>
                      <a:pt x="78" y="106"/>
                      <a:pt x="102" y="76"/>
                      <a:pt x="148" y="65"/>
                    </a:cubicBezTo>
                    <a:cubicBezTo>
                      <a:pt x="182" y="56"/>
                      <a:pt x="230" y="60"/>
                      <a:pt x="269" y="69"/>
                    </a:cubicBezTo>
                    <a:cubicBezTo>
                      <a:pt x="268" y="68"/>
                      <a:pt x="267" y="67"/>
                      <a:pt x="267" y="67"/>
                    </a:cubicBezTo>
                    <a:cubicBezTo>
                      <a:pt x="259" y="59"/>
                      <a:pt x="257" y="51"/>
                      <a:pt x="259" y="44"/>
                    </a:cubicBezTo>
                    <a:cubicBezTo>
                      <a:pt x="265" y="28"/>
                      <a:pt x="285" y="26"/>
                      <a:pt x="296" y="39"/>
                    </a:cubicBezTo>
                    <a:cubicBezTo>
                      <a:pt x="306" y="50"/>
                      <a:pt x="295" y="66"/>
                      <a:pt x="280" y="59"/>
                    </a:cubicBezTo>
                    <a:cubicBezTo>
                      <a:pt x="276" y="57"/>
                      <a:pt x="275" y="53"/>
                      <a:pt x="276" y="50"/>
                    </a:cubicBezTo>
                    <a:cubicBezTo>
                      <a:pt x="277" y="46"/>
                      <a:pt x="281" y="44"/>
                      <a:pt x="285" y="45"/>
                    </a:cubicBezTo>
                    <a:cubicBezTo>
                      <a:pt x="289" y="47"/>
                      <a:pt x="291" y="52"/>
                      <a:pt x="289" y="56"/>
                    </a:cubicBezTo>
                    <a:cubicBezTo>
                      <a:pt x="294" y="55"/>
                      <a:pt x="295" y="47"/>
                      <a:pt x="291" y="43"/>
                    </a:cubicBezTo>
                    <a:cubicBezTo>
                      <a:pt x="283" y="35"/>
                      <a:pt x="269" y="37"/>
                      <a:pt x="267" y="47"/>
                    </a:cubicBezTo>
                    <a:cubicBezTo>
                      <a:pt x="261" y="70"/>
                      <a:pt x="305" y="79"/>
                      <a:pt x="321" y="79"/>
                    </a:cubicBezTo>
                    <a:cubicBezTo>
                      <a:pt x="339" y="78"/>
                      <a:pt x="365" y="71"/>
                      <a:pt x="375" y="53"/>
                    </a:cubicBezTo>
                    <a:cubicBezTo>
                      <a:pt x="385" y="33"/>
                      <a:pt x="360" y="12"/>
                      <a:pt x="342" y="21"/>
                    </a:cubicBezTo>
                    <a:cubicBezTo>
                      <a:pt x="334" y="27"/>
                      <a:pt x="333" y="39"/>
                      <a:pt x="343" y="44"/>
                    </a:cubicBezTo>
                    <a:cubicBezTo>
                      <a:pt x="342" y="42"/>
                      <a:pt x="341" y="40"/>
                      <a:pt x="342" y="37"/>
                    </a:cubicBezTo>
                    <a:cubicBezTo>
                      <a:pt x="344" y="32"/>
                      <a:pt x="350" y="29"/>
                      <a:pt x="355" y="31"/>
                    </a:cubicBezTo>
                    <a:cubicBezTo>
                      <a:pt x="360" y="33"/>
                      <a:pt x="363" y="39"/>
                      <a:pt x="361" y="44"/>
                    </a:cubicBezTo>
                    <a:cubicBezTo>
                      <a:pt x="358" y="52"/>
                      <a:pt x="347" y="52"/>
                      <a:pt x="340" y="49"/>
                    </a:cubicBezTo>
                    <a:cubicBezTo>
                      <a:pt x="327" y="42"/>
                      <a:pt x="327" y="23"/>
                      <a:pt x="339" y="15"/>
                    </a:cubicBezTo>
                    <a:cubicBezTo>
                      <a:pt x="363" y="0"/>
                      <a:pt x="394" y="27"/>
                      <a:pt x="379" y="56"/>
                    </a:cubicBezTo>
                    <a:close/>
                  </a:path>
                </a:pathLst>
              </a:custGeom>
              <a:solidFill>
                <a:srgbClr val="943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chenying0907 47"/>
              <p:cNvSpPr/>
              <p:nvPr/>
            </p:nvSpPr>
            <p:spPr bwMode="auto">
              <a:xfrm>
                <a:off x="3289300" y="4614863"/>
                <a:ext cx="241300" cy="293688"/>
              </a:xfrm>
              <a:custGeom>
                <a:gdLst>
                  <a:gd name="T0" fmla="*/ 55 w 66"/>
                  <a:gd name="T1" fmla="*/ 22 h 80"/>
                  <a:gd name="T2" fmla="*/ 63 w 66"/>
                  <a:gd name="T3" fmla="*/ 50 h 80"/>
                  <a:gd name="T4" fmla="*/ 66 w 66"/>
                  <a:gd name="T5" fmla="*/ 80 h 80"/>
                  <a:gd name="T6" fmla="*/ 37 w 66"/>
                  <a:gd name="T7" fmla="*/ 71 h 80"/>
                  <a:gd name="T8" fmla="*/ 11 w 66"/>
                  <a:gd name="T9" fmla="*/ 57 h 80"/>
                  <a:gd name="T10" fmla="*/ 0 w 66"/>
                  <a:gd name="T11" fmla="*/ 0 h 80"/>
                  <a:gd name="T12" fmla="*/ 51 w 66"/>
                  <a:gd name="T13" fmla="*/ 61 h 80"/>
                  <a:gd name="T14" fmla="*/ 0 w 66"/>
                  <a:gd name="T15" fmla="*/ 0 h 80"/>
                  <a:gd name="T16" fmla="*/ 55 w 66"/>
                  <a:gd name="T17" fmla="*/ 22 h 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0">
                    <a:moveTo>
                      <a:pt x="55" y="22"/>
                    </a:moveTo>
                    <a:cubicBezTo>
                      <a:pt x="53" y="30"/>
                      <a:pt x="51" y="43"/>
                      <a:pt x="63" y="50"/>
                    </a:cubicBezTo>
                    <a:cubicBezTo>
                      <a:pt x="58" y="60"/>
                      <a:pt x="59" y="70"/>
                      <a:pt x="66" y="80"/>
                    </a:cubicBezTo>
                    <a:cubicBezTo>
                      <a:pt x="57" y="71"/>
                      <a:pt x="47" y="69"/>
                      <a:pt x="37" y="71"/>
                    </a:cubicBezTo>
                    <a:cubicBezTo>
                      <a:pt x="33" y="58"/>
                      <a:pt x="20" y="56"/>
                      <a:pt x="11" y="57"/>
                    </a:cubicBezTo>
                    <a:cubicBezTo>
                      <a:pt x="14" y="36"/>
                      <a:pt x="7" y="13"/>
                      <a:pt x="0" y="0"/>
                    </a:cubicBezTo>
                    <a:cubicBezTo>
                      <a:pt x="17" y="15"/>
                      <a:pt x="42" y="47"/>
                      <a:pt x="51" y="61"/>
                    </a:cubicBezTo>
                    <a:cubicBezTo>
                      <a:pt x="36" y="44"/>
                      <a:pt x="10" y="15"/>
                      <a:pt x="0" y="0"/>
                    </a:cubicBezTo>
                    <a:cubicBezTo>
                      <a:pt x="1" y="1"/>
                      <a:pt x="35" y="26"/>
                      <a:pt x="55" y="22"/>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chenying0907 48"/>
              <p:cNvSpPr/>
              <p:nvPr/>
            </p:nvSpPr>
            <p:spPr bwMode="auto">
              <a:xfrm>
                <a:off x="4097338" y="4575175"/>
                <a:ext cx="161925" cy="280988"/>
              </a:xfrm>
              <a:custGeom>
                <a:gdLst>
                  <a:gd name="T0" fmla="*/ 41 w 44"/>
                  <a:gd name="T1" fmla="*/ 27 h 77"/>
                  <a:gd name="T2" fmla="*/ 44 w 44"/>
                  <a:gd name="T3" fmla="*/ 51 h 77"/>
                  <a:gd name="T4" fmla="*/ 42 w 44"/>
                  <a:gd name="T5" fmla="*/ 77 h 77"/>
                  <a:gd name="T6" fmla="*/ 19 w 44"/>
                  <a:gd name="T7" fmla="*/ 65 h 77"/>
                  <a:gd name="T8" fmla="*/ 0 w 44"/>
                  <a:gd name="T9" fmla="*/ 50 h 77"/>
                  <a:gd name="T10" fmla="*/ 0 w 44"/>
                  <a:gd name="T11" fmla="*/ 0 h 77"/>
                  <a:gd name="T12" fmla="*/ 33 w 44"/>
                  <a:gd name="T13" fmla="*/ 59 h 77"/>
                  <a:gd name="T14" fmla="*/ 0 w 44"/>
                  <a:gd name="T15" fmla="*/ 0 h 77"/>
                  <a:gd name="T16" fmla="*/ 41 w 44"/>
                  <a:gd name="T17" fmla="*/ 27 h 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7">
                    <a:moveTo>
                      <a:pt x="41" y="27"/>
                    </a:moveTo>
                    <a:cubicBezTo>
                      <a:pt x="39" y="33"/>
                      <a:pt x="35" y="44"/>
                      <a:pt x="44" y="51"/>
                    </a:cubicBezTo>
                    <a:cubicBezTo>
                      <a:pt x="39" y="59"/>
                      <a:pt x="38" y="67"/>
                      <a:pt x="42" y="77"/>
                    </a:cubicBezTo>
                    <a:cubicBezTo>
                      <a:pt x="36" y="68"/>
                      <a:pt x="28" y="64"/>
                      <a:pt x="19" y="65"/>
                    </a:cubicBezTo>
                    <a:cubicBezTo>
                      <a:pt x="18" y="54"/>
                      <a:pt x="8" y="50"/>
                      <a:pt x="0" y="50"/>
                    </a:cubicBezTo>
                    <a:cubicBezTo>
                      <a:pt x="6" y="33"/>
                      <a:pt x="3" y="12"/>
                      <a:pt x="0" y="0"/>
                    </a:cubicBezTo>
                    <a:cubicBezTo>
                      <a:pt x="11" y="15"/>
                      <a:pt x="27" y="45"/>
                      <a:pt x="33" y="59"/>
                    </a:cubicBezTo>
                    <a:cubicBezTo>
                      <a:pt x="23" y="43"/>
                      <a:pt x="5" y="14"/>
                      <a:pt x="0" y="0"/>
                    </a:cubicBezTo>
                    <a:cubicBezTo>
                      <a:pt x="0" y="1"/>
                      <a:pt x="25" y="27"/>
                      <a:pt x="41" y="27"/>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chenying0907 49"/>
              <p:cNvSpPr/>
              <p:nvPr/>
            </p:nvSpPr>
            <p:spPr bwMode="auto">
              <a:xfrm>
                <a:off x="2076450" y="4581525"/>
                <a:ext cx="176213" cy="268288"/>
              </a:xfrm>
              <a:custGeom>
                <a:gdLst>
                  <a:gd name="T0" fmla="*/ 44 w 48"/>
                  <a:gd name="T1" fmla="*/ 49 h 73"/>
                  <a:gd name="T2" fmla="*/ 23 w 48"/>
                  <a:gd name="T3" fmla="*/ 63 h 73"/>
                  <a:gd name="T4" fmla="*/ 0 w 48"/>
                  <a:gd name="T5" fmla="*/ 73 h 73"/>
                  <a:gd name="T6" fmla="*/ 0 w 48"/>
                  <a:gd name="T7" fmla="*/ 47 h 73"/>
                  <a:gd name="T8" fmla="*/ 4 w 48"/>
                  <a:gd name="T9" fmla="*/ 23 h 73"/>
                  <a:gd name="T10" fmla="*/ 48 w 48"/>
                  <a:gd name="T11" fmla="*/ 0 h 73"/>
                  <a:gd name="T12" fmla="*/ 11 w 48"/>
                  <a:gd name="T13" fmla="*/ 57 h 73"/>
                  <a:gd name="T14" fmla="*/ 48 w 48"/>
                  <a:gd name="T15" fmla="*/ 0 h 73"/>
                  <a:gd name="T16" fmla="*/ 44 w 48"/>
                  <a:gd name="T17" fmla="*/ 49 h 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73">
                    <a:moveTo>
                      <a:pt x="44" y="49"/>
                    </a:moveTo>
                    <a:cubicBezTo>
                      <a:pt x="37" y="50"/>
                      <a:pt x="26" y="52"/>
                      <a:pt x="23" y="63"/>
                    </a:cubicBezTo>
                    <a:cubicBezTo>
                      <a:pt x="14" y="62"/>
                      <a:pt x="7" y="65"/>
                      <a:pt x="0" y="73"/>
                    </a:cubicBezTo>
                    <a:cubicBezTo>
                      <a:pt x="4" y="64"/>
                      <a:pt x="4" y="55"/>
                      <a:pt x="0" y="47"/>
                    </a:cubicBezTo>
                    <a:cubicBezTo>
                      <a:pt x="9" y="41"/>
                      <a:pt x="7" y="30"/>
                      <a:pt x="4" y="23"/>
                    </a:cubicBezTo>
                    <a:cubicBezTo>
                      <a:pt x="22" y="21"/>
                      <a:pt x="39" y="8"/>
                      <a:pt x="48" y="0"/>
                    </a:cubicBezTo>
                    <a:cubicBezTo>
                      <a:pt x="40" y="17"/>
                      <a:pt x="21" y="45"/>
                      <a:pt x="11" y="57"/>
                    </a:cubicBezTo>
                    <a:cubicBezTo>
                      <a:pt x="21" y="40"/>
                      <a:pt x="38" y="11"/>
                      <a:pt x="48" y="0"/>
                    </a:cubicBezTo>
                    <a:cubicBezTo>
                      <a:pt x="47" y="1"/>
                      <a:pt x="36" y="34"/>
                      <a:pt x="44" y="49"/>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chenying0907 50"/>
              <p:cNvSpPr/>
              <p:nvPr/>
            </p:nvSpPr>
            <p:spPr bwMode="auto">
              <a:xfrm>
                <a:off x="3262313" y="4584700"/>
                <a:ext cx="60325" cy="63500"/>
              </a:xfrm>
              <a:custGeom>
                <a:gdLst>
                  <a:gd name="T0" fmla="*/ 5 w 16"/>
                  <a:gd name="T1" fmla="*/ 16 h 17"/>
                  <a:gd name="T2" fmla="*/ 1 w 16"/>
                  <a:gd name="T3" fmla="*/ 6 h 17"/>
                  <a:gd name="T4" fmla="*/ 11 w 16"/>
                  <a:gd name="T5" fmla="*/ 2 h 17"/>
                  <a:gd name="T6" fmla="*/ 15 w 16"/>
                  <a:gd name="T7" fmla="*/ 12 h 17"/>
                  <a:gd name="T8" fmla="*/ 5 w 16"/>
                  <a:gd name="T9" fmla="*/ 16 h 17"/>
                </a:gdLst>
                <a:cxnLst>
                  <a:cxn ang="0">
                    <a:pos x="T0" y="T1"/>
                  </a:cxn>
                  <a:cxn ang="0">
                    <a:pos x="T2" y="T3"/>
                  </a:cxn>
                  <a:cxn ang="0">
                    <a:pos x="T4" y="T5"/>
                  </a:cxn>
                  <a:cxn ang="0">
                    <a:pos x="T6" y="T7"/>
                  </a:cxn>
                  <a:cxn ang="0">
                    <a:pos x="T8" y="T9"/>
                  </a:cxn>
                </a:cxnLst>
                <a:rect l="0" t="0" r="r" b="b"/>
                <a:pathLst>
                  <a:path w="16" h="17">
                    <a:moveTo>
                      <a:pt x="5" y="16"/>
                    </a:moveTo>
                    <a:cubicBezTo>
                      <a:pt x="1" y="14"/>
                      <a:pt x="0" y="10"/>
                      <a:pt x="1" y="6"/>
                    </a:cubicBezTo>
                    <a:cubicBezTo>
                      <a:pt x="3" y="2"/>
                      <a:pt x="7" y="0"/>
                      <a:pt x="11" y="2"/>
                    </a:cubicBezTo>
                    <a:cubicBezTo>
                      <a:pt x="15" y="4"/>
                      <a:pt x="16" y="8"/>
                      <a:pt x="15" y="12"/>
                    </a:cubicBezTo>
                    <a:cubicBezTo>
                      <a:pt x="13" y="15"/>
                      <a:pt x="9" y="17"/>
                      <a:pt x="5" y="16"/>
                    </a:cubicBezTo>
                    <a:close/>
                  </a:path>
                </a:pathLst>
              </a:cu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chenying0907 51"/>
              <p:cNvSpPr/>
              <p:nvPr/>
            </p:nvSpPr>
            <p:spPr bwMode="auto">
              <a:xfrm>
                <a:off x="2814638" y="4614863"/>
                <a:ext cx="239713" cy="293688"/>
              </a:xfrm>
              <a:custGeom>
                <a:gdLst>
                  <a:gd name="T0" fmla="*/ 11 w 65"/>
                  <a:gd name="T1" fmla="*/ 22 h 80"/>
                  <a:gd name="T2" fmla="*/ 3 w 65"/>
                  <a:gd name="T3" fmla="*/ 50 h 80"/>
                  <a:gd name="T4" fmla="*/ 0 w 65"/>
                  <a:gd name="T5" fmla="*/ 80 h 80"/>
                  <a:gd name="T6" fmla="*/ 29 w 65"/>
                  <a:gd name="T7" fmla="*/ 71 h 80"/>
                  <a:gd name="T8" fmla="*/ 54 w 65"/>
                  <a:gd name="T9" fmla="*/ 57 h 80"/>
                  <a:gd name="T10" fmla="*/ 65 w 65"/>
                  <a:gd name="T11" fmla="*/ 0 h 80"/>
                  <a:gd name="T12" fmla="*/ 14 w 65"/>
                  <a:gd name="T13" fmla="*/ 61 h 80"/>
                  <a:gd name="T14" fmla="*/ 65 w 65"/>
                  <a:gd name="T15" fmla="*/ 0 h 80"/>
                  <a:gd name="T16" fmla="*/ 11 w 65"/>
                  <a:gd name="T17" fmla="*/ 22 h 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80">
                    <a:moveTo>
                      <a:pt x="11" y="22"/>
                    </a:moveTo>
                    <a:cubicBezTo>
                      <a:pt x="13" y="30"/>
                      <a:pt x="15" y="43"/>
                      <a:pt x="3" y="50"/>
                    </a:cubicBezTo>
                    <a:cubicBezTo>
                      <a:pt x="7" y="60"/>
                      <a:pt x="6" y="70"/>
                      <a:pt x="0" y="80"/>
                    </a:cubicBezTo>
                    <a:cubicBezTo>
                      <a:pt x="9" y="71"/>
                      <a:pt x="18" y="69"/>
                      <a:pt x="29" y="71"/>
                    </a:cubicBezTo>
                    <a:cubicBezTo>
                      <a:pt x="33" y="58"/>
                      <a:pt x="45" y="56"/>
                      <a:pt x="54" y="57"/>
                    </a:cubicBezTo>
                    <a:cubicBezTo>
                      <a:pt x="51" y="36"/>
                      <a:pt x="59" y="13"/>
                      <a:pt x="65" y="0"/>
                    </a:cubicBezTo>
                    <a:cubicBezTo>
                      <a:pt x="49" y="15"/>
                      <a:pt x="23" y="47"/>
                      <a:pt x="14" y="61"/>
                    </a:cubicBezTo>
                    <a:cubicBezTo>
                      <a:pt x="29" y="44"/>
                      <a:pt x="56" y="15"/>
                      <a:pt x="65" y="0"/>
                    </a:cubicBezTo>
                    <a:cubicBezTo>
                      <a:pt x="64" y="1"/>
                      <a:pt x="31" y="26"/>
                      <a:pt x="11" y="22"/>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chenying0907 52"/>
              <p:cNvSpPr/>
              <p:nvPr/>
            </p:nvSpPr>
            <p:spPr bwMode="auto">
              <a:xfrm>
                <a:off x="3021013" y="4584700"/>
                <a:ext cx="61913" cy="63500"/>
              </a:xfrm>
              <a:custGeom>
                <a:gdLst>
                  <a:gd name="T0" fmla="*/ 11 w 17"/>
                  <a:gd name="T1" fmla="*/ 16 h 17"/>
                  <a:gd name="T2" fmla="*/ 15 w 17"/>
                  <a:gd name="T3" fmla="*/ 6 h 17"/>
                  <a:gd name="T4" fmla="*/ 6 w 17"/>
                  <a:gd name="T5" fmla="*/ 2 h 17"/>
                  <a:gd name="T6" fmla="*/ 2 w 17"/>
                  <a:gd name="T7" fmla="*/ 12 h 17"/>
                  <a:gd name="T8" fmla="*/ 11 w 17"/>
                  <a:gd name="T9" fmla="*/ 16 h 17"/>
                </a:gdLst>
                <a:cxnLst>
                  <a:cxn ang="0">
                    <a:pos x="T0" y="T1"/>
                  </a:cxn>
                  <a:cxn ang="0">
                    <a:pos x="T2" y="T3"/>
                  </a:cxn>
                  <a:cxn ang="0">
                    <a:pos x="T4" y="T5"/>
                  </a:cxn>
                  <a:cxn ang="0">
                    <a:pos x="T6" y="T7"/>
                  </a:cxn>
                  <a:cxn ang="0">
                    <a:pos x="T8" y="T9"/>
                  </a:cxn>
                </a:cxnLst>
                <a:rect l="0" t="0" r="r" b="b"/>
                <a:pathLst>
                  <a:path w="17" h="17">
                    <a:moveTo>
                      <a:pt x="11" y="16"/>
                    </a:moveTo>
                    <a:cubicBezTo>
                      <a:pt x="15" y="14"/>
                      <a:pt x="17" y="10"/>
                      <a:pt x="15" y="6"/>
                    </a:cubicBezTo>
                    <a:cubicBezTo>
                      <a:pt x="14" y="2"/>
                      <a:pt x="9" y="0"/>
                      <a:pt x="6" y="2"/>
                    </a:cubicBezTo>
                    <a:cubicBezTo>
                      <a:pt x="2" y="4"/>
                      <a:pt x="0" y="8"/>
                      <a:pt x="2" y="12"/>
                    </a:cubicBezTo>
                    <a:cubicBezTo>
                      <a:pt x="3" y="15"/>
                      <a:pt x="8" y="17"/>
                      <a:pt x="11" y="16"/>
                    </a:cubicBezTo>
                    <a:close/>
                  </a:path>
                </a:pathLst>
              </a:cu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6" name="chenying0907 99"/>
            <p:cNvSpPr/>
            <p:nvPr/>
          </p:nvSpPr>
          <p:spPr bwMode="auto">
            <a:xfrm>
              <a:off x="3792538" y="4829079"/>
              <a:ext cx="382588" cy="630238"/>
            </a:xfrm>
            <a:custGeom>
              <a:gdLst>
                <a:gd name="T0" fmla="*/ 2 w 104"/>
                <a:gd name="T1" fmla="*/ 131 h 172"/>
                <a:gd name="T2" fmla="*/ 63 w 104"/>
                <a:gd name="T3" fmla="*/ 27 h 172"/>
                <a:gd name="T4" fmla="*/ 77 w 104"/>
                <a:gd name="T5" fmla="*/ 31 h 172"/>
                <a:gd name="T6" fmla="*/ 66 w 104"/>
                <a:gd name="T7" fmla="*/ 81 h 172"/>
                <a:gd name="T8" fmla="*/ 89 w 104"/>
                <a:gd name="T9" fmla="*/ 63 h 172"/>
                <a:gd name="T10" fmla="*/ 73 w 104"/>
                <a:gd name="T11" fmla="*/ 117 h 172"/>
                <a:gd name="T12" fmla="*/ 103 w 104"/>
                <a:gd name="T13" fmla="*/ 114 h 172"/>
                <a:gd name="T14" fmla="*/ 36 w 104"/>
                <a:gd name="T15" fmla="*/ 170 h 172"/>
                <a:gd name="T16" fmla="*/ 6 w 104"/>
                <a:gd name="T17" fmla="*/ 133 h 172"/>
                <a:gd name="T18" fmla="*/ 41 w 104"/>
                <a:gd name="T19" fmla="*/ 128 h 172"/>
                <a:gd name="T20" fmla="*/ 40 w 104"/>
                <a:gd name="T21" fmla="*/ 157 h 172"/>
                <a:gd name="T22" fmla="*/ 19 w 104"/>
                <a:gd name="T23" fmla="*/ 151 h 172"/>
                <a:gd name="T24" fmla="*/ 27 w 104"/>
                <a:gd name="T25" fmla="*/ 141 h 172"/>
                <a:gd name="T26" fmla="*/ 33 w 104"/>
                <a:gd name="T27" fmla="*/ 152 h 172"/>
                <a:gd name="T28" fmla="*/ 23 w 104"/>
                <a:gd name="T29" fmla="*/ 127 h 172"/>
                <a:gd name="T30" fmla="*/ 13 w 104"/>
                <a:gd name="T31" fmla="*/ 157 h 172"/>
                <a:gd name="T32" fmla="*/ 70 w 104"/>
                <a:gd name="T33" fmla="*/ 152 h 172"/>
                <a:gd name="T34" fmla="*/ 96 w 104"/>
                <a:gd name="T35" fmla="*/ 116 h 172"/>
                <a:gd name="T36" fmla="*/ 68 w 104"/>
                <a:gd name="T37" fmla="*/ 121 h 172"/>
                <a:gd name="T38" fmla="*/ 85 w 104"/>
                <a:gd name="T39" fmla="*/ 70 h 172"/>
                <a:gd name="T40" fmla="*/ 64 w 104"/>
                <a:gd name="T41" fmla="*/ 86 h 172"/>
                <a:gd name="T42" fmla="*/ 71 w 104"/>
                <a:gd name="T43" fmla="*/ 26 h 172"/>
                <a:gd name="T44" fmla="*/ 2 w 104"/>
                <a:gd name="T45" fmla="*/ 131 h 1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72">
                  <a:moveTo>
                    <a:pt x="2" y="131"/>
                  </a:moveTo>
                  <a:cubicBezTo>
                    <a:pt x="21" y="109"/>
                    <a:pt x="54" y="54"/>
                    <a:pt x="63" y="27"/>
                  </a:cubicBezTo>
                  <a:cubicBezTo>
                    <a:pt x="73" y="0"/>
                    <a:pt x="77" y="21"/>
                    <a:pt x="77" y="31"/>
                  </a:cubicBezTo>
                  <a:cubicBezTo>
                    <a:pt x="77" y="39"/>
                    <a:pt x="72" y="71"/>
                    <a:pt x="66" y="81"/>
                  </a:cubicBezTo>
                  <a:cubicBezTo>
                    <a:pt x="76" y="70"/>
                    <a:pt x="80" y="59"/>
                    <a:pt x="89" y="63"/>
                  </a:cubicBezTo>
                  <a:cubicBezTo>
                    <a:pt x="97" y="68"/>
                    <a:pt x="89" y="106"/>
                    <a:pt x="73" y="117"/>
                  </a:cubicBezTo>
                  <a:cubicBezTo>
                    <a:pt x="94" y="108"/>
                    <a:pt x="102" y="108"/>
                    <a:pt x="103" y="114"/>
                  </a:cubicBezTo>
                  <a:cubicBezTo>
                    <a:pt x="104" y="120"/>
                    <a:pt x="74" y="168"/>
                    <a:pt x="36" y="170"/>
                  </a:cubicBezTo>
                  <a:cubicBezTo>
                    <a:pt x="4" y="172"/>
                    <a:pt x="0" y="143"/>
                    <a:pt x="6" y="133"/>
                  </a:cubicBezTo>
                  <a:cubicBezTo>
                    <a:pt x="12" y="123"/>
                    <a:pt x="30" y="115"/>
                    <a:pt x="41" y="128"/>
                  </a:cubicBezTo>
                  <a:cubicBezTo>
                    <a:pt x="50" y="138"/>
                    <a:pt x="45" y="153"/>
                    <a:pt x="40" y="157"/>
                  </a:cubicBezTo>
                  <a:cubicBezTo>
                    <a:pt x="32" y="163"/>
                    <a:pt x="20" y="160"/>
                    <a:pt x="19" y="151"/>
                  </a:cubicBezTo>
                  <a:cubicBezTo>
                    <a:pt x="18" y="145"/>
                    <a:pt x="23" y="141"/>
                    <a:pt x="27" y="141"/>
                  </a:cubicBezTo>
                  <a:cubicBezTo>
                    <a:pt x="31" y="140"/>
                    <a:pt x="39" y="145"/>
                    <a:pt x="33" y="152"/>
                  </a:cubicBezTo>
                  <a:cubicBezTo>
                    <a:pt x="46" y="145"/>
                    <a:pt x="34" y="125"/>
                    <a:pt x="23" y="127"/>
                  </a:cubicBezTo>
                  <a:cubicBezTo>
                    <a:pt x="8" y="130"/>
                    <a:pt x="5" y="144"/>
                    <a:pt x="13" y="157"/>
                  </a:cubicBezTo>
                  <a:cubicBezTo>
                    <a:pt x="22" y="172"/>
                    <a:pt x="48" y="169"/>
                    <a:pt x="70" y="152"/>
                  </a:cubicBezTo>
                  <a:cubicBezTo>
                    <a:pt x="91" y="135"/>
                    <a:pt x="99" y="119"/>
                    <a:pt x="96" y="116"/>
                  </a:cubicBezTo>
                  <a:cubicBezTo>
                    <a:pt x="93" y="113"/>
                    <a:pt x="71" y="120"/>
                    <a:pt x="68" y="121"/>
                  </a:cubicBezTo>
                  <a:cubicBezTo>
                    <a:pt x="81" y="108"/>
                    <a:pt x="95" y="75"/>
                    <a:pt x="85" y="70"/>
                  </a:cubicBezTo>
                  <a:cubicBezTo>
                    <a:pt x="80" y="67"/>
                    <a:pt x="72" y="81"/>
                    <a:pt x="64" y="86"/>
                  </a:cubicBezTo>
                  <a:cubicBezTo>
                    <a:pt x="64" y="77"/>
                    <a:pt x="79" y="28"/>
                    <a:pt x="71" y="26"/>
                  </a:cubicBezTo>
                  <a:cubicBezTo>
                    <a:pt x="64" y="25"/>
                    <a:pt x="46" y="96"/>
                    <a:pt x="2" y="131"/>
                  </a:cubicBezTo>
                  <a:close/>
                </a:path>
              </a:pathLst>
            </a:cu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chenying0907 100"/>
            <p:cNvSpPr/>
            <p:nvPr/>
          </p:nvSpPr>
          <p:spPr bwMode="auto">
            <a:xfrm>
              <a:off x="2168525" y="4829079"/>
              <a:ext cx="436563" cy="612775"/>
            </a:xfrm>
            <a:custGeom>
              <a:gdLst>
                <a:gd name="T0" fmla="*/ 110 w 119"/>
                <a:gd name="T1" fmla="*/ 111 h 167"/>
                <a:gd name="T2" fmla="*/ 22 w 119"/>
                <a:gd name="T3" fmla="*/ 25 h 167"/>
                <a:gd name="T4" fmla="*/ 9 w 119"/>
                <a:gd name="T5" fmla="*/ 32 h 167"/>
                <a:gd name="T6" fmla="*/ 33 w 119"/>
                <a:gd name="T7" fmla="*/ 79 h 167"/>
                <a:gd name="T8" fmla="*/ 7 w 119"/>
                <a:gd name="T9" fmla="*/ 67 h 167"/>
                <a:gd name="T10" fmla="*/ 36 w 119"/>
                <a:gd name="T11" fmla="*/ 116 h 167"/>
                <a:gd name="T12" fmla="*/ 6 w 119"/>
                <a:gd name="T13" fmla="*/ 121 h 167"/>
                <a:gd name="T14" fmla="*/ 87 w 119"/>
                <a:gd name="T15" fmla="*/ 159 h 167"/>
                <a:gd name="T16" fmla="*/ 107 w 119"/>
                <a:gd name="T17" fmla="*/ 114 h 167"/>
                <a:gd name="T18" fmla="*/ 70 w 119"/>
                <a:gd name="T19" fmla="*/ 119 h 167"/>
                <a:gd name="T20" fmla="*/ 80 w 119"/>
                <a:gd name="T21" fmla="*/ 147 h 167"/>
                <a:gd name="T22" fmla="*/ 98 w 119"/>
                <a:gd name="T23" fmla="*/ 136 h 167"/>
                <a:gd name="T24" fmla="*/ 88 w 119"/>
                <a:gd name="T25" fmla="*/ 128 h 167"/>
                <a:gd name="T26" fmla="*/ 85 w 119"/>
                <a:gd name="T27" fmla="*/ 141 h 167"/>
                <a:gd name="T28" fmla="*/ 89 w 119"/>
                <a:gd name="T29" fmla="*/ 113 h 167"/>
                <a:gd name="T30" fmla="*/ 106 w 119"/>
                <a:gd name="T31" fmla="*/ 141 h 167"/>
                <a:gd name="T32" fmla="*/ 49 w 119"/>
                <a:gd name="T33" fmla="*/ 150 h 167"/>
                <a:gd name="T34" fmla="*/ 13 w 119"/>
                <a:gd name="T35" fmla="*/ 121 h 167"/>
                <a:gd name="T36" fmla="*/ 42 w 119"/>
                <a:gd name="T37" fmla="*/ 119 h 167"/>
                <a:gd name="T38" fmla="*/ 12 w 119"/>
                <a:gd name="T39" fmla="*/ 73 h 167"/>
                <a:gd name="T40" fmla="*/ 37 w 119"/>
                <a:gd name="T41" fmla="*/ 83 h 167"/>
                <a:gd name="T42" fmla="*/ 14 w 119"/>
                <a:gd name="T43" fmla="*/ 26 h 167"/>
                <a:gd name="T44" fmla="*/ 110 w 119"/>
                <a:gd name="T45" fmla="*/ 111 h 1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9" h="167">
                  <a:moveTo>
                    <a:pt x="110" y="111"/>
                  </a:moveTo>
                  <a:cubicBezTo>
                    <a:pt x="86" y="95"/>
                    <a:pt x="39" y="49"/>
                    <a:pt x="22" y="25"/>
                  </a:cubicBezTo>
                  <a:cubicBezTo>
                    <a:pt x="5" y="0"/>
                    <a:pt x="7" y="22"/>
                    <a:pt x="9" y="32"/>
                  </a:cubicBezTo>
                  <a:cubicBezTo>
                    <a:pt x="11" y="40"/>
                    <a:pt x="25" y="70"/>
                    <a:pt x="33" y="79"/>
                  </a:cubicBezTo>
                  <a:cubicBezTo>
                    <a:pt x="21" y="71"/>
                    <a:pt x="14" y="60"/>
                    <a:pt x="7" y="67"/>
                  </a:cubicBezTo>
                  <a:cubicBezTo>
                    <a:pt x="0" y="74"/>
                    <a:pt x="18" y="109"/>
                    <a:pt x="36" y="116"/>
                  </a:cubicBezTo>
                  <a:cubicBezTo>
                    <a:pt x="13" y="113"/>
                    <a:pt x="5" y="115"/>
                    <a:pt x="6" y="121"/>
                  </a:cubicBezTo>
                  <a:cubicBezTo>
                    <a:pt x="7" y="128"/>
                    <a:pt x="48" y="167"/>
                    <a:pt x="87" y="159"/>
                  </a:cubicBezTo>
                  <a:cubicBezTo>
                    <a:pt x="119" y="153"/>
                    <a:pt x="116" y="122"/>
                    <a:pt x="107" y="114"/>
                  </a:cubicBezTo>
                  <a:cubicBezTo>
                    <a:pt x="98" y="106"/>
                    <a:pt x="78" y="103"/>
                    <a:pt x="70" y="119"/>
                  </a:cubicBezTo>
                  <a:cubicBezTo>
                    <a:pt x="64" y="131"/>
                    <a:pt x="73" y="144"/>
                    <a:pt x="80" y="147"/>
                  </a:cubicBezTo>
                  <a:cubicBezTo>
                    <a:pt x="89" y="151"/>
                    <a:pt x="100" y="145"/>
                    <a:pt x="98" y="136"/>
                  </a:cubicBezTo>
                  <a:cubicBezTo>
                    <a:pt x="97" y="130"/>
                    <a:pt x="92" y="127"/>
                    <a:pt x="88" y="128"/>
                  </a:cubicBezTo>
                  <a:cubicBezTo>
                    <a:pt x="84" y="128"/>
                    <a:pt x="78" y="135"/>
                    <a:pt x="85" y="141"/>
                  </a:cubicBezTo>
                  <a:cubicBezTo>
                    <a:pt x="71" y="137"/>
                    <a:pt x="76" y="114"/>
                    <a:pt x="89" y="113"/>
                  </a:cubicBezTo>
                  <a:cubicBezTo>
                    <a:pt x="104" y="113"/>
                    <a:pt x="111" y="126"/>
                    <a:pt x="106" y="141"/>
                  </a:cubicBezTo>
                  <a:cubicBezTo>
                    <a:pt x="101" y="157"/>
                    <a:pt x="75" y="162"/>
                    <a:pt x="49" y="150"/>
                  </a:cubicBezTo>
                  <a:cubicBezTo>
                    <a:pt x="22" y="139"/>
                    <a:pt x="11" y="125"/>
                    <a:pt x="13" y="121"/>
                  </a:cubicBezTo>
                  <a:cubicBezTo>
                    <a:pt x="16" y="117"/>
                    <a:pt x="39" y="118"/>
                    <a:pt x="42" y="119"/>
                  </a:cubicBezTo>
                  <a:cubicBezTo>
                    <a:pt x="26" y="110"/>
                    <a:pt x="3" y="81"/>
                    <a:pt x="12" y="73"/>
                  </a:cubicBezTo>
                  <a:cubicBezTo>
                    <a:pt x="16" y="68"/>
                    <a:pt x="28" y="80"/>
                    <a:pt x="37" y="83"/>
                  </a:cubicBezTo>
                  <a:cubicBezTo>
                    <a:pt x="35" y="74"/>
                    <a:pt x="7" y="29"/>
                    <a:pt x="14" y="26"/>
                  </a:cubicBezTo>
                  <a:cubicBezTo>
                    <a:pt x="21" y="23"/>
                    <a:pt x="58" y="88"/>
                    <a:pt x="110" y="111"/>
                  </a:cubicBezTo>
                  <a:close/>
                </a:path>
              </a:pathLst>
            </a:cu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4" name="chenying0907 113"/>
            <p:cNvGrpSpPr/>
            <p:nvPr/>
          </p:nvGrpSpPr>
          <p:grpSpPr>
            <a:xfrm>
              <a:off x="1168400" y="1857375"/>
              <a:ext cx="4005263" cy="1558925"/>
              <a:chOff x="1168400" y="1857375"/>
              <a:chExt cx="4005263" cy="1558925"/>
            </a:xfrm>
          </p:grpSpPr>
          <p:sp>
            <p:nvSpPr>
              <p:cNvPr id="38" name="chenying0907 31"/>
              <p:cNvSpPr/>
              <p:nvPr/>
            </p:nvSpPr>
            <p:spPr bwMode="auto">
              <a:xfrm>
                <a:off x="1168400" y="1865313"/>
                <a:ext cx="1473200" cy="1489075"/>
              </a:xfrm>
              <a:custGeom>
                <a:gdLst>
                  <a:gd name="T0" fmla="*/ 321 w 401"/>
                  <a:gd name="T1" fmla="*/ 43 h 406"/>
                  <a:gd name="T2" fmla="*/ 325 w 401"/>
                  <a:gd name="T3" fmla="*/ 6 h 406"/>
                  <a:gd name="T4" fmla="*/ 326 w 401"/>
                  <a:gd name="T5" fmla="*/ 17 h 406"/>
                  <a:gd name="T6" fmla="*/ 337 w 401"/>
                  <a:gd name="T7" fmla="*/ 20 h 406"/>
                  <a:gd name="T8" fmla="*/ 312 w 401"/>
                  <a:gd name="T9" fmla="*/ 45 h 406"/>
                  <a:gd name="T10" fmla="*/ 290 w 401"/>
                  <a:gd name="T11" fmla="*/ 55 h 406"/>
                  <a:gd name="T12" fmla="*/ 275 w 401"/>
                  <a:gd name="T13" fmla="*/ 29 h 406"/>
                  <a:gd name="T14" fmla="*/ 293 w 401"/>
                  <a:gd name="T15" fmla="*/ 29 h 406"/>
                  <a:gd name="T16" fmla="*/ 263 w 401"/>
                  <a:gd name="T17" fmla="*/ 55 h 406"/>
                  <a:gd name="T18" fmla="*/ 270 w 401"/>
                  <a:gd name="T19" fmla="*/ 72 h 406"/>
                  <a:gd name="T20" fmla="*/ 241 w 401"/>
                  <a:gd name="T21" fmla="*/ 67 h 406"/>
                  <a:gd name="T22" fmla="*/ 255 w 401"/>
                  <a:gd name="T23" fmla="*/ 68 h 406"/>
                  <a:gd name="T24" fmla="*/ 246 w 401"/>
                  <a:gd name="T25" fmla="*/ 80 h 406"/>
                  <a:gd name="T26" fmla="*/ 245 w 401"/>
                  <a:gd name="T27" fmla="*/ 103 h 406"/>
                  <a:gd name="T28" fmla="*/ 211 w 401"/>
                  <a:gd name="T29" fmla="*/ 77 h 406"/>
                  <a:gd name="T30" fmla="*/ 217 w 401"/>
                  <a:gd name="T31" fmla="*/ 67 h 406"/>
                  <a:gd name="T32" fmla="*/ 240 w 401"/>
                  <a:gd name="T33" fmla="*/ 109 h 406"/>
                  <a:gd name="T34" fmla="*/ 196 w 401"/>
                  <a:gd name="T35" fmla="*/ 143 h 406"/>
                  <a:gd name="T36" fmla="*/ 166 w 401"/>
                  <a:gd name="T37" fmla="*/ 131 h 406"/>
                  <a:gd name="T38" fmla="*/ 187 w 401"/>
                  <a:gd name="T39" fmla="*/ 134 h 406"/>
                  <a:gd name="T40" fmla="*/ 174 w 401"/>
                  <a:gd name="T41" fmla="*/ 149 h 406"/>
                  <a:gd name="T42" fmla="*/ 108 w 401"/>
                  <a:gd name="T43" fmla="*/ 150 h 406"/>
                  <a:gd name="T44" fmla="*/ 123 w 401"/>
                  <a:gd name="T45" fmla="*/ 144 h 406"/>
                  <a:gd name="T46" fmla="*/ 120 w 401"/>
                  <a:gd name="T47" fmla="*/ 121 h 406"/>
                  <a:gd name="T48" fmla="*/ 206 w 401"/>
                  <a:gd name="T49" fmla="*/ 145 h 406"/>
                  <a:gd name="T50" fmla="*/ 291 w 401"/>
                  <a:gd name="T51" fmla="*/ 58 h 406"/>
                  <a:gd name="T52" fmla="*/ 248 w 401"/>
                  <a:gd name="T53" fmla="*/ 184 h 406"/>
                  <a:gd name="T54" fmla="*/ 130 w 401"/>
                  <a:gd name="T55" fmla="*/ 240 h 406"/>
                  <a:gd name="T56" fmla="*/ 125 w 401"/>
                  <a:gd name="T57" fmla="*/ 274 h 406"/>
                  <a:gd name="T58" fmla="*/ 106 w 401"/>
                  <a:gd name="T59" fmla="*/ 327 h 406"/>
                  <a:gd name="T60" fmla="*/ 0 w 401"/>
                  <a:gd name="T61" fmla="*/ 395 h 406"/>
                  <a:gd name="T62" fmla="*/ 179 w 401"/>
                  <a:gd name="T63" fmla="*/ 322 h 406"/>
                  <a:gd name="T64" fmla="*/ 179 w 401"/>
                  <a:gd name="T65" fmla="*/ 250 h 406"/>
                  <a:gd name="T66" fmla="*/ 279 w 401"/>
                  <a:gd name="T67" fmla="*/ 244 h 406"/>
                  <a:gd name="T68" fmla="*/ 337 w 401"/>
                  <a:gd name="T69" fmla="*/ 204 h 406"/>
                  <a:gd name="T70" fmla="*/ 274 w 401"/>
                  <a:gd name="T71" fmla="*/ 260 h 406"/>
                  <a:gd name="T72" fmla="*/ 333 w 401"/>
                  <a:gd name="T73" fmla="*/ 248 h 406"/>
                  <a:gd name="T74" fmla="*/ 384 w 401"/>
                  <a:gd name="T75" fmla="*/ 150 h 406"/>
                  <a:gd name="T76" fmla="*/ 356 w 401"/>
                  <a:gd name="T77" fmla="*/ 163 h 406"/>
                  <a:gd name="T78" fmla="*/ 356 w 401"/>
                  <a:gd name="T79" fmla="*/ 67 h 406"/>
                  <a:gd name="T80" fmla="*/ 350 w 401"/>
                  <a:gd name="T81" fmla="*/ 43 h 4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1" h="406">
                    <a:moveTo>
                      <a:pt x="350" y="43"/>
                    </a:moveTo>
                    <a:cubicBezTo>
                      <a:pt x="340" y="45"/>
                      <a:pt x="332" y="42"/>
                      <a:pt x="321" y="43"/>
                    </a:cubicBezTo>
                    <a:cubicBezTo>
                      <a:pt x="330" y="39"/>
                      <a:pt x="338" y="34"/>
                      <a:pt x="341" y="24"/>
                    </a:cubicBezTo>
                    <a:cubicBezTo>
                      <a:pt x="346" y="12"/>
                      <a:pt x="335" y="0"/>
                      <a:pt x="325" y="6"/>
                    </a:cubicBezTo>
                    <a:cubicBezTo>
                      <a:pt x="314" y="11"/>
                      <a:pt x="313" y="23"/>
                      <a:pt x="323" y="25"/>
                    </a:cubicBezTo>
                    <a:cubicBezTo>
                      <a:pt x="330" y="27"/>
                      <a:pt x="332" y="20"/>
                      <a:pt x="326" y="17"/>
                    </a:cubicBezTo>
                    <a:cubicBezTo>
                      <a:pt x="322" y="15"/>
                      <a:pt x="327" y="10"/>
                      <a:pt x="331" y="11"/>
                    </a:cubicBezTo>
                    <a:cubicBezTo>
                      <a:pt x="335" y="11"/>
                      <a:pt x="337" y="16"/>
                      <a:pt x="337" y="20"/>
                    </a:cubicBezTo>
                    <a:cubicBezTo>
                      <a:pt x="338" y="29"/>
                      <a:pt x="329" y="37"/>
                      <a:pt x="315" y="44"/>
                    </a:cubicBezTo>
                    <a:cubicBezTo>
                      <a:pt x="314" y="44"/>
                      <a:pt x="313" y="44"/>
                      <a:pt x="312" y="45"/>
                    </a:cubicBezTo>
                    <a:cubicBezTo>
                      <a:pt x="310" y="45"/>
                      <a:pt x="308" y="46"/>
                      <a:pt x="306" y="47"/>
                    </a:cubicBezTo>
                    <a:cubicBezTo>
                      <a:pt x="300" y="50"/>
                      <a:pt x="295" y="52"/>
                      <a:pt x="290" y="55"/>
                    </a:cubicBezTo>
                    <a:cubicBezTo>
                      <a:pt x="274" y="60"/>
                      <a:pt x="264" y="51"/>
                      <a:pt x="263" y="42"/>
                    </a:cubicBezTo>
                    <a:cubicBezTo>
                      <a:pt x="262" y="36"/>
                      <a:pt x="269" y="27"/>
                      <a:pt x="275" y="29"/>
                    </a:cubicBezTo>
                    <a:cubicBezTo>
                      <a:pt x="282" y="30"/>
                      <a:pt x="274" y="41"/>
                      <a:pt x="284" y="43"/>
                    </a:cubicBezTo>
                    <a:cubicBezTo>
                      <a:pt x="290" y="44"/>
                      <a:pt x="296" y="38"/>
                      <a:pt x="293" y="29"/>
                    </a:cubicBezTo>
                    <a:cubicBezTo>
                      <a:pt x="290" y="18"/>
                      <a:pt x="275" y="16"/>
                      <a:pt x="266" y="23"/>
                    </a:cubicBezTo>
                    <a:cubicBezTo>
                      <a:pt x="258" y="29"/>
                      <a:pt x="249" y="43"/>
                      <a:pt x="263" y="55"/>
                    </a:cubicBezTo>
                    <a:cubicBezTo>
                      <a:pt x="268" y="60"/>
                      <a:pt x="275" y="62"/>
                      <a:pt x="282" y="61"/>
                    </a:cubicBezTo>
                    <a:cubicBezTo>
                      <a:pt x="277" y="64"/>
                      <a:pt x="273" y="68"/>
                      <a:pt x="270" y="72"/>
                    </a:cubicBezTo>
                    <a:cubicBezTo>
                      <a:pt x="259" y="78"/>
                      <a:pt x="250" y="79"/>
                      <a:pt x="245" y="75"/>
                    </a:cubicBezTo>
                    <a:cubicBezTo>
                      <a:pt x="242" y="73"/>
                      <a:pt x="240" y="69"/>
                      <a:pt x="241" y="67"/>
                    </a:cubicBezTo>
                    <a:cubicBezTo>
                      <a:pt x="243" y="64"/>
                      <a:pt x="249" y="62"/>
                      <a:pt x="248" y="66"/>
                    </a:cubicBezTo>
                    <a:cubicBezTo>
                      <a:pt x="247" y="71"/>
                      <a:pt x="253" y="74"/>
                      <a:pt x="255" y="68"/>
                    </a:cubicBezTo>
                    <a:cubicBezTo>
                      <a:pt x="258" y="61"/>
                      <a:pt x="250" y="56"/>
                      <a:pt x="241" y="60"/>
                    </a:cubicBezTo>
                    <a:cubicBezTo>
                      <a:pt x="234" y="64"/>
                      <a:pt x="235" y="76"/>
                      <a:pt x="246" y="80"/>
                    </a:cubicBezTo>
                    <a:cubicBezTo>
                      <a:pt x="253" y="82"/>
                      <a:pt x="260" y="79"/>
                      <a:pt x="267" y="75"/>
                    </a:cubicBezTo>
                    <a:cubicBezTo>
                      <a:pt x="259" y="84"/>
                      <a:pt x="253" y="93"/>
                      <a:pt x="245" y="103"/>
                    </a:cubicBezTo>
                    <a:cubicBezTo>
                      <a:pt x="225" y="117"/>
                      <a:pt x="205" y="112"/>
                      <a:pt x="199" y="101"/>
                    </a:cubicBezTo>
                    <a:cubicBezTo>
                      <a:pt x="190" y="85"/>
                      <a:pt x="206" y="76"/>
                      <a:pt x="211" y="77"/>
                    </a:cubicBezTo>
                    <a:cubicBezTo>
                      <a:pt x="217" y="79"/>
                      <a:pt x="213" y="91"/>
                      <a:pt x="223" y="89"/>
                    </a:cubicBezTo>
                    <a:cubicBezTo>
                      <a:pt x="238" y="85"/>
                      <a:pt x="229" y="67"/>
                      <a:pt x="217" y="67"/>
                    </a:cubicBezTo>
                    <a:cubicBezTo>
                      <a:pt x="198" y="67"/>
                      <a:pt x="185" y="82"/>
                      <a:pt x="190" y="98"/>
                    </a:cubicBezTo>
                    <a:cubicBezTo>
                      <a:pt x="195" y="118"/>
                      <a:pt x="217" y="126"/>
                      <a:pt x="240" y="109"/>
                    </a:cubicBezTo>
                    <a:cubicBezTo>
                      <a:pt x="230" y="120"/>
                      <a:pt x="218" y="131"/>
                      <a:pt x="199" y="142"/>
                    </a:cubicBezTo>
                    <a:cubicBezTo>
                      <a:pt x="198" y="142"/>
                      <a:pt x="197" y="143"/>
                      <a:pt x="196" y="143"/>
                    </a:cubicBezTo>
                    <a:cubicBezTo>
                      <a:pt x="185" y="147"/>
                      <a:pt x="177" y="148"/>
                      <a:pt x="171" y="143"/>
                    </a:cubicBezTo>
                    <a:cubicBezTo>
                      <a:pt x="168" y="141"/>
                      <a:pt x="164" y="135"/>
                      <a:pt x="166" y="131"/>
                    </a:cubicBezTo>
                    <a:cubicBezTo>
                      <a:pt x="169" y="125"/>
                      <a:pt x="178" y="124"/>
                      <a:pt x="177" y="131"/>
                    </a:cubicBezTo>
                    <a:cubicBezTo>
                      <a:pt x="176" y="138"/>
                      <a:pt x="185" y="141"/>
                      <a:pt x="187" y="134"/>
                    </a:cubicBezTo>
                    <a:cubicBezTo>
                      <a:pt x="191" y="123"/>
                      <a:pt x="180" y="115"/>
                      <a:pt x="167" y="122"/>
                    </a:cubicBezTo>
                    <a:cubicBezTo>
                      <a:pt x="158" y="128"/>
                      <a:pt x="159" y="145"/>
                      <a:pt x="174" y="149"/>
                    </a:cubicBezTo>
                    <a:cubicBezTo>
                      <a:pt x="176" y="150"/>
                      <a:pt x="179" y="150"/>
                      <a:pt x="181" y="150"/>
                    </a:cubicBezTo>
                    <a:cubicBezTo>
                      <a:pt x="146" y="165"/>
                      <a:pt x="115" y="165"/>
                      <a:pt x="108" y="150"/>
                    </a:cubicBezTo>
                    <a:cubicBezTo>
                      <a:pt x="100" y="131"/>
                      <a:pt x="126" y="126"/>
                      <a:pt x="128" y="132"/>
                    </a:cubicBezTo>
                    <a:cubicBezTo>
                      <a:pt x="129" y="137"/>
                      <a:pt x="118" y="137"/>
                      <a:pt x="123" y="144"/>
                    </a:cubicBezTo>
                    <a:cubicBezTo>
                      <a:pt x="128" y="151"/>
                      <a:pt x="140" y="145"/>
                      <a:pt x="143" y="136"/>
                    </a:cubicBezTo>
                    <a:cubicBezTo>
                      <a:pt x="146" y="127"/>
                      <a:pt x="136" y="115"/>
                      <a:pt x="120" y="121"/>
                    </a:cubicBezTo>
                    <a:cubicBezTo>
                      <a:pt x="110" y="125"/>
                      <a:pt x="94" y="137"/>
                      <a:pt x="105" y="156"/>
                    </a:cubicBezTo>
                    <a:cubicBezTo>
                      <a:pt x="117" y="178"/>
                      <a:pt x="167" y="167"/>
                      <a:pt x="206" y="145"/>
                    </a:cubicBezTo>
                    <a:cubicBezTo>
                      <a:pt x="236" y="127"/>
                      <a:pt x="248" y="110"/>
                      <a:pt x="266" y="84"/>
                    </a:cubicBezTo>
                    <a:cubicBezTo>
                      <a:pt x="274" y="72"/>
                      <a:pt x="283" y="64"/>
                      <a:pt x="291" y="58"/>
                    </a:cubicBezTo>
                    <a:cubicBezTo>
                      <a:pt x="277" y="76"/>
                      <a:pt x="284" y="105"/>
                      <a:pt x="285" y="127"/>
                    </a:cubicBezTo>
                    <a:cubicBezTo>
                      <a:pt x="287" y="151"/>
                      <a:pt x="278" y="166"/>
                      <a:pt x="248" y="184"/>
                    </a:cubicBezTo>
                    <a:cubicBezTo>
                      <a:pt x="225" y="198"/>
                      <a:pt x="196" y="196"/>
                      <a:pt x="168" y="209"/>
                    </a:cubicBezTo>
                    <a:cubicBezTo>
                      <a:pt x="146" y="220"/>
                      <a:pt x="139" y="233"/>
                      <a:pt x="130" y="240"/>
                    </a:cubicBezTo>
                    <a:cubicBezTo>
                      <a:pt x="121" y="248"/>
                      <a:pt x="107" y="230"/>
                      <a:pt x="100" y="223"/>
                    </a:cubicBezTo>
                    <a:cubicBezTo>
                      <a:pt x="85" y="265"/>
                      <a:pt x="112" y="270"/>
                      <a:pt x="125" y="274"/>
                    </a:cubicBezTo>
                    <a:cubicBezTo>
                      <a:pt x="138" y="278"/>
                      <a:pt x="144" y="291"/>
                      <a:pt x="132" y="314"/>
                    </a:cubicBezTo>
                    <a:cubicBezTo>
                      <a:pt x="127" y="323"/>
                      <a:pt x="117" y="323"/>
                      <a:pt x="106" y="327"/>
                    </a:cubicBezTo>
                    <a:cubicBezTo>
                      <a:pt x="94" y="368"/>
                      <a:pt x="43" y="392"/>
                      <a:pt x="29" y="379"/>
                    </a:cubicBezTo>
                    <a:cubicBezTo>
                      <a:pt x="23" y="387"/>
                      <a:pt x="5" y="394"/>
                      <a:pt x="0" y="395"/>
                    </a:cubicBezTo>
                    <a:cubicBezTo>
                      <a:pt x="57" y="406"/>
                      <a:pt x="101" y="365"/>
                      <a:pt x="120" y="349"/>
                    </a:cubicBezTo>
                    <a:cubicBezTo>
                      <a:pt x="144" y="328"/>
                      <a:pt x="151" y="331"/>
                      <a:pt x="179" y="322"/>
                    </a:cubicBezTo>
                    <a:cubicBezTo>
                      <a:pt x="209" y="311"/>
                      <a:pt x="213" y="290"/>
                      <a:pt x="211" y="278"/>
                    </a:cubicBezTo>
                    <a:cubicBezTo>
                      <a:pt x="207" y="258"/>
                      <a:pt x="186" y="251"/>
                      <a:pt x="179" y="250"/>
                    </a:cubicBezTo>
                    <a:cubicBezTo>
                      <a:pt x="187" y="248"/>
                      <a:pt x="206" y="251"/>
                      <a:pt x="212" y="270"/>
                    </a:cubicBezTo>
                    <a:cubicBezTo>
                      <a:pt x="227" y="261"/>
                      <a:pt x="244" y="244"/>
                      <a:pt x="279" y="244"/>
                    </a:cubicBezTo>
                    <a:cubicBezTo>
                      <a:pt x="308" y="243"/>
                      <a:pt x="346" y="225"/>
                      <a:pt x="355" y="198"/>
                    </a:cubicBezTo>
                    <a:cubicBezTo>
                      <a:pt x="352" y="200"/>
                      <a:pt x="342" y="204"/>
                      <a:pt x="337" y="204"/>
                    </a:cubicBezTo>
                    <a:cubicBezTo>
                      <a:pt x="341" y="202"/>
                      <a:pt x="355" y="199"/>
                      <a:pt x="360" y="188"/>
                    </a:cubicBezTo>
                    <a:cubicBezTo>
                      <a:pt x="348" y="240"/>
                      <a:pt x="296" y="268"/>
                      <a:pt x="274" y="260"/>
                    </a:cubicBezTo>
                    <a:cubicBezTo>
                      <a:pt x="267" y="266"/>
                      <a:pt x="263" y="268"/>
                      <a:pt x="255" y="276"/>
                    </a:cubicBezTo>
                    <a:cubicBezTo>
                      <a:pt x="272" y="279"/>
                      <a:pt x="288" y="280"/>
                      <a:pt x="333" y="248"/>
                    </a:cubicBezTo>
                    <a:cubicBezTo>
                      <a:pt x="378" y="215"/>
                      <a:pt x="401" y="154"/>
                      <a:pt x="395" y="150"/>
                    </a:cubicBezTo>
                    <a:cubicBezTo>
                      <a:pt x="391" y="148"/>
                      <a:pt x="388" y="146"/>
                      <a:pt x="384" y="150"/>
                    </a:cubicBezTo>
                    <a:cubicBezTo>
                      <a:pt x="373" y="159"/>
                      <a:pt x="351" y="169"/>
                      <a:pt x="339" y="170"/>
                    </a:cubicBezTo>
                    <a:cubicBezTo>
                      <a:pt x="350" y="166"/>
                      <a:pt x="353" y="165"/>
                      <a:pt x="356" y="163"/>
                    </a:cubicBezTo>
                    <a:cubicBezTo>
                      <a:pt x="351" y="110"/>
                      <a:pt x="328" y="117"/>
                      <a:pt x="333" y="90"/>
                    </a:cubicBezTo>
                    <a:cubicBezTo>
                      <a:pt x="335" y="79"/>
                      <a:pt x="345" y="74"/>
                      <a:pt x="356" y="67"/>
                    </a:cubicBezTo>
                    <a:cubicBezTo>
                      <a:pt x="381" y="53"/>
                      <a:pt x="380" y="46"/>
                      <a:pt x="378" y="42"/>
                    </a:cubicBezTo>
                    <a:cubicBezTo>
                      <a:pt x="376" y="38"/>
                      <a:pt x="372" y="37"/>
                      <a:pt x="350" y="43"/>
                    </a:cubicBezTo>
                    <a:close/>
                  </a:path>
                </a:pathLst>
              </a:cu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chenying0907 32"/>
              <p:cNvSpPr/>
              <p:nvPr/>
            </p:nvSpPr>
            <p:spPr bwMode="auto">
              <a:xfrm>
                <a:off x="1789113" y="2114550"/>
                <a:ext cx="1006475" cy="1301750"/>
              </a:xfrm>
              <a:custGeom>
                <a:gdLst>
                  <a:gd name="T0" fmla="*/ 211 w 274"/>
                  <a:gd name="T1" fmla="*/ 67 h 355"/>
                  <a:gd name="T2" fmla="*/ 201 w 274"/>
                  <a:gd name="T3" fmla="*/ 37 h 355"/>
                  <a:gd name="T4" fmla="*/ 259 w 274"/>
                  <a:gd name="T5" fmla="*/ 75 h 355"/>
                  <a:gd name="T6" fmla="*/ 128 w 274"/>
                  <a:gd name="T7" fmla="*/ 214 h 355"/>
                  <a:gd name="T8" fmla="*/ 79 w 274"/>
                  <a:gd name="T9" fmla="*/ 223 h 355"/>
                  <a:gd name="T10" fmla="*/ 10 w 274"/>
                  <a:gd name="T11" fmla="*/ 284 h 355"/>
                  <a:gd name="T12" fmla="*/ 82 w 274"/>
                  <a:gd name="T13" fmla="*/ 324 h 355"/>
                  <a:gd name="T14" fmla="*/ 66 w 274"/>
                  <a:gd name="T15" fmla="*/ 278 h 355"/>
                  <a:gd name="T16" fmla="*/ 40 w 274"/>
                  <a:gd name="T17" fmla="*/ 293 h 355"/>
                  <a:gd name="T18" fmla="*/ 53 w 274"/>
                  <a:gd name="T19" fmla="*/ 308 h 355"/>
                  <a:gd name="T20" fmla="*/ 68 w 274"/>
                  <a:gd name="T21" fmla="*/ 294 h 355"/>
                  <a:gd name="T22" fmla="*/ 65 w 274"/>
                  <a:gd name="T23" fmla="*/ 284 h 355"/>
                  <a:gd name="T24" fmla="*/ 75 w 274"/>
                  <a:gd name="T25" fmla="*/ 316 h 355"/>
                  <a:gd name="T26" fmla="*/ 16 w 274"/>
                  <a:gd name="T27" fmla="*/ 285 h 355"/>
                  <a:gd name="T28" fmla="*/ 80 w 274"/>
                  <a:gd name="T29" fmla="*/ 228 h 355"/>
                  <a:gd name="T30" fmla="*/ 170 w 274"/>
                  <a:gd name="T31" fmla="*/ 249 h 355"/>
                  <a:gd name="T32" fmla="*/ 137 w 274"/>
                  <a:gd name="T33" fmla="*/ 264 h 355"/>
                  <a:gd name="T34" fmla="*/ 135 w 274"/>
                  <a:gd name="T35" fmla="*/ 245 h 355"/>
                  <a:gd name="T36" fmla="*/ 145 w 274"/>
                  <a:gd name="T37" fmla="*/ 259 h 355"/>
                  <a:gd name="T38" fmla="*/ 156 w 274"/>
                  <a:gd name="T39" fmla="*/ 249 h 355"/>
                  <a:gd name="T40" fmla="*/ 146 w 274"/>
                  <a:gd name="T41" fmla="*/ 237 h 355"/>
                  <a:gd name="T42" fmla="*/ 132 w 274"/>
                  <a:gd name="T43" fmla="*/ 272 h 355"/>
                  <a:gd name="T44" fmla="*/ 181 w 274"/>
                  <a:gd name="T45" fmla="*/ 250 h 355"/>
                  <a:gd name="T46" fmla="*/ 158 w 274"/>
                  <a:gd name="T47" fmla="*/ 220 h 355"/>
                  <a:gd name="T48" fmla="*/ 267 w 274"/>
                  <a:gd name="T49" fmla="*/ 75 h 355"/>
                  <a:gd name="T50" fmla="*/ 194 w 274"/>
                  <a:gd name="T51" fmla="*/ 30 h 355"/>
                  <a:gd name="T52" fmla="*/ 210 w 274"/>
                  <a:gd name="T53" fmla="*/ 74 h 355"/>
                  <a:gd name="T54" fmla="*/ 235 w 274"/>
                  <a:gd name="T55" fmla="*/ 59 h 355"/>
                  <a:gd name="T56" fmla="*/ 222 w 274"/>
                  <a:gd name="T57" fmla="*/ 44 h 355"/>
                  <a:gd name="T58" fmla="*/ 208 w 274"/>
                  <a:gd name="T59" fmla="*/ 57 h 355"/>
                  <a:gd name="T60" fmla="*/ 211 w 274"/>
                  <a:gd name="T61" fmla="*/ 67 h 3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4" h="355">
                    <a:moveTo>
                      <a:pt x="211" y="67"/>
                    </a:moveTo>
                    <a:cubicBezTo>
                      <a:pt x="196" y="64"/>
                      <a:pt x="192" y="48"/>
                      <a:pt x="201" y="37"/>
                    </a:cubicBezTo>
                    <a:cubicBezTo>
                      <a:pt x="223" y="14"/>
                      <a:pt x="257" y="43"/>
                      <a:pt x="259" y="75"/>
                    </a:cubicBezTo>
                    <a:cubicBezTo>
                      <a:pt x="269" y="178"/>
                      <a:pt x="189" y="214"/>
                      <a:pt x="128" y="214"/>
                    </a:cubicBezTo>
                    <a:cubicBezTo>
                      <a:pt x="110" y="214"/>
                      <a:pt x="94" y="217"/>
                      <a:pt x="79" y="223"/>
                    </a:cubicBezTo>
                    <a:cubicBezTo>
                      <a:pt x="51" y="232"/>
                      <a:pt x="16" y="253"/>
                      <a:pt x="10" y="284"/>
                    </a:cubicBezTo>
                    <a:cubicBezTo>
                      <a:pt x="0" y="330"/>
                      <a:pt x="55" y="355"/>
                      <a:pt x="82" y="324"/>
                    </a:cubicBezTo>
                    <a:cubicBezTo>
                      <a:pt x="96" y="308"/>
                      <a:pt x="88" y="282"/>
                      <a:pt x="66" y="278"/>
                    </a:cubicBezTo>
                    <a:cubicBezTo>
                      <a:pt x="56" y="275"/>
                      <a:pt x="40" y="280"/>
                      <a:pt x="40" y="293"/>
                    </a:cubicBezTo>
                    <a:cubicBezTo>
                      <a:pt x="39" y="301"/>
                      <a:pt x="45" y="308"/>
                      <a:pt x="53" y="308"/>
                    </a:cubicBezTo>
                    <a:cubicBezTo>
                      <a:pt x="61" y="308"/>
                      <a:pt x="68" y="302"/>
                      <a:pt x="68" y="294"/>
                    </a:cubicBezTo>
                    <a:cubicBezTo>
                      <a:pt x="68" y="291"/>
                      <a:pt x="67" y="287"/>
                      <a:pt x="65" y="284"/>
                    </a:cubicBezTo>
                    <a:cubicBezTo>
                      <a:pt x="81" y="287"/>
                      <a:pt x="84" y="304"/>
                      <a:pt x="75" y="316"/>
                    </a:cubicBezTo>
                    <a:cubicBezTo>
                      <a:pt x="54" y="337"/>
                      <a:pt x="10" y="318"/>
                      <a:pt x="16" y="285"/>
                    </a:cubicBezTo>
                    <a:cubicBezTo>
                      <a:pt x="22" y="257"/>
                      <a:pt x="55" y="236"/>
                      <a:pt x="80" y="228"/>
                    </a:cubicBezTo>
                    <a:cubicBezTo>
                      <a:pt x="103" y="220"/>
                      <a:pt x="168" y="214"/>
                      <a:pt x="170" y="249"/>
                    </a:cubicBezTo>
                    <a:cubicBezTo>
                      <a:pt x="170" y="264"/>
                      <a:pt x="153" y="273"/>
                      <a:pt x="137" y="264"/>
                    </a:cubicBezTo>
                    <a:cubicBezTo>
                      <a:pt x="130" y="260"/>
                      <a:pt x="129" y="249"/>
                      <a:pt x="135" y="245"/>
                    </a:cubicBezTo>
                    <a:cubicBezTo>
                      <a:pt x="133" y="252"/>
                      <a:pt x="138" y="259"/>
                      <a:pt x="145" y="259"/>
                    </a:cubicBezTo>
                    <a:cubicBezTo>
                      <a:pt x="150" y="259"/>
                      <a:pt x="155" y="255"/>
                      <a:pt x="156" y="249"/>
                    </a:cubicBezTo>
                    <a:cubicBezTo>
                      <a:pt x="156" y="243"/>
                      <a:pt x="152" y="238"/>
                      <a:pt x="146" y="237"/>
                    </a:cubicBezTo>
                    <a:cubicBezTo>
                      <a:pt x="122" y="234"/>
                      <a:pt x="114" y="261"/>
                      <a:pt x="132" y="272"/>
                    </a:cubicBezTo>
                    <a:cubicBezTo>
                      <a:pt x="153" y="286"/>
                      <a:pt x="180" y="274"/>
                      <a:pt x="181" y="250"/>
                    </a:cubicBezTo>
                    <a:cubicBezTo>
                      <a:pt x="181" y="235"/>
                      <a:pt x="170" y="225"/>
                      <a:pt x="158" y="220"/>
                    </a:cubicBezTo>
                    <a:cubicBezTo>
                      <a:pt x="230" y="205"/>
                      <a:pt x="274" y="149"/>
                      <a:pt x="267" y="75"/>
                    </a:cubicBezTo>
                    <a:cubicBezTo>
                      <a:pt x="262" y="27"/>
                      <a:pt x="221" y="0"/>
                      <a:pt x="194" y="30"/>
                    </a:cubicBezTo>
                    <a:cubicBezTo>
                      <a:pt x="181" y="44"/>
                      <a:pt x="189" y="69"/>
                      <a:pt x="210" y="74"/>
                    </a:cubicBezTo>
                    <a:cubicBezTo>
                      <a:pt x="220" y="76"/>
                      <a:pt x="235" y="71"/>
                      <a:pt x="235" y="59"/>
                    </a:cubicBezTo>
                    <a:cubicBezTo>
                      <a:pt x="235" y="51"/>
                      <a:pt x="230" y="45"/>
                      <a:pt x="222" y="44"/>
                    </a:cubicBezTo>
                    <a:cubicBezTo>
                      <a:pt x="214" y="44"/>
                      <a:pt x="208" y="50"/>
                      <a:pt x="208" y="57"/>
                    </a:cubicBezTo>
                    <a:cubicBezTo>
                      <a:pt x="208" y="61"/>
                      <a:pt x="209" y="64"/>
                      <a:pt x="211" y="67"/>
                    </a:cubicBezTo>
                    <a:close/>
                  </a:path>
                </a:pathLst>
              </a:custGeom>
              <a:solidFill>
                <a:srgbClr val="943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chenying0907 33"/>
              <p:cNvSpPr/>
              <p:nvPr/>
            </p:nvSpPr>
            <p:spPr bwMode="auto">
              <a:xfrm>
                <a:off x="3689350" y="1862138"/>
                <a:ext cx="1484313" cy="1498600"/>
              </a:xfrm>
              <a:custGeom>
                <a:gdLst>
                  <a:gd name="T0" fmla="*/ 81 w 404"/>
                  <a:gd name="T1" fmla="*/ 44 h 409"/>
                  <a:gd name="T2" fmla="*/ 77 w 404"/>
                  <a:gd name="T3" fmla="*/ 6 h 409"/>
                  <a:gd name="T4" fmla="*/ 76 w 404"/>
                  <a:gd name="T5" fmla="*/ 18 h 409"/>
                  <a:gd name="T6" fmla="*/ 65 w 404"/>
                  <a:gd name="T7" fmla="*/ 20 h 409"/>
                  <a:gd name="T8" fmla="*/ 90 w 404"/>
                  <a:gd name="T9" fmla="*/ 45 h 409"/>
                  <a:gd name="T10" fmla="*/ 112 w 404"/>
                  <a:gd name="T11" fmla="*/ 56 h 409"/>
                  <a:gd name="T12" fmla="*/ 127 w 404"/>
                  <a:gd name="T13" fmla="*/ 29 h 409"/>
                  <a:gd name="T14" fmla="*/ 109 w 404"/>
                  <a:gd name="T15" fmla="*/ 30 h 409"/>
                  <a:gd name="T16" fmla="*/ 140 w 404"/>
                  <a:gd name="T17" fmla="*/ 56 h 409"/>
                  <a:gd name="T18" fmla="*/ 132 w 404"/>
                  <a:gd name="T19" fmla="*/ 73 h 409"/>
                  <a:gd name="T20" fmla="*/ 161 w 404"/>
                  <a:gd name="T21" fmla="*/ 67 h 409"/>
                  <a:gd name="T22" fmla="*/ 148 w 404"/>
                  <a:gd name="T23" fmla="*/ 69 h 409"/>
                  <a:gd name="T24" fmla="*/ 157 w 404"/>
                  <a:gd name="T25" fmla="*/ 80 h 409"/>
                  <a:gd name="T26" fmla="*/ 157 w 404"/>
                  <a:gd name="T27" fmla="*/ 104 h 409"/>
                  <a:gd name="T28" fmla="*/ 192 w 404"/>
                  <a:gd name="T29" fmla="*/ 78 h 409"/>
                  <a:gd name="T30" fmla="*/ 186 w 404"/>
                  <a:gd name="T31" fmla="*/ 68 h 409"/>
                  <a:gd name="T32" fmla="*/ 163 w 404"/>
                  <a:gd name="T33" fmla="*/ 110 h 409"/>
                  <a:gd name="T34" fmla="*/ 207 w 404"/>
                  <a:gd name="T35" fmla="*/ 144 h 409"/>
                  <a:gd name="T36" fmla="*/ 237 w 404"/>
                  <a:gd name="T37" fmla="*/ 132 h 409"/>
                  <a:gd name="T38" fmla="*/ 215 w 404"/>
                  <a:gd name="T39" fmla="*/ 135 h 409"/>
                  <a:gd name="T40" fmla="*/ 229 w 404"/>
                  <a:gd name="T41" fmla="*/ 150 h 409"/>
                  <a:gd name="T42" fmla="*/ 295 w 404"/>
                  <a:gd name="T43" fmla="*/ 151 h 409"/>
                  <a:gd name="T44" fmla="*/ 280 w 404"/>
                  <a:gd name="T45" fmla="*/ 145 h 409"/>
                  <a:gd name="T46" fmla="*/ 283 w 404"/>
                  <a:gd name="T47" fmla="*/ 122 h 409"/>
                  <a:gd name="T48" fmla="*/ 197 w 404"/>
                  <a:gd name="T49" fmla="*/ 146 h 409"/>
                  <a:gd name="T50" fmla="*/ 111 w 404"/>
                  <a:gd name="T51" fmla="*/ 59 h 409"/>
                  <a:gd name="T52" fmla="*/ 154 w 404"/>
                  <a:gd name="T53" fmla="*/ 185 h 409"/>
                  <a:gd name="T54" fmla="*/ 273 w 404"/>
                  <a:gd name="T55" fmla="*/ 242 h 409"/>
                  <a:gd name="T56" fmla="*/ 278 w 404"/>
                  <a:gd name="T57" fmla="*/ 276 h 409"/>
                  <a:gd name="T58" fmla="*/ 297 w 404"/>
                  <a:gd name="T59" fmla="*/ 329 h 409"/>
                  <a:gd name="T60" fmla="*/ 404 w 404"/>
                  <a:gd name="T61" fmla="*/ 398 h 409"/>
                  <a:gd name="T62" fmla="*/ 224 w 404"/>
                  <a:gd name="T63" fmla="*/ 324 h 409"/>
                  <a:gd name="T64" fmla="*/ 224 w 404"/>
                  <a:gd name="T65" fmla="*/ 251 h 409"/>
                  <a:gd name="T66" fmla="*/ 123 w 404"/>
                  <a:gd name="T67" fmla="*/ 245 h 409"/>
                  <a:gd name="T68" fmla="*/ 65 w 404"/>
                  <a:gd name="T69" fmla="*/ 205 h 409"/>
                  <a:gd name="T70" fmla="*/ 128 w 404"/>
                  <a:gd name="T71" fmla="*/ 262 h 409"/>
                  <a:gd name="T72" fmla="*/ 69 w 404"/>
                  <a:gd name="T73" fmla="*/ 250 h 409"/>
                  <a:gd name="T74" fmla="*/ 18 w 404"/>
                  <a:gd name="T75" fmla="*/ 151 h 409"/>
                  <a:gd name="T76" fmla="*/ 46 w 404"/>
                  <a:gd name="T77" fmla="*/ 164 h 409"/>
                  <a:gd name="T78" fmla="*/ 45 w 404"/>
                  <a:gd name="T79" fmla="*/ 68 h 409"/>
                  <a:gd name="T80" fmla="*/ 52 w 404"/>
                  <a:gd name="T81" fmla="*/ 43 h 4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2" h="409">
                    <a:moveTo>
                      <a:pt x="52" y="43"/>
                    </a:moveTo>
                    <a:cubicBezTo>
                      <a:pt x="61" y="46"/>
                      <a:pt x="70" y="43"/>
                      <a:pt x="81" y="44"/>
                    </a:cubicBezTo>
                    <a:cubicBezTo>
                      <a:pt x="72" y="40"/>
                      <a:pt x="63" y="34"/>
                      <a:pt x="60" y="25"/>
                    </a:cubicBezTo>
                    <a:cubicBezTo>
                      <a:pt x="56" y="12"/>
                      <a:pt x="66" y="0"/>
                      <a:pt x="77" y="6"/>
                    </a:cubicBezTo>
                    <a:cubicBezTo>
                      <a:pt x="88" y="11"/>
                      <a:pt x="89" y="23"/>
                      <a:pt x="78" y="26"/>
                    </a:cubicBezTo>
                    <a:cubicBezTo>
                      <a:pt x="71" y="28"/>
                      <a:pt x="70" y="21"/>
                      <a:pt x="76" y="18"/>
                    </a:cubicBezTo>
                    <a:cubicBezTo>
                      <a:pt x="80" y="15"/>
                      <a:pt x="74" y="10"/>
                      <a:pt x="71" y="11"/>
                    </a:cubicBezTo>
                    <a:cubicBezTo>
                      <a:pt x="67" y="12"/>
                      <a:pt x="65" y="16"/>
                      <a:pt x="65" y="20"/>
                    </a:cubicBezTo>
                    <a:cubicBezTo>
                      <a:pt x="64" y="30"/>
                      <a:pt x="73" y="37"/>
                      <a:pt x="87" y="44"/>
                    </a:cubicBezTo>
                    <a:cubicBezTo>
                      <a:pt x="88" y="45"/>
                      <a:pt x="89" y="45"/>
                      <a:pt x="90" y="45"/>
                    </a:cubicBezTo>
                    <a:cubicBezTo>
                      <a:pt x="92" y="46"/>
                      <a:pt x="94" y="47"/>
                      <a:pt x="96" y="48"/>
                    </a:cubicBezTo>
                    <a:cubicBezTo>
                      <a:pt x="102" y="50"/>
                      <a:pt x="107" y="53"/>
                      <a:pt x="112" y="56"/>
                    </a:cubicBezTo>
                    <a:cubicBezTo>
                      <a:pt x="128" y="61"/>
                      <a:pt x="138" y="51"/>
                      <a:pt x="139" y="43"/>
                    </a:cubicBezTo>
                    <a:cubicBezTo>
                      <a:pt x="140" y="36"/>
                      <a:pt x="133" y="28"/>
                      <a:pt x="127" y="29"/>
                    </a:cubicBezTo>
                    <a:cubicBezTo>
                      <a:pt x="120" y="31"/>
                      <a:pt x="128" y="41"/>
                      <a:pt x="118" y="43"/>
                    </a:cubicBezTo>
                    <a:cubicBezTo>
                      <a:pt x="112" y="45"/>
                      <a:pt x="106" y="39"/>
                      <a:pt x="109" y="30"/>
                    </a:cubicBezTo>
                    <a:cubicBezTo>
                      <a:pt x="112" y="18"/>
                      <a:pt x="127" y="16"/>
                      <a:pt x="136" y="24"/>
                    </a:cubicBezTo>
                    <a:cubicBezTo>
                      <a:pt x="144" y="29"/>
                      <a:pt x="153" y="44"/>
                      <a:pt x="140" y="56"/>
                    </a:cubicBezTo>
                    <a:cubicBezTo>
                      <a:pt x="134" y="60"/>
                      <a:pt x="128" y="63"/>
                      <a:pt x="120" y="61"/>
                    </a:cubicBezTo>
                    <a:cubicBezTo>
                      <a:pt x="125" y="65"/>
                      <a:pt x="129" y="69"/>
                      <a:pt x="132" y="73"/>
                    </a:cubicBezTo>
                    <a:cubicBezTo>
                      <a:pt x="143" y="78"/>
                      <a:pt x="152" y="80"/>
                      <a:pt x="158" y="76"/>
                    </a:cubicBezTo>
                    <a:cubicBezTo>
                      <a:pt x="160" y="73"/>
                      <a:pt x="162" y="70"/>
                      <a:pt x="161" y="67"/>
                    </a:cubicBezTo>
                    <a:cubicBezTo>
                      <a:pt x="160" y="64"/>
                      <a:pt x="154" y="63"/>
                      <a:pt x="154" y="67"/>
                    </a:cubicBezTo>
                    <a:cubicBezTo>
                      <a:pt x="155" y="72"/>
                      <a:pt x="150" y="75"/>
                      <a:pt x="148" y="69"/>
                    </a:cubicBezTo>
                    <a:cubicBezTo>
                      <a:pt x="145" y="61"/>
                      <a:pt x="152" y="56"/>
                      <a:pt x="161" y="61"/>
                    </a:cubicBezTo>
                    <a:cubicBezTo>
                      <a:pt x="169" y="65"/>
                      <a:pt x="167" y="77"/>
                      <a:pt x="157" y="80"/>
                    </a:cubicBezTo>
                    <a:cubicBezTo>
                      <a:pt x="149" y="83"/>
                      <a:pt x="142" y="80"/>
                      <a:pt x="135" y="76"/>
                    </a:cubicBezTo>
                    <a:cubicBezTo>
                      <a:pt x="143" y="85"/>
                      <a:pt x="149" y="94"/>
                      <a:pt x="157" y="104"/>
                    </a:cubicBezTo>
                    <a:cubicBezTo>
                      <a:pt x="178" y="118"/>
                      <a:pt x="198" y="113"/>
                      <a:pt x="203" y="102"/>
                    </a:cubicBezTo>
                    <a:cubicBezTo>
                      <a:pt x="213" y="85"/>
                      <a:pt x="196" y="77"/>
                      <a:pt x="192" y="78"/>
                    </a:cubicBezTo>
                    <a:cubicBezTo>
                      <a:pt x="186" y="79"/>
                      <a:pt x="189" y="92"/>
                      <a:pt x="179" y="90"/>
                    </a:cubicBezTo>
                    <a:cubicBezTo>
                      <a:pt x="164" y="86"/>
                      <a:pt x="173" y="68"/>
                      <a:pt x="186" y="68"/>
                    </a:cubicBezTo>
                    <a:cubicBezTo>
                      <a:pt x="205" y="68"/>
                      <a:pt x="217" y="83"/>
                      <a:pt x="213" y="99"/>
                    </a:cubicBezTo>
                    <a:cubicBezTo>
                      <a:pt x="207" y="119"/>
                      <a:pt x="186" y="127"/>
                      <a:pt x="163" y="110"/>
                    </a:cubicBezTo>
                    <a:cubicBezTo>
                      <a:pt x="172" y="121"/>
                      <a:pt x="185" y="133"/>
                      <a:pt x="204" y="143"/>
                    </a:cubicBezTo>
                    <a:cubicBezTo>
                      <a:pt x="205" y="143"/>
                      <a:pt x="206" y="144"/>
                      <a:pt x="207" y="144"/>
                    </a:cubicBezTo>
                    <a:cubicBezTo>
                      <a:pt x="217" y="148"/>
                      <a:pt x="226" y="149"/>
                      <a:pt x="232" y="144"/>
                    </a:cubicBezTo>
                    <a:cubicBezTo>
                      <a:pt x="235" y="142"/>
                      <a:pt x="239" y="136"/>
                      <a:pt x="237" y="132"/>
                    </a:cubicBezTo>
                    <a:cubicBezTo>
                      <a:pt x="234" y="126"/>
                      <a:pt x="225" y="125"/>
                      <a:pt x="226" y="132"/>
                    </a:cubicBezTo>
                    <a:cubicBezTo>
                      <a:pt x="227" y="139"/>
                      <a:pt x="218" y="143"/>
                      <a:pt x="215" y="135"/>
                    </a:cubicBezTo>
                    <a:cubicBezTo>
                      <a:pt x="211" y="124"/>
                      <a:pt x="223" y="116"/>
                      <a:pt x="235" y="123"/>
                    </a:cubicBezTo>
                    <a:cubicBezTo>
                      <a:pt x="245" y="129"/>
                      <a:pt x="244" y="146"/>
                      <a:pt x="229" y="150"/>
                    </a:cubicBezTo>
                    <a:cubicBezTo>
                      <a:pt x="227" y="151"/>
                      <a:pt x="224" y="151"/>
                      <a:pt x="222" y="151"/>
                    </a:cubicBezTo>
                    <a:cubicBezTo>
                      <a:pt x="257" y="166"/>
                      <a:pt x="289" y="167"/>
                      <a:pt x="295" y="151"/>
                    </a:cubicBezTo>
                    <a:cubicBezTo>
                      <a:pt x="303" y="133"/>
                      <a:pt x="277" y="127"/>
                      <a:pt x="275" y="134"/>
                    </a:cubicBezTo>
                    <a:cubicBezTo>
                      <a:pt x="274" y="138"/>
                      <a:pt x="285" y="139"/>
                      <a:pt x="280" y="145"/>
                    </a:cubicBezTo>
                    <a:cubicBezTo>
                      <a:pt x="275" y="152"/>
                      <a:pt x="263" y="146"/>
                      <a:pt x="260" y="137"/>
                    </a:cubicBezTo>
                    <a:cubicBezTo>
                      <a:pt x="257" y="128"/>
                      <a:pt x="267" y="116"/>
                      <a:pt x="283" y="122"/>
                    </a:cubicBezTo>
                    <a:cubicBezTo>
                      <a:pt x="293" y="126"/>
                      <a:pt x="309" y="138"/>
                      <a:pt x="298" y="157"/>
                    </a:cubicBezTo>
                    <a:cubicBezTo>
                      <a:pt x="286" y="180"/>
                      <a:pt x="236" y="168"/>
                      <a:pt x="197" y="146"/>
                    </a:cubicBezTo>
                    <a:cubicBezTo>
                      <a:pt x="166" y="128"/>
                      <a:pt x="155" y="111"/>
                      <a:pt x="136" y="85"/>
                    </a:cubicBezTo>
                    <a:cubicBezTo>
                      <a:pt x="128" y="73"/>
                      <a:pt x="119" y="65"/>
                      <a:pt x="111" y="59"/>
                    </a:cubicBezTo>
                    <a:cubicBezTo>
                      <a:pt x="125" y="76"/>
                      <a:pt x="118" y="106"/>
                      <a:pt x="117" y="128"/>
                    </a:cubicBezTo>
                    <a:cubicBezTo>
                      <a:pt x="115" y="152"/>
                      <a:pt x="124" y="168"/>
                      <a:pt x="154" y="185"/>
                    </a:cubicBezTo>
                    <a:cubicBezTo>
                      <a:pt x="177" y="199"/>
                      <a:pt x="207" y="198"/>
                      <a:pt x="235" y="211"/>
                    </a:cubicBezTo>
                    <a:cubicBezTo>
                      <a:pt x="257" y="222"/>
                      <a:pt x="264" y="234"/>
                      <a:pt x="273" y="242"/>
                    </a:cubicBezTo>
                    <a:cubicBezTo>
                      <a:pt x="282" y="250"/>
                      <a:pt x="296" y="232"/>
                      <a:pt x="303" y="225"/>
                    </a:cubicBezTo>
                    <a:cubicBezTo>
                      <a:pt x="318" y="267"/>
                      <a:pt x="291" y="272"/>
                      <a:pt x="278" y="276"/>
                    </a:cubicBezTo>
                    <a:cubicBezTo>
                      <a:pt x="265" y="280"/>
                      <a:pt x="258" y="293"/>
                      <a:pt x="271" y="316"/>
                    </a:cubicBezTo>
                    <a:cubicBezTo>
                      <a:pt x="276" y="325"/>
                      <a:pt x="286" y="325"/>
                      <a:pt x="297" y="329"/>
                    </a:cubicBezTo>
                    <a:cubicBezTo>
                      <a:pt x="309" y="371"/>
                      <a:pt x="361" y="395"/>
                      <a:pt x="374" y="382"/>
                    </a:cubicBezTo>
                    <a:cubicBezTo>
                      <a:pt x="381" y="390"/>
                      <a:pt x="399" y="396"/>
                      <a:pt x="404" y="398"/>
                    </a:cubicBezTo>
                    <a:cubicBezTo>
                      <a:pt x="346" y="409"/>
                      <a:pt x="302" y="368"/>
                      <a:pt x="283" y="351"/>
                    </a:cubicBezTo>
                    <a:cubicBezTo>
                      <a:pt x="258" y="330"/>
                      <a:pt x="252" y="333"/>
                      <a:pt x="224" y="324"/>
                    </a:cubicBezTo>
                    <a:cubicBezTo>
                      <a:pt x="194" y="314"/>
                      <a:pt x="189" y="292"/>
                      <a:pt x="192" y="280"/>
                    </a:cubicBezTo>
                    <a:cubicBezTo>
                      <a:pt x="195" y="260"/>
                      <a:pt x="216" y="252"/>
                      <a:pt x="224" y="251"/>
                    </a:cubicBezTo>
                    <a:cubicBezTo>
                      <a:pt x="216" y="250"/>
                      <a:pt x="197" y="253"/>
                      <a:pt x="190" y="272"/>
                    </a:cubicBezTo>
                    <a:cubicBezTo>
                      <a:pt x="175" y="263"/>
                      <a:pt x="158" y="246"/>
                      <a:pt x="123" y="245"/>
                    </a:cubicBezTo>
                    <a:cubicBezTo>
                      <a:pt x="94" y="245"/>
                      <a:pt x="55" y="227"/>
                      <a:pt x="46" y="199"/>
                    </a:cubicBezTo>
                    <a:cubicBezTo>
                      <a:pt x="49" y="202"/>
                      <a:pt x="60" y="206"/>
                      <a:pt x="65" y="205"/>
                    </a:cubicBezTo>
                    <a:cubicBezTo>
                      <a:pt x="61" y="204"/>
                      <a:pt x="47" y="201"/>
                      <a:pt x="41" y="190"/>
                    </a:cubicBezTo>
                    <a:cubicBezTo>
                      <a:pt x="54" y="242"/>
                      <a:pt x="106" y="270"/>
                      <a:pt x="128" y="262"/>
                    </a:cubicBezTo>
                    <a:cubicBezTo>
                      <a:pt x="135" y="268"/>
                      <a:pt x="139" y="270"/>
                      <a:pt x="147" y="278"/>
                    </a:cubicBezTo>
                    <a:cubicBezTo>
                      <a:pt x="130" y="281"/>
                      <a:pt x="114" y="282"/>
                      <a:pt x="69" y="250"/>
                    </a:cubicBezTo>
                    <a:cubicBezTo>
                      <a:pt x="23" y="217"/>
                      <a:pt x="0" y="155"/>
                      <a:pt x="6" y="151"/>
                    </a:cubicBezTo>
                    <a:cubicBezTo>
                      <a:pt x="10" y="149"/>
                      <a:pt x="13" y="147"/>
                      <a:pt x="18" y="151"/>
                    </a:cubicBezTo>
                    <a:cubicBezTo>
                      <a:pt x="29" y="161"/>
                      <a:pt x="51" y="170"/>
                      <a:pt x="62" y="172"/>
                    </a:cubicBezTo>
                    <a:cubicBezTo>
                      <a:pt x="52" y="168"/>
                      <a:pt x="49" y="166"/>
                      <a:pt x="46" y="164"/>
                    </a:cubicBezTo>
                    <a:cubicBezTo>
                      <a:pt x="51" y="111"/>
                      <a:pt x="74" y="118"/>
                      <a:pt x="69" y="91"/>
                    </a:cubicBezTo>
                    <a:cubicBezTo>
                      <a:pt x="67" y="80"/>
                      <a:pt x="57" y="75"/>
                      <a:pt x="45" y="68"/>
                    </a:cubicBezTo>
                    <a:cubicBezTo>
                      <a:pt x="20" y="53"/>
                      <a:pt x="21" y="47"/>
                      <a:pt x="23" y="43"/>
                    </a:cubicBezTo>
                    <a:cubicBezTo>
                      <a:pt x="25" y="39"/>
                      <a:pt x="29" y="38"/>
                      <a:pt x="52" y="43"/>
                    </a:cubicBezTo>
                    <a:close/>
                  </a:path>
                </a:pathLst>
              </a:cu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chenying0907 34"/>
              <p:cNvSpPr/>
              <p:nvPr/>
            </p:nvSpPr>
            <p:spPr bwMode="auto">
              <a:xfrm>
                <a:off x="3546475" y="2114550"/>
                <a:ext cx="1003300" cy="1301750"/>
              </a:xfrm>
              <a:custGeom>
                <a:gdLst>
                  <a:gd name="T0" fmla="*/ 62 w 273"/>
                  <a:gd name="T1" fmla="*/ 67 h 355"/>
                  <a:gd name="T2" fmla="*/ 72 w 273"/>
                  <a:gd name="T3" fmla="*/ 37 h 355"/>
                  <a:gd name="T4" fmla="*/ 14 w 273"/>
                  <a:gd name="T5" fmla="*/ 75 h 355"/>
                  <a:gd name="T6" fmla="*/ 146 w 273"/>
                  <a:gd name="T7" fmla="*/ 214 h 355"/>
                  <a:gd name="T8" fmla="*/ 195 w 273"/>
                  <a:gd name="T9" fmla="*/ 223 h 355"/>
                  <a:gd name="T10" fmla="*/ 264 w 273"/>
                  <a:gd name="T11" fmla="*/ 284 h 355"/>
                  <a:gd name="T12" fmla="*/ 191 w 273"/>
                  <a:gd name="T13" fmla="*/ 324 h 355"/>
                  <a:gd name="T14" fmla="*/ 207 w 273"/>
                  <a:gd name="T15" fmla="*/ 278 h 355"/>
                  <a:gd name="T16" fmla="*/ 234 w 273"/>
                  <a:gd name="T17" fmla="*/ 293 h 355"/>
                  <a:gd name="T18" fmla="*/ 220 w 273"/>
                  <a:gd name="T19" fmla="*/ 308 h 355"/>
                  <a:gd name="T20" fmla="*/ 205 w 273"/>
                  <a:gd name="T21" fmla="*/ 294 h 355"/>
                  <a:gd name="T22" fmla="*/ 209 w 273"/>
                  <a:gd name="T23" fmla="*/ 284 h 355"/>
                  <a:gd name="T24" fmla="*/ 199 w 273"/>
                  <a:gd name="T25" fmla="*/ 316 h 355"/>
                  <a:gd name="T26" fmla="*/ 257 w 273"/>
                  <a:gd name="T27" fmla="*/ 285 h 355"/>
                  <a:gd name="T28" fmla="*/ 193 w 273"/>
                  <a:gd name="T29" fmla="*/ 228 h 355"/>
                  <a:gd name="T30" fmla="*/ 104 w 273"/>
                  <a:gd name="T31" fmla="*/ 249 h 355"/>
                  <a:gd name="T32" fmla="*/ 136 w 273"/>
                  <a:gd name="T33" fmla="*/ 264 h 355"/>
                  <a:gd name="T34" fmla="*/ 138 w 273"/>
                  <a:gd name="T35" fmla="*/ 245 h 355"/>
                  <a:gd name="T36" fmla="*/ 129 w 273"/>
                  <a:gd name="T37" fmla="*/ 259 h 355"/>
                  <a:gd name="T38" fmla="*/ 118 w 273"/>
                  <a:gd name="T39" fmla="*/ 249 h 355"/>
                  <a:gd name="T40" fmla="*/ 127 w 273"/>
                  <a:gd name="T41" fmla="*/ 237 h 355"/>
                  <a:gd name="T42" fmla="*/ 141 w 273"/>
                  <a:gd name="T43" fmla="*/ 272 h 355"/>
                  <a:gd name="T44" fmla="*/ 93 w 273"/>
                  <a:gd name="T45" fmla="*/ 250 h 355"/>
                  <a:gd name="T46" fmla="*/ 116 w 273"/>
                  <a:gd name="T47" fmla="*/ 220 h 355"/>
                  <a:gd name="T48" fmla="*/ 6 w 273"/>
                  <a:gd name="T49" fmla="*/ 75 h 355"/>
                  <a:gd name="T50" fmla="*/ 80 w 273"/>
                  <a:gd name="T51" fmla="*/ 30 h 355"/>
                  <a:gd name="T52" fmla="*/ 64 w 273"/>
                  <a:gd name="T53" fmla="*/ 74 h 355"/>
                  <a:gd name="T54" fmla="*/ 38 w 273"/>
                  <a:gd name="T55" fmla="*/ 59 h 355"/>
                  <a:gd name="T56" fmla="*/ 51 w 273"/>
                  <a:gd name="T57" fmla="*/ 44 h 355"/>
                  <a:gd name="T58" fmla="*/ 66 w 273"/>
                  <a:gd name="T59" fmla="*/ 57 h 355"/>
                  <a:gd name="T60" fmla="*/ 62 w 273"/>
                  <a:gd name="T61" fmla="*/ 67 h 3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355">
                    <a:moveTo>
                      <a:pt x="62" y="67"/>
                    </a:moveTo>
                    <a:cubicBezTo>
                      <a:pt x="78" y="64"/>
                      <a:pt x="81" y="48"/>
                      <a:pt x="72" y="37"/>
                    </a:cubicBezTo>
                    <a:cubicBezTo>
                      <a:pt x="50" y="14"/>
                      <a:pt x="17" y="43"/>
                      <a:pt x="14" y="75"/>
                    </a:cubicBezTo>
                    <a:cubicBezTo>
                      <a:pt x="5" y="178"/>
                      <a:pt x="84" y="214"/>
                      <a:pt x="146" y="214"/>
                    </a:cubicBezTo>
                    <a:cubicBezTo>
                      <a:pt x="163" y="214"/>
                      <a:pt x="179" y="217"/>
                      <a:pt x="195" y="223"/>
                    </a:cubicBezTo>
                    <a:cubicBezTo>
                      <a:pt x="222" y="232"/>
                      <a:pt x="258" y="253"/>
                      <a:pt x="264" y="284"/>
                    </a:cubicBezTo>
                    <a:cubicBezTo>
                      <a:pt x="273" y="330"/>
                      <a:pt x="219" y="355"/>
                      <a:pt x="191" y="324"/>
                    </a:cubicBezTo>
                    <a:cubicBezTo>
                      <a:pt x="177" y="308"/>
                      <a:pt x="186" y="282"/>
                      <a:pt x="207" y="278"/>
                    </a:cubicBezTo>
                    <a:cubicBezTo>
                      <a:pt x="218" y="275"/>
                      <a:pt x="233" y="280"/>
                      <a:pt x="234" y="293"/>
                    </a:cubicBezTo>
                    <a:cubicBezTo>
                      <a:pt x="234" y="301"/>
                      <a:pt x="228" y="308"/>
                      <a:pt x="220" y="308"/>
                    </a:cubicBezTo>
                    <a:cubicBezTo>
                      <a:pt x="212" y="308"/>
                      <a:pt x="206" y="302"/>
                      <a:pt x="205" y="294"/>
                    </a:cubicBezTo>
                    <a:cubicBezTo>
                      <a:pt x="205" y="291"/>
                      <a:pt x="206" y="287"/>
                      <a:pt x="209" y="284"/>
                    </a:cubicBezTo>
                    <a:cubicBezTo>
                      <a:pt x="193" y="287"/>
                      <a:pt x="189" y="304"/>
                      <a:pt x="199" y="316"/>
                    </a:cubicBezTo>
                    <a:cubicBezTo>
                      <a:pt x="219" y="337"/>
                      <a:pt x="264" y="318"/>
                      <a:pt x="257" y="285"/>
                    </a:cubicBezTo>
                    <a:cubicBezTo>
                      <a:pt x="252" y="257"/>
                      <a:pt x="218" y="236"/>
                      <a:pt x="193" y="228"/>
                    </a:cubicBezTo>
                    <a:cubicBezTo>
                      <a:pt x="171" y="220"/>
                      <a:pt x="105" y="214"/>
                      <a:pt x="104" y="249"/>
                    </a:cubicBezTo>
                    <a:cubicBezTo>
                      <a:pt x="103" y="264"/>
                      <a:pt x="121" y="273"/>
                      <a:pt x="136" y="264"/>
                    </a:cubicBezTo>
                    <a:cubicBezTo>
                      <a:pt x="143" y="260"/>
                      <a:pt x="145" y="249"/>
                      <a:pt x="138" y="245"/>
                    </a:cubicBezTo>
                    <a:cubicBezTo>
                      <a:pt x="140" y="252"/>
                      <a:pt x="136" y="259"/>
                      <a:pt x="129" y="259"/>
                    </a:cubicBezTo>
                    <a:cubicBezTo>
                      <a:pt x="123" y="259"/>
                      <a:pt x="118" y="255"/>
                      <a:pt x="118" y="249"/>
                    </a:cubicBezTo>
                    <a:cubicBezTo>
                      <a:pt x="118" y="243"/>
                      <a:pt x="122" y="238"/>
                      <a:pt x="127" y="237"/>
                    </a:cubicBezTo>
                    <a:cubicBezTo>
                      <a:pt x="151" y="234"/>
                      <a:pt x="159" y="261"/>
                      <a:pt x="141" y="272"/>
                    </a:cubicBezTo>
                    <a:cubicBezTo>
                      <a:pt x="120" y="286"/>
                      <a:pt x="93" y="274"/>
                      <a:pt x="93" y="250"/>
                    </a:cubicBezTo>
                    <a:cubicBezTo>
                      <a:pt x="92" y="235"/>
                      <a:pt x="103" y="225"/>
                      <a:pt x="116" y="220"/>
                    </a:cubicBezTo>
                    <a:cubicBezTo>
                      <a:pt x="44" y="205"/>
                      <a:pt x="0" y="149"/>
                      <a:pt x="6" y="75"/>
                    </a:cubicBezTo>
                    <a:cubicBezTo>
                      <a:pt x="11" y="27"/>
                      <a:pt x="53" y="0"/>
                      <a:pt x="80" y="30"/>
                    </a:cubicBezTo>
                    <a:cubicBezTo>
                      <a:pt x="93" y="44"/>
                      <a:pt x="84" y="69"/>
                      <a:pt x="64" y="74"/>
                    </a:cubicBezTo>
                    <a:cubicBezTo>
                      <a:pt x="54" y="76"/>
                      <a:pt x="39" y="71"/>
                      <a:pt x="38" y="59"/>
                    </a:cubicBezTo>
                    <a:cubicBezTo>
                      <a:pt x="38" y="51"/>
                      <a:pt x="44" y="45"/>
                      <a:pt x="51" y="44"/>
                    </a:cubicBezTo>
                    <a:cubicBezTo>
                      <a:pt x="59" y="44"/>
                      <a:pt x="65" y="50"/>
                      <a:pt x="66" y="57"/>
                    </a:cubicBezTo>
                    <a:cubicBezTo>
                      <a:pt x="66" y="61"/>
                      <a:pt x="65" y="64"/>
                      <a:pt x="62" y="67"/>
                    </a:cubicBezTo>
                    <a:close/>
                  </a:path>
                </a:pathLst>
              </a:custGeom>
              <a:solidFill>
                <a:srgbClr val="943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chenying0907 39"/>
              <p:cNvSpPr/>
              <p:nvPr/>
            </p:nvSpPr>
            <p:spPr bwMode="auto">
              <a:xfrm>
                <a:off x="2700338" y="1857375"/>
                <a:ext cx="284163" cy="503238"/>
              </a:xfrm>
              <a:custGeom>
                <a:gdLst>
                  <a:gd name="T0" fmla="*/ 77 w 77"/>
                  <a:gd name="T1" fmla="*/ 49 h 137"/>
                  <a:gd name="T2" fmla="*/ 44 w 77"/>
                  <a:gd name="T3" fmla="*/ 22 h 137"/>
                  <a:gd name="T4" fmla="*/ 5 w 77"/>
                  <a:gd name="T5" fmla="*/ 0 h 137"/>
                  <a:gd name="T6" fmla="*/ 0 w 77"/>
                  <a:gd name="T7" fmla="*/ 45 h 137"/>
                  <a:gd name="T8" fmla="*/ 4 w 77"/>
                  <a:gd name="T9" fmla="*/ 88 h 137"/>
                  <a:gd name="T10" fmla="*/ 76 w 77"/>
                  <a:gd name="T11" fmla="*/ 137 h 137"/>
                  <a:gd name="T12" fmla="*/ 21 w 77"/>
                  <a:gd name="T13" fmla="*/ 31 h 137"/>
                  <a:gd name="T14" fmla="*/ 76 w 77"/>
                  <a:gd name="T15" fmla="*/ 137 h 137"/>
                  <a:gd name="T16" fmla="*/ 77 w 77"/>
                  <a:gd name="T17" fmla="*/ 49 h 1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137">
                    <a:moveTo>
                      <a:pt x="77" y="49"/>
                    </a:moveTo>
                    <a:cubicBezTo>
                      <a:pt x="65" y="47"/>
                      <a:pt x="46" y="42"/>
                      <a:pt x="44" y="22"/>
                    </a:cubicBezTo>
                    <a:cubicBezTo>
                      <a:pt x="28" y="22"/>
                      <a:pt x="15" y="15"/>
                      <a:pt x="5" y="0"/>
                    </a:cubicBezTo>
                    <a:cubicBezTo>
                      <a:pt x="11" y="17"/>
                      <a:pt x="9" y="32"/>
                      <a:pt x="0" y="45"/>
                    </a:cubicBezTo>
                    <a:cubicBezTo>
                      <a:pt x="15" y="58"/>
                      <a:pt x="11" y="76"/>
                      <a:pt x="4" y="88"/>
                    </a:cubicBezTo>
                    <a:cubicBezTo>
                      <a:pt x="34" y="96"/>
                      <a:pt x="62" y="120"/>
                      <a:pt x="76" y="137"/>
                    </a:cubicBezTo>
                    <a:cubicBezTo>
                      <a:pt x="65" y="105"/>
                      <a:pt x="36" y="52"/>
                      <a:pt x="21" y="31"/>
                    </a:cubicBezTo>
                    <a:cubicBezTo>
                      <a:pt x="36" y="61"/>
                      <a:pt x="61" y="115"/>
                      <a:pt x="76" y="137"/>
                    </a:cubicBezTo>
                    <a:cubicBezTo>
                      <a:pt x="75" y="135"/>
                      <a:pt x="61" y="74"/>
                      <a:pt x="77" y="49"/>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chenying0907 40"/>
              <p:cNvSpPr/>
              <p:nvPr/>
            </p:nvSpPr>
            <p:spPr bwMode="auto">
              <a:xfrm>
                <a:off x="3359150" y="1857375"/>
                <a:ext cx="282575" cy="503238"/>
              </a:xfrm>
              <a:custGeom>
                <a:gdLst>
                  <a:gd name="T0" fmla="*/ 0 w 77"/>
                  <a:gd name="T1" fmla="*/ 49 h 137"/>
                  <a:gd name="T2" fmla="*/ 33 w 77"/>
                  <a:gd name="T3" fmla="*/ 22 h 137"/>
                  <a:gd name="T4" fmla="*/ 72 w 77"/>
                  <a:gd name="T5" fmla="*/ 0 h 137"/>
                  <a:gd name="T6" fmla="*/ 77 w 77"/>
                  <a:gd name="T7" fmla="*/ 45 h 137"/>
                  <a:gd name="T8" fmla="*/ 73 w 77"/>
                  <a:gd name="T9" fmla="*/ 88 h 137"/>
                  <a:gd name="T10" fmla="*/ 1 w 77"/>
                  <a:gd name="T11" fmla="*/ 137 h 137"/>
                  <a:gd name="T12" fmla="*/ 55 w 77"/>
                  <a:gd name="T13" fmla="*/ 31 h 137"/>
                  <a:gd name="T14" fmla="*/ 1 w 77"/>
                  <a:gd name="T15" fmla="*/ 137 h 137"/>
                  <a:gd name="T16" fmla="*/ 0 w 77"/>
                  <a:gd name="T17" fmla="*/ 49 h 1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137">
                    <a:moveTo>
                      <a:pt x="0" y="49"/>
                    </a:moveTo>
                    <a:cubicBezTo>
                      <a:pt x="11" y="47"/>
                      <a:pt x="31" y="42"/>
                      <a:pt x="33" y="22"/>
                    </a:cubicBezTo>
                    <a:cubicBezTo>
                      <a:pt x="49" y="22"/>
                      <a:pt x="62" y="15"/>
                      <a:pt x="72" y="0"/>
                    </a:cubicBezTo>
                    <a:cubicBezTo>
                      <a:pt x="66" y="17"/>
                      <a:pt x="68" y="32"/>
                      <a:pt x="77" y="45"/>
                    </a:cubicBezTo>
                    <a:cubicBezTo>
                      <a:pt x="62" y="58"/>
                      <a:pt x="66" y="76"/>
                      <a:pt x="73" y="88"/>
                    </a:cubicBezTo>
                    <a:cubicBezTo>
                      <a:pt x="43" y="96"/>
                      <a:pt x="15" y="120"/>
                      <a:pt x="1" y="137"/>
                    </a:cubicBezTo>
                    <a:cubicBezTo>
                      <a:pt x="12" y="105"/>
                      <a:pt x="40" y="52"/>
                      <a:pt x="55" y="31"/>
                    </a:cubicBezTo>
                    <a:cubicBezTo>
                      <a:pt x="41" y="61"/>
                      <a:pt x="16" y="115"/>
                      <a:pt x="1" y="137"/>
                    </a:cubicBezTo>
                    <a:cubicBezTo>
                      <a:pt x="1" y="135"/>
                      <a:pt x="16" y="74"/>
                      <a:pt x="0" y="49"/>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chenying0907 42"/>
              <p:cNvSpPr>
                <a:spLocks noChangeArrowheads="1"/>
              </p:cNvSpPr>
              <p:nvPr/>
            </p:nvSpPr>
            <p:spPr bwMode="auto">
              <a:xfrm>
                <a:off x="3108325" y="2265363"/>
                <a:ext cx="147638" cy="146050"/>
              </a:xfrm>
              <a:prstGeom prst="ellipse">
                <a:avLst/>
              </a:pr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chenying0907 43"/>
              <p:cNvSpPr>
                <a:spLocks noChangeArrowheads="1"/>
              </p:cNvSpPr>
              <p:nvPr/>
            </p:nvSpPr>
            <p:spPr bwMode="auto">
              <a:xfrm>
                <a:off x="3325813" y="2312988"/>
                <a:ext cx="80963" cy="80963"/>
              </a:xfrm>
              <a:prstGeom prst="ellipse">
                <a:avLst/>
              </a:pr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chenying0907 44"/>
              <p:cNvSpPr>
                <a:spLocks noChangeArrowheads="1"/>
              </p:cNvSpPr>
              <p:nvPr/>
            </p:nvSpPr>
            <p:spPr bwMode="auto">
              <a:xfrm>
                <a:off x="2935288" y="2319338"/>
                <a:ext cx="80963" cy="77788"/>
              </a:xfrm>
              <a:prstGeom prst="ellipse">
                <a:avLst/>
              </a:pr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chenying0907 101"/>
              <p:cNvSpPr>
                <a:spLocks noEditPoints="1"/>
              </p:cNvSpPr>
              <p:nvPr/>
            </p:nvSpPr>
            <p:spPr bwMode="auto">
              <a:xfrm>
                <a:off x="2786063" y="2503488"/>
                <a:ext cx="774700" cy="252413"/>
              </a:xfrm>
              <a:custGeom>
                <a:gdLst>
                  <a:gd name="T0" fmla="*/ 125 w 211"/>
                  <a:gd name="T1" fmla="*/ 8 h 69"/>
                  <a:gd name="T2" fmla="*/ 113 w 211"/>
                  <a:gd name="T3" fmla="*/ 32 h 69"/>
                  <a:gd name="T4" fmla="*/ 94 w 211"/>
                  <a:gd name="T5" fmla="*/ 41 h 69"/>
                  <a:gd name="T6" fmla="*/ 103 w 211"/>
                  <a:gd name="T7" fmla="*/ 44 h 69"/>
                  <a:gd name="T8" fmla="*/ 109 w 211"/>
                  <a:gd name="T9" fmla="*/ 46 h 69"/>
                  <a:gd name="T10" fmla="*/ 114 w 211"/>
                  <a:gd name="T11" fmla="*/ 48 h 69"/>
                  <a:gd name="T12" fmla="*/ 116 w 211"/>
                  <a:gd name="T13" fmla="*/ 48 h 69"/>
                  <a:gd name="T14" fmla="*/ 146 w 211"/>
                  <a:gd name="T15" fmla="*/ 37 h 69"/>
                  <a:gd name="T16" fmla="*/ 184 w 211"/>
                  <a:gd name="T17" fmla="*/ 29 h 69"/>
                  <a:gd name="T18" fmla="*/ 211 w 211"/>
                  <a:gd name="T19" fmla="*/ 44 h 69"/>
                  <a:gd name="T20" fmla="*/ 208 w 211"/>
                  <a:gd name="T21" fmla="*/ 59 h 69"/>
                  <a:gd name="T22" fmla="*/ 197 w 211"/>
                  <a:gd name="T23" fmla="*/ 67 h 69"/>
                  <a:gd name="T24" fmla="*/ 179 w 211"/>
                  <a:gd name="T25" fmla="*/ 68 h 69"/>
                  <a:gd name="T26" fmla="*/ 156 w 211"/>
                  <a:gd name="T27" fmla="*/ 65 h 69"/>
                  <a:gd name="T28" fmla="*/ 114 w 211"/>
                  <a:gd name="T29" fmla="*/ 53 h 69"/>
                  <a:gd name="T30" fmla="*/ 111 w 211"/>
                  <a:gd name="T31" fmla="*/ 52 h 69"/>
                  <a:gd name="T32" fmla="*/ 111 w 211"/>
                  <a:gd name="T33" fmla="*/ 52 h 69"/>
                  <a:gd name="T34" fmla="*/ 109 w 211"/>
                  <a:gd name="T35" fmla="*/ 53 h 69"/>
                  <a:gd name="T36" fmla="*/ 104 w 211"/>
                  <a:gd name="T37" fmla="*/ 55 h 69"/>
                  <a:gd name="T38" fmla="*/ 88 w 211"/>
                  <a:gd name="T39" fmla="*/ 62 h 69"/>
                  <a:gd name="T40" fmla="*/ 83 w 211"/>
                  <a:gd name="T41" fmla="*/ 64 h 69"/>
                  <a:gd name="T42" fmla="*/ 109 w 211"/>
                  <a:gd name="T43" fmla="*/ 52 h 69"/>
                  <a:gd name="T44" fmla="*/ 97 w 211"/>
                  <a:gd name="T45" fmla="*/ 47 h 69"/>
                  <a:gd name="T46" fmla="*/ 89 w 211"/>
                  <a:gd name="T47" fmla="*/ 44 h 69"/>
                  <a:gd name="T48" fmla="*/ 82 w 211"/>
                  <a:gd name="T49" fmla="*/ 47 h 69"/>
                  <a:gd name="T50" fmla="*/ 49 w 211"/>
                  <a:gd name="T51" fmla="*/ 59 h 69"/>
                  <a:gd name="T52" fmla="*/ 29 w 211"/>
                  <a:gd name="T53" fmla="*/ 63 h 69"/>
                  <a:gd name="T54" fmla="*/ 11 w 211"/>
                  <a:gd name="T55" fmla="*/ 61 h 69"/>
                  <a:gd name="T56" fmla="*/ 2 w 211"/>
                  <a:gd name="T57" fmla="*/ 51 h 69"/>
                  <a:gd name="T58" fmla="*/ 2 w 211"/>
                  <a:gd name="T59" fmla="*/ 34 h 69"/>
                  <a:gd name="T60" fmla="*/ 15 w 211"/>
                  <a:gd name="T61" fmla="*/ 24 h 69"/>
                  <a:gd name="T62" fmla="*/ 36 w 211"/>
                  <a:gd name="T63" fmla="*/ 24 h 69"/>
                  <a:gd name="T64" fmla="*/ 78 w 211"/>
                  <a:gd name="T65" fmla="*/ 35 h 69"/>
                  <a:gd name="T66" fmla="*/ 91 w 211"/>
                  <a:gd name="T67" fmla="*/ 40 h 69"/>
                  <a:gd name="T68" fmla="*/ 103 w 211"/>
                  <a:gd name="T69" fmla="*/ 36 h 69"/>
                  <a:gd name="T70" fmla="*/ 123 w 211"/>
                  <a:gd name="T71" fmla="*/ 21 h 69"/>
                  <a:gd name="T72" fmla="*/ 126 w 211"/>
                  <a:gd name="T73" fmla="*/ 12 h 69"/>
                  <a:gd name="T74" fmla="*/ 119 w 211"/>
                  <a:gd name="T75" fmla="*/ 0 h 69"/>
                  <a:gd name="T76" fmla="*/ 125 w 211"/>
                  <a:gd name="T77" fmla="*/ 8 h 69"/>
                  <a:gd name="T78" fmla="*/ 125 w 211"/>
                  <a:gd name="T79" fmla="*/ 8 h 69"/>
                  <a:gd name="T80" fmla="*/ 84 w 211"/>
                  <a:gd name="T81" fmla="*/ 43 h 69"/>
                  <a:gd name="T82" fmla="*/ 55 w 211"/>
                  <a:gd name="T83" fmla="*/ 33 h 69"/>
                  <a:gd name="T84" fmla="*/ 33 w 211"/>
                  <a:gd name="T85" fmla="*/ 28 h 69"/>
                  <a:gd name="T86" fmla="*/ 14 w 211"/>
                  <a:gd name="T87" fmla="*/ 29 h 69"/>
                  <a:gd name="T88" fmla="*/ 4 w 211"/>
                  <a:gd name="T89" fmla="*/ 40 h 69"/>
                  <a:gd name="T90" fmla="*/ 7 w 211"/>
                  <a:gd name="T91" fmla="*/ 54 h 69"/>
                  <a:gd name="T92" fmla="*/ 20 w 211"/>
                  <a:gd name="T93" fmla="*/ 60 h 69"/>
                  <a:gd name="T94" fmla="*/ 39 w 211"/>
                  <a:gd name="T95" fmla="*/ 59 h 69"/>
                  <a:gd name="T96" fmla="*/ 84 w 211"/>
                  <a:gd name="T97" fmla="*/ 43 h 69"/>
                  <a:gd name="T98" fmla="*/ 199 w 211"/>
                  <a:gd name="T99" fmla="*/ 61 h 69"/>
                  <a:gd name="T100" fmla="*/ 207 w 211"/>
                  <a:gd name="T101" fmla="*/ 44 h 69"/>
                  <a:gd name="T102" fmla="*/ 194 w 211"/>
                  <a:gd name="T103" fmla="*/ 33 h 69"/>
                  <a:gd name="T104" fmla="*/ 175 w 211"/>
                  <a:gd name="T105" fmla="*/ 33 h 69"/>
                  <a:gd name="T106" fmla="*/ 155 w 211"/>
                  <a:gd name="T107" fmla="*/ 37 h 69"/>
                  <a:gd name="T108" fmla="*/ 118 w 211"/>
                  <a:gd name="T109" fmla="*/ 49 h 69"/>
                  <a:gd name="T110" fmla="*/ 151 w 211"/>
                  <a:gd name="T111" fmla="*/ 59 h 69"/>
                  <a:gd name="T112" fmla="*/ 173 w 211"/>
                  <a:gd name="T113" fmla="*/ 63 h 69"/>
                  <a:gd name="T114" fmla="*/ 194 w 211"/>
                  <a:gd name="T115" fmla="*/ 63 h 69"/>
                  <a:gd name="T116" fmla="*/ 199 w 211"/>
                  <a:gd name="T117" fmla="*/ 61 h 69"/>
                  <a:gd name="T118" fmla="*/ 199 w 211"/>
                  <a:gd name="T119" fmla="*/ 61 h 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1" h="69">
                    <a:moveTo>
                      <a:pt x="125" y="8"/>
                    </a:moveTo>
                    <a:cubicBezTo>
                      <a:pt x="129" y="19"/>
                      <a:pt x="120" y="27"/>
                      <a:pt x="113" y="32"/>
                    </a:cubicBezTo>
                    <a:cubicBezTo>
                      <a:pt x="107" y="36"/>
                      <a:pt x="101" y="39"/>
                      <a:pt x="94" y="41"/>
                    </a:cubicBezTo>
                    <a:cubicBezTo>
                      <a:pt x="97" y="42"/>
                      <a:pt x="100" y="43"/>
                      <a:pt x="103" y="44"/>
                    </a:cubicBezTo>
                    <a:cubicBezTo>
                      <a:pt x="105" y="45"/>
                      <a:pt x="107" y="45"/>
                      <a:pt x="109" y="46"/>
                    </a:cubicBezTo>
                    <a:cubicBezTo>
                      <a:pt x="110" y="47"/>
                      <a:pt x="112" y="47"/>
                      <a:pt x="114" y="48"/>
                    </a:cubicBezTo>
                    <a:cubicBezTo>
                      <a:pt x="115" y="48"/>
                      <a:pt x="115" y="48"/>
                      <a:pt x="116" y="48"/>
                    </a:cubicBezTo>
                    <a:cubicBezTo>
                      <a:pt x="126" y="44"/>
                      <a:pt x="136" y="40"/>
                      <a:pt x="146" y="37"/>
                    </a:cubicBezTo>
                    <a:cubicBezTo>
                      <a:pt x="158" y="33"/>
                      <a:pt x="171" y="29"/>
                      <a:pt x="184" y="29"/>
                    </a:cubicBezTo>
                    <a:cubicBezTo>
                      <a:pt x="193" y="29"/>
                      <a:pt x="209" y="30"/>
                      <a:pt x="211" y="44"/>
                    </a:cubicBezTo>
                    <a:cubicBezTo>
                      <a:pt x="211" y="49"/>
                      <a:pt x="210" y="55"/>
                      <a:pt x="208" y="59"/>
                    </a:cubicBezTo>
                    <a:cubicBezTo>
                      <a:pt x="205" y="63"/>
                      <a:pt x="201" y="65"/>
                      <a:pt x="197" y="67"/>
                    </a:cubicBezTo>
                    <a:cubicBezTo>
                      <a:pt x="191" y="69"/>
                      <a:pt x="185" y="69"/>
                      <a:pt x="179" y="68"/>
                    </a:cubicBezTo>
                    <a:cubicBezTo>
                      <a:pt x="171" y="68"/>
                      <a:pt x="164" y="67"/>
                      <a:pt x="156" y="65"/>
                    </a:cubicBezTo>
                    <a:cubicBezTo>
                      <a:pt x="142" y="62"/>
                      <a:pt x="128" y="58"/>
                      <a:pt x="114" y="53"/>
                    </a:cubicBezTo>
                    <a:cubicBezTo>
                      <a:pt x="113" y="53"/>
                      <a:pt x="112" y="53"/>
                      <a:pt x="111" y="52"/>
                    </a:cubicBezTo>
                    <a:cubicBezTo>
                      <a:pt x="111" y="52"/>
                      <a:pt x="111" y="52"/>
                      <a:pt x="111" y="52"/>
                    </a:cubicBezTo>
                    <a:cubicBezTo>
                      <a:pt x="110" y="52"/>
                      <a:pt x="110" y="53"/>
                      <a:pt x="109" y="53"/>
                    </a:cubicBezTo>
                    <a:cubicBezTo>
                      <a:pt x="107" y="54"/>
                      <a:pt x="106" y="54"/>
                      <a:pt x="104" y="55"/>
                    </a:cubicBezTo>
                    <a:cubicBezTo>
                      <a:pt x="99" y="57"/>
                      <a:pt x="93" y="60"/>
                      <a:pt x="88" y="62"/>
                    </a:cubicBezTo>
                    <a:cubicBezTo>
                      <a:pt x="86" y="63"/>
                      <a:pt x="85" y="63"/>
                      <a:pt x="83" y="64"/>
                    </a:cubicBezTo>
                    <a:cubicBezTo>
                      <a:pt x="92" y="60"/>
                      <a:pt x="100" y="56"/>
                      <a:pt x="109" y="52"/>
                    </a:cubicBezTo>
                    <a:cubicBezTo>
                      <a:pt x="105" y="50"/>
                      <a:pt x="101" y="49"/>
                      <a:pt x="97" y="47"/>
                    </a:cubicBezTo>
                    <a:cubicBezTo>
                      <a:pt x="94" y="46"/>
                      <a:pt x="92" y="45"/>
                      <a:pt x="89" y="44"/>
                    </a:cubicBezTo>
                    <a:cubicBezTo>
                      <a:pt x="85" y="46"/>
                      <a:pt x="83" y="47"/>
                      <a:pt x="82" y="47"/>
                    </a:cubicBezTo>
                    <a:cubicBezTo>
                      <a:pt x="71" y="52"/>
                      <a:pt x="60" y="56"/>
                      <a:pt x="49" y="59"/>
                    </a:cubicBezTo>
                    <a:cubicBezTo>
                      <a:pt x="42" y="61"/>
                      <a:pt x="36" y="62"/>
                      <a:pt x="29" y="63"/>
                    </a:cubicBezTo>
                    <a:cubicBezTo>
                      <a:pt x="23" y="64"/>
                      <a:pt x="17" y="64"/>
                      <a:pt x="11" y="61"/>
                    </a:cubicBezTo>
                    <a:cubicBezTo>
                      <a:pt x="7" y="59"/>
                      <a:pt x="3" y="56"/>
                      <a:pt x="2" y="51"/>
                    </a:cubicBezTo>
                    <a:cubicBezTo>
                      <a:pt x="0" y="46"/>
                      <a:pt x="0" y="40"/>
                      <a:pt x="2" y="34"/>
                    </a:cubicBezTo>
                    <a:cubicBezTo>
                      <a:pt x="4" y="28"/>
                      <a:pt x="9" y="25"/>
                      <a:pt x="15" y="24"/>
                    </a:cubicBezTo>
                    <a:cubicBezTo>
                      <a:pt x="22" y="22"/>
                      <a:pt x="29" y="23"/>
                      <a:pt x="36" y="24"/>
                    </a:cubicBezTo>
                    <a:cubicBezTo>
                      <a:pt x="50" y="26"/>
                      <a:pt x="64" y="31"/>
                      <a:pt x="78" y="35"/>
                    </a:cubicBezTo>
                    <a:cubicBezTo>
                      <a:pt x="81" y="36"/>
                      <a:pt x="88" y="39"/>
                      <a:pt x="91" y="40"/>
                    </a:cubicBezTo>
                    <a:cubicBezTo>
                      <a:pt x="94" y="39"/>
                      <a:pt x="100" y="37"/>
                      <a:pt x="103" y="36"/>
                    </a:cubicBezTo>
                    <a:cubicBezTo>
                      <a:pt x="110" y="32"/>
                      <a:pt x="118" y="29"/>
                      <a:pt x="123" y="21"/>
                    </a:cubicBezTo>
                    <a:cubicBezTo>
                      <a:pt x="124" y="19"/>
                      <a:pt x="126" y="16"/>
                      <a:pt x="126" y="12"/>
                    </a:cubicBezTo>
                    <a:cubicBezTo>
                      <a:pt x="125" y="7"/>
                      <a:pt x="123" y="3"/>
                      <a:pt x="119" y="0"/>
                    </a:cubicBezTo>
                    <a:cubicBezTo>
                      <a:pt x="122" y="2"/>
                      <a:pt x="124" y="4"/>
                      <a:pt x="125" y="8"/>
                    </a:cubicBezTo>
                    <a:cubicBezTo>
                      <a:pt x="127" y="12"/>
                      <a:pt x="124" y="4"/>
                      <a:pt x="125" y="8"/>
                    </a:cubicBezTo>
                    <a:close/>
                    <a:moveTo>
                      <a:pt x="84" y="43"/>
                    </a:moveTo>
                    <a:cubicBezTo>
                      <a:pt x="74" y="39"/>
                      <a:pt x="65" y="36"/>
                      <a:pt x="55" y="33"/>
                    </a:cubicBezTo>
                    <a:cubicBezTo>
                      <a:pt x="48" y="31"/>
                      <a:pt x="40" y="29"/>
                      <a:pt x="33" y="28"/>
                    </a:cubicBezTo>
                    <a:cubicBezTo>
                      <a:pt x="26" y="27"/>
                      <a:pt x="20" y="27"/>
                      <a:pt x="14" y="29"/>
                    </a:cubicBezTo>
                    <a:cubicBezTo>
                      <a:pt x="9" y="30"/>
                      <a:pt x="5" y="34"/>
                      <a:pt x="4" y="40"/>
                    </a:cubicBezTo>
                    <a:cubicBezTo>
                      <a:pt x="3" y="45"/>
                      <a:pt x="4" y="51"/>
                      <a:pt x="7" y="54"/>
                    </a:cubicBezTo>
                    <a:cubicBezTo>
                      <a:pt x="11" y="58"/>
                      <a:pt x="15" y="59"/>
                      <a:pt x="20" y="60"/>
                    </a:cubicBezTo>
                    <a:cubicBezTo>
                      <a:pt x="26" y="61"/>
                      <a:pt x="32" y="60"/>
                      <a:pt x="39" y="59"/>
                    </a:cubicBezTo>
                    <a:cubicBezTo>
                      <a:pt x="54" y="56"/>
                      <a:pt x="78" y="46"/>
                      <a:pt x="84" y="43"/>
                    </a:cubicBezTo>
                    <a:close/>
                    <a:moveTo>
                      <a:pt x="199" y="61"/>
                    </a:moveTo>
                    <a:cubicBezTo>
                      <a:pt x="205" y="58"/>
                      <a:pt x="209" y="51"/>
                      <a:pt x="207" y="44"/>
                    </a:cubicBezTo>
                    <a:cubicBezTo>
                      <a:pt x="206" y="37"/>
                      <a:pt x="200" y="34"/>
                      <a:pt x="194" y="33"/>
                    </a:cubicBezTo>
                    <a:cubicBezTo>
                      <a:pt x="188" y="32"/>
                      <a:pt x="181" y="32"/>
                      <a:pt x="175" y="33"/>
                    </a:cubicBezTo>
                    <a:cubicBezTo>
                      <a:pt x="168" y="34"/>
                      <a:pt x="162" y="35"/>
                      <a:pt x="155" y="37"/>
                    </a:cubicBezTo>
                    <a:cubicBezTo>
                      <a:pt x="142" y="40"/>
                      <a:pt x="130" y="44"/>
                      <a:pt x="118" y="49"/>
                    </a:cubicBezTo>
                    <a:cubicBezTo>
                      <a:pt x="129" y="53"/>
                      <a:pt x="140" y="56"/>
                      <a:pt x="151" y="59"/>
                    </a:cubicBezTo>
                    <a:cubicBezTo>
                      <a:pt x="158" y="61"/>
                      <a:pt x="166" y="62"/>
                      <a:pt x="173" y="63"/>
                    </a:cubicBezTo>
                    <a:cubicBezTo>
                      <a:pt x="180" y="64"/>
                      <a:pt x="187" y="64"/>
                      <a:pt x="194" y="63"/>
                    </a:cubicBezTo>
                    <a:cubicBezTo>
                      <a:pt x="196" y="62"/>
                      <a:pt x="198" y="62"/>
                      <a:pt x="199" y="61"/>
                    </a:cubicBezTo>
                    <a:cubicBezTo>
                      <a:pt x="203" y="59"/>
                      <a:pt x="195" y="63"/>
                      <a:pt x="199" y="61"/>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2" name="chenying0907 141"/>
            <p:cNvGrpSpPr/>
            <p:nvPr/>
          </p:nvGrpSpPr>
          <p:grpSpPr>
            <a:xfrm>
              <a:off x="1958975" y="4502951"/>
              <a:ext cx="47625" cy="1023938"/>
              <a:chOff x="1958975" y="3444875"/>
              <a:chExt cx="47625" cy="1023938"/>
            </a:xfrm>
          </p:grpSpPr>
          <p:sp>
            <p:nvSpPr>
              <p:cNvPr id="143" name="chenying0907 7"/>
              <p:cNvSpPr>
                <a:spLocks noChangeArrowheads="1"/>
              </p:cNvSpPr>
              <p:nvPr/>
            </p:nvSpPr>
            <p:spPr bwMode="auto">
              <a:xfrm>
                <a:off x="1958975" y="3444875"/>
                <a:ext cx="47625" cy="52388"/>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chenying0907 8"/>
              <p:cNvSpPr>
                <a:spLocks noChangeArrowheads="1"/>
              </p:cNvSpPr>
              <p:nvPr/>
            </p:nvSpPr>
            <p:spPr bwMode="auto">
              <a:xfrm>
                <a:off x="1958975" y="3536950"/>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chenying0907 9"/>
              <p:cNvSpPr>
                <a:spLocks noChangeArrowheads="1"/>
              </p:cNvSpPr>
              <p:nvPr/>
            </p:nvSpPr>
            <p:spPr bwMode="auto">
              <a:xfrm>
                <a:off x="1958975" y="3624263"/>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chenying0907 10"/>
              <p:cNvSpPr>
                <a:spLocks noChangeArrowheads="1"/>
              </p:cNvSpPr>
              <p:nvPr/>
            </p:nvSpPr>
            <p:spPr bwMode="auto">
              <a:xfrm>
                <a:off x="1958975" y="3713163"/>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chenying0907 11"/>
              <p:cNvSpPr>
                <a:spLocks noChangeArrowheads="1"/>
              </p:cNvSpPr>
              <p:nvPr/>
            </p:nvSpPr>
            <p:spPr bwMode="auto">
              <a:xfrm>
                <a:off x="1958975" y="3800475"/>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chenying0907 12"/>
              <p:cNvSpPr>
                <a:spLocks noChangeArrowheads="1"/>
              </p:cNvSpPr>
              <p:nvPr/>
            </p:nvSpPr>
            <p:spPr bwMode="auto">
              <a:xfrm>
                <a:off x="1958975" y="3889375"/>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chenying0907 13"/>
              <p:cNvSpPr>
                <a:spLocks noChangeArrowheads="1"/>
              </p:cNvSpPr>
              <p:nvPr/>
            </p:nvSpPr>
            <p:spPr bwMode="auto">
              <a:xfrm>
                <a:off x="1958975" y="3976688"/>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chenying0907 14"/>
              <p:cNvSpPr>
                <a:spLocks noChangeArrowheads="1"/>
              </p:cNvSpPr>
              <p:nvPr/>
            </p:nvSpPr>
            <p:spPr bwMode="auto">
              <a:xfrm>
                <a:off x="1958975" y="4065588"/>
                <a:ext cx="47625" cy="50800"/>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chenying0907 15"/>
              <p:cNvSpPr>
                <a:spLocks noChangeArrowheads="1"/>
              </p:cNvSpPr>
              <p:nvPr/>
            </p:nvSpPr>
            <p:spPr bwMode="auto">
              <a:xfrm>
                <a:off x="1958975" y="4152900"/>
                <a:ext cx="47625" cy="50800"/>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chenying0907 16"/>
              <p:cNvSpPr>
                <a:spLocks noChangeArrowheads="1"/>
              </p:cNvSpPr>
              <p:nvPr/>
            </p:nvSpPr>
            <p:spPr bwMode="auto">
              <a:xfrm>
                <a:off x="1958975" y="4244975"/>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chenying0907 17"/>
              <p:cNvSpPr>
                <a:spLocks noChangeArrowheads="1"/>
              </p:cNvSpPr>
              <p:nvPr/>
            </p:nvSpPr>
            <p:spPr bwMode="auto">
              <a:xfrm>
                <a:off x="1958975" y="4332288"/>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chenying0907 18"/>
              <p:cNvSpPr>
                <a:spLocks noChangeArrowheads="1"/>
              </p:cNvSpPr>
              <p:nvPr/>
            </p:nvSpPr>
            <p:spPr bwMode="auto">
              <a:xfrm>
                <a:off x="1958975" y="4421188"/>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5" name="chenying0907 154"/>
            <p:cNvGrpSpPr/>
            <p:nvPr/>
          </p:nvGrpSpPr>
          <p:grpSpPr>
            <a:xfrm>
              <a:off x="4335463" y="4502951"/>
              <a:ext cx="49213" cy="1023938"/>
              <a:chOff x="4335463" y="3444875"/>
              <a:chExt cx="49213" cy="1023938"/>
            </a:xfrm>
          </p:grpSpPr>
          <p:sp>
            <p:nvSpPr>
              <p:cNvPr id="156" name="chenying0907 19"/>
              <p:cNvSpPr>
                <a:spLocks noChangeArrowheads="1"/>
              </p:cNvSpPr>
              <p:nvPr/>
            </p:nvSpPr>
            <p:spPr bwMode="auto">
              <a:xfrm>
                <a:off x="4335463" y="3444875"/>
                <a:ext cx="49213" cy="52388"/>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chenying0907 20"/>
              <p:cNvSpPr>
                <a:spLocks noChangeArrowheads="1"/>
              </p:cNvSpPr>
              <p:nvPr/>
            </p:nvSpPr>
            <p:spPr bwMode="auto">
              <a:xfrm>
                <a:off x="4335463" y="3536950"/>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chenying0907 21"/>
              <p:cNvSpPr>
                <a:spLocks noChangeArrowheads="1"/>
              </p:cNvSpPr>
              <p:nvPr/>
            </p:nvSpPr>
            <p:spPr bwMode="auto">
              <a:xfrm>
                <a:off x="4335463" y="3624263"/>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chenying0907 22"/>
              <p:cNvSpPr>
                <a:spLocks noChangeArrowheads="1"/>
              </p:cNvSpPr>
              <p:nvPr/>
            </p:nvSpPr>
            <p:spPr bwMode="auto">
              <a:xfrm>
                <a:off x="4335463" y="3713163"/>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chenying0907 23"/>
              <p:cNvSpPr>
                <a:spLocks noChangeArrowheads="1"/>
              </p:cNvSpPr>
              <p:nvPr/>
            </p:nvSpPr>
            <p:spPr bwMode="auto">
              <a:xfrm>
                <a:off x="4335463" y="3800475"/>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chenying0907 24"/>
              <p:cNvSpPr>
                <a:spLocks noChangeArrowheads="1"/>
              </p:cNvSpPr>
              <p:nvPr/>
            </p:nvSpPr>
            <p:spPr bwMode="auto">
              <a:xfrm>
                <a:off x="4335463" y="3889375"/>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chenying0907 25"/>
              <p:cNvSpPr>
                <a:spLocks noChangeArrowheads="1"/>
              </p:cNvSpPr>
              <p:nvPr/>
            </p:nvSpPr>
            <p:spPr bwMode="auto">
              <a:xfrm>
                <a:off x="4335463" y="3976688"/>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chenying0907 26"/>
              <p:cNvSpPr>
                <a:spLocks noChangeArrowheads="1"/>
              </p:cNvSpPr>
              <p:nvPr/>
            </p:nvSpPr>
            <p:spPr bwMode="auto">
              <a:xfrm>
                <a:off x="4335463" y="4065588"/>
                <a:ext cx="49213" cy="50800"/>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chenying0907 27"/>
              <p:cNvSpPr>
                <a:spLocks noChangeArrowheads="1"/>
              </p:cNvSpPr>
              <p:nvPr/>
            </p:nvSpPr>
            <p:spPr bwMode="auto">
              <a:xfrm>
                <a:off x="4335463" y="4152900"/>
                <a:ext cx="49213" cy="50800"/>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chenying0907 28"/>
              <p:cNvSpPr>
                <a:spLocks noChangeArrowheads="1"/>
              </p:cNvSpPr>
              <p:nvPr/>
            </p:nvSpPr>
            <p:spPr bwMode="auto">
              <a:xfrm>
                <a:off x="4335463" y="4244975"/>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chenying0907 29"/>
              <p:cNvSpPr>
                <a:spLocks noChangeArrowheads="1"/>
              </p:cNvSpPr>
              <p:nvPr/>
            </p:nvSpPr>
            <p:spPr bwMode="auto">
              <a:xfrm>
                <a:off x="4335463" y="4332288"/>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chenying0907 30"/>
              <p:cNvSpPr>
                <a:spLocks noChangeArrowheads="1"/>
              </p:cNvSpPr>
              <p:nvPr/>
            </p:nvSpPr>
            <p:spPr bwMode="auto">
              <a:xfrm>
                <a:off x="4335463" y="4421188"/>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68" name="PA_chenying0907 167"/>
          <p:cNvSpPr txBox="1"/>
          <p:nvPr>
            <p:custDataLst>
              <p:tags r:id="rId9"/>
            </p:custDataLst>
          </p:nvPr>
        </p:nvSpPr>
        <p:spPr>
          <a:xfrm>
            <a:off x="2751216" y="3475158"/>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169" name="PA_chenying0907 168"/>
          <p:cNvSpPr txBox="1"/>
          <p:nvPr>
            <p:custDataLst>
              <p:tags r:id="rId10"/>
            </p:custDataLst>
          </p:nvPr>
        </p:nvSpPr>
        <p:spPr>
          <a:xfrm>
            <a:off x="2387201" y="3817086"/>
            <a:ext cx="2008190"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nvGrpSpPr>
          <p:cNvPr id="171" name="PA_chenying0907 170"/>
          <p:cNvGrpSpPr/>
          <p:nvPr>
            <p:custDataLst>
              <p:tags r:id="rId11"/>
            </p:custDataLst>
          </p:nvPr>
        </p:nvGrpSpPr>
        <p:grpSpPr>
          <a:xfrm>
            <a:off x="6798073" y="1857375"/>
            <a:ext cx="4005263" cy="4264096"/>
            <a:chOff x="1168400" y="1857375"/>
            <a:chExt cx="4005263" cy="4264096"/>
          </a:xfrm>
        </p:grpSpPr>
        <p:grpSp>
          <p:nvGrpSpPr>
            <p:cNvPr id="172" name="chenying0907 171"/>
            <p:cNvGrpSpPr/>
            <p:nvPr/>
          </p:nvGrpSpPr>
          <p:grpSpPr>
            <a:xfrm>
              <a:off x="1958975" y="3444875"/>
              <a:ext cx="47625" cy="1023938"/>
              <a:chOff x="1958975" y="3444875"/>
              <a:chExt cx="47625" cy="1023938"/>
            </a:xfrm>
          </p:grpSpPr>
          <p:sp>
            <p:nvSpPr>
              <p:cNvPr id="242" name="chenying0907 7"/>
              <p:cNvSpPr>
                <a:spLocks noChangeArrowheads="1"/>
              </p:cNvSpPr>
              <p:nvPr/>
            </p:nvSpPr>
            <p:spPr bwMode="auto">
              <a:xfrm>
                <a:off x="1958975" y="3444875"/>
                <a:ext cx="47625" cy="52388"/>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chenying0907 8"/>
              <p:cNvSpPr>
                <a:spLocks noChangeArrowheads="1"/>
              </p:cNvSpPr>
              <p:nvPr/>
            </p:nvSpPr>
            <p:spPr bwMode="auto">
              <a:xfrm>
                <a:off x="1958975" y="3536950"/>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chenying0907 9"/>
              <p:cNvSpPr>
                <a:spLocks noChangeArrowheads="1"/>
              </p:cNvSpPr>
              <p:nvPr/>
            </p:nvSpPr>
            <p:spPr bwMode="auto">
              <a:xfrm>
                <a:off x="1958975" y="3624263"/>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chenying0907 10"/>
              <p:cNvSpPr>
                <a:spLocks noChangeArrowheads="1"/>
              </p:cNvSpPr>
              <p:nvPr/>
            </p:nvSpPr>
            <p:spPr bwMode="auto">
              <a:xfrm>
                <a:off x="1958975" y="3713163"/>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chenying0907 11"/>
              <p:cNvSpPr>
                <a:spLocks noChangeArrowheads="1"/>
              </p:cNvSpPr>
              <p:nvPr/>
            </p:nvSpPr>
            <p:spPr bwMode="auto">
              <a:xfrm>
                <a:off x="1958975" y="3800475"/>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chenying0907 12"/>
              <p:cNvSpPr>
                <a:spLocks noChangeArrowheads="1"/>
              </p:cNvSpPr>
              <p:nvPr/>
            </p:nvSpPr>
            <p:spPr bwMode="auto">
              <a:xfrm>
                <a:off x="1958975" y="3889375"/>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chenying0907 13"/>
              <p:cNvSpPr>
                <a:spLocks noChangeArrowheads="1"/>
              </p:cNvSpPr>
              <p:nvPr/>
            </p:nvSpPr>
            <p:spPr bwMode="auto">
              <a:xfrm>
                <a:off x="1958975" y="3976688"/>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chenying0907 14"/>
              <p:cNvSpPr>
                <a:spLocks noChangeArrowheads="1"/>
              </p:cNvSpPr>
              <p:nvPr/>
            </p:nvSpPr>
            <p:spPr bwMode="auto">
              <a:xfrm>
                <a:off x="1958975" y="4065588"/>
                <a:ext cx="47625" cy="50800"/>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chenying0907 15"/>
              <p:cNvSpPr>
                <a:spLocks noChangeArrowheads="1"/>
              </p:cNvSpPr>
              <p:nvPr/>
            </p:nvSpPr>
            <p:spPr bwMode="auto">
              <a:xfrm>
                <a:off x="1958975" y="4152900"/>
                <a:ext cx="47625" cy="50800"/>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chenying0907 16"/>
              <p:cNvSpPr>
                <a:spLocks noChangeArrowheads="1"/>
              </p:cNvSpPr>
              <p:nvPr/>
            </p:nvSpPr>
            <p:spPr bwMode="auto">
              <a:xfrm>
                <a:off x="1958975" y="4244975"/>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chenying0907 17"/>
              <p:cNvSpPr>
                <a:spLocks noChangeArrowheads="1"/>
              </p:cNvSpPr>
              <p:nvPr/>
            </p:nvSpPr>
            <p:spPr bwMode="auto">
              <a:xfrm>
                <a:off x="1958975" y="4332288"/>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chenying0907 18"/>
              <p:cNvSpPr>
                <a:spLocks noChangeArrowheads="1"/>
              </p:cNvSpPr>
              <p:nvPr/>
            </p:nvSpPr>
            <p:spPr bwMode="auto">
              <a:xfrm>
                <a:off x="1958975" y="4421188"/>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3" name="chenying0907 172"/>
            <p:cNvGrpSpPr/>
            <p:nvPr/>
          </p:nvGrpSpPr>
          <p:grpSpPr>
            <a:xfrm>
              <a:off x="4335463" y="3444875"/>
              <a:ext cx="49213" cy="1023938"/>
              <a:chOff x="4335463" y="3444875"/>
              <a:chExt cx="49213" cy="1023938"/>
            </a:xfrm>
          </p:grpSpPr>
          <p:sp>
            <p:nvSpPr>
              <p:cNvPr id="230" name="chenying0907 19"/>
              <p:cNvSpPr>
                <a:spLocks noChangeArrowheads="1"/>
              </p:cNvSpPr>
              <p:nvPr/>
            </p:nvSpPr>
            <p:spPr bwMode="auto">
              <a:xfrm>
                <a:off x="4335463" y="3444875"/>
                <a:ext cx="49213" cy="52388"/>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chenying0907 20"/>
              <p:cNvSpPr>
                <a:spLocks noChangeArrowheads="1"/>
              </p:cNvSpPr>
              <p:nvPr/>
            </p:nvSpPr>
            <p:spPr bwMode="auto">
              <a:xfrm>
                <a:off x="4335463" y="3536950"/>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chenying0907 21"/>
              <p:cNvSpPr>
                <a:spLocks noChangeArrowheads="1"/>
              </p:cNvSpPr>
              <p:nvPr/>
            </p:nvSpPr>
            <p:spPr bwMode="auto">
              <a:xfrm>
                <a:off x="4335463" y="3624263"/>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chenying0907 22"/>
              <p:cNvSpPr>
                <a:spLocks noChangeArrowheads="1"/>
              </p:cNvSpPr>
              <p:nvPr/>
            </p:nvSpPr>
            <p:spPr bwMode="auto">
              <a:xfrm>
                <a:off x="4335463" y="3713163"/>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chenying0907 23"/>
              <p:cNvSpPr>
                <a:spLocks noChangeArrowheads="1"/>
              </p:cNvSpPr>
              <p:nvPr/>
            </p:nvSpPr>
            <p:spPr bwMode="auto">
              <a:xfrm>
                <a:off x="4335463" y="3800475"/>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chenying0907 24"/>
              <p:cNvSpPr>
                <a:spLocks noChangeArrowheads="1"/>
              </p:cNvSpPr>
              <p:nvPr/>
            </p:nvSpPr>
            <p:spPr bwMode="auto">
              <a:xfrm>
                <a:off x="4335463" y="3889375"/>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chenying0907 25"/>
              <p:cNvSpPr>
                <a:spLocks noChangeArrowheads="1"/>
              </p:cNvSpPr>
              <p:nvPr/>
            </p:nvSpPr>
            <p:spPr bwMode="auto">
              <a:xfrm>
                <a:off x="4335463" y="3976688"/>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chenying0907 26"/>
              <p:cNvSpPr>
                <a:spLocks noChangeArrowheads="1"/>
              </p:cNvSpPr>
              <p:nvPr/>
            </p:nvSpPr>
            <p:spPr bwMode="auto">
              <a:xfrm>
                <a:off x="4335463" y="4065588"/>
                <a:ext cx="49213" cy="50800"/>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chenying0907 27"/>
              <p:cNvSpPr>
                <a:spLocks noChangeArrowheads="1"/>
              </p:cNvSpPr>
              <p:nvPr/>
            </p:nvSpPr>
            <p:spPr bwMode="auto">
              <a:xfrm>
                <a:off x="4335463" y="4152900"/>
                <a:ext cx="49213" cy="50800"/>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chenying0907 28"/>
              <p:cNvSpPr>
                <a:spLocks noChangeArrowheads="1"/>
              </p:cNvSpPr>
              <p:nvPr/>
            </p:nvSpPr>
            <p:spPr bwMode="auto">
              <a:xfrm>
                <a:off x="4335463" y="4244975"/>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chenying0907 29"/>
              <p:cNvSpPr>
                <a:spLocks noChangeArrowheads="1"/>
              </p:cNvSpPr>
              <p:nvPr/>
            </p:nvSpPr>
            <p:spPr bwMode="auto">
              <a:xfrm>
                <a:off x="4335463" y="4332288"/>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chenying0907 30"/>
              <p:cNvSpPr>
                <a:spLocks noChangeArrowheads="1"/>
              </p:cNvSpPr>
              <p:nvPr/>
            </p:nvSpPr>
            <p:spPr bwMode="auto">
              <a:xfrm>
                <a:off x="4335463" y="4421188"/>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4" name="chenying0907 173"/>
            <p:cNvGrpSpPr/>
            <p:nvPr/>
          </p:nvGrpSpPr>
          <p:grpSpPr>
            <a:xfrm>
              <a:off x="1557338" y="3217863"/>
              <a:ext cx="242888" cy="503237"/>
              <a:chOff x="1557338" y="3217863"/>
              <a:chExt cx="242888" cy="503237"/>
            </a:xfrm>
          </p:grpSpPr>
          <p:sp>
            <p:nvSpPr>
              <p:cNvPr id="228" name="chenying0907 6"/>
              <p:cNvSpPr/>
              <p:nvPr/>
            </p:nvSpPr>
            <p:spPr bwMode="auto">
              <a:xfrm>
                <a:off x="1557338" y="3273425"/>
                <a:ext cx="242888" cy="447675"/>
              </a:xfrm>
              <a:custGeom>
                <a:gdLst>
                  <a:gd name="T0" fmla="*/ 66 w 66"/>
                  <a:gd name="T1" fmla="*/ 60 h 122"/>
                  <a:gd name="T2" fmla="*/ 54 w 66"/>
                  <a:gd name="T3" fmla="*/ 92 h 122"/>
                  <a:gd name="T4" fmla="*/ 35 w 66"/>
                  <a:gd name="T5" fmla="*/ 122 h 122"/>
                  <a:gd name="T6" fmla="*/ 14 w 66"/>
                  <a:gd name="T7" fmla="*/ 93 h 122"/>
                  <a:gd name="T8" fmla="*/ 0 w 66"/>
                  <a:gd name="T9" fmla="*/ 62 h 122"/>
                  <a:gd name="T10" fmla="*/ 31 w 66"/>
                  <a:gd name="T11" fmla="*/ 0 h 122"/>
                  <a:gd name="T12" fmla="*/ 34 w 66"/>
                  <a:gd name="T13" fmla="*/ 94 h 122"/>
                  <a:gd name="T14" fmla="*/ 31 w 66"/>
                  <a:gd name="T15" fmla="*/ 0 h 122"/>
                  <a:gd name="T16" fmla="*/ 66 w 66"/>
                  <a:gd name="T17" fmla="*/ 60 h 1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22">
                    <a:moveTo>
                      <a:pt x="66" y="60"/>
                    </a:moveTo>
                    <a:cubicBezTo>
                      <a:pt x="58" y="66"/>
                      <a:pt x="47" y="77"/>
                      <a:pt x="54" y="92"/>
                    </a:cubicBezTo>
                    <a:cubicBezTo>
                      <a:pt x="42" y="97"/>
                      <a:pt x="36" y="107"/>
                      <a:pt x="35" y="122"/>
                    </a:cubicBezTo>
                    <a:cubicBezTo>
                      <a:pt x="32" y="108"/>
                      <a:pt x="25" y="98"/>
                      <a:pt x="14" y="93"/>
                    </a:cubicBezTo>
                    <a:cubicBezTo>
                      <a:pt x="19" y="78"/>
                      <a:pt x="9" y="67"/>
                      <a:pt x="0" y="62"/>
                    </a:cubicBezTo>
                    <a:cubicBezTo>
                      <a:pt x="18" y="44"/>
                      <a:pt x="28" y="16"/>
                      <a:pt x="31" y="0"/>
                    </a:cubicBezTo>
                    <a:cubicBezTo>
                      <a:pt x="35" y="26"/>
                      <a:pt x="36" y="74"/>
                      <a:pt x="34" y="94"/>
                    </a:cubicBezTo>
                    <a:cubicBezTo>
                      <a:pt x="33" y="67"/>
                      <a:pt x="29" y="21"/>
                      <a:pt x="31" y="0"/>
                    </a:cubicBezTo>
                    <a:cubicBezTo>
                      <a:pt x="31" y="1"/>
                      <a:pt x="45" y="49"/>
                      <a:pt x="66" y="60"/>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chenying0907 35"/>
              <p:cNvSpPr>
                <a:spLocks noChangeArrowheads="1"/>
              </p:cNvSpPr>
              <p:nvPr/>
            </p:nvSpPr>
            <p:spPr bwMode="auto">
              <a:xfrm>
                <a:off x="1604963" y="3217863"/>
                <a:ext cx="147638" cy="142875"/>
              </a:xfrm>
              <a:prstGeom prst="ellipse">
                <a:avLst/>
              </a:pr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5" name="chenying0907 174"/>
            <p:cNvGrpSpPr/>
            <p:nvPr/>
          </p:nvGrpSpPr>
          <p:grpSpPr>
            <a:xfrm>
              <a:off x="4527550" y="3217863"/>
              <a:ext cx="242888" cy="503237"/>
              <a:chOff x="4527550" y="3217863"/>
              <a:chExt cx="242888" cy="503237"/>
            </a:xfrm>
          </p:grpSpPr>
          <p:sp>
            <p:nvSpPr>
              <p:cNvPr id="226" name="chenying0907 5"/>
              <p:cNvSpPr/>
              <p:nvPr/>
            </p:nvSpPr>
            <p:spPr bwMode="auto">
              <a:xfrm>
                <a:off x="4527550" y="3273425"/>
                <a:ext cx="242888" cy="447675"/>
              </a:xfrm>
              <a:custGeom>
                <a:gdLst>
                  <a:gd name="T0" fmla="*/ 66 w 66"/>
                  <a:gd name="T1" fmla="*/ 60 h 122"/>
                  <a:gd name="T2" fmla="*/ 54 w 66"/>
                  <a:gd name="T3" fmla="*/ 92 h 122"/>
                  <a:gd name="T4" fmla="*/ 35 w 66"/>
                  <a:gd name="T5" fmla="*/ 122 h 122"/>
                  <a:gd name="T6" fmla="*/ 14 w 66"/>
                  <a:gd name="T7" fmla="*/ 93 h 122"/>
                  <a:gd name="T8" fmla="*/ 0 w 66"/>
                  <a:gd name="T9" fmla="*/ 62 h 122"/>
                  <a:gd name="T10" fmla="*/ 31 w 66"/>
                  <a:gd name="T11" fmla="*/ 0 h 122"/>
                  <a:gd name="T12" fmla="*/ 35 w 66"/>
                  <a:gd name="T13" fmla="*/ 94 h 122"/>
                  <a:gd name="T14" fmla="*/ 31 w 66"/>
                  <a:gd name="T15" fmla="*/ 0 h 122"/>
                  <a:gd name="T16" fmla="*/ 66 w 66"/>
                  <a:gd name="T17" fmla="*/ 60 h 1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22">
                    <a:moveTo>
                      <a:pt x="66" y="60"/>
                    </a:moveTo>
                    <a:cubicBezTo>
                      <a:pt x="59" y="66"/>
                      <a:pt x="48" y="77"/>
                      <a:pt x="54" y="92"/>
                    </a:cubicBezTo>
                    <a:cubicBezTo>
                      <a:pt x="43" y="97"/>
                      <a:pt x="36" y="107"/>
                      <a:pt x="35" y="122"/>
                    </a:cubicBezTo>
                    <a:cubicBezTo>
                      <a:pt x="33" y="108"/>
                      <a:pt x="26" y="98"/>
                      <a:pt x="14" y="93"/>
                    </a:cubicBezTo>
                    <a:cubicBezTo>
                      <a:pt x="20" y="78"/>
                      <a:pt x="10" y="67"/>
                      <a:pt x="0" y="62"/>
                    </a:cubicBezTo>
                    <a:cubicBezTo>
                      <a:pt x="18" y="44"/>
                      <a:pt x="28" y="16"/>
                      <a:pt x="31" y="0"/>
                    </a:cubicBezTo>
                    <a:cubicBezTo>
                      <a:pt x="35" y="26"/>
                      <a:pt x="37" y="74"/>
                      <a:pt x="35" y="94"/>
                    </a:cubicBezTo>
                    <a:cubicBezTo>
                      <a:pt x="33" y="67"/>
                      <a:pt x="29" y="21"/>
                      <a:pt x="31" y="0"/>
                    </a:cubicBezTo>
                    <a:cubicBezTo>
                      <a:pt x="31" y="1"/>
                      <a:pt x="45" y="49"/>
                      <a:pt x="66" y="60"/>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chenying0907 36"/>
              <p:cNvSpPr>
                <a:spLocks noChangeArrowheads="1"/>
              </p:cNvSpPr>
              <p:nvPr/>
            </p:nvSpPr>
            <p:spPr bwMode="auto">
              <a:xfrm>
                <a:off x="4575175" y="3217863"/>
                <a:ext cx="147638" cy="142875"/>
              </a:xfrm>
              <a:prstGeom prst="ellipse">
                <a:avLst/>
              </a:pr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6" name="chenying0907 175"/>
            <p:cNvGrpSpPr/>
            <p:nvPr/>
          </p:nvGrpSpPr>
          <p:grpSpPr>
            <a:xfrm>
              <a:off x="1763713" y="5351533"/>
              <a:ext cx="2814637" cy="769938"/>
              <a:chOff x="1763713" y="4281488"/>
              <a:chExt cx="2814637" cy="769938"/>
            </a:xfrm>
          </p:grpSpPr>
          <p:sp>
            <p:nvSpPr>
              <p:cNvPr id="216" name="chenying0907 37"/>
              <p:cNvSpPr/>
              <p:nvPr/>
            </p:nvSpPr>
            <p:spPr bwMode="auto">
              <a:xfrm>
                <a:off x="3046413" y="4589463"/>
                <a:ext cx="249238" cy="461963"/>
              </a:xfrm>
              <a:custGeom>
                <a:gdLst>
                  <a:gd name="T0" fmla="*/ 58 w 68"/>
                  <a:gd name="T1" fmla="*/ 32 h 126"/>
                  <a:gd name="T2" fmla="*/ 33 w 68"/>
                  <a:gd name="T3" fmla="*/ 0 h 126"/>
                  <a:gd name="T4" fmla="*/ 35 w 68"/>
                  <a:gd name="T5" fmla="*/ 98 h 126"/>
                  <a:gd name="T6" fmla="*/ 33 w 68"/>
                  <a:gd name="T7" fmla="*/ 0 h 126"/>
                  <a:gd name="T8" fmla="*/ 9 w 68"/>
                  <a:gd name="T9" fmla="*/ 30 h 126"/>
                  <a:gd name="T10" fmla="*/ 0 w 68"/>
                  <a:gd name="T11" fmla="*/ 64 h 126"/>
                  <a:gd name="T12" fmla="*/ 14 w 68"/>
                  <a:gd name="T13" fmla="*/ 96 h 126"/>
                  <a:gd name="T14" fmla="*/ 35 w 68"/>
                  <a:gd name="T15" fmla="*/ 126 h 126"/>
                  <a:gd name="T16" fmla="*/ 55 w 68"/>
                  <a:gd name="T17" fmla="*/ 95 h 126"/>
                  <a:gd name="T18" fmla="*/ 68 w 68"/>
                  <a:gd name="T19" fmla="*/ 63 h 126"/>
                  <a:gd name="T20" fmla="*/ 58 w 68"/>
                  <a:gd name="T21" fmla="*/ 32 h 1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125">
                    <a:moveTo>
                      <a:pt x="58" y="32"/>
                    </a:moveTo>
                    <a:cubicBezTo>
                      <a:pt x="46" y="26"/>
                      <a:pt x="35" y="15"/>
                      <a:pt x="33" y="0"/>
                    </a:cubicBezTo>
                    <a:cubicBezTo>
                      <a:pt x="37" y="27"/>
                      <a:pt x="38" y="77"/>
                      <a:pt x="35" y="98"/>
                    </a:cubicBezTo>
                    <a:cubicBezTo>
                      <a:pt x="34" y="70"/>
                      <a:pt x="30" y="22"/>
                      <a:pt x="33" y="0"/>
                    </a:cubicBezTo>
                    <a:cubicBezTo>
                      <a:pt x="31" y="15"/>
                      <a:pt x="21" y="24"/>
                      <a:pt x="9" y="30"/>
                    </a:cubicBezTo>
                    <a:cubicBezTo>
                      <a:pt x="12" y="44"/>
                      <a:pt x="9" y="56"/>
                      <a:pt x="0" y="64"/>
                    </a:cubicBezTo>
                    <a:cubicBezTo>
                      <a:pt x="10" y="70"/>
                      <a:pt x="20" y="81"/>
                      <a:pt x="14" y="96"/>
                    </a:cubicBezTo>
                    <a:cubicBezTo>
                      <a:pt x="26" y="102"/>
                      <a:pt x="33" y="112"/>
                      <a:pt x="35" y="126"/>
                    </a:cubicBezTo>
                    <a:cubicBezTo>
                      <a:pt x="37" y="112"/>
                      <a:pt x="43" y="101"/>
                      <a:pt x="55" y="95"/>
                    </a:cubicBezTo>
                    <a:cubicBezTo>
                      <a:pt x="49" y="80"/>
                      <a:pt x="60" y="69"/>
                      <a:pt x="68" y="63"/>
                    </a:cubicBezTo>
                    <a:cubicBezTo>
                      <a:pt x="59" y="57"/>
                      <a:pt x="54" y="48"/>
                      <a:pt x="58" y="32"/>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chenying0907 38"/>
              <p:cNvSpPr>
                <a:spLocks noChangeArrowheads="1"/>
              </p:cNvSpPr>
              <p:nvPr/>
            </p:nvSpPr>
            <p:spPr bwMode="auto">
              <a:xfrm>
                <a:off x="3119438" y="4541838"/>
                <a:ext cx="88900" cy="87313"/>
              </a:xfrm>
              <a:prstGeom prst="ellipse">
                <a:avLst/>
              </a:pr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chenying0907 45"/>
              <p:cNvSpPr/>
              <p:nvPr/>
            </p:nvSpPr>
            <p:spPr bwMode="auto">
              <a:xfrm>
                <a:off x="3130550" y="4281488"/>
                <a:ext cx="1447800" cy="454025"/>
              </a:xfrm>
              <a:custGeom>
                <a:gdLst>
                  <a:gd name="T0" fmla="*/ 15 w 394"/>
                  <a:gd name="T1" fmla="*/ 56 h 124"/>
                  <a:gd name="T2" fmla="*/ 73 w 394"/>
                  <a:gd name="T3" fmla="*/ 82 h 124"/>
                  <a:gd name="T4" fmla="*/ 106 w 394"/>
                  <a:gd name="T5" fmla="*/ 78 h 124"/>
                  <a:gd name="T6" fmla="*/ 199 w 394"/>
                  <a:gd name="T7" fmla="*/ 65 h 124"/>
                  <a:gd name="T8" fmla="*/ 173 w 394"/>
                  <a:gd name="T9" fmla="*/ 75 h 124"/>
                  <a:gd name="T10" fmla="*/ 168 w 394"/>
                  <a:gd name="T11" fmla="*/ 91 h 124"/>
                  <a:gd name="T12" fmla="*/ 194 w 394"/>
                  <a:gd name="T13" fmla="*/ 95 h 124"/>
                  <a:gd name="T14" fmla="*/ 183 w 394"/>
                  <a:gd name="T15" fmla="*/ 81 h 124"/>
                  <a:gd name="T16" fmla="*/ 180 w 394"/>
                  <a:gd name="T17" fmla="*/ 87 h 124"/>
                  <a:gd name="T18" fmla="*/ 186 w 394"/>
                  <a:gd name="T19" fmla="*/ 91 h 124"/>
                  <a:gd name="T20" fmla="*/ 189 w 394"/>
                  <a:gd name="T21" fmla="*/ 83 h 124"/>
                  <a:gd name="T22" fmla="*/ 191 w 394"/>
                  <a:gd name="T23" fmla="*/ 92 h 124"/>
                  <a:gd name="T24" fmla="*/ 173 w 394"/>
                  <a:gd name="T25" fmla="*/ 89 h 124"/>
                  <a:gd name="T26" fmla="*/ 213 w 394"/>
                  <a:gd name="T27" fmla="*/ 66 h 124"/>
                  <a:gd name="T28" fmla="*/ 252 w 394"/>
                  <a:gd name="T29" fmla="*/ 85 h 124"/>
                  <a:gd name="T30" fmla="*/ 228 w 394"/>
                  <a:gd name="T31" fmla="*/ 108 h 124"/>
                  <a:gd name="T32" fmla="*/ 228 w 394"/>
                  <a:gd name="T33" fmla="*/ 92 h 124"/>
                  <a:gd name="T34" fmla="*/ 228 w 394"/>
                  <a:gd name="T35" fmla="*/ 97 h 124"/>
                  <a:gd name="T36" fmla="*/ 237 w 394"/>
                  <a:gd name="T37" fmla="*/ 101 h 124"/>
                  <a:gd name="T38" fmla="*/ 241 w 394"/>
                  <a:gd name="T39" fmla="*/ 92 h 124"/>
                  <a:gd name="T40" fmla="*/ 226 w 394"/>
                  <a:gd name="T41" fmla="*/ 88 h 124"/>
                  <a:gd name="T42" fmla="*/ 225 w 394"/>
                  <a:gd name="T43" fmla="*/ 113 h 124"/>
                  <a:gd name="T44" fmla="*/ 255 w 394"/>
                  <a:gd name="T45" fmla="*/ 84 h 124"/>
                  <a:gd name="T46" fmla="*/ 227 w 394"/>
                  <a:gd name="T47" fmla="*/ 66 h 124"/>
                  <a:gd name="T48" fmla="*/ 245 w 394"/>
                  <a:gd name="T49" fmla="*/ 69 h 124"/>
                  <a:gd name="T50" fmla="*/ 342 w 394"/>
                  <a:gd name="T51" fmla="*/ 120 h 124"/>
                  <a:gd name="T52" fmla="*/ 390 w 394"/>
                  <a:gd name="T53" fmla="*/ 81 h 124"/>
                  <a:gd name="T54" fmla="*/ 339 w 394"/>
                  <a:gd name="T55" fmla="*/ 67 h 124"/>
                  <a:gd name="T56" fmla="*/ 338 w 394"/>
                  <a:gd name="T57" fmla="*/ 90 h 124"/>
                  <a:gd name="T58" fmla="*/ 355 w 394"/>
                  <a:gd name="T59" fmla="*/ 95 h 124"/>
                  <a:gd name="T60" fmla="*/ 354 w 394"/>
                  <a:gd name="T61" fmla="*/ 69 h 124"/>
                  <a:gd name="T62" fmla="*/ 376 w 394"/>
                  <a:gd name="T63" fmla="*/ 85 h 124"/>
                  <a:gd name="T64" fmla="*/ 343 w 394"/>
                  <a:gd name="T65" fmla="*/ 112 h 124"/>
                  <a:gd name="T66" fmla="*/ 246 w 394"/>
                  <a:gd name="T67" fmla="*/ 65 h 124"/>
                  <a:gd name="T68" fmla="*/ 125 w 394"/>
                  <a:gd name="T69" fmla="*/ 69 h 124"/>
                  <a:gd name="T70" fmla="*/ 127 w 394"/>
                  <a:gd name="T71" fmla="*/ 67 h 124"/>
                  <a:gd name="T72" fmla="*/ 134 w 394"/>
                  <a:gd name="T73" fmla="*/ 44 h 124"/>
                  <a:gd name="T74" fmla="*/ 98 w 394"/>
                  <a:gd name="T75" fmla="*/ 39 h 124"/>
                  <a:gd name="T76" fmla="*/ 114 w 394"/>
                  <a:gd name="T77" fmla="*/ 59 h 124"/>
                  <a:gd name="T78" fmla="*/ 118 w 394"/>
                  <a:gd name="T79" fmla="*/ 50 h 124"/>
                  <a:gd name="T80" fmla="*/ 109 w 394"/>
                  <a:gd name="T81" fmla="*/ 45 h 124"/>
                  <a:gd name="T82" fmla="*/ 105 w 394"/>
                  <a:gd name="T83" fmla="*/ 56 h 124"/>
                  <a:gd name="T84" fmla="*/ 103 w 394"/>
                  <a:gd name="T85" fmla="*/ 43 h 124"/>
                  <a:gd name="T86" fmla="*/ 127 w 394"/>
                  <a:gd name="T87" fmla="*/ 47 h 124"/>
                  <a:gd name="T88" fmla="*/ 73 w 394"/>
                  <a:gd name="T89" fmla="*/ 79 h 124"/>
                  <a:gd name="T90" fmla="*/ 19 w 394"/>
                  <a:gd name="T91" fmla="*/ 53 h 124"/>
                  <a:gd name="T92" fmla="*/ 52 w 394"/>
                  <a:gd name="T93" fmla="*/ 21 h 124"/>
                  <a:gd name="T94" fmla="*/ 51 w 394"/>
                  <a:gd name="T95" fmla="*/ 44 h 124"/>
                  <a:gd name="T96" fmla="*/ 51 w 394"/>
                  <a:gd name="T97" fmla="*/ 37 h 124"/>
                  <a:gd name="T98" fmla="*/ 39 w 394"/>
                  <a:gd name="T99" fmla="*/ 31 h 124"/>
                  <a:gd name="T100" fmla="*/ 33 w 394"/>
                  <a:gd name="T101" fmla="*/ 44 h 124"/>
                  <a:gd name="T102" fmla="*/ 54 w 394"/>
                  <a:gd name="T103" fmla="*/ 49 h 124"/>
                  <a:gd name="T104" fmla="*/ 55 w 394"/>
                  <a:gd name="T105" fmla="*/ 15 h 124"/>
                  <a:gd name="T106" fmla="*/ 15 w 394"/>
                  <a:gd name="T107" fmla="*/ 56 h 1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4" h="124">
                    <a:moveTo>
                      <a:pt x="15" y="56"/>
                    </a:moveTo>
                    <a:cubicBezTo>
                      <a:pt x="25" y="75"/>
                      <a:pt x="53" y="81"/>
                      <a:pt x="73" y="82"/>
                    </a:cubicBezTo>
                    <a:cubicBezTo>
                      <a:pt x="84" y="83"/>
                      <a:pt x="95" y="81"/>
                      <a:pt x="106" y="78"/>
                    </a:cubicBezTo>
                    <a:cubicBezTo>
                      <a:pt x="134" y="71"/>
                      <a:pt x="168" y="65"/>
                      <a:pt x="199" y="65"/>
                    </a:cubicBezTo>
                    <a:cubicBezTo>
                      <a:pt x="188" y="66"/>
                      <a:pt x="179" y="69"/>
                      <a:pt x="173" y="75"/>
                    </a:cubicBezTo>
                    <a:cubicBezTo>
                      <a:pt x="167" y="80"/>
                      <a:pt x="166" y="86"/>
                      <a:pt x="168" y="91"/>
                    </a:cubicBezTo>
                    <a:cubicBezTo>
                      <a:pt x="171" y="103"/>
                      <a:pt x="186" y="105"/>
                      <a:pt x="194" y="95"/>
                    </a:cubicBezTo>
                    <a:cubicBezTo>
                      <a:pt x="201" y="87"/>
                      <a:pt x="194" y="75"/>
                      <a:pt x="183" y="81"/>
                    </a:cubicBezTo>
                    <a:cubicBezTo>
                      <a:pt x="180" y="82"/>
                      <a:pt x="179" y="85"/>
                      <a:pt x="180" y="87"/>
                    </a:cubicBezTo>
                    <a:cubicBezTo>
                      <a:pt x="180" y="90"/>
                      <a:pt x="184" y="92"/>
                      <a:pt x="186" y="91"/>
                    </a:cubicBezTo>
                    <a:cubicBezTo>
                      <a:pt x="189" y="89"/>
                      <a:pt x="191" y="86"/>
                      <a:pt x="189" y="83"/>
                    </a:cubicBezTo>
                    <a:cubicBezTo>
                      <a:pt x="192" y="84"/>
                      <a:pt x="193" y="89"/>
                      <a:pt x="191" y="92"/>
                    </a:cubicBezTo>
                    <a:cubicBezTo>
                      <a:pt x="184" y="98"/>
                      <a:pt x="175" y="97"/>
                      <a:pt x="173" y="89"/>
                    </a:cubicBezTo>
                    <a:cubicBezTo>
                      <a:pt x="169" y="73"/>
                      <a:pt x="201" y="66"/>
                      <a:pt x="213" y="66"/>
                    </a:cubicBezTo>
                    <a:cubicBezTo>
                      <a:pt x="226" y="67"/>
                      <a:pt x="245" y="72"/>
                      <a:pt x="252" y="85"/>
                    </a:cubicBezTo>
                    <a:cubicBezTo>
                      <a:pt x="259" y="100"/>
                      <a:pt x="241" y="115"/>
                      <a:pt x="228" y="108"/>
                    </a:cubicBezTo>
                    <a:cubicBezTo>
                      <a:pt x="222" y="104"/>
                      <a:pt x="221" y="95"/>
                      <a:pt x="228" y="92"/>
                    </a:cubicBezTo>
                    <a:cubicBezTo>
                      <a:pt x="227" y="93"/>
                      <a:pt x="227" y="95"/>
                      <a:pt x="228" y="97"/>
                    </a:cubicBezTo>
                    <a:cubicBezTo>
                      <a:pt x="229" y="101"/>
                      <a:pt x="233" y="103"/>
                      <a:pt x="237" y="101"/>
                    </a:cubicBezTo>
                    <a:cubicBezTo>
                      <a:pt x="241" y="100"/>
                      <a:pt x="243" y="96"/>
                      <a:pt x="241" y="92"/>
                    </a:cubicBezTo>
                    <a:cubicBezTo>
                      <a:pt x="239" y="86"/>
                      <a:pt x="231" y="86"/>
                      <a:pt x="226" y="88"/>
                    </a:cubicBezTo>
                    <a:cubicBezTo>
                      <a:pt x="217" y="94"/>
                      <a:pt x="217" y="107"/>
                      <a:pt x="225" y="113"/>
                    </a:cubicBezTo>
                    <a:cubicBezTo>
                      <a:pt x="243" y="124"/>
                      <a:pt x="266" y="104"/>
                      <a:pt x="255" y="84"/>
                    </a:cubicBezTo>
                    <a:cubicBezTo>
                      <a:pt x="250" y="74"/>
                      <a:pt x="238" y="68"/>
                      <a:pt x="227" y="66"/>
                    </a:cubicBezTo>
                    <a:cubicBezTo>
                      <a:pt x="233" y="66"/>
                      <a:pt x="239" y="68"/>
                      <a:pt x="245" y="69"/>
                    </a:cubicBezTo>
                    <a:cubicBezTo>
                      <a:pt x="290" y="81"/>
                      <a:pt x="311" y="113"/>
                      <a:pt x="342" y="120"/>
                    </a:cubicBezTo>
                    <a:cubicBezTo>
                      <a:pt x="365" y="124"/>
                      <a:pt x="394" y="106"/>
                      <a:pt x="390" y="81"/>
                    </a:cubicBezTo>
                    <a:cubicBezTo>
                      <a:pt x="386" y="58"/>
                      <a:pt x="354" y="50"/>
                      <a:pt x="339" y="67"/>
                    </a:cubicBezTo>
                    <a:cubicBezTo>
                      <a:pt x="333" y="74"/>
                      <a:pt x="333" y="83"/>
                      <a:pt x="338" y="90"/>
                    </a:cubicBezTo>
                    <a:cubicBezTo>
                      <a:pt x="342" y="95"/>
                      <a:pt x="349" y="97"/>
                      <a:pt x="355" y="95"/>
                    </a:cubicBezTo>
                    <a:cubicBezTo>
                      <a:pt x="368" y="90"/>
                      <a:pt x="367" y="72"/>
                      <a:pt x="354" y="69"/>
                    </a:cubicBezTo>
                    <a:cubicBezTo>
                      <a:pt x="363" y="65"/>
                      <a:pt x="374" y="71"/>
                      <a:pt x="376" y="85"/>
                    </a:cubicBezTo>
                    <a:cubicBezTo>
                      <a:pt x="379" y="104"/>
                      <a:pt x="361" y="116"/>
                      <a:pt x="343" y="112"/>
                    </a:cubicBezTo>
                    <a:cubicBezTo>
                      <a:pt x="316" y="106"/>
                      <a:pt x="292" y="76"/>
                      <a:pt x="246" y="65"/>
                    </a:cubicBezTo>
                    <a:cubicBezTo>
                      <a:pt x="212" y="56"/>
                      <a:pt x="164" y="60"/>
                      <a:pt x="125" y="69"/>
                    </a:cubicBezTo>
                    <a:cubicBezTo>
                      <a:pt x="126" y="68"/>
                      <a:pt x="127" y="67"/>
                      <a:pt x="127" y="67"/>
                    </a:cubicBezTo>
                    <a:cubicBezTo>
                      <a:pt x="135" y="59"/>
                      <a:pt x="137" y="51"/>
                      <a:pt x="134" y="44"/>
                    </a:cubicBezTo>
                    <a:cubicBezTo>
                      <a:pt x="129" y="28"/>
                      <a:pt x="109" y="26"/>
                      <a:pt x="98" y="39"/>
                    </a:cubicBezTo>
                    <a:cubicBezTo>
                      <a:pt x="88" y="50"/>
                      <a:pt x="99" y="66"/>
                      <a:pt x="114" y="59"/>
                    </a:cubicBezTo>
                    <a:cubicBezTo>
                      <a:pt x="118" y="57"/>
                      <a:pt x="119" y="53"/>
                      <a:pt x="118" y="50"/>
                    </a:cubicBezTo>
                    <a:cubicBezTo>
                      <a:pt x="117" y="46"/>
                      <a:pt x="113" y="44"/>
                      <a:pt x="109" y="45"/>
                    </a:cubicBezTo>
                    <a:cubicBezTo>
                      <a:pt x="104" y="47"/>
                      <a:pt x="103" y="52"/>
                      <a:pt x="105" y="56"/>
                    </a:cubicBezTo>
                    <a:cubicBezTo>
                      <a:pt x="100" y="55"/>
                      <a:pt x="99" y="47"/>
                      <a:pt x="103" y="43"/>
                    </a:cubicBezTo>
                    <a:cubicBezTo>
                      <a:pt x="111" y="35"/>
                      <a:pt x="124" y="37"/>
                      <a:pt x="127" y="47"/>
                    </a:cubicBezTo>
                    <a:cubicBezTo>
                      <a:pt x="133" y="70"/>
                      <a:pt x="89" y="79"/>
                      <a:pt x="73" y="79"/>
                    </a:cubicBezTo>
                    <a:cubicBezTo>
                      <a:pt x="55" y="78"/>
                      <a:pt x="28" y="71"/>
                      <a:pt x="19" y="53"/>
                    </a:cubicBezTo>
                    <a:cubicBezTo>
                      <a:pt x="8" y="33"/>
                      <a:pt x="34" y="12"/>
                      <a:pt x="52" y="21"/>
                    </a:cubicBezTo>
                    <a:cubicBezTo>
                      <a:pt x="60" y="27"/>
                      <a:pt x="61" y="39"/>
                      <a:pt x="51" y="44"/>
                    </a:cubicBezTo>
                    <a:cubicBezTo>
                      <a:pt x="52" y="42"/>
                      <a:pt x="52" y="40"/>
                      <a:pt x="51" y="37"/>
                    </a:cubicBezTo>
                    <a:cubicBezTo>
                      <a:pt x="50" y="32"/>
                      <a:pt x="44" y="29"/>
                      <a:pt x="39" y="31"/>
                    </a:cubicBezTo>
                    <a:cubicBezTo>
                      <a:pt x="34" y="33"/>
                      <a:pt x="31" y="39"/>
                      <a:pt x="33" y="44"/>
                    </a:cubicBezTo>
                    <a:cubicBezTo>
                      <a:pt x="36" y="52"/>
                      <a:pt x="47" y="52"/>
                      <a:pt x="54" y="49"/>
                    </a:cubicBezTo>
                    <a:cubicBezTo>
                      <a:pt x="67" y="42"/>
                      <a:pt x="67" y="23"/>
                      <a:pt x="55" y="15"/>
                    </a:cubicBezTo>
                    <a:cubicBezTo>
                      <a:pt x="31" y="0"/>
                      <a:pt x="0" y="27"/>
                      <a:pt x="15" y="56"/>
                    </a:cubicBezTo>
                    <a:close/>
                  </a:path>
                </a:pathLst>
              </a:custGeom>
              <a:solidFill>
                <a:srgbClr val="943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chenying0907 46"/>
              <p:cNvSpPr/>
              <p:nvPr/>
            </p:nvSpPr>
            <p:spPr bwMode="auto">
              <a:xfrm>
                <a:off x="1763713" y="4281488"/>
                <a:ext cx="1447800" cy="454025"/>
              </a:xfrm>
              <a:custGeom>
                <a:gdLst>
                  <a:gd name="T0" fmla="*/ 379 w 394"/>
                  <a:gd name="T1" fmla="*/ 56 h 124"/>
                  <a:gd name="T2" fmla="*/ 321 w 394"/>
                  <a:gd name="T3" fmla="*/ 82 h 124"/>
                  <a:gd name="T4" fmla="*/ 287 w 394"/>
                  <a:gd name="T5" fmla="*/ 78 h 124"/>
                  <a:gd name="T6" fmla="*/ 195 w 394"/>
                  <a:gd name="T7" fmla="*/ 65 h 124"/>
                  <a:gd name="T8" fmla="*/ 221 w 394"/>
                  <a:gd name="T9" fmla="*/ 75 h 124"/>
                  <a:gd name="T10" fmla="*/ 226 w 394"/>
                  <a:gd name="T11" fmla="*/ 91 h 124"/>
                  <a:gd name="T12" fmla="*/ 200 w 394"/>
                  <a:gd name="T13" fmla="*/ 95 h 124"/>
                  <a:gd name="T14" fmla="*/ 211 w 394"/>
                  <a:gd name="T15" fmla="*/ 81 h 124"/>
                  <a:gd name="T16" fmla="*/ 214 w 394"/>
                  <a:gd name="T17" fmla="*/ 87 h 124"/>
                  <a:gd name="T18" fmla="*/ 208 w 394"/>
                  <a:gd name="T19" fmla="*/ 91 h 124"/>
                  <a:gd name="T20" fmla="*/ 205 w 394"/>
                  <a:gd name="T21" fmla="*/ 83 h 124"/>
                  <a:gd name="T22" fmla="*/ 203 w 394"/>
                  <a:gd name="T23" fmla="*/ 92 h 124"/>
                  <a:gd name="T24" fmla="*/ 221 w 394"/>
                  <a:gd name="T25" fmla="*/ 89 h 124"/>
                  <a:gd name="T26" fmla="*/ 181 w 394"/>
                  <a:gd name="T27" fmla="*/ 66 h 124"/>
                  <a:gd name="T28" fmla="*/ 142 w 394"/>
                  <a:gd name="T29" fmla="*/ 85 h 124"/>
                  <a:gd name="T30" fmla="*/ 166 w 394"/>
                  <a:gd name="T31" fmla="*/ 108 h 124"/>
                  <a:gd name="T32" fmla="*/ 166 w 394"/>
                  <a:gd name="T33" fmla="*/ 92 h 124"/>
                  <a:gd name="T34" fmla="*/ 166 w 394"/>
                  <a:gd name="T35" fmla="*/ 97 h 124"/>
                  <a:gd name="T36" fmla="*/ 157 w 394"/>
                  <a:gd name="T37" fmla="*/ 101 h 124"/>
                  <a:gd name="T38" fmla="*/ 152 w 394"/>
                  <a:gd name="T39" fmla="*/ 92 h 124"/>
                  <a:gd name="T40" fmla="*/ 167 w 394"/>
                  <a:gd name="T41" fmla="*/ 88 h 124"/>
                  <a:gd name="T42" fmla="*/ 169 w 394"/>
                  <a:gd name="T43" fmla="*/ 113 h 124"/>
                  <a:gd name="T44" fmla="*/ 139 w 394"/>
                  <a:gd name="T45" fmla="*/ 84 h 124"/>
                  <a:gd name="T46" fmla="*/ 167 w 394"/>
                  <a:gd name="T47" fmla="*/ 66 h 124"/>
                  <a:gd name="T48" fmla="*/ 149 w 394"/>
                  <a:gd name="T49" fmla="*/ 69 h 124"/>
                  <a:gd name="T50" fmla="*/ 52 w 394"/>
                  <a:gd name="T51" fmla="*/ 120 h 124"/>
                  <a:gd name="T52" fmla="*/ 4 w 394"/>
                  <a:gd name="T53" fmla="*/ 81 h 124"/>
                  <a:gd name="T54" fmla="*/ 54 w 394"/>
                  <a:gd name="T55" fmla="*/ 67 h 124"/>
                  <a:gd name="T56" fmla="*/ 56 w 394"/>
                  <a:gd name="T57" fmla="*/ 90 h 124"/>
                  <a:gd name="T58" fmla="*/ 38 w 394"/>
                  <a:gd name="T59" fmla="*/ 95 h 124"/>
                  <a:gd name="T60" fmla="*/ 40 w 394"/>
                  <a:gd name="T61" fmla="*/ 69 h 124"/>
                  <a:gd name="T62" fmla="*/ 17 w 394"/>
                  <a:gd name="T63" fmla="*/ 85 h 124"/>
                  <a:gd name="T64" fmla="*/ 50 w 394"/>
                  <a:gd name="T65" fmla="*/ 112 h 124"/>
                  <a:gd name="T66" fmla="*/ 148 w 394"/>
                  <a:gd name="T67" fmla="*/ 65 h 124"/>
                  <a:gd name="T68" fmla="*/ 269 w 394"/>
                  <a:gd name="T69" fmla="*/ 69 h 124"/>
                  <a:gd name="T70" fmla="*/ 267 w 394"/>
                  <a:gd name="T71" fmla="*/ 67 h 124"/>
                  <a:gd name="T72" fmla="*/ 259 w 394"/>
                  <a:gd name="T73" fmla="*/ 44 h 124"/>
                  <a:gd name="T74" fmla="*/ 296 w 394"/>
                  <a:gd name="T75" fmla="*/ 39 h 124"/>
                  <a:gd name="T76" fmla="*/ 280 w 394"/>
                  <a:gd name="T77" fmla="*/ 59 h 124"/>
                  <a:gd name="T78" fmla="*/ 276 w 394"/>
                  <a:gd name="T79" fmla="*/ 50 h 124"/>
                  <a:gd name="T80" fmla="*/ 285 w 394"/>
                  <a:gd name="T81" fmla="*/ 45 h 124"/>
                  <a:gd name="T82" fmla="*/ 289 w 394"/>
                  <a:gd name="T83" fmla="*/ 56 h 124"/>
                  <a:gd name="T84" fmla="*/ 291 w 394"/>
                  <a:gd name="T85" fmla="*/ 43 h 124"/>
                  <a:gd name="T86" fmla="*/ 267 w 394"/>
                  <a:gd name="T87" fmla="*/ 47 h 124"/>
                  <a:gd name="T88" fmla="*/ 321 w 394"/>
                  <a:gd name="T89" fmla="*/ 79 h 124"/>
                  <a:gd name="T90" fmla="*/ 375 w 394"/>
                  <a:gd name="T91" fmla="*/ 53 h 124"/>
                  <a:gd name="T92" fmla="*/ 342 w 394"/>
                  <a:gd name="T93" fmla="*/ 21 h 124"/>
                  <a:gd name="T94" fmla="*/ 343 w 394"/>
                  <a:gd name="T95" fmla="*/ 44 h 124"/>
                  <a:gd name="T96" fmla="*/ 342 w 394"/>
                  <a:gd name="T97" fmla="*/ 37 h 124"/>
                  <a:gd name="T98" fmla="*/ 355 w 394"/>
                  <a:gd name="T99" fmla="*/ 31 h 124"/>
                  <a:gd name="T100" fmla="*/ 361 w 394"/>
                  <a:gd name="T101" fmla="*/ 44 h 124"/>
                  <a:gd name="T102" fmla="*/ 340 w 394"/>
                  <a:gd name="T103" fmla="*/ 49 h 124"/>
                  <a:gd name="T104" fmla="*/ 339 w 394"/>
                  <a:gd name="T105" fmla="*/ 15 h 124"/>
                  <a:gd name="T106" fmla="*/ 379 w 394"/>
                  <a:gd name="T107" fmla="*/ 56 h 1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4" h="124">
                    <a:moveTo>
                      <a:pt x="379" y="56"/>
                    </a:moveTo>
                    <a:cubicBezTo>
                      <a:pt x="369" y="75"/>
                      <a:pt x="341" y="81"/>
                      <a:pt x="321" y="82"/>
                    </a:cubicBezTo>
                    <a:cubicBezTo>
                      <a:pt x="310" y="83"/>
                      <a:pt x="299" y="81"/>
                      <a:pt x="287" y="78"/>
                    </a:cubicBezTo>
                    <a:cubicBezTo>
                      <a:pt x="260" y="71"/>
                      <a:pt x="226" y="65"/>
                      <a:pt x="195" y="65"/>
                    </a:cubicBezTo>
                    <a:cubicBezTo>
                      <a:pt x="205" y="66"/>
                      <a:pt x="215" y="69"/>
                      <a:pt x="221" y="75"/>
                    </a:cubicBezTo>
                    <a:cubicBezTo>
                      <a:pt x="227" y="80"/>
                      <a:pt x="228" y="86"/>
                      <a:pt x="226" y="91"/>
                    </a:cubicBezTo>
                    <a:cubicBezTo>
                      <a:pt x="223" y="103"/>
                      <a:pt x="208" y="105"/>
                      <a:pt x="200" y="95"/>
                    </a:cubicBezTo>
                    <a:cubicBezTo>
                      <a:pt x="193" y="87"/>
                      <a:pt x="200" y="75"/>
                      <a:pt x="211" y="81"/>
                    </a:cubicBezTo>
                    <a:cubicBezTo>
                      <a:pt x="214" y="82"/>
                      <a:pt x="215" y="85"/>
                      <a:pt x="214" y="87"/>
                    </a:cubicBezTo>
                    <a:cubicBezTo>
                      <a:pt x="213" y="90"/>
                      <a:pt x="210" y="92"/>
                      <a:pt x="208" y="91"/>
                    </a:cubicBezTo>
                    <a:cubicBezTo>
                      <a:pt x="204" y="89"/>
                      <a:pt x="203" y="86"/>
                      <a:pt x="205" y="83"/>
                    </a:cubicBezTo>
                    <a:cubicBezTo>
                      <a:pt x="201" y="84"/>
                      <a:pt x="201" y="89"/>
                      <a:pt x="203" y="92"/>
                    </a:cubicBezTo>
                    <a:cubicBezTo>
                      <a:pt x="209" y="98"/>
                      <a:pt x="219" y="97"/>
                      <a:pt x="221" y="89"/>
                    </a:cubicBezTo>
                    <a:cubicBezTo>
                      <a:pt x="225" y="73"/>
                      <a:pt x="193" y="66"/>
                      <a:pt x="181" y="66"/>
                    </a:cubicBezTo>
                    <a:cubicBezTo>
                      <a:pt x="168" y="67"/>
                      <a:pt x="149" y="72"/>
                      <a:pt x="142" y="85"/>
                    </a:cubicBezTo>
                    <a:cubicBezTo>
                      <a:pt x="134" y="100"/>
                      <a:pt x="153" y="115"/>
                      <a:pt x="166" y="108"/>
                    </a:cubicBezTo>
                    <a:cubicBezTo>
                      <a:pt x="172" y="104"/>
                      <a:pt x="173" y="95"/>
                      <a:pt x="166" y="92"/>
                    </a:cubicBezTo>
                    <a:cubicBezTo>
                      <a:pt x="166" y="93"/>
                      <a:pt x="166" y="95"/>
                      <a:pt x="166" y="97"/>
                    </a:cubicBezTo>
                    <a:cubicBezTo>
                      <a:pt x="165" y="101"/>
                      <a:pt x="160" y="103"/>
                      <a:pt x="157" y="101"/>
                    </a:cubicBezTo>
                    <a:cubicBezTo>
                      <a:pt x="153" y="100"/>
                      <a:pt x="151" y="96"/>
                      <a:pt x="152" y="92"/>
                    </a:cubicBezTo>
                    <a:cubicBezTo>
                      <a:pt x="154" y="86"/>
                      <a:pt x="162" y="86"/>
                      <a:pt x="167" y="88"/>
                    </a:cubicBezTo>
                    <a:cubicBezTo>
                      <a:pt x="177" y="94"/>
                      <a:pt x="177" y="107"/>
                      <a:pt x="169" y="113"/>
                    </a:cubicBezTo>
                    <a:cubicBezTo>
                      <a:pt x="151" y="124"/>
                      <a:pt x="128" y="104"/>
                      <a:pt x="139" y="84"/>
                    </a:cubicBezTo>
                    <a:cubicBezTo>
                      <a:pt x="144" y="74"/>
                      <a:pt x="156" y="68"/>
                      <a:pt x="167" y="66"/>
                    </a:cubicBezTo>
                    <a:cubicBezTo>
                      <a:pt x="161" y="66"/>
                      <a:pt x="155" y="68"/>
                      <a:pt x="149" y="69"/>
                    </a:cubicBezTo>
                    <a:cubicBezTo>
                      <a:pt x="104" y="81"/>
                      <a:pt x="82" y="113"/>
                      <a:pt x="52" y="120"/>
                    </a:cubicBezTo>
                    <a:cubicBezTo>
                      <a:pt x="29" y="124"/>
                      <a:pt x="0" y="106"/>
                      <a:pt x="4" y="81"/>
                    </a:cubicBezTo>
                    <a:cubicBezTo>
                      <a:pt x="8" y="58"/>
                      <a:pt x="39" y="50"/>
                      <a:pt x="54" y="67"/>
                    </a:cubicBezTo>
                    <a:cubicBezTo>
                      <a:pt x="61" y="74"/>
                      <a:pt x="61" y="83"/>
                      <a:pt x="56" y="90"/>
                    </a:cubicBezTo>
                    <a:cubicBezTo>
                      <a:pt x="52" y="95"/>
                      <a:pt x="45" y="97"/>
                      <a:pt x="38" y="95"/>
                    </a:cubicBezTo>
                    <a:cubicBezTo>
                      <a:pt x="26" y="90"/>
                      <a:pt x="27" y="72"/>
                      <a:pt x="40" y="69"/>
                    </a:cubicBezTo>
                    <a:cubicBezTo>
                      <a:pt x="30" y="65"/>
                      <a:pt x="20" y="71"/>
                      <a:pt x="17" y="85"/>
                    </a:cubicBezTo>
                    <a:cubicBezTo>
                      <a:pt x="14" y="104"/>
                      <a:pt x="33" y="116"/>
                      <a:pt x="50" y="112"/>
                    </a:cubicBezTo>
                    <a:cubicBezTo>
                      <a:pt x="78" y="106"/>
                      <a:pt x="102" y="76"/>
                      <a:pt x="148" y="65"/>
                    </a:cubicBezTo>
                    <a:cubicBezTo>
                      <a:pt x="182" y="56"/>
                      <a:pt x="230" y="60"/>
                      <a:pt x="269" y="69"/>
                    </a:cubicBezTo>
                    <a:cubicBezTo>
                      <a:pt x="268" y="68"/>
                      <a:pt x="267" y="67"/>
                      <a:pt x="267" y="67"/>
                    </a:cubicBezTo>
                    <a:cubicBezTo>
                      <a:pt x="259" y="59"/>
                      <a:pt x="257" y="51"/>
                      <a:pt x="259" y="44"/>
                    </a:cubicBezTo>
                    <a:cubicBezTo>
                      <a:pt x="265" y="28"/>
                      <a:pt x="285" y="26"/>
                      <a:pt x="296" y="39"/>
                    </a:cubicBezTo>
                    <a:cubicBezTo>
                      <a:pt x="306" y="50"/>
                      <a:pt x="295" y="66"/>
                      <a:pt x="280" y="59"/>
                    </a:cubicBezTo>
                    <a:cubicBezTo>
                      <a:pt x="276" y="57"/>
                      <a:pt x="275" y="53"/>
                      <a:pt x="276" y="50"/>
                    </a:cubicBezTo>
                    <a:cubicBezTo>
                      <a:pt x="277" y="46"/>
                      <a:pt x="281" y="44"/>
                      <a:pt x="285" y="45"/>
                    </a:cubicBezTo>
                    <a:cubicBezTo>
                      <a:pt x="289" y="47"/>
                      <a:pt x="291" y="52"/>
                      <a:pt x="289" y="56"/>
                    </a:cubicBezTo>
                    <a:cubicBezTo>
                      <a:pt x="294" y="55"/>
                      <a:pt x="295" y="47"/>
                      <a:pt x="291" y="43"/>
                    </a:cubicBezTo>
                    <a:cubicBezTo>
                      <a:pt x="283" y="35"/>
                      <a:pt x="269" y="37"/>
                      <a:pt x="267" y="47"/>
                    </a:cubicBezTo>
                    <a:cubicBezTo>
                      <a:pt x="261" y="70"/>
                      <a:pt x="305" y="79"/>
                      <a:pt x="321" y="79"/>
                    </a:cubicBezTo>
                    <a:cubicBezTo>
                      <a:pt x="339" y="78"/>
                      <a:pt x="365" y="71"/>
                      <a:pt x="375" y="53"/>
                    </a:cubicBezTo>
                    <a:cubicBezTo>
                      <a:pt x="385" y="33"/>
                      <a:pt x="360" y="12"/>
                      <a:pt x="342" y="21"/>
                    </a:cubicBezTo>
                    <a:cubicBezTo>
                      <a:pt x="334" y="27"/>
                      <a:pt x="333" y="39"/>
                      <a:pt x="343" y="44"/>
                    </a:cubicBezTo>
                    <a:cubicBezTo>
                      <a:pt x="342" y="42"/>
                      <a:pt x="341" y="40"/>
                      <a:pt x="342" y="37"/>
                    </a:cubicBezTo>
                    <a:cubicBezTo>
                      <a:pt x="344" y="32"/>
                      <a:pt x="350" y="29"/>
                      <a:pt x="355" y="31"/>
                    </a:cubicBezTo>
                    <a:cubicBezTo>
                      <a:pt x="360" y="33"/>
                      <a:pt x="363" y="39"/>
                      <a:pt x="361" y="44"/>
                    </a:cubicBezTo>
                    <a:cubicBezTo>
                      <a:pt x="358" y="52"/>
                      <a:pt x="347" y="52"/>
                      <a:pt x="340" y="49"/>
                    </a:cubicBezTo>
                    <a:cubicBezTo>
                      <a:pt x="327" y="42"/>
                      <a:pt x="327" y="23"/>
                      <a:pt x="339" y="15"/>
                    </a:cubicBezTo>
                    <a:cubicBezTo>
                      <a:pt x="363" y="0"/>
                      <a:pt x="394" y="27"/>
                      <a:pt x="379" y="56"/>
                    </a:cubicBezTo>
                    <a:close/>
                  </a:path>
                </a:pathLst>
              </a:custGeom>
              <a:solidFill>
                <a:srgbClr val="943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chenying0907 47"/>
              <p:cNvSpPr/>
              <p:nvPr/>
            </p:nvSpPr>
            <p:spPr bwMode="auto">
              <a:xfrm>
                <a:off x="3289300" y="4614863"/>
                <a:ext cx="241300" cy="293688"/>
              </a:xfrm>
              <a:custGeom>
                <a:gdLst>
                  <a:gd name="T0" fmla="*/ 55 w 66"/>
                  <a:gd name="T1" fmla="*/ 22 h 80"/>
                  <a:gd name="T2" fmla="*/ 63 w 66"/>
                  <a:gd name="T3" fmla="*/ 50 h 80"/>
                  <a:gd name="T4" fmla="*/ 66 w 66"/>
                  <a:gd name="T5" fmla="*/ 80 h 80"/>
                  <a:gd name="T6" fmla="*/ 37 w 66"/>
                  <a:gd name="T7" fmla="*/ 71 h 80"/>
                  <a:gd name="T8" fmla="*/ 11 w 66"/>
                  <a:gd name="T9" fmla="*/ 57 h 80"/>
                  <a:gd name="T10" fmla="*/ 0 w 66"/>
                  <a:gd name="T11" fmla="*/ 0 h 80"/>
                  <a:gd name="T12" fmla="*/ 51 w 66"/>
                  <a:gd name="T13" fmla="*/ 61 h 80"/>
                  <a:gd name="T14" fmla="*/ 0 w 66"/>
                  <a:gd name="T15" fmla="*/ 0 h 80"/>
                  <a:gd name="T16" fmla="*/ 55 w 66"/>
                  <a:gd name="T17" fmla="*/ 22 h 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0">
                    <a:moveTo>
                      <a:pt x="55" y="22"/>
                    </a:moveTo>
                    <a:cubicBezTo>
                      <a:pt x="53" y="30"/>
                      <a:pt x="51" y="43"/>
                      <a:pt x="63" y="50"/>
                    </a:cubicBezTo>
                    <a:cubicBezTo>
                      <a:pt x="58" y="60"/>
                      <a:pt x="59" y="70"/>
                      <a:pt x="66" y="80"/>
                    </a:cubicBezTo>
                    <a:cubicBezTo>
                      <a:pt x="57" y="71"/>
                      <a:pt x="47" y="69"/>
                      <a:pt x="37" y="71"/>
                    </a:cubicBezTo>
                    <a:cubicBezTo>
                      <a:pt x="33" y="58"/>
                      <a:pt x="20" y="56"/>
                      <a:pt x="11" y="57"/>
                    </a:cubicBezTo>
                    <a:cubicBezTo>
                      <a:pt x="14" y="36"/>
                      <a:pt x="7" y="13"/>
                      <a:pt x="0" y="0"/>
                    </a:cubicBezTo>
                    <a:cubicBezTo>
                      <a:pt x="17" y="15"/>
                      <a:pt x="42" y="47"/>
                      <a:pt x="51" y="61"/>
                    </a:cubicBezTo>
                    <a:cubicBezTo>
                      <a:pt x="36" y="44"/>
                      <a:pt x="10" y="15"/>
                      <a:pt x="0" y="0"/>
                    </a:cubicBezTo>
                    <a:cubicBezTo>
                      <a:pt x="1" y="1"/>
                      <a:pt x="35" y="26"/>
                      <a:pt x="55" y="22"/>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chenying0907 48"/>
              <p:cNvSpPr/>
              <p:nvPr/>
            </p:nvSpPr>
            <p:spPr bwMode="auto">
              <a:xfrm>
                <a:off x="4097338" y="4575175"/>
                <a:ext cx="161925" cy="280988"/>
              </a:xfrm>
              <a:custGeom>
                <a:gdLst>
                  <a:gd name="T0" fmla="*/ 41 w 44"/>
                  <a:gd name="T1" fmla="*/ 27 h 77"/>
                  <a:gd name="T2" fmla="*/ 44 w 44"/>
                  <a:gd name="T3" fmla="*/ 51 h 77"/>
                  <a:gd name="T4" fmla="*/ 42 w 44"/>
                  <a:gd name="T5" fmla="*/ 77 h 77"/>
                  <a:gd name="T6" fmla="*/ 19 w 44"/>
                  <a:gd name="T7" fmla="*/ 65 h 77"/>
                  <a:gd name="T8" fmla="*/ 0 w 44"/>
                  <a:gd name="T9" fmla="*/ 50 h 77"/>
                  <a:gd name="T10" fmla="*/ 0 w 44"/>
                  <a:gd name="T11" fmla="*/ 0 h 77"/>
                  <a:gd name="T12" fmla="*/ 33 w 44"/>
                  <a:gd name="T13" fmla="*/ 59 h 77"/>
                  <a:gd name="T14" fmla="*/ 0 w 44"/>
                  <a:gd name="T15" fmla="*/ 0 h 77"/>
                  <a:gd name="T16" fmla="*/ 41 w 44"/>
                  <a:gd name="T17" fmla="*/ 27 h 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77">
                    <a:moveTo>
                      <a:pt x="41" y="27"/>
                    </a:moveTo>
                    <a:cubicBezTo>
                      <a:pt x="39" y="33"/>
                      <a:pt x="35" y="44"/>
                      <a:pt x="44" y="51"/>
                    </a:cubicBezTo>
                    <a:cubicBezTo>
                      <a:pt x="39" y="59"/>
                      <a:pt x="38" y="67"/>
                      <a:pt x="42" y="77"/>
                    </a:cubicBezTo>
                    <a:cubicBezTo>
                      <a:pt x="36" y="68"/>
                      <a:pt x="28" y="64"/>
                      <a:pt x="19" y="65"/>
                    </a:cubicBezTo>
                    <a:cubicBezTo>
                      <a:pt x="18" y="54"/>
                      <a:pt x="8" y="50"/>
                      <a:pt x="0" y="50"/>
                    </a:cubicBezTo>
                    <a:cubicBezTo>
                      <a:pt x="6" y="33"/>
                      <a:pt x="3" y="12"/>
                      <a:pt x="0" y="0"/>
                    </a:cubicBezTo>
                    <a:cubicBezTo>
                      <a:pt x="11" y="15"/>
                      <a:pt x="27" y="45"/>
                      <a:pt x="33" y="59"/>
                    </a:cubicBezTo>
                    <a:cubicBezTo>
                      <a:pt x="23" y="43"/>
                      <a:pt x="5" y="14"/>
                      <a:pt x="0" y="0"/>
                    </a:cubicBezTo>
                    <a:cubicBezTo>
                      <a:pt x="0" y="1"/>
                      <a:pt x="25" y="27"/>
                      <a:pt x="41" y="27"/>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chenying0907 49"/>
              <p:cNvSpPr/>
              <p:nvPr/>
            </p:nvSpPr>
            <p:spPr bwMode="auto">
              <a:xfrm>
                <a:off x="2076450" y="4581525"/>
                <a:ext cx="176213" cy="268288"/>
              </a:xfrm>
              <a:custGeom>
                <a:gdLst>
                  <a:gd name="T0" fmla="*/ 44 w 48"/>
                  <a:gd name="T1" fmla="*/ 49 h 73"/>
                  <a:gd name="T2" fmla="*/ 23 w 48"/>
                  <a:gd name="T3" fmla="*/ 63 h 73"/>
                  <a:gd name="T4" fmla="*/ 0 w 48"/>
                  <a:gd name="T5" fmla="*/ 73 h 73"/>
                  <a:gd name="T6" fmla="*/ 0 w 48"/>
                  <a:gd name="T7" fmla="*/ 47 h 73"/>
                  <a:gd name="T8" fmla="*/ 4 w 48"/>
                  <a:gd name="T9" fmla="*/ 23 h 73"/>
                  <a:gd name="T10" fmla="*/ 48 w 48"/>
                  <a:gd name="T11" fmla="*/ 0 h 73"/>
                  <a:gd name="T12" fmla="*/ 11 w 48"/>
                  <a:gd name="T13" fmla="*/ 57 h 73"/>
                  <a:gd name="T14" fmla="*/ 48 w 48"/>
                  <a:gd name="T15" fmla="*/ 0 h 73"/>
                  <a:gd name="T16" fmla="*/ 44 w 48"/>
                  <a:gd name="T17" fmla="*/ 49 h 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73">
                    <a:moveTo>
                      <a:pt x="44" y="49"/>
                    </a:moveTo>
                    <a:cubicBezTo>
                      <a:pt x="37" y="50"/>
                      <a:pt x="26" y="52"/>
                      <a:pt x="23" y="63"/>
                    </a:cubicBezTo>
                    <a:cubicBezTo>
                      <a:pt x="14" y="62"/>
                      <a:pt x="7" y="65"/>
                      <a:pt x="0" y="73"/>
                    </a:cubicBezTo>
                    <a:cubicBezTo>
                      <a:pt x="4" y="64"/>
                      <a:pt x="4" y="55"/>
                      <a:pt x="0" y="47"/>
                    </a:cubicBezTo>
                    <a:cubicBezTo>
                      <a:pt x="9" y="41"/>
                      <a:pt x="7" y="30"/>
                      <a:pt x="4" y="23"/>
                    </a:cubicBezTo>
                    <a:cubicBezTo>
                      <a:pt x="22" y="21"/>
                      <a:pt x="39" y="8"/>
                      <a:pt x="48" y="0"/>
                    </a:cubicBezTo>
                    <a:cubicBezTo>
                      <a:pt x="40" y="17"/>
                      <a:pt x="21" y="45"/>
                      <a:pt x="11" y="57"/>
                    </a:cubicBezTo>
                    <a:cubicBezTo>
                      <a:pt x="21" y="40"/>
                      <a:pt x="38" y="11"/>
                      <a:pt x="48" y="0"/>
                    </a:cubicBezTo>
                    <a:cubicBezTo>
                      <a:pt x="47" y="1"/>
                      <a:pt x="36" y="34"/>
                      <a:pt x="44" y="49"/>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chenying0907 50"/>
              <p:cNvSpPr/>
              <p:nvPr/>
            </p:nvSpPr>
            <p:spPr bwMode="auto">
              <a:xfrm>
                <a:off x="3262313" y="4584700"/>
                <a:ext cx="60325" cy="63500"/>
              </a:xfrm>
              <a:custGeom>
                <a:gdLst>
                  <a:gd name="T0" fmla="*/ 5 w 16"/>
                  <a:gd name="T1" fmla="*/ 16 h 17"/>
                  <a:gd name="T2" fmla="*/ 1 w 16"/>
                  <a:gd name="T3" fmla="*/ 6 h 17"/>
                  <a:gd name="T4" fmla="*/ 11 w 16"/>
                  <a:gd name="T5" fmla="*/ 2 h 17"/>
                  <a:gd name="T6" fmla="*/ 15 w 16"/>
                  <a:gd name="T7" fmla="*/ 12 h 17"/>
                  <a:gd name="T8" fmla="*/ 5 w 16"/>
                  <a:gd name="T9" fmla="*/ 16 h 17"/>
                </a:gdLst>
                <a:cxnLst>
                  <a:cxn ang="0">
                    <a:pos x="T0" y="T1"/>
                  </a:cxn>
                  <a:cxn ang="0">
                    <a:pos x="T2" y="T3"/>
                  </a:cxn>
                  <a:cxn ang="0">
                    <a:pos x="T4" y="T5"/>
                  </a:cxn>
                  <a:cxn ang="0">
                    <a:pos x="T6" y="T7"/>
                  </a:cxn>
                  <a:cxn ang="0">
                    <a:pos x="T8" y="T9"/>
                  </a:cxn>
                </a:cxnLst>
                <a:rect l="0" t="0" r="r" b="b"/>
                <a:pathLst>
                  <a:path w="16" h="17">
                    <a:moveTo>
                      <a:pt x="5" y="16"/>
                    </a:moveTo>
                    <a:cubicBezTo>
                      <a:pt x="1" y="14"/>
                      <a:pt x="0" y="10"/>
                      <a:pt x="1" y="6"/>
                    </a:cubicBezTo>
                    <a:cubicBezTo>
                      <a:pt x="3" y="2"/>
                      <a:pt x="7" y="0"/>
                      <a:pt x="11" y="2"/>
                    </a:cubicBezTo>
                    <a:cubicBezTo>
                      <a:pt x="15" y="4"/>
                      <a:pt x="16" y="8"/>
                      <a:pt x="15" y="12"/>
                    </a:cubicBezTo>
                    <a:cubicBezTo>
                      <a:pt x="13" y="15"/>
                      <a:pt x="9" y="17"/>
                      <a:pt x="5" y="16"/>
                    </a:cubicBezTo>
                    <a:close/>
                  </a:path>
                </a:pathLst>
              </a:cu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chenying0907 51"/>
              <p:cNvSpPr/>
              <p:nvPr/>
            </p:nvSpPr>
            <p:spPr bwMode="auto">
              <a:xfrm>
                <a:off x="2814638" y="4614863"/>
                <a:ext cx="239713" cy="293688"/>
              </a:xfrm>
              <a:custGeom>
                <a:gdLst>
                  <a:gd name="T0" fmla="*/ 11 w 65"/>
                  <a:gd name="T1" fmla="*/ 22 h 80"/>
                  <a:gd name="T2" fmla="*/ 3 w 65"/>
                  <a:gd name="T3" fmla="*/ 50 h 80"/>
                  <a:gd name="T4" fmla="*/ 0 w 65"/>
                  <a:gd name="T5" fmla="*/ 80 h 80"/>
                  <a:gd name="T6" fmla="*/ 29 w 65"/>
                  <a:gd name="T7" fmla="*/ 71 h 80"/>
                  <a:gd name="T8" fmla="*/ 54 w 65"/>
                  <a:gd name="T9" fmla="*/ 57 h 80"/>
                  <a:gd name="T10" fmla="*/ 65 w 65"/>
                  <a:gd name="T11" fmla="*/ 0 h 80"/>
                  <a:gd name="T12" fmla="*/ 14 w 65"/>
                  <a:gd name="T13" fmla="*/ 61 h 80"/>
                  <a:gd name="T14" fmla="*/ 65 w 65"/>
                  <a:gd name="T15" fmla="*/ 0 h 80"/>
                  <a:gd name="T16" fmla="*/ 11 w 65"/>
                  <a:gd name="T17" fmla="*/ 22 h 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80">
                    <a:moveTo>
                      <a:pt x="11" y="22"/>
                    </a:moveTo>
                    <a:cubicBezTo>
                      <a:pt x="13" y="30"/>
                      <a:pt x="15" y="43"/>
                      <a:pt x="3" y="50"/>
                    </a:cubicBezTo>
                    <a:cubicBezTo>
                      <a:pt x="7" y="60"/>
                      <a:pt x="6" y="70"/>
                      <a:pt x="0" y="80"/>
                    </a:cubicBezTo>
                    <a:cubicBezTo>
                      <a:pt x="9" y="71"/>
                      <a:pt x="18" y="69"/>
                      <a:pt x="29" y="71"/>
                    </a:cubicBezTo>
                    <a:cubicBezTo>
                      <a:pt x="33" y="58"/>
                      <a:pt x="45" y="56"/>
                      <a:pt x="54" y="57"/>
                    </a:cubicBezTo>
                    <a:cubicBezTo>
                      <a:pt x="51" y="36"/>
                      <a:pt x="59" y="13"/>
                      <a:pt x="65" y="0"/>
                    </a:cubicBezTo>
                    <a:cubicBezTo>
                      <a:pt x="49" y="15"/>
                      <a:pt x="23" y="47"/>
                      <a:pt x="14" y="61"/>
                    </a:cubicBezTo>
                    <a:cubicBezTo>
                      <a:pt x="29" y="44"/>
                      <a:pt x="56" y="15"/>
                      <a:pt x="65" y="0"/>
                    </a:cubicBezTo>
                    <a:cubicBezTo>
                      <a:pt x="64" y="1"/>
                      <a:pt x="31" y="26"/>
                      <a:pt x="11" y="22"/>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chenying0907 52"/>
              <p:cNvSpPr/>
              <p:nvPr/>
            </p:nvSpPr>
            <p:spPr bwMode="auto">
              <a:xfrm>
                <a:off x="3021013" y="4584700"/>
                <a:ext cx="61913" cy="63500"/>
              </a:xfrm>
              <a:custGeom>
                <a:gdLst>
                  <a:gd name="T0" fmla="*/ 11 w 17"/>
                  <a:gd name="T1" fmla="*/ 16 h 17"/>
                  <a:gd name="T2" fmla="*/ 15 w 17"/>
                  <a:gd name="T3" fmla="*/ 6 h 17"/>
                  <a:gd name="T4" fmla="*/ 6 w 17"/>
                  <a:gd name="T5" fmla="*/ 2 h 17"/>
                  <a:gd name="T6" fmla="*/ 2 w 17"/>
                  <a:gd name="T7" fmla="*/ 12 h 17"/>
                  <a:gd name="T8" fmla="*/ 11 w 17"/>
                  <a:gd name="T9" fmla="*/ 16 h 17"/>
                </a:gdLst>
                <a:cxnLst>
                  <a:cxn ang="0">
                    <a:pos x="T0" y="T1"/>
                  </a:cxn>
                  <a:cxn ang="0">
                    <a:pos x="T2" y="T3"/>
                  </a:cxn>
                  <a:cxn ang="0">
                    <a:pos x="T4" y="T5"/>
                  </a:cxn>
                  <a:cxn ang="0">
                    <a:pos x="T6" y="T7"/>
                  </a:cxn>
                  <a:cxn ang="0">
                    <a:pos x="T8" y="T9"/>
                  </a:cxn>
                </a:cxnLst>
                <a:rect l="0" t="0" r="r" b="b"/>
                <a:pathLst>
                  <a:path w="17" h="17">
                    <a:moveTo>
                      <a:pt x="11" y="16"/>
                    </a:moveTo>
                    <a:cubicBezTo>
                      <a:pt x="15" y="14"/>
                      <a:pt x="17" y="10"/>
                      <a:pt x="15" y="6"/>
                    </a:cubicBezTo>
                    <a:cubicBezTo>
                      <a:pt x="14" y="2"/>
                      <a:pt x="9" y="0"/>
                      <a:pt x="6" y="2"/>
                    </a:cubicBezTo>
                    <a:cubicBezTo>
                      <a:pt x="2" y="4"/>
                      <a:pt x="0" y="8"/>
                      <a:pt x="2" y="12"/>
                    </a:cubicBezTo>
                    <a:cubicBezTo>
                      <a:pt x="3" y="15"/>
                      <a:pt x="8" y="17"/>
                      <a:pt x="11" y="16"/>
                    </a:cubicBezTo>
                    <a:close/>
                  </a:path>
                </a:pathLst>
              </a:cu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7" name="chenying0907 99"/>
            <p:cNvSpPr/>
            <p:nvPr/>
          </p:nvSpPr>
          <p:spPr bwMode="auto">
            <a:xfrm>
              <a:off x="3792538" y="4829079"/>
              <a:ext cx="382588" cy="630238"/>
            </a:xfrm>
            <a:custGeom>
              <a:gdLst>
                <a:gd name="T0" fmla="*/ 2 w 104"/>
                <a:gd name="T1" fmla="*/ 131 h 172"/>
                <a:gd name="T2" fmla="*/ 63 w 104"/>
                <a:gd name="T3" fmla="*/ 27 h 172"/>
                <a:gd name="T4" fmla="*/ 77 w 104"/>
                <a:gd name="T5" fmla="*/ 31 h 172"/>
                <a:gd name="T6" fmla="*/ 66 w 104"/>
                <a:gd name="T7" fmla="*/ 81 h 172"/>
                <a:gd name="T8" fmla="*/ 89 w 104"/>
                <a:gd name="T9" fmla="*/ 63 h 172"/>
                <a:gd name="T10" fmla="*/ 73 w 104"/>
                <a:gd name="T11" fmla="*/ 117 h 172"/>
                <a:gd name="T12" fmla="*/ 103 w 104"/>
                <a:gd name="T13" fmla="*/ 114 h 172"/>
                <a:gd name="T14" fmla="*/ 36 w 104"/>
                <a:gd name="T15" fmla="*/ 170 h 172"/>
                <a:gd name="T16" fmla="*/ 6 w 104"/>
                <a:gd name="T17" fmla="*/ 133 h 172"/>
                <a:gd name="T18" fmla="*/ 41 w 104"/>
                <a:gd name="T19" fmla="*/ 128 h 172"/>
                <a:gd name="T20" fmla="*/ 40 w 104"/>
                <a:gd name="T21" fmla="*/ 157 h 172"/>
                <a:gd name="T22" fmla="*/ 19 w 104"/>
                <a:gd name="T23" fmla="*/ 151 h 172"/>
                <a:gd name="T24" fmla="*/ 27 w 104"/>
                <a:gd name="T25" fmla="*/ 141 h 172"/>
                <a:gd name="T26" fmla="*/ 33 w 104"/>
                <a:gd name="T27" fmla="*/ 152 h 172"/>
                <a:gd name="T28" fmla="*/ 23 w 104"/>
                <a:gd name="T29" fmla="*/ 127 h 172"/>
                <a:gd name="T30" fmla="*/ 13 w 104"/>
                <a:gd name="T31" fmla="*/ 157 h 172"/>
                <a:gd name="T32" fmla="*/ 70 w 104"/>
                <a:gd name="T33" fmla="*/ 152 h 172"/>
                <a:gd name="T34" fmla="*/ 96 w 104"/>
                <a:gd name="T35" fmla="*/ 116 h 172"/>
                <a:gd name="T36" fmla="*/ 68 w 104"/>
                <a:gd name="T37" fmla="*/ 121 h 172"/>
                <a:gd name="T38" fmla="*/ 85 w 104"/>
                <a:gd name="T39" fmla="*/ 70 h 172"/>
                <a:gd name="T40" fmla="*/ 64 w 104"/>
                <a:gd name="T41" fmla="*/ 86 h 172"/>
                <a:gd name="T42" fmla="*/ 71 w 104"/>
                <a:gd name="T43" fmla="*/ 26 h 172"/>
                <a:gd name="T44" fmla="*/ 2 w 104"/>
                <a:gd name="T45" fmla="*/ 131 h 1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4" h="172">
                  <a:moveTo>
                    <a:pt x="2" y="131"/>
                  </a:moveTo>
                  <a:cubicBezTo>
                    <a:pt x="21" y="109"/>
                    <a:pt x="54" y="54"/>
                    <a:pt x="63" y="27"/>
                  </a:cubicBezTo>
                  <a:cubicBezTo>
                    <a:pt x="73" y="0"/>
                    <a:pt x="77" y="21"/>
                    <a:pt x="77" y="31"/>
                  </a:cubicBezTo>
                  <a:cubicBezTo>
                    <a:pt x="77" y="39"/>
                    <a:pt x="72" y="71"/>
                    <a:pt x="66" y="81"/>
                  </a:cubicBezTo>
                  <a:cubicBezTo>
                    <a:pt x="76" y="70"/>
                    <a:pt x="80" y="59"/>
                    <a:pt x="89" y="63"/>
                  </a:cubicBezTo>
                  <a:cubicBezTo>
                    <a:pt x="97" y="68"/>
                    <a:pt x="89" y="106"/>
                    <a:pt x="73" y="117"/>
                  </a:cubicBezTo>
                  <a:cubicBezTo>
                    <a:pt x="94" y="108"/>
                    <a:pt x="102" y="108"/>
                    <a:pt x="103" y="114"/>
                  </a:cubicBezTo>
                  <a:cubicBezTo>
                    <a:pt x="104" y="120"/>
                    <a:pt x="74" y="168"/>
                    <a:pt x="36" y="170"/>
                  </a:cubicBezTo>
                  <a:cubicBezTo>
                    <a:pt x="4" y="172"/>
                    <a:pt x="0" y="143"/>
                    <a:pt x="6" y="133"/>
                  </a:cubicBezTo>
                  <a:cubicBezTo>
                    <a:pt x="12" y="123"/>
                    <a:pt x="30" y="115"/>
                    <a:pt x="41" y="128"/>
                  </a:cubicBezTo>
                  <a:cubicBezTo>
                    <a:pt x="50" y="138"/>
                    <a:pt x="45" y="153"/>
                    <a:pt x="40" y="157"/>
                  </a:cubicBezTo>
                  <a:cubicBezTo>
                    <a:pt x="32" y="163"/>
                    <a:pt x="20" y="160"/>
                    <a:pt x="19" y="151"/>
                  </a:cubicBezTo>
                  <a:cubicBezTo>
                    <a:pt x="18" y="145"/>
                    <a:pt x="23" y="141"/>
                    <a:pt x="27" y="141"/>
                  </a:cubicBezTo>
                  <a:cubicBezTo>
                    <a:pt x="31" y="140"/>
                    <a:pt x="39" y="145"/>
                    <a:pt x="33" y="152"/>
                  </a:cubicBezTo>
                  <a:cubicBezTo>
                    <a:pt x="46" y="145"/>
                    <a:pt x="34" y="125"/>
                    <a:pt x="23" y="127"/>
                  </a:cubicBezTo>
                  <a:cubicBezTo>
                    <a:pt x="8" y="130"/>
                    <a:pt x="5" y="144"/>
                    <a:pt x="13" y="157"/>
                  </a:cubicBezTo>
                  <a:cubicBezTo>
                    <a:pt x="22" y="172"/>
                    <a:pt x="48" y="169"/>
                    <a:pt x="70" y="152"/>
                  </a:cubicBezTo>
                  <a:cubicBezTo>
                    <a:pt x="91" y="135"/>
                    <a:pt x="99" y="119"/>
                    <a:pt x="96" y="116"/>
                  </a:cubicBezTo>
                  <a:cubicBezTo>
                    <a:pt x="93" y="113"/>
                    <a:pt x="71" y="120"/>
                    <a:pt x="68" y="121"/>
                  </a:cubicBezTo>
                  <a:cubicBezTo>
                    <a:pt x="81" y="108"/>
                    <a:pt x="95" y="75"/>
                    <a:pt x="85" y="70"/>
                  </a:cubicBezTo>
                  <a:cubicBezTo>
                    <a:pt x="80" y="67"/>
                    <a:pt x="72" y="81"/>
                    <a:pt x="64" y="86"/>
                  </a:cubicBezTo>
                  <a:cubicBezTo>
                    <a:pt x="64" y="77"/>
                    <a:pt x="79" y="28"/>
                    <a:pt x="71" y="26"/>
                  </a:cubicBezTo>
                  <a:cubicBezTo>
                    <a:pt x="64" y="25"/>
                    <a:pt x="46" y="96"/>
                    <a:pt x="2" y="131"/>
                  </a:cubicBezTo>
                  <a:close/>
                </a:path>
              </a:pathLst>
            </a:cu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chenying0907 100"/>
            <p:cNvSpPr/>
            <p:nvPr/>
          </p:nvSpPr>
          <p:spPr bwMode="auto">
            <a:xfrm>
              <a:off x="2168525" y="4829079"/>
              <a:ext cx="436563" cy="612775"/>
            </a:xfrm>
            <a:custGeom>
              <a:gdLst>
                <a:gd name="T0" fmla="*/ 110 w 119"/>
                <a:gd name="T1" fmla="*/ 111 h 167"/>
                <a:gd name="T2" fmla="*/ 22 w 119"/>
                <a:gd name="T3" fmla="*/ 25 h 167"/>
                <a:gd name="T4" fmla="*/ 9 w 119"/>
                <a:gd name="T5" fmla="*/ 32 h 167"/>
                <a:gd name="T6" fmla="*/ 33 w 119"/>
                <a:gd name="T7" fmla="*/ 79 h 167"/>
                <a:gd name="T8" fmla="*/ 7 w 119"/>
                <a:gd name="T9" fmla="*/ 67 h 167"/>
                <a:gd name="T10" fmla="*/ 36 w 119"/>
                <a:gd name="T11" fmla="*/ 116 h 167"/>
                <a:gd name="T12" fmla="*/ 6 w 119"/>
                <a:gd name="T13" fmla="*/ 121 h 167"/>
                <a:gd name="T14" fmla="*/ 87 w 119"/>
                <a:gd name="T15" fmla="*/ 159 h 167"/>
                <a:gd name="T16" fmla="*/ 107 w 119"/>
                <a:gd name="T17" fmla="*/ 114 h 167"/>
                <a:gd name="T18" fmla="*/ 70 w 119"/>
                <a:gd name="T19" fmla="*/ 119 h 167"/>
                <a:gd name="T20" fmla="*/ 80 w 119"/>
                <a:gd name="T21" fmla="*/ 147 h 167"/>
                <a:gd name="T22" fmla="*/ 98 w 119"/>
                <a:gd name="T23" fmla="*/ 136 h 167"/>
                <a:gd name="T24" fmla="*/ 88 w 119"/>
                <a:gd name="T25" fmla="*/ 128 h 167"/>
                <a:gd name="T26" fmla="*/ 85 w 119"/>
                <a:gd name="T27" fmla="*/ 141 h 167"/>
                <a:gd name="T28" fmla="*/ 89 w 119"/>
                <a:gd name="T29" fmla="*/ 113 h 167"/>
                <a:gd name="T30" fmla="*/ 106 w 119"/>
                <a:gd name="T31" fmla="*/ 141 h 167"/>
                <a:gd name="T32" fmla="*/ 49 w 119"/>
                <a:gd name="T33" fmla="*/ 150 h 167"/>
                <a:gd name="T34" fmla="*/ 13 w 119"/>
                <a:gd name="T35" fmla="*/ 121 h 167"/>
                <a:gd name="T36" fmla="*/ 42 w 119"/>
                <a:gd name="T37" fmla="*/ 119 h 167"/>
                <a:gd name="T38" fmla="*/ 12 w 119"/>
                <a:gd name="T39" fmla="*/ 73 h 167"/>
                <a:gd name="T40" fmla="*/ 37 w 119"/>
                <a:gd name="T41" fmla="*/ 83 h 167"/>
                <a:gd name="T42" fmla="*/ 14 w 119"/>
                <a:gd name="T43" fmla="*/ 26 h 167"/>
                <a:gd name="T44" fmla="*/ 110 w 119"/>
                <a:gd name="T45" fmla="*/ 111 h 1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9" h="167">
                  <a:moveTo>
                    <a:pt x="110" y="111"/>
                  </a:moveTo>
                  <a:cubicBezTo>
                    <a:pt x="86" y="95"/>
                    <a:pt x="39" y="49"/>
                    <a:pt x="22" y="25"/>
                  </a:cubicBezTo>
                  <a:cubicBezTo>
                    <a:pt x="5" y="0"/>
                    <a:pt x="7" y="22"/>
                    <a:pt x="9" y="32"/>
                  </a:cubicBezTo>
                  <a:cubicBezTo>
                    <a:pt x="11" y="40"/>
                    <a:pt x="25" y="70"/>
                    <a:pt x="33" y="79"/>
                  </a:cubicBezTo>
                  <a:cubicBezTo>
                    <a:pt x="21" y="71"/>
                    <a:pt x="14" y="60"/>
                    <a:pt x="7" y="67"/>
                  </a:cubicBezTo>
                  <a:cubicBezTo>
                    <a:pt x="0" y="74"/>
                    <a:pt x="18" y="109"/>
                    <a:pt x="36" y="116"/>
                  </a:cubicBezTo>
                  <a:cubicBezTo>
                    <a:pt x="13" y="113"/>
                    <a:pt x="5" y="115"/>
                    <a:pt x="6" y="121"/>
                  </a:cubicBezTo>
                  <a:cubicBezTo>
                    <a:pt x="7" y="128"/>
                    <a:pt x="48" y="167"/>
                    <a:pt x="87" y="159"/>
                  </a:cubicBezTo>
                  <a:cubicBezTo>
                    <a:pt x="119" y="153"/>
                    <a:pt x="116" y="122"/>
                    <a:pt x="107" y="114"/>
                  </a:cubicBezTo>
                  <a:cubicBezTo>
                    <a:pt x="98" y="106"/>
                    <a:pt x="78" y="103"/>
                    <a:pt x="70" y="119"/>
                  </a:cubicBezTo>
                  <a:cubicBezTo>
                    <a:pt x="64" y="131"/>
                    <a:pt x="73" y="144"/>
                    <a:pt x="80" y="147"/>
                  </a:cubicBezTo>
                  <a:cubicBezTo>
                    <a:pt x="89" y="151"/>
                    <a:pt x="100" y="145"/>
                    <a:pt x="98" y="136"/>
                  </a:cubicBezTo>
                  <a:cubicBezTo>
                    <a:pt x="97" y="130"/>
                    <a:pt x="92" y="127"/>
                    <a:pt x="88" y="128"/>
                  </a:cubicBezTo>
                  <a:cubicBezTo>
                    <a:pt x="84" y="128"/>
                    <a:pt x="78" y="135"/>
                    <a:pt x="85" y="141"/>
                  </a:cubicBezTo>
                  <a:cubicBezTo>
                    <a:pt x="71" y="137"/>
                    <a:pt x="76" y="114"/>
                    <a:pt x="89" y="113"/>
                  </a:cubicBezTo>
                  <a:cubicBezTo>
                    <a:pt x="104" y="113"/>
                    <a:pt x="111" y="126"/>
                    <a:pt x="106" y="141"/>
                  </a:cubicBezTo>
                  <a:cubicBezTo>
                    <a:pt x="101" y="157"/>
                    <a:pt x="75" y="162"/>
                    <a:pt x="49" y="150"/>
                  </a:cubicBezTo>
                  <a:cubicBezTo>
                    <a:pt x="22" y="139"/>
                    <a:pt x="11" y="125"/>
                    <a:pt x="13" y="121"/>
                  </a:cubicBezTo>
                  <a:cubicBezTo>
                    <a:pt x="16" y="117"/>
                    <a:pt x="39" y="118"/>
                    <a:pt x="42" y="119"/>
                  </a:cubicBezTo>
                  <a:cubicBezTo>
                    <a:pt x="26" y="110"/>
                    <a:pt x="3" y="81"/>
                    <a:pt x="12" y="73"/>
                  </a:cubicBezTo>
                  <a:cubicBezTo>
                    <a:pt x="16" y="68"/>
                    <a:pt x="28" y="80"/>
                    <a:pt x="37" y="83"/>
                  </a:cubicBezTo>
                  <a:cubicBezTo>
                    <a:pt x="35" y="74"/>
                    <a:pt x="7" y="29"/>
                    <a:pt x="14" y="26"/>
                  </a:cubicBezTo>
                  <a:cubicBezTo>
                    <a:pt x="21" y="23"/>
                    <a:pt x="58" y="88"/>
                    <a:pt x="110" y="111"/>
                  </a:cubicBezTo>
                  <a:close/>
                </a:path>
              </a:pathLst>
            </a:cu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79" name="chenying0907 178"/>
            <p:cNvGrpSpPr/>
            <p:nvPr/>
          </p:nvGrpSpPr>
          <p:grpSpPr>
            <a:xfrm>
              <a:off x="1168400" y="1857375"/>
              <a:ext cx="4005263" cy="1558925"/>
              <a:chOff x="1168400" y="1857375"/>
              <a:chExt cx="4005263" cy="1558925"/>
            </a:xfrm>
          </p:grpSpPr>
          <p:sp>
            <p:nvSpPr>
              <p:cNvPr id="206" name="chenying0907 31"/>
              <p:cNvSpPr/>
              <p:nvPr/>
            </p:nvSpPr>
            <p:spPr bwMode="auto">
              <a:xfrm>
                <a:off x="1168400" y="1865313"/>
                <a:ext cx="1473200" cy="1489075"/>
              </a:xfrm>
              <a:custGeom>
                <a:gdLst>
                  <a:gd name="T0" fmla="*/ 321 w 401"/>
                  <a:gd name="T1" fmla="*/ 43 h 406"/>
                  <a:gd name="T2" fmla="*/ 325 w 401"/>
                  <a:gd name="T3" fmla="*/ 6 h 406"/>
                  <a:gd name="T4" fmla="*/ 326 w 401"/>
                  <a:gd name="T5" fmla="*/ 17 h 406"/>
                  <a:gd name="T6" fmla="*/ 337 w 401"/>
                  <a:gd name="T7" fmla="*/ 20 h 406"/>
                  <a:gd name="T8" fmla="*/ 312 w 401"/>
                  <a:gd name="T9" fmla="*/ 45 h 406"/>
                  <a:gd name="T10" fmla="*/ 290 w 401"/>
                  <a:gd name="T11" fmla="*/ 55 h 406"/>
                  <a:gd name="T12" fmla="*/ 275 w 401"/>
                  <a:gd name="T13" fmla="*/ 29 h 406"/>
                  <a:gd name="T14" fmla="*/ 293 w 401"/>
                  <a:gd name="T15" fmla="*/ 29 h 406"/>
                  <a:gd name="T16" fmla="*/ 263 w 401"/>
                  <a:gd name="T17" fmla="*/ 55 h 406"/>
                  <a:gd name="T18" fmla="*/ 270 w 401"/>
                  <a:gd name="T19" fmla="*/ 72 h 406"/>
                  <a:gd name="T20" fmla="*/ 241 w 401"/>
                  <a:gd name="T21" fmla="*/ 67 h 406"/>
                  <a:gd name="T22" fmla="*/ 255 w 401"/>
                  <a:gd name="T23" fmla="*/ 68 h 406"/>
                  <a:gd name="T24" fmla="*/ 246 w 401"/>
                  <a:gd name="T25" fmla="*/ 80 h 406"/>
                  <a:gd name="T26" fmla="*/ 245 w 401"/>
                  <a:gd name="T27" fmla="*/ 103 h 406"/>
                  <a:gd name="T28" fmla="*/ 211 w 401"/>
                  <a:gd name="T29" fmla="*/ 77 h 406"/>
                  <a:gd name="T30" fmla="*/ 217 w 401"/>
                  <a:gd name="T31" fmla="*/ 67 h 406"/>
                  <a:gd name="T32" fmla="*/ 240 w 401"/>
                  <a:gd name="T33" fmla="*/ 109 h 406"/>
                  <a:gd name="T34" fmla="*/ 196 w 401"/>
                  <a:gd name="T35" fmla="*/ 143 h 406"/>
                  <a:gd name="T36" fmla="*/ 166 w 401"/>
                  <a:gd name="T37" fmla="*/ 131 h 406"/>
                  <a:gd name="T38" fmla="*/ 187 w 401"/>
                  <a:gd name="T39" fmla="*/ 134 h 406"/>
                  <a:gd name="T40" fmla="*/ 174 w 401"/>
                  <a:gd name="T41" fmla="*/ 149 h 406"/>
                  <a:gd name="T42" fmla="*/ 108 w 401"/>
                  <a:gd name="T43" fmla="*/ 150 h 406"/>
                  <a:gd name="T44" fmla="*/ 123 w 401"/>
                  <a:gd name="T45" fmla="*/ 144 h 406"/>
                  <a:gd name="T46" fmla="*/ 120 w 401"/>
                  <a:gd name="T47" fmla="*/ 121 h 406"/>
                  <a:gd name="T48" fmla="*/ 206 w 401"/>
                  <a:gd name="T49" fmla="*/ 145 h 406"/>
                  <a:gd name="T50" fmla="*/ 291 w 401"/>
                  <a:gd name="T51" fmla="*/ 58 h 406"/>
                  <a:gd name="T52" fmla="*/ 248 w 401"/>
                  <a:gd name="T53" fmla="*/ 184 h 406"/>
                  <a:gd name="T54" fmla="*/ 130 w 401"/>
                  <a:gd name="T55" fmla="*/ 240 h 406"/>
                  <a:gd name="T56" fmla="*/ 125 w 401"/>
                  <a:gd name="T57" fmla="*/ 274 h 406"/>
                  <a:gd name="T58" fmla="*/ 106 w 401"/>
                  <a:gd name="T59" fmla="*/ 327 h 406"/>
                  <a:gd name="T60" fmla="*/ 0 w 401"/>
                  <a:gd name="T61" fmla="*/ 395 h 406"/>
                  <a:gd name="T62" fmla="*/ 179 w 401"/>
                  <a:gd name="T63" fmla="*/ 322 h 406"/>
                  <a:gd name="T64" fmla="*/ 179 w 401"/>
                  <a:gd name="T65" fmla="*/ 250 h 406"/>
                  <a:gd name="T66" fmla="*/ 279 w 401"/>
                  <a:gd name="T67" fmla="*/ 244 h 406"/>
                  <a:gd name="T68" fmla="*/ 337 w 401"/>
                  <a:gd name="T69" fmla="*/ 204 h 406"/>
                  <a:gd name="T70" fmla="*/ 274 w 401"/>
                  <a:gd name="T71" fmla="*/ 260 h 406"/>
                  <a:gd name="T72" fmla="*/ 333 w 401"/>
                  <a:gd name="T73" fmla="*/ 248 h 406"/>
                  <a:gd name="T74" fmla="*/ 384 w 401"/>
                  <a:gd name="T75" fmla="*/ 150 h 406"/>
                  <a:gd name="T76" fmla="*/ 356 w 401"/>
                  <a:gd name="T77" fmla="*/ 163 h 406"/>
                  <a:gd name="T78" fmla="*/ 356 w 401"/>
                  <a:gd name="T79" fmla="*/ 67 h 406"/>
                  <a:gd name="T80" fmla="*/ 350 w 401"/>
                  <a:gd name="T81" fmla="*/ 43 h 40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1" h="406">
                    <a:moveTo>
                      <a:pt x="350" y="43"/>
                    </a:moveTo>
                    <a:cubicBezTo>
                      <a:pt x="340" y="45"/>
                      <a:pt x="332" y="42"/>
                      <a:pt x="321" y="43"/>
                    </a:cubicBezTo>
                    <a:cubicBezTo>
                      <a:pt x="330" y="39"/>
                      <a:pt x="338" y="34"/>
                      <a:pt x="341" y="24"/>
                    </a:cubicBezTo>
                    <a:cubicBezTo>
                      <a:pt x="346" y="12"/>
                      <a:pt x="335" y="0"/>
                      <a:pt x="325" y="6"/>
                    </a:cubicBezTo>
                    <a:cubicBezTo>
                      <a:pt x="314" y="11"/>
                      <a:pt x="313" y="23"/>
                      <a:pt x="323" y="25"/>
                    </a:cubicBezTo>
                    <a:cubicBezTo>
                      <a:pt x="330" y="27"/>
                      <a:pt x="332" y="20"/>
                      <a:pt x="326" y="17"/>
                    </a:cubicBezTo>
                    <a:cubicBezTo>
                      <a:pt x="322" y="15"/>
                      <a:pt x="327" y="10"/>
                      <a:pt x="331" y="11"/>
                    </a:cubicBezTo>
                    <a:cubicBezTo>
                      <a:pt x="335" y="11"/>
                      <a:pt x="337" y="16"/>
                      <a:pt x="337" y="20"/>
                    </a:cubicBezTo>
                    <a:cubicBezTo>
                      <a:pt x="338" y="29"/>
                      <a:pt x="329" y="37"/>
                      <a:pt x="315" y="44"/>
                    </a:cubicBezTo>
                    <a:cubicBezTo>
                      <a:pt x="314" y="44"/>
                      <a:pt x="313" y="44"/>
                      <a:pt x="312" y="45"/>
                    </a:cubicBezTo>
                    <a:cubicBezTo>
                      <a:pt x="310" y="45"/>
                      <a:pt x="308" y="46"/>
                      <a:pt x="306" y="47"/>
                    </a:cubicBezTo>
                    <a:cubicBezTo>
                      <a:pt x="300" y="50"/>
                      <a:pt x="295" y="52"/>
                      <a:pt x="290" y="55"/>
                    </a:cubicBezTo>
                    <a:cubicBezTo>
                      <a:pt x="274" y="60"/>
                      <a:pt x="264" y="51"/>
                      <a:pt x="263" y="42"/>
                    </a:cubicBezTo>
                    <a:cubicBezTo>
                      <a:pt x="262" y="36"/>
                      <a:pt x="269" y="27"/>
                      <a:pt x="275" y="29"/>
                    </a:cubicBezTo>
                    <a:cubicBezTo>
                      <a:pt x="282" y="30"/>
                      <a:pt x="274" y="41"/>
                      <a:pt x="284" y="43"/>
                    </a:cubicBezTo>
                    <a:cubicBezTo>
                      <a:pt x="290" y="44"/>
                      <a:pt x="296" y="38"/>
                      <a:pt x="293" y="29"/>
                    </a:cubicBezTo>
                    <a:cubicBezTo>
                      <a:pt x="290" y="18"/>
                      <a:pt x="275" y="16"/>
                      <a:pt x="266" y="23"/>
                    </a:cubicBezTo>
                    <a:cubicBezTo>
                      <a:pt x="258" y="29"/>
                      <a:pt x="249" y="43"/>
                      <a:pt x="263" y="55"/>
                    </a:cubicBezTo>
                    <a:cubicBezTo>
                      <a:pt x="268" y="60"/>
                      <a:pt x="275" y="62"/>
                      <a:pt x="282" y="61"/>
                    </a:cubicBezTo>
                    <a:cubicBezTo>
                      <a:pt x="277" y="64"/>
                      <a:pt x="273" y="68"/>
                      <a:pt x="270" y="72"/>
                    </a:cubicBezTo>
                    <a:cubicBezTo>
                      <a:pt x="259" y="78"/>
                      <a:pt x="250" y="79"/>
                      <a:pt x="245" y="75"/>
                    </a:cubicBezTo>
                    <a:cubicBezTo>
                      <a:pt x="242" y="73"/>
                      <a:pt x="240" y="69"/>
                      <a:pt x="241" y="67"/>
                    </a:cubicBezTo>
                    <a:cubicBezTo>
                      <a:pt x="243" y="64"/>
                      <a:pt x="249" y="62"/>
                      <a:pt x="248" y="66"/>
                    </a:cubicBezTo>
                    <a:cubicBezTo>
                      <a:pt x="247" y="71"/>
                      <a:pt x="253" y="74"/>
                      <a:pt x="255" y="68"/>
                    </a:cubicBezTo>
                    <a:cubicBezTo>
                      <a:pt x="258" y="61"/>
                      <a:pt x="250" y="56"/>
                      <a:pt x="241" y="60"/>
                    </a:cubicBezTo>
                    <a:cubicBezTo>
                      <a:pt x="234" y="64"/>
                      <a:pt x="235" y="76"/>
                      <a:pt x="246" y="80"/>
                    </a:cubicBezTo>
                    <a:cubicBezTo>
                      <a:pt x="253" y="82"/>
                      <a:pt x="260" y="79"/>
                      <a:pt x="267" y="75"/>
                    </a:cubicBezTo>
                    <a:cubicBezTo>
                      <a:pt x="259" y="84"/>
                      <a:pt x="253" y="93"/>
                      <a:pt x="245" y="103"/>
                    </a:cubicBezTo>
                    <a:cubicBezTo>
                      <a:pt x="225" y="117"/>
                      <a:pt x="205" y="112"/>
                      <a:pt x="199" y="101"/>
                    </a:cubicBezTo>
                    <a:cubicBezTo>
                      <a:pt x="190" y="85"/>
                      <a:pt x="206" y="76"/>
                      <a:pt x="211" y="77"/>
                    </a:cubicBezTo>
                    <a:cubicBezTo>
                      <a:pt x="217" y="79"/>
                      <a:pt x="213" y="91"/>
                      <a:pt x="223" y="89"/>
                    </a:cubicBezTo>
                    <a:cubicBezTo>
                      <a:pt x="238" y="85"/>
                      <a:pt x="229" y="67"/>
                      <a:pt x="217" y="67"/>
                    </a:cubicBezTo>
                    <a:cubicBezTo>
                      <a:pt x="198" y="67"/>
                      <a:pt x="185" y="82"/>
                      <a:pt x="190" y="98"/>
                    </a:cubicBezTo>
                    <a:cubicBezTo>
                      <a:pt x="195" y="118"/>
                      <a:pt x="217" y="126"/>
                      <a:pt x="240" y="109"/>
                    </a:cubicBezTo>
                    <a:cubicBezTo>
                      <a:pt x="230" y="120"/>
                      <a:pt x="218" y="131"/>
                      <a:pt x="199" y="142"/>
                    </a:cubicBezTo>
                    <a:cubicBezTo>
                      <a:pt x="198" y="142"/>
                      <a:pt x="197" y="143"/>
                      <a:pt x="196" y="143"/>
                    </a:cubicBezTo>
                    <a:cubicBezTo>
                      <a:pt x="185" y="147"/>
                      <a:pt x="177" y="148"/>
                      <a:pt x="171" y="143"/>
                    </a:cubicBezTo>
                    <a:cubicBezTo>
                      <a:pt x="168" y="141"/>
                      <a:pt x="164" y="135"/>
                      <a:pt x="166" y="131"/>
                    </a:cubicBezTo>
                    <a:cubicBezTo>
                      <a:pt x="169" y="125"/>
                      <a:pt x="178" y="124"/>
                      <a:pt x="177" y="131"/>
                    </a:cubicBezTo>
                    <a:cubicBezTo>
                      <a:pt x="176" y="138"/>
                      <a:pt x="185" y="141"/>
                      <a:pt x="187" y="134"/>
                    </a:cubicBezTo>
                    <a:cubicBezTo>
                      <a:pt x="191" y="123"/>
                      <a:pt x="180" y="115"/>
                      <a:pt x="167" y="122"/>
                    </a:cubicBezTo>
                    <a:cubicBezTo>
                      <a:pt x="158" y="128"/>
                      <a:pt x="159" y="145"/>
                      <a:pt x="174" y="149"/>
                    </a:cubicBezTo>
                    <a:cubicBezTo>
                      <a:pt x="176" y="150"/>
                      <a:pt x="179" y="150"/>
                      <a:pt x="181" y="150"/>
                    </a:cubicBezTo>
                    <a:cubicBezTo>
                      <a:pt x="146" y="165"/>
                      <a:pt x="115" y="165"/>
                      <a:pt x="108" y="150"/>
                    </a:cubicBezTo>
                    <a:cubicBezTo>
                      <a:pt x="100" y="131"/>
                      <a:pt x="126" y="126"/>
                      <a:pt x="128" y="132"/>
                    </a:cubicBezTo>
                    <a:cubicBezTo>
                      <a:pt x="129" y="137"/>
                      <a:pt x="118" y="137"/>
                      <a:pt x="123" y="144"/>
                    </a:cubicBezTo>
                    <a:cubicBezTo>
                      <a:pt x="128" y="151"/>
                      <a:pt x="140" y="145"/>
                      <a:pt x="143" y="136"/>
                    </a:cubicBezTo>
                    <a:cubicBezTo>
                      <a:pt x="146" y="127"/>
                      <a:pt x="136" y="115"/>
                      <a:pt x="120" y="121"/>
                    </a:cubicBezTo>
                    <a:cubicBezTo>
                      <a:pt x="110" y="125"/>
                      <a:pt x="94" y="137"/>
                      <a:pt x="105" y="156"/>
                    </a:cubicBezTo>
                    <a:cubicBezTo>
                      <a:pt x="117" y="178"/>
                      <a:pt x="167" y="167"/>
                      <a:pt x="206" y="145"/>
                    </a:cubicBezTo>
                    <a:cubicBezTo>
                      <a:pt x="236" y="127"/>
                      <a:pt x="248" y="110"/>
                      <a:pt x="266" y="84"/>
                    </a:cubicBezTo>
                    <a:cubicBezTo>
                      <a:pt x="274" y="72"/>
                      <a:pt x="283" y="64"/>
                      <a:pt x="291" y="58"/>
                    </a:cubicBezTo>
                    <a:cubicBezTo>
                      <a:pt x="277" y="76"/>
                      <a:pt x="284" y="105"/>
                      <a:pt x="285" y="127"/>
                    </a:cubicBezTo>
                    <a:cubicBezTo>
                      <a:pt x="287" y="151"/>
                      <a:pt x="278" y="166"/>
                      <a:pt x="248" y="184"/>
                    </a:cubicBezTo>
                    <a:cubicBezTo>
                      <a:pt x="225" y="198"/>
                      <a:pt x="196" y="196"/>
                      <a:pt x="168" y="209"/>
                    </a:cubicBezTo>
                    <a:cubicBezTo>
                      <a:pt x="146" y="220"/>
                      <a:pt x="139" y="233"/>
                      <a:pt x="130" y="240"/>
                    </a:cubicBezTo>
                    <a:cubicBezTo>
                      <a:pt x="121" y="248"/>
                      <a:pt x="107" y="230"/>
                      <a:pt x="100" y="223"/>
                    </a:cubicBezTo>
                    <a:cubicBezTo>
                      <a:pt x="85" y="265"/>
                      <a:pt x="112" y="270"/>
                      <a:pt x="125" y="274"/>
                    </a:cubicBezTo>
                    <a:cubicBezTo>
                      <a:pt x="138" y="278"/>
                      <a:pt x="144" y="291"/>
                      <a:pt x="132" y="314"/>
                    </a:cubicBezTo>
                    <a:cubicBezTo>
                      <a:pt x="127" y="323"/>
                      <a:pt x="117" y="323"/>
                      <a:pt x="106" y="327"/>
                    </a:cubicBezTo>
                    <a:cubicBezTo>
                      <a:pt x="94" y="368"/>
                      <a:pt x="43" y="392"/>
                      <a:pt x="29" y="379"/>
                    </a:cubicBezTo>
                    <a:cubicBezTo>
                      <a:pt x="23" y="387"/>
                      <a:pt x="5" y="394"/>
                      <a:pt x="0" y="395"/>
                    </a:cubicBezTo>
                    <a:cubicBezTo>
                      <a:pt x="57" y="406"/>
                      <a:pt x="101" y="365"/>
                      <a:pt x="120" y="349"/>
                    </a:cubicBezTo>
                    <a:cubicBezTo>
                      <a:pt x="144" y="328"/>
                      <a:pt x="151" y="331"/>
                      <a:pt x="179" y="322"/>
                    </a:cubicBezTo>
                    <a:cubicBezTo>
                      <a:pt x="209" y="311"/>
                      <a:pt x="213" y="290"/>
                      <a:pt x="211" y="278"/>
                    </a:cubicBezTo>
                    <a:cubicBezTo>
                      <a:pt x="207" y="258"/>
                      <a:pt x="186" y="251"/>
                      <a:pt x="179" y="250"/>
                    </a:cubicBezTo>
                    <a:cubicBezTo>
                      <a:pt x="187" y="248"/>
                      <a:pt x="206" y="251"/>
                      <a:pt x="212" y="270"/>
                    </a:cubicBezTo>
                    <a:cubicBezTo>
                      <a:pt x="227" y="261"/>
                      <a:pt x="244" y="244"/>
                      <a:pt x="279" y="244"/>
                    </a:cubicBezTo>
                    <a:cubicBezTo>
                      <a:pt x="308" y="243"/>
                      <a:pt x="346" y="225"/>
                      <a:pt x="355" y="198"/>
                    </a:cubicBezTo>
                    <a:cubicBezTo>
                      <a:pt x="352" y="200"/>
                      <a:pt x="342" y="204"/>
                      <a:pt x="337" y="204"/>
                    </a:cubicBezTo>
                    <a:cubicBezTo>
                      <a:pt x="341" y="202"/>
                      <a:pt x="355" y="199"/>
                      <a:pt x="360" y="188"/>
                    </a:cubicBezTo>
                    <a:cubicBezTo>
                      <a:pt x="348" y="240"/>
                      <a:pt x="296" y="268"/>
                      <a:pt x="274" y="260"/>
                    </a:cubicBezTo>
                    <a:cubicBezTo>
                      <a:pt x="267" y="266"/>
                      <a:pt x="263" y="268"/>
                      <a:pt x="255" y="276"/>
                    </a:cubicBezTo>
                    <a:cubicBezTo>
                      <a:pt x="272" y="279"/>
                      <a:pt x="288" y="280"/>
                      <a:pt x="333" y="248"/>
                    </a:cubicBezTo>
                    <a:cubicBezTo>
                      <a:pt x="378" y="215"/>
                      <a:pt x="401" y="154"/>
                      <a:pt x="395" y="150"/>
                    </a:cubicBezTo>
                    <a:cubicBezTo>
                      <a:pt x="391" y="148"/>
                      <a:pt x="388" y="146"/>
                      <a:pt x="384" y="150"/>
                    </a:cubicBezTo>
                    <a:cubicBezTo>
                      <a:pt x="373" y="159"/>
                      <a:pt x="351" y="169"/>
                      <a:pt x="339" y="170"/>
                    </a:cubicBezTo>
                    <a:cubicBezTo>
                      <a:pt x="350" y="166"/>
                      <a:pt x="353" y="165"/>
                      <a:pt x="356" y="163"/>
                    </a:cubicBezTo>
                    <a:cubicBezTo>
                      <a:pt x="351" y="110"/>
                      <a:pt x="328" y="117"/>
                      <a:pt x="333" y="90"/>
                    </a:cubicBezTo>
                    <a:cubicBezTo>
                      <a:pt x="335" y="79"/>
                      <a:pt x="345" y="74"/>
                      <a:pt x="356" y="67"/>
                    </a:cubicBezTo>
                    <a:cubicBezTo>
                      <a:pt x="381" y="53"/>
                      <a:pt x="380" y="46"/>
                      <a:pt x="378" y="42"/>
                    </a:cubicBezTo>
                    <a:cubicBezTo>
                      <a:pt x="376" y="38"/>
                      <a:pt x="372" y="37"/>
                      <a:pt x="350" y="43"/>
                    </a:cubicBezTo>
                    <a:close/>
                  </a:path>
                </a:pathLst>
              </a:cu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chenying0907 32"/>
              <p:cNvSpPr/>
              <p:nvPr/>
            </p:nvSpPr>
            <p:spPr bwMode="auto">
              <a:xfrm>
                <a:off x="1789113" y="2114550"/>
                <a:ext cx="1006475" cy="1301750"/>
              </a:xfrm>
              <a:custGeom>
                <a:gdLst>
                  <a:gd name="T0" fmla="*/ 211 w 274"/>
                  <a:gd name="T1" fmla="*/ 67 h 355"/>
                  <a:gd name="T2" fmla="*/ 201 w 274"/>
                  <a:gd name="T3" fmla="*/ 37 h 355"/>
                  <a:gd name="T4" fmla="*/ 259 w 274"/>
                  <a:gd name="T5" fmla="*/ 75 h 355"/>
                  <a:gd name="T6" fmla="*/ 128 w 274"/>
                  <a:gd name="T7" fmla="*/ 214 h 355"/>
                  <a:gd name="T8" fmla="*/ 79 w 274"/>
                  <a:gd name="T9" fmla="*/ 223 h 355"/>
                  <a:gd name="T10" fmla="*/ 10 w 274"/>
                  <a:gd name="T11" fmla="*/ 284 h 355"/>
                  <a:gd name="T12" fmla="*/ 82 w 274"/>
                  <a:gd name="T13" fmla="*/ 324 h 355"/>
                  <a:gd name="T14" fmla="*/ 66 w 274"/>
                  <a:gd name="T15" fmla="*/ 278 h 355"/>
                  <a:gd name="T16" fmla="*/ 40 w 274"/>
                  <a:gd name="T17" fmla="*/ 293 h 355"/>
                  <a:gd name="T18" fmla="*/ 53 w 274"/>
                  <a:gd name="T19" fmla="*/ 308 h 355"/>
                  <a:gd name="T20" fmla="*/ 68 w 274"/>
                  <a:gd name="T21" fmla="*/ 294 h 355"/>
                  <a:gd name="T22" fmla="*/ 65 w 274"/>
                  <a:gd name="T23" fmla="*/ 284 h 355"/>
                  <a:gd name="T24" fmla="*/ 75 w 274"/>
                  <a:gd name="T25" fmla="*/ 316 h 355"/>
                  <a:gd name="T26" fmla="*/ 16 w 274"/>
                  <a:gd name="T27" fmla="*/ 285 h 355"/>
                  <a:gd name="T28" fmla="*/ 80 w 274"/>
                  <a:gd name="T29" fmla="*/ 228 h 355"/>
                  <a:gd name="T30" fmla="*/ 170 w 274"/>
                  <a:gd name="T31" fmla="*/ 249 h 355"/>
                  <a:gd name="T32" fmla="*/ 137 w 274"/>
                  <a:gd name="T33" fmla="*/ 264 h 355"/>
                  <a:gd name="T34" fmla="*/ 135 w 274"/>
                  <a:gd name="T35" fmla="*/ 245 h 355"/>
                  <a:gd name="T36" fmla="*/ 145 w 274"/>
                  <a:gd name="T37" fmla="*/ 259 h 355"/>
                  <a:gd name="T38" fmla="*/ 156 w 274"/>
                  <a:gd name="T39" fmla="*/ 249 h 355"/>
                  <a:gd name="T40" fmla="*/ 146 w 274"/>
                  <a:gd name="T41" fmla="*/ 237 h 355"/>
                  <a:gd name="T42" fmla="*/ 132 w 274"/>
                  <a:gd name="T43" fmla="*/ 272 h 355"/>
                  <a:gd name="T44" fmla="*/ 181 w 274"/>
                  <a:gd name="T45" fmla="*/ 250 h 355"/>
                  <a:gd name="T46" fmla="*/ 158 w 274"/>
                  <a:gd name="T47" fmla="*/ 220 h 355"/>
                  <a:gd name="T48" fmla="*/ 267 w 274"/>
                  <a:gd name="T49" fmla="*/ 75 h 355"/>
                  <a:gd name="T50" fmla="*/ 194 w 274"/>
                  <a:gd name="T51" fmla="*/ 30 h 355"/>
                  <a:gd name="T52" fmla="*/ 210 w 274"/>
                  <a:gd name="T53" fmla="*/ 74 h 355"/>
                  <a:gd name="T54" fmla="*/ 235 w 274"/>
                  <a:gd name="T55" fmla="*/ 59 h 355"/>
                  <a:gd name="T56" fmla="*/ 222 w 274"/>
                  <a:gd name="T57" fmla="*/ 44 h 355"/>
                  <a:gd name="T58" fmla="*/ 208 w 274"/>
                  <a:gd name="T59" fmla="*/ 57 h 355"/>
                  <a:gd name="T60" fmla="*/ 211 w 274"/>
                  <a:gd name="T61" fmla="*/ 67 h 3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4" h="355">
                    <a:moveTo>
                      <a:pt x="211" y="67"/>
                    </a:moveTo>
                    <a:cubicBezTo>
                      <a:pt x="196" y="64"/>
                      <a:pt x="192" y="48"/>
                      <a:pt x="201" y="37"/>
                    </a:cubicBezTo>
                    <a:cubicBezTo>
                      <a:pt x="223" y="14"/>
                      <a:pt x="257" y="43"/>
                      <a:pt x="259" y="75"/>
                    </a:cubicBezTo>
                    <a:cubicBezTo>
                      <a:pt x="269" y="178"/>
                      <a:pt x="189" y="214"/>
                      <a:pt x="128" y="214"/>
                    </a:cubicBezTo>
                    <a:cubicBezTo>
                      <a:pt x="110" y="214"/>
                      <a:pt x="94" y="217"/>
                      <a:pt x="79" y="223"/>
                    </a:cubicBezTo>
                    <a:cubicBezTo>
                      <a:pt x="51" y="232"/>
                      <a:pt x="16" y="253"/>
                      <a:pt x="10" y="284"/>
                    </a:cubicBezTo>
                    <a:cubicBezTo>
                      <a:pt x="0" y="330"/>
                      <a:pt x="55" y="355"/>
                      <a:pt x="82" y="324"/>
                    </a:cubicBezTo>
                    <a:cubicBezTo>
                      <a:pt x="96" y="308"/>
                      <a:pt x="88" y="282"/>
                      <a:pt x="66" y="278"/>
                    </a:cubicBezTo>
                    <a:cubicBezTo>
                      <a:pt x="56" y="275"/>
                      <a:pt x="40" y="280"/>
                      <a:pt x="40" y="293"/>
                    </a:cubicBezTo>
                    <a:cubicBezTo>
                      <a:pt x="39" y="301"/>
                      <a:pt x="45" y="308"/>
                      <a:pt x="53" y="308"/>
                    </a:cubicBezTo>
                    <a:cubicBezTo>
                      <a:pt x="61" y="308"/>
                      <a:pt x="68" y="302"/>
                      <a:pt x="68" y="294"/>
                    </a:cubicBezTo>
                    <a:cubicBezTo>
                      <a:pt x="68" y="291"/>
                      <a:pt x="67" y="287"/>
                      <a:pt x="65" y="284"/>
                    </a:cubicBezTo>
                    <a:cubicBezTo>
                      <a:pt x="81" y="287"/>
                      <a:pt x="84" y="304"/>
                      <a:pt x="75" y="316"/>
                    </a:cubicBezTo>
                    <a:cubicBezTo>
                      <a:pt x="54" y="337"/>
                      <a:pt x="10" y="318"/>
                      <a:pt x="16" y="285"/>
                    </a:cubicBezTo>
                    <a:cubicBezTo>
                      <a:pt x="22" y="257"/>
                      <a:pt x="55" y="236"/>
                      <a:pt x="80" y="228"/>
                    </a:cubicBezTo>
                    <a:cubicBezTo>
                      <a:pt x="103" y="220"/>
                      <a:pt x="168" y="214"/>
                      <a:pt x="170" y="249"/>
                    </a:cubicBezTo>
                    <a:cubicBezTo>
                      <a:pt x="170" y="264"/>
                      <a:pt x="153" y="273"/>
                      <a:pt x="137" y="264"/>
                    </a:cubicBezTo>
                    <a:cubicBezTo>
                      <a:pt x="130" y="260"/>
                      <a:pt x="129" y="249"/>
                      <a:pt x="135" y="245"/>
                    </a:cubicBezTo>
                    <a:cubicBezTo>
                      <a:pt x="133" y="252"/>
                      <a:pt x="138" y="259"/>
                      <a:pt x="145" y="259"/>
                    </a:cubicBezTo>
                    <a:cubicBezTo>
                      <a:pt x="150" y="259"/>
                      <a:pt x="155" y="255"/>
                      <a:pt x="156" y="249"/>
                    </a:cubicBezTo>
                    <a:cubicBezTo>
                      <a:pt x="156" y="243"/>
                      <a:pt x="152" y="238"/>
                      <a:pt x="146" y="237"/>
                    </a:cubicBezTo>
                    <a:cubicBezTo>
                      <a:pt x="122" y="234"/>
                      <a:pt x="114" y="261"/>
                      <a:pt x="132" y="272"/>
                    </a:cubicBezTo>
                    <a:cubicBezTo>
                      <a:pt x="153" y="286"/>
                      <a:pt x="180" y="274"/>
                      <a:pt x="181" y="250"/>
                    </a:cubicBezTo>
                    <a:cubicBezTo>
                      <a:pt x="181" y="235"/>
                      <a:pt x="170" y="225"/>
                      <a:pt x="158" y="220"/>
                    </a:cubicBezTo>
                    <a:cubicBezTo>
                      <a:pt x="230" y="205"/>
                      <a:pt x="274" y="149"/>
                      <a:pt x="267" y="75"/>
                    </a:cubicBezTo>
                    <a:cubicBezTo>
                      <a:pt x="262" y="27"/>
                      <a:pt x="221" y="0"/>
                      <a:pt x="194" y="30"/>
                    </a:cubicBezTo>
                    <a:cubicBezTo>
                      <a:pt x="181" y="44"/>
                      <a:pt x="189" y="69"/>
                      <a:pt x="210" y="74"/>
                    </a:cubicBezTo>
                    <a:cubicBezTo>
                      <a:pt x="220" y="76"/>
                      <a:pt x="235" y="71"/>
                      <a:pt x="235" y="59"/>
                    </a:cubicBezTo>
                    <a:cubicBezTo>
                      <a:pt x="235" y="51"/>
                      <a:pt x="230" y="45"/>
                      <a:pt x="222" y="44"/>
                    </a:cubicBezTo>
                    <a:cubicBezTo>
                      <a:pt x="214" y="44"/>
                      <a:pt x="208" y="50"/>
                      <a:pt x="208" y="57"/>
                    </a:cubicBezTo>
                    <a:cubicBezTo>
                      <a:pt x="208" y="61"/>
                      <a:pt x="209" y="64"/>
                      <a:pt x="211" y="67"/>
                    </a:cubicBezTo>
                    <a:close/>
                  </a:path>
                </a:pathLst>
              </a:custGeom>
              <a:solidFill>
                <a:srgbClr val="943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chenying0907 33"/>
              <p:cNvSpPr/>
              <p:nvPr/>
            </p:nvSpPr>
            <p:spPr bwMode="auto">
              <a:xfrm>
                <a:off x="3689350" y="1862138"/>
                <a:ext cx="1484313" cy="1498600"/>
              </a:xfrm>
              <a:custGeom>
                <a:gdLst>
                  <a:gd name="T0" fmla="*/ 81 w 404"/>
                  <a:gd name="T1" fmla="*/ 44 h 409"/>
                  <a:gd name="T2" fmla="*/ 77 w 404"/>
                  <a:gd name="T3" fmla="*/ 6 h 409"/>
                  <a:gd name="T4" fmla="*/ 76 w 404"/>
                  <a:gd name="T5" fmla="*/ 18 h 409"/>
                  <a:gd name="T6" fmla="*/ 65 w 404"/>
                  <a:gd name="T7" fmla="*/ 20 h 409"/>
                  <a:gd name="T8" fmla="*/ 90 w 404"/>
                  <a:gd name="T9" fmla="*/ 45 h 409"/>
                  <a:gd name="T10" fmla="*/ 112 w 404"/>
                  <a:gd name="T11" fmla="*/ 56 h 409"/>
                  <a:gd name="T12" fmla="*/ 127 w 404"/>
                  <a:gd name="T13" fmla="*/ 29 h 409"/>
                  <a:gd name="T14" fmla="*/ 109 w 404"/>
                  <a:gd name="T15" fmla="*/ 30 h 409"/>
                  <a:gd name="T16" fmla="*/ 140 w 404"/>
                  <a:gd name="T17" fmla="*/ 56 h 409"/>
                  <a:gd name="T18" fmla="*/ 132 w 404"/>
                  <a:gd name="T19" fmla="*/ 73 h 409"/>
                  <a:gd name="T20" fmla="*/ 161 w 404"/>
                  <a:gd name="T21" fmla="*/ 67 h 409"/>
                  <a:gd name="T22" fmla="*/ 148 w 404"/>
                  <a:gd name="T23" fmla="*/ 69 h 409"/>
                  <a:gd name="T24" fmla="*/ 157 w 404"/>
                  <a:gd name="T25" fmla="*/ 80 h 409"/>
                  <a:gd name="T26" fmla="*/ 157 w 404"/>
                  <a:gd name="T27" fmla="*/ 104 h 409"/>
                  <a:gd name="T28" fmla="*/ 192 w 404"/>
                  <a:gd name="T29" fmla="*/ 78 h 409"/>
                  <a:gd name="T30" fmla="*/ 186 w 404"/>
                  <a:gd name="T31" fmla="*/ 68 h 409"/>
                  <a:gd name="T32" fmla="*/ 163 w 404"/>
                  <a:gd name="T33" fmla="*/ 110 h 409"/>
                  <a:gd name="T34" fmla="*/ 207 w 404"/>
                  <a:gd name="T35" fmla="*/ 144 h 409"/>
                  <a:gd name="T36" fmla="*/ 237 w 404"/>
                  <a:gd name="T37" fmla="*/ 132 h 409"/>
                  <a:gd name="T38" fmla="*/ 215 w 404"/>
                  <a:gd name="T39" fmla="*/ 135 h 409"/>
                  <a:gd name="T40" fmla="*/ 229 w 404"/>
                  <a:gd name="T41" fmla="*/ 150 h 409"/>
                  <a:gd name="T42" fmla="*/ 295 w 404"/>
                  <a:gd name="T43" fmla="*/ 151 h 409"/>
                  <a:gd name="T44" fmla="*/ 280 w 404"/>
                  <a:gd name="T45" fmla="*/ 145 h 409"/>
                  <a:gd name="T46" fmla="*/ 283 w 404"/>
                  <a:gd name="T47" fmla="*/ 122 h 409"/>
                  <a:gd name="T48" fmla="*/ 197 w 404"/>
                  <a:gd name="T49" fmla="*/ 146 h 409"/>
                  <a:gd name="T50" fmla="*/ 111 w 404"/>
                  <a:gd name="T51" fmla="*/ 59 h 409"/>
                  <a:gd name="T52" fmla="*/ 154 w 404"/>
                  <a:gd name="T53" fmla="*/ 185 h 409"/>
                  <a:gd name="T54" fmla="*/ 273 w 404"/>
                  <a:gd name="T55" fmla="*/ 242 h 409"/>
                  <a:gd name="T56" fmla="*/ 278 w 404"/>
                  <a:gd name="T57" fmla="*/ 276 h 409"/>
                  <a:gd name="T58" fmla="*/ 297 w 404"/>
                  <a:gd name="T59" fmla="*/ 329 h 409"/>
                  <a:gd name="T60" fmla="*/ 404 w 404"/>
                  <a:gd name="T61" fmla="*/ 398 h 409"/>
                  <a:gd name="T62" fmla="*/ 224 w 404"/>
                  <a:gd name="T63" fmla="*/ 324 h 409"/>
                  <a:gd name="T64" fmla="*/ 224 w 404"/>
                  <a:gd name="T65" fmla="*/ 251 h 409"/>
                  <a:gd name="T66" fmla="*/ 123 w 404"/>
                  <a:gd name="T67" fmla="*/ 245 h 409"/>
                  <a:gd name="T68" fmla="*/ 65 w 404"/>
                  <a:gd name="T69" fmla="*/ 205 h 409"/>
                  <a:gd name="T70" fmla="*/ 128 w 404"/>
                  <a:gd name="T71" fmla="*/ 262 h 409"/>
                  <a:gd name="T72" fmla="*/ 69 w 404"/>
                  <a:gd name="T73" fmla="*/ 250 h 409"/>
                  <a:gd name="T74" fmla="*/ 18 w 404"/>
                  <a:gd name="T75" fmla="*/ 151 h 409"/>
                  <a:gd name="T76" fmla="*/ 46 w 404"/>
                  <a:gd name="T77" fmla="*/ 164 h 409"/>
                  <a:gd name="T78" fmla="*/ 45 w 404"/>
                  <a:gd name="T79" fmla="*/ 68 h 409"/>
                  <a:gd name="T80" fmla="*/ 52 w 404"/>
                  <a:gd name="T81" fmla="*/ 43 h 4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2" h="409">
                    <a:moveTo>
                      <a:pt x="52" y="43"/>
                    </a:moveTo>
                    <a:cubicBezTo>
                      <a:pt x="61" y="46"/>
                      <a:pt x="70" y="43"/>
                      <a:pt x="81" y="44"/>
                    </a:cubicBezTo>
                    <a:cubicBezTo>
                      <a:pt x="72" y="40"/>
                      <a:pt x="63" y="34"/>
                      <a:pt x="60" y="25"/>
                    </a:cubicBezTo>
                    <a:cubicBezTo>
                      <a:pt x="56" y="12"/>
                      <a:pt x="66" y="0"/>
                      <a:pt x="77" y="6"/>
                    </a:cubicBezTo>
                    <a:cubicBezTo>
                      <a:pt x="88" y="11"/>
                      <a:pt x="89" y="23"/>
                      <a:pt x="78" y="26"/>
                    </a:cubicBezTo>
                    <a:cubicBezTo>
                      <a:pt x="71" y="28"/>
                      <a:pt x="70" y="21"/>
                      <a:pt x="76" y="18"/>
                    </a:cubicBezTo>
                    <a:cubicBezTo>
                      <a:pt x="80" y="15"/>
                      <a:pt x="74" y="10"/>
                      <a:pt x="71" y="11"/>
                    </a:cubicBezTo>
                    <a:cubicBezTo>
                      <a:pt x="67" y="12"/>
                      <a:pt x="65" y="16"/>
                      <a:pt x="65" y="20"/>
                    </a:cubicBezTo>
                    <a:cubicBezTo>
                      <a:pt x="64" y="30"/>
                      <a:pt x="73" y="37"/>
                      <a:pt x="87" y="44"/>
                    </a:cubicBezTo>
                    <a:cubicBezTo>
                      <a:pt x="88" y="45"/>
                      <a:pt x="89" y="45"/>
                      <a:pt x="90" y="45"/>
                    </a:cubicBezTo>
                    <a:cubicBezTo>
                      <a:pt x="92" y="46"/>
                      <a:pt x="94" y="47"/>
                      <a:pt x="96" y="48"/>
                    </a:cubicBezTo>
                    <a:cubicBezTo>
                      <a:pt x="102" y="50"/>
                      <a:pt x="107" y="53"/>
                      <a:pt x="112" y="56"/>
                    </a:cubicBezTo>
                    <a:cubicBezTo>
                      <a:pt x="128" y="61"/>
                      <a:pt x="138" y="51"/>
                      <a:pt x="139" y="43"/>
                    </a:cubicBezTo>
                    <a:cubicBezTo>
                      <a:pt x="140" y="36"/>
                      <a:pt x="133" y="28"/>
                      <a:pt x="127" y="29"/>
                    </a:cubicBezTo>
                    <a:cubicBezTo>
                      <a:pt x="120" y="31"/>
                      <a:pt x="128" y="41"/>
                      <a:pt x="118" y="43"/>
                    </a:cubicBezTo>
                    <a:cubicBezTo>
                      <a:pt x="112" y="45"/>
                      <a:pt x="106" y="39"/>
                      <a:pt x="109" y="30"/>
                    </a:cubicBezTo>
                    <a:cubicBezTo>
                      <a:pt x="112" y="18"/>
                      <a:pt x="127" y="16"/>
                      <a:pt x="136" y="24"/>
                    </a:cubicBezTo>
                    <a:cubicBezTo>
                      <a:pt x="144" y="29"/>
                      <a:pt x="153" y="44"/>
                      <a:pt x="140" y="56"/>
                    </a:cubicBezTo>
                    <a:cubicBezTo>
                      <a:pt x="134" y="60"/>
                      <a:pt x="128" y="63"/>
                      <a:pt x="120" y="61"/>
                    </a:cubicBezTo>
                    <a:cubicBezTo>
                      <a:pt x="125" y="65"/>
                      <a:pt x="129" y="69"/>
                      <a:pt x="132" y="73"/>
                    </a:cubicBezTo>
                    <a:cubicBezTo>
                      <a:pt x="143" y="78"/>
                      <a:pt x="152" y="80"/>
                      <a:pt x="158" y="76"/>
                    </a:cubicBezTo>
                    <a:cubicBezTo>
                      <a:pt x="160" y="73"/>
                      <a:pt x="162" y="70"/>
                      <a:pt x="161" y="67"/>
                    </a:cubicBezTo>
                    <a:cubicBezTo>
                      <a:pt x="160" y="64"/>
                      <a:pt x="154" y="63"/>
                      <a:pt x="154" y="67"/>
                    </a:cubicBezTo>
                    <a:cubicBezTo>
                      <a:pt x="155" y="72"/>
                      <a:pt x="150" y="75"/>
                      <a:pt x="148" y="69"/>
                    </a:cubicBezTo>
                    <a:cubicBezTo>
                      <a:pt x="145" y="61"/>
                      <a:pt x="152" y="56"/>
                      <a:pt x="161" y="61"/>
                    </a:cubicBezTo>
                    <a:cubicBezTo>
                      <a:pt x="169" y="65"/>
                      <a:pt x="167" y="77"/>
                      <a:pt x="157" y="80"/>
                    </a:cubicBezTo>
                    <a:cubicBezTo>
                      <a:pt x="149" y="83"/>
                      <a:pt x="142" y="80"/>
                      <a:pt x="135" y="76"/>
                    </a:cubicBezTo>
                    <a:cubicBezTo>
                      <a:pt x="143" y="85"/>
                      <a:pt x="149" y="94"/>
                      <a:pt x="157" y="104"/>
                    </a:cubicBezTo>
                    <a:cubicBezTo>
                      <a:pt x="178" y="118"/>
                      <a:pt x="198" y="113"/>
                      <a:pt x="203" y="102"/>
                    </a:cubicBezTo>
                    <a:cubicBezTo>
                      <a:pt x="213" y="85"/>
                      <a:pt x="196" y="77"/>
                      <a:pt x="192" y="78"/>
                    </a:cubicBezTo>
                    <a:cubicBezTo>
                      <a:pt x="186" y="79"/>
                      <a:pt x="189" y="92"/>
                      <a:pt x="179" y="90"/>
                    </a:cubicBezTo>
                    <a:cubicBezTo>
                      <a:pt x="164" y="86"/>
                      <a:pt x="173" y="68"/>
                      <a:pt x="186" y="68"/>
                    </a:cubicBezTo>
                    <a:cubicBezTo>
                      <a:pt x="205" y="68"/>
                      <a:pt x="217" y="83"/>
                      <a:pt x="213" y="99"/>
                    </a:cubicBezTo>
                    <a:cubicBezTo>
                      <a:pt x="207" y="119"/>
                      <a:pt x="186" y="127"/>
                      <a:pt x="163" y="110"/>
                    </a:cubicBezTo>
                    <a:cubicBezTo>
                      <a:pt x="172" y="121"/>
                      <a:pt x="185" y="133"/>
                      <a:pt x="204" y="143"/>
                    </a:cubicBezTo>
                    <a:cubicBezTo>
                      <a:pt x="205" y="143"/>
                      <a:pt x="206" y="144"/>
                      <a:pt x="207" y="144"/>
                    </a:cubicBezTo>
                    <a:cubicBezTo>
                      <a:pt x="217" y="148"/>
                      <a:pt x="226" y="149"/>
                      <a:pt x="232" y="144"/>
                    </a:cubicBezTo>
                    <a:cubicBezTo>
                      <a:pt x="235" y="142"/>
                      <a:pt x="239" y="136"/>
                      <a:pt x="237" y="132"/>
                    </a:cubicBezTo>
                    <a:cubicBezTo>
                      <a:pt x="234" y="126"/>
                      <a:pt x="225" y="125"/>
                      <a:pt x="226" y="132"/>
                    </a:cubicBezTo>
                    <a:cubicBezTo>
                      <a:pt x="227" y="139"/>
                      <a:pt x="218" y="143"/>
                      <a:pt x="215" y="135"/>
                    </a:cubicBezTo>
                    <a:cubicBezTo>
                      <a:pt x="211" y="124"/>
                      <a:pt x="223" y="116"/>
                      <a:pt x="235" y="123"/>
                    </a:cubicBezTo>
                    <a:cubicBezTo>
                      <a:pt x="245" y="129"/>
                      <a:pt x="244" y="146"/>
                      <a:pt x="229" y="150"/>
                    </a:cubicBezTo>
                    <a:cubicBezTo>
                      <a:pt x="227" y="151"/>
                      <a:pt x="224" y="151"/>
                      <a:pt x="222" y="151"/>
                    </a:cubicBezTo>
                    <a:cubicBezTo>
                      <a:pt x="257" y="166"/>
                      <a:pt x="289" y="167"/>
                      <a:pt x="295" y="151"/>
                    </a:cubicBezTo>
                    <a:cubicBezTo>
                      <a:pt x="303" y="133"/>
                      <a:pt x="277" y="127"/>
                      <a:pt x="275" y="134"/>
                    </a:cubicBezTo>
                    <a:cubicBezTo>
                      <a:pt x="274" y="138"/>
                      <a:pt x="285" y="139"/>
                      <a:pt x="280" y="145"/>
                    </a:cubicBezTo>
                    <a:cubicBezTo>
                      <a:pt x="275" y="152"/>
                      <a:pt x="263" y="146"/>
                      <a:pt x="260" y="137"/>
                    </a:cubicBezTo>
                    <a:cubicBezTo>
                      <a:pt x="257" y="128"/>
                      <a:pt x="267" y="116"/>
                      <a:pt x="283" y="122"/>
                    </a:cubicBezTo>
                    <a:cubicBezTo>
                      <a:pt x="293" y="126"/>
                      <a:pt x="309" y="138"/>
                      <a:pt x="298" y="157"/>
                    </a:cubicBezTo>
                    <a:cubicBezTo>
                      <a:pt x="286" y="180"/>
                      <a:pt x="236" y="168"/>
                      <a:pt x="197" y="146"/>
                    </a:cubicBezTo>
                    <a:cubicBezTo>
                      <a:pt x="166" y="128"/>
                      <a:pt x="155" y="111"/>
                      <a:pt x="136" y="85"/>
                    </a:cubicBezTo>
                    <a:cubicBezTo>
                      <a:pt x="128" y="73"/>
                      <a:pt x="119" y="65"/>
                      <a:pt x="111" y="59"/>
                    </a:cubicBezTo>
                    <a:cubicBezTo>
                      <a:pt x="125" y="76"/>
                      <a:pt x="118" y="106"/>
                      <a:pt x="117" y="128"/>
                    </a:cubicBezTo>
                    <a:cubicBezTo>
                      <a:pt x="115" y="152"/>
                      <a:pt x="124" y="168"/>
                      <a:pt x="154" y="185"/>
                    </a:cubicBezTo>
                    <a:cubicBezTo>
                      <a:pt x="177" y="199"/>
                      <a:pt x="207" y="198"/>
                      <a:pt x="235" y="211"/>
                    </a:cubicBezTo>
                    <a:cubicBezTo>
                      <a:pt x="257" y="222"/>
                      <a:pt x="264" y="234"/>
                      <a:pt x="273" y="242"/>
                    </a:cubicBezTo>
                    <a:cubicBezTo>
                      <a:pt x="282" y="250"/>
                      <a:pt x="296" y="232"/>
                      <a:pt x="303" y="225"/>
                    </a:cubicBezTo>
                    <a:cubicBezTo>
                      <a:pt x="318" y="267"/>
                      <a:pt x="291" y="272"/>
                      <a:pt x="278" y="276"/>
                    </a:cubicBezTo>
                    <a:cubicBezTo>
                      <a:pt x="265" y="280"/>
                      <a:pt x="258" y="293"/>
                      <a:pt x="271" y="316"/>
                    </a:cubicBezTo>
                    <a:cubicBezTo>
                      <a:pt x="276" y="325"/>
                      <a:pt x="286" y="325"/>
                      <a:pt x="297" y="329"/>
                    </a:cubicBezTo>
                    <a:cubicBezTo>
                      <a:pt x="309" y="371"/>
                      <a:pt x="361" y="395"/>
                      <a:pt x="374" y="382"/>
                    </a:cubicBezTo>
                    <a:cubicBezTo>
                      <a:pt x="381" y="390"/>
                      <a:pt x="399" y="396"/>
                      <a:pt x="404" y="398"/>
                    </a:cubicBezTo>
                    <a:cubicBezTo>
                      <a:pt x="346" y="409"/>
                      <a:pt x="302" y="368"/>
                      <a:pt x="283" y="351"/>
                    </a:cubicBezTo>
                    <a:cubicBezTo>
                      <a:pt x="258" y="330"/>
                      <a:pt x="252" y="333"/>
                      <a:pt x="224" y="324"/>
                    </a:cubicBezTo>
                    <a:cubicBezTo>
                      <a:pt x="194" y="314"/>
                      <a:pt x="189" y="292"/>
                      <a:pt x="192" y="280"/>
                    </a:cubicBezTo>
                    <a:cubicBezTo>
                      <a:pt x="195" y="260"/>
                      <a:pt x="216" y="252"/>
                      <a:pt x="224" y="251"/>
                    </a:cubicBezTo>
                    <a:cubicBezTo>
                      <a:pt x="216" y="250"/>
                      <a:pt x="197" y="253"/>
                      <a:pt x="190" y="272"/>
                    </a:cubicBezTo>
                    <a:cubicBezTo>
                      <a:pt x="175" y="263"/>
                      <a:pt x="158" y="246"/>
                      <a:pt x="123" y="245"/>
                    </a:cubicBezTo>
                    <a:cubicBezTo>
                      <a:pt x="94" y="245"/>
                      <a:pt x="55" y="227"/>
                      <a:pt x="46" y="199"/>
                    </a:cubicBezTo>
                    <a:cubicBezTo>
                      <a:pt x="49" y="202"/>
                      <a:pt x="60" y="206"/>
                      <a:pt x="65" y="205"/>
                    </a:cubicBezTo>
                    <a:cubicBezTo>
                      <a:pt x="61" y="204"/>
                      <a:pt x="47" y="201"/>
                      <a:pt x="41" y="190"/>
                    </a:cubicBezTo>
                    <a:cubicBezTo>
                      <a:pt x="54" y="242"/>
                      <a:pt x="106" y="270"/>
                      <a:pt x="128" y="262"/>
                    </a:cubicBezTo>
                    <a:cubicBezTo>
                      <a:pt x="135" y="268"/>
                      <a:pt x="139" y="270"/>
                      <a:pt x="147" y="278"/>
                    </a:cubicBezTo>
                    <a:cubicBezTo>
                      <a:pt x="130" y="281"/>
                      <a:pt x="114" y="282"/>
                      <a:pt x="69" y="250"/>
                    </a:cubicBezTo>
                    <a:cubicBezTo>
                      <a:pt x="23" y="217"/>
                      <a:pt x="0" y="155"/>
                      <a:pt x="6" y="151"/>
                    </a:cubicBezTo>
                    <a:cubicBezTo>
                      <a:pt x="10" y="149"/>
                      <a:pt x="13" y="147"/>
                      <a:pt x="18" y="151"/>
                    </a:cubicBezTo>
                    <a:cubicBezTo>
                      <a:pt x="29" y="161"/>
                      <a:pt x="51" y="170"/>
                      <a:pt x="62" y="172"/>
                    </a:cubicBezTo>
                    <a:cubicBezTo>
                      <a:pt x="52" y="168"/>
                      <a:pt x="49" y="166"/>
                      <a:pt x="46" y="164"/>
                    </a:cubicBezTo>
                    <a:cubicBezTo>
                      <a:pt x="51" y="111"/>
                      <a:pt x="74" y="118"/>
                      <a:pt x="69" y="91"/>
                    </a:cubicBezTo>
                    <a:cubicBezTo>
                      <a:pt x="67" y="80"/>
                      <a:pt x="57" y="75"/>
                      <a:pt x="45" y="68"/>
                    </a:cubicBezTo>
                    <a:cubicBezTo>
                      <a:pt x="20" y="53"/>
                      <a:pt x="21" y="47"/>
                      <a:pt x="23" y="43"/>
                    </a:cubicBezTo>
                    <a:cubicBezTo>
                      <a:pt x="25" y="39"/>
                      <a:pt x="29" y="38"/>
                      <a:pt x="52" y="43"/>
                    </a:cubicBezTo>
                    <a:close/>
                  </a:path>
                </a:pathLst>
              </a:cu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chenying0907 34"/>
              <p:cNvSpPr/>
              <p:nvPr/>
            </p:nvSpPr>
            <p:spPr bwMode="auto">
              <a:xfrm>
                <a:off x="3546475" y="2114550"/>
                <a:ext cx="1003300" cy="1301750"/>
              </a:xfrm>
              <a:custGeom>
                <a:gdLst>
                  <a:gd name="T0" fmla="*/ 62 w 273"/>
                  <a:gd name="T1" fmla="*/ 67 h 355"/>
                  <a:gd name="T2" fmla="*/ 72 w 273"/>
                  <a:gd name="T3" fmla="*/ 37 h 355"/>
                  <a:gd name="T4" fmla="*/ 14 w 273"/>
                  <a:gd name="T5" fmla="*/ 75 h 355"/>
                  <a:gd name="T6" fmla="*/ 146 w 273"/>
                  <a:gd name="T7" fmla="*/ 214 h 355"/>
                  <a:gd name="T8" fmla="*/ 195 w 273"/>
                  <a:gd name="T9" fmla="*/ 223 h 355"/>
                  <a:gd name="T10" fmla="*/ 264 w 273"/>
                  <a:gd name="T11" fmla="*/ 284 h 355"/>
                  <a:gd name="T12" fmla="*/ 191 w 273"/>
                  <a:gd name="T13" fmla="*/ 324 h 355"/>
                  <a:gd name="T14" fmla="*/ 207 w 273"/>
                  <a:gd name="T15" fmla="*/ 278 h 355"/>
                  <a:gd name="T16" fmla="*/ 234 w 273"/>
                  <a:gd name="T17" fmla="*/ 293 h 355"/>
                  <a:gd name="T18" fmla="*/ 220 w 273"/>
                  <a:gd name="T19" fmla="*/ 308 h 355"/>
                  <a:gd name="T20" fmla="*/ 205 w 273"/>
                  <a:gd name="T21" fmla="*/ 294 h 355"/>
                  <a:gd name="T22" fmla="*/ 209 w 273"/>
                  <a:gd name="T23" fmla="*/ 284 h 355"/>
                  <a:gd name="T24" fmla="*/ 199 w 273"/>
                  <a:gd name="T25" fmla="*/ 316 h 355"/>
                  <a:gd name="T26" fmla="*/ 257 w 273"/>
                  <a:gd name="T27" fmla="*/ 285 h 355"/>
                  <a:gd name="T28" fmla="*/ 193 w 273"/>
                  <a:gd name="T29" fmla="*/ 228 h 355"/>
                  <a:gd name="T30" fmla="*/ 104 w 273"/>
                  <a:gd name="T31" fmla="*/ 249 h 355"/>
                  <a:gd name="T32" fmla="*/ 136 w 273"/>
                  <a:gd name="T33" fmla="*/ 264 h 355"/>
                  <a:gd name="T34" fmla="*/ 138 w 273"/>
                  <a:gd name="T35" fmla="*/ 245 h 355"/>
                  <a:gd name="T36" fmla="*/ 129 w 273"/>
                  <a:gd name="T37" fmla="*/ 259 h 355"/>
                  <a:gd name="T38" fmla="*/ 118 w 273"/>
                  <a:gd name="T39" fmla="*/ 249 h 355"/>
                  <a:gd name="T40" fmla="*/ 127 w 273"/>
                  <a:gd name="T41" fmla="*/ 237 h 355"/>
                  <a:gd name="T42" fmla="*/ 141 w 273"/>
                  <a:gd name="T43" fmla="*/ 272 h 355"/>
                  <a:gd name="T44" fmla="*/ 93 w 273"/>
                  <a:gd name="T45" fmla="*/ 250 h 355"/>
                  <a:gd name="T46" fmla="*/ 116 w 273"/>
                  <a:gd name="T47" fmla="*/ 220 h 355"/>
                  <a:gd name="T48" fmla="*/ 6 w 273"/>
                  <a:gd name="T49" fmla="*/ 75 h 355"/>
                  <a:gd name="T50" fmla="*/ 80 w 273"/>
                  <a:gd name="T51" fmla="*/ 30 h 355"/>
                  <a:gd name="T52" fmla="*/ 64 w 273"/>
                  <a:gd name="T53" fmla="*/ 74 h 355"/>
                  <a:gd name="T54" fmla="*/ 38 w 273"/>
                  <a:gd name="T55" fmla="*/ 59 h 355"/>
                  <a:gd name="T56" fmla="*/ 51 w 273"/>
                  <a:gd name="T57" fmla="*/ 44 h 355"/>
                  <a:gd name="T58" fmla="*/ 66 w 273"/>
                  <a:gd name="T59" fmla="*/ 57 h 355"/>
                  <a:gd name="T60" fmla="*/ 62 w 273"/>
                  <a:gd name="T61" fmla="*/ 67 h 3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3" h="355">
                    <a:moveTo>
                      <a:pt x="62" y="67"/>
                    </a:moveTo>
                    <a:cubicBezTo>
                      <a:pt x="78" y="64"/>
                      <a:pt x="81" y="48"/>
                      <a:pt x="72" y="37"/>
                    </a:cubicBezTo>
                    <a:cubicBezTo>
                      <a:pt x="50" y="14"/>
                      <a:pt x="17" y="43"/>
                      <a:pt x="14" y="75"/>
                    </a:cubicBezTo>
                    <a:cubicBezTo>
                      <a:pt x="5" y="178"/>
                      <a:pt x="84" y="214"/>
                      <a:pt x="146" y="214"/>
                    </a:cubicBezTo>
                    <a:cubicBezTo>
                      <a:pt x="163" y="214"/>
                      <a:pt x="179" y="217"/>
                      <a:pt x="195" y="223"/>
                    </a:cubicBezTo>
                    <a:cubicBezTo>
                      <a:pt x="222" y="232"/>
                      <a:pt x="258" y="253"/>
                      <a:pt x="264" y="284"/>
                    </a:cubicBezTo>
                    <a:cubicBezTo>
                      <a:pt x="273" y="330"/>
                      <a:pt x="219" y="355"/>
                      <a:pt x="191" y="324"/>
                    </a:cubicBezTo>
                    <a:cubicBezTo>
                      <a:pt x="177" y="308"/>
                      <a:pt x="186" y="282"/>
                      <a:pt x="207" y="278"/>
                    </a:cubicBezTo>
                    <a:cubicBezTo>
                      <a:pt x="218" y="275"/>
                      <a:pt x="233" y="280"/>
                      <a:pt x="234" y="293"/>
                    </a:cubicBezTo>
                    <a:cubicBezTo>
                      <a:pt x="234" y="301"/>
                      <a:pt x="228" y="308"/>
                      <a:pt x="220" y="308"/>
                    </a:cubicBezTo>
                    <a:cubicBezTo>
                      <a:pt x="212" y="308"/>
                      <a:pt x="206" y="302"/>
                      <a:pt x="205" y="294"/>
                    </a:cubicBezTo>
                    <a:cubicBezTo>
                      <a:pt x="205" y="291"/>
                      <a:pt x="206" y="287"/>
                      <a:pt x="209" y="284"/>
                    </a:cubicBezTo>
                    <a:cubicBezTo>
                      <a:pt x="193" y="287"/>
                      <a:pt x="189" y="304"/>
                      <a:pt x="199" y="316"/>
                    </a:cubicBezTo>
                    <a:cubicBezTo>
                      <a:pt x="219" y="337"/>
                      <a:pt x="264" y="318"/>
                      <a:pt x="257" y="285"/>
                    </a:cubicBezTo>
                    <a:cubicBezTo>
                      <a:pt x="252" y="257"/>
                      <a:pt x="218" y="236"/>
                      <a:pt x="193" y="228"/>
                    </a:cubicBezTo>
                    <a:cubicBezTo>
                      <a:pt x="171" y="220"/>
                      <a:pt x="105" y="214"/>
                      <a:pt x="104" y="249"/>
                    </a:cubicBezTo>
                    <a:cubicBezTo>
                      <a:pt x="103" y="264"/>
                      <a:pt x="121" y="273"/>
                      <a:pt x="136" y="264"/>
                    </a:cubicBezTo>
                    <a:cubicBezTo>
                      <a:pt x="143" y="260"/>
                      <a:pt x="145" y="249"/>
                      <a:pt x="138" y="245"/>
                    </a:cubicBezTo>
                    <a:cubicBezTo>
                      <a:pt x="140" y="252"/>
                      <a:pt x="136" y="259"/>
                      <a:pt x="129" y="259"/>
                    </a:cubicBezTo>
                    <a:cubicBezTo>
                      <a:pt x="123" y="259"/>
                      <a:pt x="118" y="255"/>
                      <a:pt x="118" y="249"/>
                    </a:cubicBezTo>
                    <a:cubicBezTo>
                      <a:pt x="118" y="243"/>
                      <a:pt x="122" y="238"/>
                      <a:pt x="127" y="237"/>
                    </a:cubicBezTo>
                    <a:cubicBezTo>
                      <a:pt x="151" y="234"/>
                      <a:pt x="159" y="261"/>
                      <a:pt x="141" y="272"/>
                    </a:cubicBezTo>
                    <a:cubicBezTo>
                      <a:pt x="120" y="286"/>
                      <a:pt x="93" y="274"/>
                      <a:pt x="93" y="250"/>
                    </a:cubicBezTo>
                    <a:cubicBezTo>
                      <a:pt x="92" y="235"/>
                      <a:pt x="103" y="225"/>
                      <a:pt x="116" y="220"/>
                    </a:cubicBezTo>
                    <a:cubicBezTo>
                      <a:pt x="44" y="205"/>
                      <a:pt x="0" y="149"/>
                      <a:pt x="6" y="75"/>
                    </a:cubicBezTo>
                    <a:cubicBezTo>
                      <a:pt x="11" y="27"/>
                      <a:pt x="53" y="0"/>
                      <a:pt x="80" y="30"/>
                    </a:cubicBezTo>
                    <a:cubicBezTo>
                      <a:pt x="93" y="44"/>
                      <a:pt x="84" y="69"/>
                      <a:pt x="64" y="74"/>
                    </a:cubicBezTo>
                    <a:cubicBezTo>
                      <a:pt x="54" y="76"/>
                      <a:pt x="39" y="71"/>
                      <a:pt x="38" y="59"/>
                    </a:cubicBezTo>
                    <a:cubicBezTo>
                      <a:pt x="38" y="51"/>
                      <a:pt x="44" y="45"/>
                      <a:pt x="51" y="44"/>
                    </a:cubicBezTo>
                    <a:cubicBezTo>
                      <a:pt x="59" y="44"/>
                      <a:pt x="65" y="50"/>
                      <a:pt x="66" y="57"/>
                    </a:cubicBezTo>
                    <a:cubicBezTo>
                      <a:pt x="66" y="61"/>
                      <a:pt x="65" y="64"/>
                      <a:pt x="62" y="67"/>
                    </a:cubicBezTo>
                    <a:close/>
                  </a:path>
                </a:pathLst>
              </a:custGeom>
              <a:solidFill>
                <a:srgbClr val="9434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chenying0907 39"/>
              <p:cNvSpPr/>
              <p:nvPr/>
            </p:nvSpPr>
            <p:spPr bwMode="auto">
              <a:xfrm>
                <a:off x="2700338" y="1857375"/>
                <a:ext cx="284163" cy="503238"/>
              </a:xfrm>
              <a:custGeom>
                <a:gdLst>
                  <a:gd name="T0" fmla="*/ 77 w 77"/>
                  <a:gd name="T1" fmla="*/ 49 h 137"/>
                  <a:gd name="T2" fmla="*/ 44 w 77"/>
                  <a:gd name="T3" fmla="*/ 22 h 137"/>
                  <a:gd name="T4" fmla="*/ 5 w 77"/>
                  <a:gd name="T5" fmla="*/ 0 h 137"/>
                  <a:gd name="T6" fmla="*/ 0 w 77"/>
                  <a:gd name="T7" fmla="*/ 45 h 137"/>
                  <a:gd name="T8" fmla="*/ 4 w 77"/>
                  <a:gd name="T9" fmla="*/ 88 h 137"/>
                  <a:gd name="T10" fmla="*/ 76 w 77"/>
                  <a:gd name="T11" fmla="*/ 137 h 137"/>
                  <a:gd name="T12" fmla="*/ 21 w 77"/>
                  <a:gd name="T13" fmla="*/ 31 h 137"/>
                  <a:gd name="T14" fmla="*/ 76 w 77"/>
                  <a:gd name="T15" fmla="*/ 137 h 137"/>
                  <a:gd name="T16" fmla="*/ 77 w 77"/>
                  <a:gd name="T17" fmla="*/ 49 h 1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137">
                    <a:moveTo>
                      <a:pt x="77" y="49"/>
                    </a:moveTo>
                    <a:cubicBezTo>
                      <a:pt x="65" y="47"/>
                      <a:pt x="46" y="42"/>
                      <a:pt x="44" y="22"/>
                    </a:cubicBezTo>
                    <a:cubicBezTo>
                      <a:pt x="28" y="22"/>
                      <a:pt x="15" y="15"/>
                      <a:pt x="5" y="0"/>
                    </a:cubicBezTo>
                    <a:cubicBezTo>
                      <a:pt x="11" y="17"/>
                      <a:pt x="9" y="32"/>
                      <a:pt x="0" y="45"/>
                    </a:cubicBezTo>
                    <a:cubicBezTo>
                      <a:pt x="15" y="58"/>
                      <a:pt x="11" y="76"/>
                      <a:pt x="4" y="88"/>
                    </a:cubicBezTo>
                    <a:cubicBezTo>
                      <a:pt x="34" y="96"/>
                      <a:pt x="62" y="120"/>
                      <a:pt x="76" y="137"/>
                    </a:cubicBezTo>
                    <a:cubicBezTo>
                      <a:pt x="65" y="105"/>
                      <a:pt x="36" y="52"/>
                      <a:pt x="21" y="31"/>
                    </a:cubicBezTo>
                    <a:cubicBezTo>
                      <a:pt x="36" y="61"/>
                      <a:pt x="61" y="115"/>
                      <a:pt x="76" y="137"/>
                    </a:cubicBezTo>
                    <a:cubicBezTo>
                      <a:pt x="75" y="135"/>
                      <a:pt x="61" y="74"/>
                      <a:pt x="77" y="49"/>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chenying0907 40"/>
              <p:cNvSpPr/>
              <p:nvPr/>
            </p:nvSpPr>
            <p:spPr bwMode="auto">
              <a:xfrm>
                <a:off x="3359150" y="1857375"/>
                <a:ext cx="282575" cy="503238"/>
              </a:xfrm>
              <a:custGeom>
                <a:gdLst>
                  <a:gd name="T0" fmla="*/ 0 w 77"/>
                  <a:gd name="T1" fmla="*/ 49 h 137"/>
                  <a:gd name="T2" fmla="*/ 33 w 77"/>
                  <a:gd name="T3" fmla="*/ 22 h 137"/>
                  <a:gd name="T4" fmla="*/ 72 w 77"/>
                  <a:gd name="T5" fmla="*/ 0 h 137"/>
                  <a:gd name="T6" fmla="*/ 77 w 77"/>
                  <a:gd name="T7" fmla="*/ 45 h 137"/>
                  <a:gd name="T8" fmla="*/ 73 w 77"/>
                  <a:gd name="T9" fmla="*/ 88 h 137"/>
                  <a:gd name="T10" fmla="*/ 1 w 77"/>
                  <a:gd name="T11" fmla="*/ 137 h 137"/>
                  <a:gd name="T12" fmla="*/ 55 w 77"/>
                  <a:gd name="T13" fmla="*/ 31 h 137"/>
                  <a:gd name="T14" fmla="*/ 1 w 77"/>
                  <a:gd name="T15" fmla="*/ 137 h 137"/>
                  <a:gd name="T16" fmla="*/ 0 w 77"/>
                  <a:gd name="T17" fmla="*/ 49 h 1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137">
                    <a:moveTo>
                      <a:pt x="0" y="49"/>
                    </a:moveTo>
                    <a:cubicBezTo>
                      <a:pt x="11" y="47"/>
                      <a:pt x="31" y="42"/>
                      <a:pt x="33" y="22"/>
                    </a:cubicBezTo>
                    <a:cubicBezTo>
                      <a:pt x="49" y="22"/>
                      <a:pt x="62" y="15"/>
                      <a:pt x="72" y="0"/>
                    </a:cubicBezTo>
                    <a:cubicBezTo>
                      <a:pt x="66" y="17"/>
                      <a:pt x="68" y="32"/>
                      <a:pt x="77" y="45"/>
                    </a:cubicBezTo>
                    <a:cubicBezTo>
                      <a:pt x="62" y="58"/>
                      <a:pt x="66" y="76"/>
                      <a:pt x="73" y="88"/>
                    </a:cubicBezTo>
                    <a:cubicBezTo>
                      <a:pt x="43" y="96"/>
                      <a:pt x="15" y="120"/>
                      <a:pt x="1" y="137"/>
                    </a:cubicBezTo>
                    <a:cubicBezTo>
                      <a:pt x="12" y="105"/>
                      <a:pt x="40" y="52"/>
                      <a:pt x="55" y="31"/>
                    </a:cubicBezTo>
                    <a:cubicBezTo>
                      <a:pt x="41" y="61"/>
                      <a:pt x="16" y="115"/>
                      <a:pt x="1" y="137"/>
                    </a:cubicBezTo>
                    <a:cubicBezTo>
                      <a:pt x="1" y="135"/>
                      <a:pt x="16" y="74"/>
                      <a:pt x="0" y="49"/>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chenying0907 42"/>
              <p:cNvSpPr>
                <a:spLocks noChangeArrowheads="1"/>
              </p:cNvSpPr>
              <p:nvPr/>
            </p:nvSpPr>
            <p:spPr bwMode="auto">
              <a:xfrm>
                <a:off x="3108325" y="2265363"/>
                <a:ext cx="147638" cy="146050"/>
              </a:xfrm>
              <a:prstGeom prst="ellipse">
                <a:avLst/>
              </a:pr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chenying0907 43"/>
              <p:cNvSpPr>
                <a:spLocks noChangeArrowheads="1"/>
              </p:cNvSpPr>
              <p:nvPr/>
            </p:nvSpPr>
            <p:spPr bwMode="auto">
              <a:xfrm>
                <a:off x="3325813" y="2312988"/>
                <a:ext cx="80963" cy="80963"/>
              </a:xfrm>
              <a:prstGeom prst="ellipse">
                <a:avLst/>
              </a:pr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chenying0907 44"/>
              <p:cNvSpPr>
                <a:spLocks noChangeArrowheads="1"/>
              </p:cNvSpPr>
              <p:nvPr/>
            </p:nvSpPr>
            <p:spPr bwMode="auto">
              <a:xfrm>
                <a:off x="2935288" y="2319338"/>
                <a:ext cx="80963" cy="77788"/>
              </a:xfrm>
              <a:prstGeom prst="ellipse">
                <a:avLst/>
              </a:prstGeom>
              <a:solidFill>
                <a:srgbClr val="C353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chenying0907 101"/>
              <p:cNvSpPr>
                <a:spLocks noEditPoints="1"/>
              </p:cNvSpPr>
              <p:nvPr/>
            </p:nvSpPr>
            <p:spPr bwMode="auto">
              <a:xfrm>
                <a:off x="2786063" y="2503488"/>
                <a:ext cx="774700" cy="252413"/>
              </a:xfrm>
              <a:custGeom>
                <a:gdLst>
                  <a:gd name="T0" fmla="*/ 125 w 211"/>
                  <a:gd name="T1" fmla="*/ 8 h 69"/>
                  <a:gd name="T2" fmla="*/ 113 w 211"/>
                  <a:gd name="T3" fmla="*/ 32 h 69"/>
                  <a:gd name="T4" fmla="*/ 94 w 211"/>
                  <a:gd name="T5" fmla="*/ 41 h 69"/>
                  <a:gd name="T6" fmla="*/ 103 w 211"/>
                  <a:gd name="T7" fmla="*/ 44 h 69"/>
                  <a:gd name="T8" fmla="*/ 109 w 211"/>
                  <a:gd name="T9" fmla="*/ 46 h 69"/>
                  <a:gd name="T10" fmla="*/ 114 w 211"/>
                  <a:gd name="T11" fmla="*/ 48 h 69"/>
                  <a:gd name="T12" fmla="*/ 116 w 211"/>
                  <a:gd name="T13" fmla="*/ 48 h 69"/>
                  <a:gd name="T14" fmla="*/ 146 w 211"/>
                  <a:gd name="T15" fmla="*/ 37 h 69"/>
                  <a:gd name="T16" fmla="*/ 184 w 211"/>
                  <a:gd name="T17" fmla="*/ 29 h 69"/>
                  <a:gd name="T18" fmla="*/ 211 w 211"/>
                  <a:gd name="T19" fmla="*/ 44 h 69"/>
                  <a:gd name="T20" fmla="*/ 208 w 211"/>
                  <a:gd name="T21" fmla="*/ 59 h 69"/>
                  <a:gd name="T22" fmla="*/ 197 w 211"/>
                  <a:gd name="T23" fmla="*/ 67 h 69"/>
                  <a:gd name="T24" fmla="*/ 179 w 211"/>
                  <a:gd name="T25" fmla="*/ 68 h 69"/>
                  <a:gd name="T26" fmla="*/ 156 w 211"/>
                  <a:gd name="T27" fmla="*/ 65 h 69"/>
                  <a:gd name="T28" fmla="*/ 114 w 211"/>
                  <a:gd name="T29" fmla="*/ 53 h 69"/>
                  <a:gd name="T30" fmla="*/ 111 w 211"/>
                  <a:gd name="T31" fmla="*/ 52 h 69"/>
                  <a:gd name="T32" fmla="*/ 111 w 211"/>
                  <a:gd name="T33" fmla="*/ 52 h 69"/>
                  <a:gd name="T34" fmla="*/ 109 w 211"/>
                  <a:gd name="T35" fmla="*/ 53 h 69"/>
                  <a:gd name="T36" fmla="*/ 104 w 211"/>
                  <a:gd name="T37" fmla="*/ 55 h 69"/>
                  <a:gd name="T38" fmla="*/ 88 w 211"/>
                  <a:gd name="T39" fmla="*/ 62 h 69"/>
                  <a:gd name="T40" fmla="*/ 83 w 211"/>
                  <a:gd name="T41" fmla="*/ 64 h 69"/>
                  <a:gd name="T42" fmla="*/ 109 w 211"/>
                  <a:gd name="T43" fmla="*/ 52 h 69"/>
                  <a:gd name="T44" fmla="*/ 97 w 211"/>
                  <a:gd name="T45" fmla="*/ 47 h 69"/>
                  <a:gd name="T46" fmla="*/ 89 w 211"/>
                  <a:gd name="T47" fmla="*/ 44 h 69"/>
                  <a:gd name="T48" fmla="*/ 82 w 211"/>
                  <a:gd name="T49" fmla="*/ 47 h 69"/>
                  <a:gd name="T50" fmla="*/ 49 w 211"/>
                  <a:gd name="T51" fmla="*/ 59 h 69"/>
                  <a:gd name="T52" fmla="*/ 29 w 211"/>
                  <a:gd name="T53" fmla="*/ 63 h 69"/>
                  <a:gd name="T54" fmla="*/ 11 w 211"/>
                  <a:gd name="T55" fmla="*/ 61 h 69"/>
                  <a:gd name="T56" fmla="*/ 2 w 211"/>
                  <a:gd name="T57" fmla="*/ 51 h 69"/>
                  <a:gd name="T58" fmla="*/ 2 w 211"/>
                  <a:gd name="T59" fmla="*/ 34 h 69"/>
                  <a:gd name="T60" fmla="*/ 15 w 211"/>
                  <a:gd name="T61" fmla="*/ 24 h 69"/>
                  <a:gd name="T62" fmla="*/ 36 w 211"/>
                  <a:gd name="T63" fmla="*/ 24 h 69"/>
                  <a:gd name="T64" fmla="*/ 78 w 211"/>
                  <a:gd name="T65" fmla="*/ 35 h 69"/>
                  <a:gd name="T66" fmla="*/ 91 w 211"/>
                  <a:gd name="T67" fmla="*/ 40 h 69"/>
                  <a:gd name="T68" fmla="*/ 103 w 211"/>
                  <a:gd name="T69" fmla="*/ 36 h 69"/>
                  <a:gd name="T70" fmla="*/ 123 w 211"/>
                  <a:gd name="T71" fmla="*/ 21 h 69"/>
                  <a:gd name="T72" fmla="*/ 126 w 211"/>
                  <a:gd name="T73" fmla="*/ 12 h 69"/>
                  <a:gd name="T74" fmla="*/ 119 w 211"/>
                  <a:gd name="T75" fmla="*/ 0 h 69"/>
                  <a:gd name="T76" fmla="*/ 125 w 211"/>
                  <a:gd name="T77" fmla="*/ 8 h 69"/>
                  <a:gd name="T78" fmla="*/ 125 w 211"/>
                  <a:gd name="T79" fmla="*/ 8 h 69"/>
                  <a:gd name="T80" fmla="*/ 84 w 211"/>
                  <a:gd name="T81" fmla="*/ 43 h 69"/>
                  <a:gd name="T82" fmla="*/ 55 w 211"/>
                  <a:gd name="T83" fmla="*/ 33 h 69"/>
                  <a:gd name="T84" fmla="*/ 33 w 211"/>
                  <a:gd name="T85" fmla="*/ 28 h 69"/>
                  <a:gd name="T86" fmla="*/ 14 w 211"/>
                  <a:gd name="T87" fmla="*/ 29 h 69"/>
                  <a:gd name="T88" fmla="*/ 4 w 211"/>
                  <a:gd name="T89" fmla="*/ 40 h 69"/>
                  <a:gd name="T90" fmla="*/ 7 w 211"/>
                  <a:gd name="T91" fmla="*/ 54 h 69"/>
                  <a:gd name="T92" fmla="*/ 20 w 211"/>
                  <a:gd name="T93" fmla="*/ 60 h 69"/>
                  <a:gd name="T94" fmla="*/ 39 w 211"/>
                  <a:gd name="T95" fmla="*/ 59 h 69"/>
                  <a:gd name="T96" fmla="*/ 84 w 211"/>
                  <a:gd name="T97" fmla="*/ 43 h 69"/>
                  <a:gd name="T98" fmla="*/ 199 w 211"/>
                  <a:gd name="T99" fmla="*/ 61 h 69"/>
                  <a:gd name="T100" fmla="*/ 207 w 211"/>
                  <a:gd name="T101" fmla="*/ 44 h 69"/>
                  <a:gd name="T102" fmla="*/ 194 w 211"/>
                  <a:gd name="T103" fmla="*/ 33 h 69"/>
                  <a:gd name="T104" fmla="*/ 175 w 211"/>
                  <a:gd name="T105" fmla="*/ 33 h 69"/>
                  <a:gd name="T106" fmla="*/ 155 w 211"/>
                  <a:gd name="T107" fmla="*/ 37 h 69"/>
                  <a:gd name="T108" fmla="*/ 118 w 211"/>
                  <a:gd name="T109" fmla="*/ 49 h 69"/>
                  <a:gd name="T110" fmla="*/ 151 w 211"/>
                  <a:gd name="T111" fmla="*/ 59 h 69"/>
                  <a:gd name="T112" fmla="*/ 173 w 211"/>
                  <a:gd name="T113" fmla="*/ 63 h 69"/>
                  <a:gd name="T114" fmla="*/ 194 w 211"/>
                  <a:gd name="T115" fmla="*/ 63 h 69"/>
                  <a:gd name="T116" fmla="*/ 199 w 211"/>
                  <a:gd name="T117" fmla="*/ 61 h 69"/>
                  <a:gd name="T118" fmla="*/ 199 w 211"/>
                  <a:gd name="T119" fmla="*/ 61 h 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1" h="69">
                    <a:moveTo>
                      <a:pt x="125" y="8"/>
                    </a:moveTo>
                    <a:cubicBezTo>
                      <a:pt x="129" y="19"/>
                      <a:pt x="120" y="27"/>
                      <a:pt x="113" y="32"/>
                    </a:cubicBezTo>
                    <a:cubicBezTo>
                      <a:pt x="107" y="36"/>
                      <a:pt x="101" y="39"/>
                      <a:pt x="94" y="41"/>
                    </a:cubicBezTo>
                    <a:cubicBezTo>
                      <a:pt x="97" y="42"/>
                      <a:pt x="100" y="43"/>
                      <a:pt x="103" y="44"/>
                    </a:cubicBezTo>
                    <a:cubicBezTo>
                      <a:pt x="105" y="45"/>
                      <a:pt x="107" y="45"/>
                      <a:pt x="109" y="46"/>
                    </a:cubicBezTo>
                    <a:cubicBezTo>
                      <a:pt x="110" y="47"/>
                      <a:pt x="112" y="47"/>
                      <a:pt x="114" y="48"/>
                    </a:cubicBezTo>
                    <a:cubicBezTo>
                      <a:pt x="115" y="48"/>
                      <a:pt x="115" y="48"/>
                      <a:pt x="116" y="48"/>
                    </a:cubicBezTo>
                    <a:cubicBezTo>
                      <a:pt x="126" y="44"/>
                      <a:pt x="136" y="40"/>
                      <a:pt x="146" y="37"/>
                    </a:cubicBezTo>
                    <a:cubicBezTo>
                      <a:pt x="158" y="33"/>
                      <a:pt x="171" y="29"/>
                      <a:pt x="184" y="29"/>
                    </a:cubicBezTo>
                    <a:cubicBezTo>
                      <a:pt x="193" y="29"/>
                      <a:pt x="209" y="30"/>
                      <a:pt x="211" y="44"/>
                    </a:cubicBezTo>
                    <a:cubicBezTo>
                      <a:pt x="211" y="49"/>
                      <a:pt x="210" y="55"/>
                      <a:pt x="208" y="59"/>
                    </a:cubicBezTo>
                    <a:cubicBezTo>
                      <a:pt x="205" y="63"/>
                      <a:pt x="201" y="65"/>
                      <a:pt x="197" y="67"/>
                    </a:cubicBezTo>
                    <a:cubicBezTo>
                      <a:pt x="191" y="69"/>
                      <a:pt x="185" y="69"/>
                      <a:pt x="179" y="68"/>
                    </a:cubicBezTo>
                    <a:cubicBezTo>
                      <a:pt x="171" y="68"/>
                      <a:pt x="164" y="67"/>
                      <a:pt x="156" y="65"/>
                    </a:cubicBezTo>
                    <a:cubicBezTo>
                      <a:pt x="142" y="62"/>
                      <a:pt x="128" y="58"/>
                      <a:pt x="114" y="53"/>
                    </a:cubicBezTo>
                    <a:cubicBezTo>
                      <a:pt x="113" y="53"/>
                      <a:pt x="112" y="53"/>
                      <a:pt x="111" y="52"/>
                    </a:cubicBezTo>
                    <a:cubicBezTo>
                      <a:pt x="111" y="52"/>
                      <a:pt x="111" y="52"/>
                      <a:pt x="111" y="52"/>
                    </a:cubicBezTo>
                    <a:cubicBezTo>
                      <a:pt x="110" y="52"/>
                      <a:pt x="110" y="53"/>
                      <a:pt x="109" y="53"/>
                    </a:cubicBezTo>
                    <a:cubicBezTo>
                      <a:pt x="107" y="54"/>
                      <a:pt x="106" y="54"/>
                      <a:pt x="104" y="55"/>
                    </a:cubicBezTo>
                    <a:cubicBezTo>
                      <a:pt x="99" y="57"/>
                      <a:pt x="93" y="60"/>
                      <a:pt x="88" y="62"/>
                    </a:cubicBezTo>
                    <a:cubicBezTo>
                      <a:pt x="86" y="63"/>
                      <a:pt x="85" y="63"/>
                      <a:pt x="83" y="64"/>
                    </a:cubicBezTo>
                    <a:cubicBezTo>
                      <a:pt x="92" y="60"/>
                      <a:pt x="100" y="56"/>
                      <a:pt x="109" y="52"/>
                    </a:cubicBezTo>
                    <a:cubicBezTo>
                      <a:pt x="105" y="50"/>
                      <a:pt x="101" y="49"/>
                      <a:pt x="97" y="47"/>
                    </a:cubicBezTo>
                    <a:cubicBezTo>
                      <a:pt x="94" y="46"/>
                      <a:pt x="92" y="45"/>
                      <a:pt x="89" y="44"/>
                    </a:cubicBezTo>
                    <a:cubicBezTo>
                      <a:pt x="85" y="46"/>
                      <a:pt x="83" y="47"/>
                      <a:pt x="82" y="47"/>
                    </a:cubicBezTo>
                    <a:cubicBezTo>
                      <a:pt x="71" y="52"/>
                      <a:pt x="60" y="56"/>
                      <a:pt x="49" y="59"/>
                    </a:cubicBezTo>
                    <a:cubicBezTo>
                      <a:pt x="42" y="61"/>
                      <a:pt x="36" y="62"/>
                      <a:pt x="29" y="63"/>
                    </a:cubicBezTo>
                    <a:cubicBezTo>
                      <a:pt x="23" y="64"/>
                      <a:pt x="17" y="64"/>
                      <a:pt x="11" y="61"/>
                    </a:cubicBezTo>
                    <a:cubicBezTo>
                      <a:pt x="7" y="59"/>
                      <a:pt x="3" y="56"/>
                      <a:pt x="2" y="51"/>
                    </a:cubicBezTo>
                    <a:cubicBezTo>
                      <a:pt x="0" y="46"/>
                      <a:pt x="0" y="40"/>
                      <a:pt x="2" y="34"/>
                    </a:cubicBezTo>
                    <a:cubicBezTo>
                      <a:pt x="4" y="28"/>
                      <a:pt x="9" y="25"/>
                      <a:pt x="15" y="24"/>
                    </a:cubicBezTo>
                    <a:cubicBezTo>
                      <a:pt x="22" y="22"/>
                      <a:pt x="29" y="23"/>
                      <a:pt x="36" y="24"/>
                    </a:cubicBezTo>
                    <a:cubicBezTo>
                      <a:pt x="50" y="26"/>
                      <a:pt x="64" y="31"/>
                      <a:pt x="78" y="35"/>
                    </a:cubicBezTo>
                    <a:cubicBezTo>
                      <a:pt x="81" y="36"/>
                      <a:pt x="88" y="39"/>
                      <a:pt x="91" y="40"/>
                    </a:cubicBezTo>
                    <a:cubicBezTo>
                      <a:pt x="94" y="39"/>
                      <a:pt x="100" y="37"/>
                      <a:pt x="103" y="36"/>
                    </a:cubicBezTo>
                    <a:cubicBezTo>
                      <a:pt x="110" y="32"/>
                      <a:pt x="118" y="29"/>
                      <a:pt x="123" y="21"/>
                    </a:cubicBezTo>
                    <a:cubicBezTo>
                      <a:pt x="124" y="19"/>
                      <a:pt x="126" y="16"/>
                      <a:pt x="126" y="12"/>
                    </a:cubicBezTo>
                    <a:cubicBezTo>
                      <a:pt x="125" y="7"/>
                      <a:pt x="123" y="3"/>
                      <a:pt x="119" y="0"/>
                    </a:cubicBezTo>
                    <a:cubicBezTo>
                      <a:pt x="122" y="2"/>
                      <a:pt x="124" y="4"/>
                      <a:pt x="125" y="8"/>
                    </a:cubicBezTo>
                    <a:cubicBezTo>
                      <a:pt x="127" y="12"/>
                      <a:pt x="124" y="4"/>
                      <a:pt x="125" y="8"/>
                    </a:cubicBezTo>
                    <a:close/>
                    <a:moveTo>
                      <a:pt x="84" y="43"/>
                    </a:moveTo>
                    <a:cubicBezTo>
                      <a:pt x="74" y="39"/>
                      <a:pt x="65" y="36"/>
                      <a:pt x="55" y="33"/>
                    </a:cubicBezTo>
                    <a:cubicBezTo>
                      <a:pt x="48" y="31"/>
                      <a:pt x="40" y="29"/>
                      <a:pt x="33" y="28"/>
                    </a:cubicBezTo>
                    <a:cubicBezTo>
                      <a:pt x="26" y="27"/>
                      <a:pt x="20" y="27"/>
                      <a:pt x="14" y="29"/>
                    </a:cubicBezTo>
                    <a:cubicBezTo>
                      <a:pt x="9" y="30"/>
                      <a:pt x="5" y="34"/>
                      <a:pt x="4" y="40"/>
                    </a:cubicBezTo>
                    <a:cubicBezTo>
                      <a:pt x="3" y="45"/>
                      <a:pt x="4" y="51"/>
                      <a:pt x="7" y="54"/>
                    </a:cubicBezTo>
                    <a:cubicBezTo>
                      <a:pt x="11" y="58"/>
                      <a:pt x="15" y="59"/>
                      <a:pt x="20" y="60"/>
                    </a:cubicBezTo>
                    <a:cubicBezTo>
                      <a:pt x="26" y="61"/>
                      <a:pt x="32" y="60"/>
                      <a:pt x="39" y="59"/>
                    </a:cubicBezTo>
                    <a:cubicBezTo>
                      <a:pt x="54" y="56"/>
                      <a:pt x="78" y="46"/>
                      <a:pt x="84" y="43"/>
                    </a:cubicBezTo>
                    <a:close/>
                    <a:moveTo>
                      <a:pt x="199" y="61"/>
                    </a:moveTo>
                    <a:cubicBezTo>
                      <a:pt x="205" y="58"/>
                      <a:pt x="209" y="51"/>
                      <a:pt x="207" y="44"/>
                    </a:cubicBezTo>
                    <a:cubicBezTo>
                      <a:pt x="206" y="37"/>
                      <a:pt x="200" y="34"/>
                      <a:pt x="194" y="33"/>
                    </a:cubicBezTo>
                    <a:cubicBezTo>
                      <a:pt x="188" y="32"/>
                      <a:pt x="181" y="32"/>
                      <a:pt x="175" y="33"/>
                    </a:cubicBezTo>
                    <a:cubicBezTo>
                      <a:pt x="168" y="34"/>
                      <a:pt x="162" y="35"/>
                      <a:pt x="155" y="37"/>
                    </a:cubicBezTo>
                    <a:cubicBezTo>
                      <a:pt x="142" y="40"/>
                      <a:pt x="130" y="44"/>
                      <a:pt x="118" y="49"/>
                    </a:cubicBezTo>
                    <a:cubicBezTo>
                      <a:pt x="129" y="53"/>
                      <a:pt x="140" y="56"/>
                      <a:pt x="151" y="59"/>
                    </a:cubicBezTo>
                    <a:cubicBezTo>
                      <a:pt x="158" y="61"/>
                      <a:pt x="166" y="62"/>
                      <a:pt x="173" y="63"/>
                    </a:cubicBezTo>
                    <a:cubicBezTo>
                      <a:pt x="180" y="64"/>
                      <a:pt x="187" y="64"/>
                      <a:pt x="194" y="63"/>
                    </a:cubicBezTo>
                    <a:cubicBezTo>
                      <a:pt x="196" y="62"/>
                      <a:pt x="198" y="62"/>
                      <a:pt x="199" y="61"/>
                    </a:cubicBezTo>
                    <a:cubicBezTo>
                      <a:pt x="203" y="59"/>
                      <a:pt x="195" y="63"/>
                      <a:pt x="199" y="61"/>
                    </a:cubicBezTo>
                    <a:close/>
                  </a:path>
                </a:pathLst>
              </a:custGeom>
              <a:solidFill>
                <a:srgbClr val="CAA7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0" name="chenying0907 179"/>
            <p:cNvGrpSpPr/>
            <p:nvPr/>
          </p:nvGrpSpPr>
          <p:grpSpPr>
            <a:xfrm>
              <a:off x="1958975" y="4502951"/>
              <a:ext cx="47625" cy="1023938"/>
              <a:chOff x="1958975" y="3444875"/>
              <a:chExt cx="47625" cy="1023938"/>
            </a:xfrm>
          </p:grpSpPr>
          <p:sp>
            <p:nvSpPr>
              <p:cNvPr id="194" name="chenying0907 7"/>
              <p:cNvSpPr>
                <a:spLocks noChangeArrowheads="1"/>
              </p:cNvSpPr>
              <p:nvPr/>
            </p:nvSpPr>
            <p:spPr bwMode="auto">
              <a:xfrm>
                <a:off x="1958975" y="3444875"/>
                <a:ext cx="47625" cy="52388"/>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chenying0907 8"/>
              <p:cNvSpPr>
                <a:spLocks noChangeArrowheads="1"/>
              </p:cNvSpPr>
              <p:nvPr/>
            </p:nvSpPr>
            <p:spPr bwMode="auto">
              <a:xfrm>
                <a:off x="1958975" y="3536950"/>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chenying0907 9"/>
              <p:cNvSpPr>
                <a:spLocks noChangeArrowheads="1"/>
              </p:cNvSpPr>
              <p:nvPr/>
            </p:nvSpPr>
            <p:spPr bwMode="auto">
              <a:xfrm>
                <a:off x="1958975" y="3624263"/>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chenying0907 10"/>
              <p:cNvSpPr>
                <a:spLocks noChangeArrowheads="1"/>
              </p:cNvSpPr>
              <p:nvPr/>
            </p:nvSpPr>
            <p:spPr bwMode="auto">
              <a:xfrm>
                <a:off x="1958975" y="3713163"/>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chenying0907 11"/>
              <p:cNvSpPr>
                <a:spLocks noChangeArrowheads="1"/>
              </p:cNvSpPr>
              <p:nvPr/>
            </p:nvSpPr>
            <p:spPr bwMode="auto">
              <a:xfrm>
                <a:off x="1958975" y="3800475"/>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chenying0907 12"/>
              <p:cNvSpPr>
                <a:spLocks noChangeArrowheads="1"/>
              </p:cNvSpPr>
              <p:nvPr/>
            </p:nvSpPr>
            <p:spPr bwMode="auto">
              <a:xfrm>
                <a:off x="1958975" y="3889375"/>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chenying0907 13"/>
              <p:cNvSpPr>
                <a:spLocks noChangeArrowheads="1"/>
              </p:cNvSpPr>
              <p:nvPr/>
            </p:nvSpPr>
            <p:spPr bwMode="auto">
              <a:xfrm>
                <a:off x="1958975" y="3976688"/>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chenying0907 14"/>
              <p:cNvSpPr>
                <a:spLocks noChangeArrowheads="1"/>
              </p:cNvSpPr>
              <p:nvPr/>
            </p:nvSpPr>
            <p:spPr bwMode="auto">
              <a:xfrm>
                <a:off x="1958975" y="4065588"/>
                <a:ext cx="47625" cy="50800"/>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chenying0907 15"/>
              <p:cNvSpPr>
                <a:spLocks noChangeArrowheads="1"/>
              </p:cNvSpPr>
              <p:nvPr/>
            </p:nvSpPr>
            <p:spPr bwMode="auto">
              <a:xfrm>
                <a:off x="1958975" y="4152900"/>
                <a:ext cx="47625" cy="50800"/>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chenying0907 16"/>
              <p:cNvSpPr>
                <a:spLocks noChangeArrowheads="1"/>
              </p:cNvSpPr>
              <p:nvPr/>
            </p:nvSpPr>
            <p:spPr bwMode="auto">
              <a:xfrm>
                <a:off x="1958975" y="4244975"/>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chenying0907 17"/>
              <p:cNvSpPr>
                <a:spLocks noChangeArrowheads="1"/>
              </p:cNvSpPr>
              <p:nvPr/>
            </p:nvSpPr>
            <p:spPr bwMode="auto">
              <a:xfrm>
                <a:off x="1958975" y="4332288"/>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chenying0907 18"/>
              <p:cNvSpPr>
                <a:spLocks noChangeArrowheads="1"/>
              </p:cNvSpPr>
              <p:nvPr/>
            </p:nvSpPr>
            <p:spPr bwMode="auto">
              <a:xfrm>
                <a:off x="1958975" y="4421188"/>
                <a:ext cx="47625"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1" name="chenying0907 180"/>
            <p:cNvGrpSpPr/>
            <p:nvPr/>
          </p:nvGrpSpPr>
          <p:grpSpPr>
            <a:xfrm>
              <a:off x="4335463" y="4502951"/>
              <a:ext cx="49213" cy="1023938"/>
              <a:chOff x="4335463" y="3444875"/>
              <a:chExt cx="49213" cy="1023938"/>
            </a:xfrm>
          </p:grpSpPr>
          <p:sp>
            <p:nvSpPr>
              <p:cNvPr id="182" name="chenying0907 19"/>
              <p:cNvSpPr>
                <a:spLocks noChangeArrowheads="1"/>
              </p:cNvSpPr>
              <p:nvPr/>
            </p:nvSpPr>
            <p:spPr bwMode="auto">
              <a:xfrm>
                <a:off x="4335463" y="3444875"/>
                <a:ext cx="49213" cy="52388"/>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chenying0907 20"/>
              <p:cNvSpPr>
                <a:spLocks noChangeArrowheads="1"/>
              </p:cNvSpPr>
              <p:nvPr/>
            </p:nvSpPr>
            <p:spPr bwMode="auto">
              <a:xfrm>
                <a:off x="4335463" y="3536950"/>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chenying0907 21"/>
              <p:cNvSpPr>
                <a:spLocks noChangeArrowheads="1"/>
              </p:cNvSpPr>
              <p:nvPr/>
            </p:nvSpPr>
            <p:spPr bwMode="auto">
              <a:xfrm>
                <a:off x="4335463" y="3624263"/>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chenying0907 22"/>
              <p:cNvSpPr>
                <a:spLocks noChangeArrowheads="1"/>
              </p:cNvSpPr>
              <p:nvPr/>
            </p:nvSpPr>
            <p:spPr bwMode="auto">
              <a:xfrm>
                <a:off x="4335463" y="3713163"/>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chenying0907 23"/>
              <p:cNvSpPr>
                <a:spLocks noChangeArrowheads="1"/>
              </p:cNvSpPr>
              <p:nvPr/>
            </p:nvSpPr>
            <p:spPr bwMode="auto">
              <a:xfrm>
                <a:off x="4335463" y="3800475"/>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chenying0907 24"/>
              <p:cNvSpPr>
                <a:spLocks noChangeArrowheads="1"/>
              </p:cNvSpPr>
              <p:nvPr/>
            </p:nvSpPr>
            <p:spPr bwMode="auto">
              <a:xfrm>
                <a:off x="4335463" y="3889375"/>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chenying0907 25"/>
              <p:cNvSpPr>
                <a:spLocks noChangeArrowheads="1"/>
              </p:cNvSpPr>
              <p:nvPr/>
            </p:nvSpPr>
            <p:spPr bwMode="auto">
              <a:xfrm>
                <a:off x="4335463" y="3976688"/>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chenying0907 26"/>
              <p:cNvSpPr>
                <a:spLocks noChangeArrowheads="1"/>
              </p:cNvSpPr>
              <p:nvPr/>
            </p:nvSpPr>
            <p:spPr bwMode="auto">
              <a:xfrm>
                <a:off x="4335463" y="4065588"/>
                <a:ext cx="49213" cy="50800"/>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chenying0907 27"/>
              <p:cNvSpPr>
                <a:spLocks noChangeArrowheads="1"/>
              </p:cNvSpPr>
              <p:nvPr/>
            </p:nvSpPr>
            <p:spPr bwMode="auto">
              <a:xfrm>
                <a:off x="4335463" y="4152900"/>
                <a:ext cx="49213" cy="50800"/>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chenying0907 28"/>
              <p:cNvSpPr>
                <a:spLocks noChangeArrowheads="1"/>
              </p:cNvSpPr>
              <p:nvPr/>
            </p:nvSpPr>
            <p:spPr bwMode="auto">
              <a:xfrm>
                <a:off x="4335463" y="4244975"/>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chenying0907 29"/>
              <p:cNvSpPr>
                <a:spLocks noChangeArrowheads="1"/>
              </p:cNvSpPr>
              <p:nvPr/>
            </p:nvSpPr>
            <p:spPr bwMode="auto">
              <a:xfrm>
                <a:off x="4335463" y="4332288"/>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chenying0907 30"/>
              <p:cNvSpPr>
                <a:spLocks noChangeArrowheads="1"/>
              </p:cNvSpPr>
              <p:nvPr/>
            </p:nvSpPr>
            <p:spPr bwMode="auto">
              <a:xfrm>
                <a:off x="4335463" y="4421188"/>
                <a:ext cx="49213" cy="47625"/>
              </a:xfrm>
              <a:prstGeom prst="ellipse">
                <a:avLst/>
              </a:prstGeom>
              <a:solidFill>
                <a:srgbClr val="8C6C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54" name="PA_chenying0907 253"/>
          <p:cNvSpPr txBox="1"/>
          <p:nvPr>
            <p:custDataLst>
              <p:tags r:id="rId12"/>
            </p:custDataLst>
          </p:nvPr>
        </p:nvSpPr>
        <p:spPr>
          <a:xfrm>
            <a:off x="8160624" y="3475158"/>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255" name="PA_chenying0907 254"/>
          <p:cNvSpPr txBox="1"/>
          <p:nvPr>
            <p:custDataLst>
              <p:tags r:id="rId13"/>
            </p:custDataLst>
          </p:nvPr>
        </p:nvSpPr>
        <p:spPr>
          <a:xfrm>
            <a:off x="7796609" y="3817086"/>
            <a:ext cx="2008190"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Tree>
    <p:extLst>
      <p:ext uri="{BB962C8B-B14F-4D97-AF65-F5344CB8AC3E}">
        <p14:creationId val="2349338806"/>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1000"/>
                                        <p:tgtEl>
                                          <p:spTgt spid="48"/>
                                        </p:tgtEl>
                                      </p:cBhvr>
                                    </p:animEffect>
                                    <p:anim calcmode="lin" valueType="num">
                                      <p:cBhvr>
                                        <p:cTn id="23" dur="1000" fill="hold"/>
                                        <p:tgtEl>
                                          <p:spTgt spid="48"/>
                                        </p:tgtEl>
                                        <p:attrNameLst>
                                          <p:attrName>ppt_x</p:attrName>
                                        </p:attrNameLst>
                                      </p:cBhvr>
                                      <p:tavLst>
                                        <p:tav tm="0">
                                          <p:val>
                                            <p:strVal val="#ppt_x"/>
                                          </p:val>
                                        </p:tav>
                                        <p:tav tm="100000">
                                          <p:val>
                                            <p:strVal val="#ppt_x"/>
                                          </p:val>
                                        </p:tav>
                                      </p:tavLst>
                                    </p:anim>
                                    <p:anim calcmode="lin" valueType="num">
                                      <p:cBhvr>
                                        <p:cTn id="24" dur="1000" fill="hold"/>
                                        <p:tgtEl>
                                          <p:spTgt spid="48"/>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600"/>
                            </p:stCondLst>
                            <p:childTnLst>
                              <p:par>
                                <p:cTn id="26" presetID="47" presetClass="entr" presetSubtype="0" fill="hold" grpId="0" nodeType="afterEffect">
                                  <p:stCondLst>
                                    <p:cond delay="0"/>
                                  </p:stCondLst>
                                  <p:childTnLst>
                                    <p:set>
                                      <p:cBhvr>
                                        <p:cTn id="27" dur="1" fill="hold">
                                          <p:stCondLst>
                                            <p:cond delay="0"/>
                                          </p:stCondLst>
                                        </p:cTn>
                                        <p:tgtEl>
                                          <p:spTgt spid="169"/>
                                        </p:tgtEl>
                                        <p:attrNameLst>
                                          <p:attrName>style.visibility</p:attrName>
                                        </p:attrNameLst>
                                      </p:cBhvr>
                                      <p:to>
                                        <p:strVal val="visible"/>
                                      </p:to>
                                    </p:set>
                                    <p:animEffect transition="in" filter="fade">
                                      <p:cBhvr>
                                        <p:cTn id="28" dur="1000"/>
                                        <p:tgtEl>
                                          <p:spTgt spid="169"/>
                                        </p:tgtEl>
                                      </p:cBhvr>
                                    </p:animEffect>
                                    <p:anim calcmode="lin" valueType="num">
                                      <p:cBhvr>
                                        <p:cTn id="29" dur="1000" fill="hold"/>
                                        <p:tgtEl>
                                          <p:spTgt spid="169"/>
                                        </p:tgtEl>
                                        <p:attrNameLst>
                                          <p:attrName>ppt_x</p:attrName>
                                        </p:attrNameLst>
                                      </p:cBhvr>
                                      <p:tavLst>
                                        <p:tav tm="0">
                                          <p:val>
                                            <p:strVal val="#ppt_x"/>
                                          </p:val>
                                        </p:tav>
                                        <p:tav tm="100000">
                                          <p:val>
                                            <p:strVal val="#ppt_x"/>
                                          </p:val>
                                        </p:tav>
                                      </p:tavLst>
                                    </p:anim>
                                    <p:anim calcmode="lin" valueType="num">
                                      <p:cBhvr>
                                        <p:cTn id="30" dur="1000" fill="hold"/>
                                        <p:tgtEl>
                                          <p:spTgt spid="16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168"/>
                                        </p:tgtEl>
                                        <p:attrNameLst>
                                          <p:attrName>style.visibility</p:attrName>
                                        </p:attrNameLst>
                                      </p:cBhvr>
                                      <p:to>
                                        <p:strVal val="visible"/>
                                      </p:to>
                                    </p:set>
                                    <p:animEffect transition="in" filter="fade">
                                      <p:cBhvr>
                                        <p:cTn id="33" dur="1000"/>
                                        <p:tgtEl>
                                          <p:spTgt spid="168"/>
                                        </p:tgtEl>
                                      </p:cBhvr>
                                    </p:animEffect>
                                    <p:anim calcmode="lin" valueType="num">
                                      <p:cBhvr>
                                        <p:cTn id="34" dur="1000" fill="hold"/>
                                        <p:tgtEl>
                                          <p:spTgt spid="168"/>
                                        </p:tgtEl>
                                        <p:attrNameLst>
                                          <p:attrName>ppt_x</p:attrName>
                                        </p:attrNameLst>
                                      </p:cBhvr>
                                      <p:tavLst>
                                        <p:tav tm="0">
                                          <p:val>
                                            <p:strVal val="#ppt_x"/>
                                          </p:val>
                                        </p:tav>
                                        <p:tav tm="100000">
                                          <p:val>
                                            <p:strVal val="#ppt_x"/>
                                          </p:val>
                                        </p:tav>
                                      </p:tavLst>
                                    </p:anim>
                                    <p:anim calcmode="lin" valueType="num">
                                      <p:cBhvr>
                                        <p:cTn id="35" dur="1000" fill="hold"/>
                                        <p:tgtEl>
                                          <p:spTgt spid="16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600"/>
                                  </p:stCondLst>
                                  <p:childTnLst>
                                    <p:set>
                                      <p:cBhvr>
                                        <p:cTn id="37" dur="1" fill="hold">
                                          <p:stCondLst>
                                            <p:cond delay="0"/>
                                          </p:stCondLst>
                                        </p:cTn>
                                        <p:tgtEl>
                                          <p:spTgt spid="170"/>
                                        </p:tgtEl>
                                        <p:attrNameLst>
                                          <p:attrName>style.visibility</p:attrName>
                                        </p:attrNameLst>
                                      </p:cBhvr>
                                      <p:to>
                                        <p:strVal val="visible"/>
                                      </p:to>
                                    </p:set>
                                    <p:animEffect transition="in" filter="fade">
                                      <p:cBhvr>
                                        <p:cTn id="38" dur="1000"/>
                                        <p:tgtEl>
                                          <p:spTgt spid="170"/>
                                        </p:tgtEl>
                                      </p:cBhvr>
                                    </p:animEffect>
                                    <p:anim calcmode="lin" valueType="num">
                                      <p:cBhvr>
                                        <p:cTn id="39" dur="1000" fill="hold"/>
                                        <p:tgtEl>
                                          <p:spTgt spid="170"/>
                                        </p:tgtEl>
                                        <p:attrNameLst>
                                          <p:attrName>ppt_x</p:attrName>
                                        </p:attrNameLst>
                                      </p:cBhvr>
                                      <p:tavLst>
                                        <p:tav tm="0">
                                          <p:val>
                                            <p:strVal val="#ppt_x"/>
                                          </p:val>
                                        </p:tav>
                                        <p:tav tm="100000">
                                          <p:val>
                                            <p:strVal val="#ppt_x"/>
                                          </p:val>
                                        </p:tav>
                                      </p:tavLst>
                                    </p:anim>
                                    <p:anim calcmode="lin" valueType="num">
                                      <p:cBhvr>
                                        <p:cTn id="40" dur="1000" fill="hold"/>
                                        <p:tgtEl>
                                          <p:spTgt spid="170"/>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171"/>
                                        </p:tgtEl>
                                        <p:attrNameLst>
                                          <p:attrName>style.visibility</p:attrName>
                                        </p:attrNameLst>
                                      </p:cBhvr>
                                      <p:to>
                                        <p:strVal val="visible"/>
                                      </p:to>
                                    </p:set>
                                    <p:animEffect transition="in" filter="fade">
                                      <p:cBhvr>
                                        <p:cTn id="45" dur="1000"/>
                                        <p:tgtEl>
                                          <p:spTgt spid="171"/>
                                        </p:tgtEl>
                                      </p:cBhvr>
                                    </p:animEffect>
                                    <p:anim calcmode="lin" valueType="num">
                                      <p:cBhvr>
                                        <p:cTn id="46" dur="1000" fill="hold"/>
                                        <p:tgtEl>
                                          <p:spTgt spid="171"/>
                                        </p:tgtEl>
                                        <p:attrNameLst>
                                          <p:attrName>ppt_x</p:attrName>
                                        </p:attrNameLst>
                                      </p:cBhvr>
                                      <p:tavLst>
                                        <p:tav tm="0">
                                          <p:val>
                                            <p:strVal val="#ppt_x"/>
                                          </p:val>
                                        </p:tav>
                                        <p:tav tm="100000">
                                          <p:val>
                                            <p:strVal val="#ppt_x"/>
                                          </p:val>
                                        </p:tav>
                                      </p:tavLst>
                                    </p:anim>
                                    <p:anim calcmode="lin" valueType="num">
                                      <p:cBhvr>
                                        <p:cTn id="47" dur="1000" fill="hold"/>
                                        <p:tgtEl>
                                          <p:spTgt spid="17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300"/>
                                  </p:stCondLst>
                                  <p:childTnLst>
                                    <p:set>
                                      <p:cBhvr>
                                        <p:cTn id="49" dur="1" fill="hold">
                                          <p:stCondLst>
                                            <p:cond delay="0"/>
                                          </p:stCondLst>
                                        </p:cTn>
                                        <p:tgtEl>
                                          <p:spTgt spid="254"/>
                                        </p:tgtEl>
                                        <p:attrNameLst>
                                          <p:attrName>style.visibility</p:attrName>
                                        </p:attrNameLst>
                                      </p:cBhvr>
                                      <p:to>
                                        <p:strVal val="visible"/>
                                      </p:to>
                                    </p:set>
                                    <p:animEffect transition="in" filter="fade">
                                      <p:cBhvr>
                                        <p:cTn id="50" dur="1000"/>
                                        <p:tgtEl>
                                          <p:spTgt spid="254"/>
                                        </p:tgtEl>
                                      </p:cBhvr>
                                    </p:animEffect>
                                    <p:anim calcmode="lin" valueType="num">
                                      <p:cBhvr>
                                        <p:cTn id="51" dur="1000" fill="hold"/>
                                        <p:tgtEl>
                                          <p:spTgt spid="254"/>
                                        </p:tgtEl>
                                        <p:attrNameLst>
                                          <p:attrName>ppt_x</p:attrName>
                                        </p:attrNameLst>
                                      </p:cBhvr>
                                      <p:tavLst>
                                        <p:tav tm="0">
                                          <p:val>
                                            <p:strVal val="#ppt_x"/>
                                          </p:val>
                                        </p:tav>
                                        <p:tav tm="100000">
                                          <p:val>
                                            <p:strVal val="#ppt_x"/>
                                          </p:val>
                                        </p:tav>
                                      </p:tavLst>
                                    </p:anim>
                                    <p:anim calcmode="lin" valueType="num">
                                      <p:cBhvr>
                                        <p:cTn id="52" dur="1000" fill="hold"/>
                                        <p:tgtEl>
                                          <p:spTgt spid="254"/>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600"/>
                                  </p:stCondLst>
                                  <p:childTnLst>
                                    <p:set>
                                      <p:cBhvr>
                                        <p:cTn id="54" dur="1" fill="hold">
                                          <p:stCondLst>
                                            <p:cond delay="0"/>
                                          </p:stCondLst>
                                        </p:cTn>
                                        <p:tgtEl>
                                          <p:spTgt spid="255"/>
                                        </p:tgtEl>
                                        <p:attrNameLst>
                                          <p:attrName>style.visibility</p:attrName>
                                        </p:attrNameLst>
                                      </p:cBhvr>
                                      <p:to>
                                        <p:strVal val="visible"/>
                                      </p:to>
                                    </p:set>
                                    <p:animEffect transition="in" filter="fade">
                                      <p:cBhvr>
                                        <p:cTn id="55" dur="1000"/>
                                        <p:tgtEl>
                                          <p:spTgt spid="255"/>
                                        </p:tgtEl>
                                      </p:cBhvr>
                                    </p:animEffect>
                                    <p:anim calcmode="lin" valueType="num">
                                      <p:cBhvr>
                                        <p:cTn id="56" dur="1000" fill="hold"/>
                                        <p:tgtEl>
                                          <p:spTgt spid="255"/>
                                        </p:tgtEl>
                                        <p:attrNameLst>
                                          <p:attrName>ppt_x</p:attrName>
                                        </p:attrNameLst>
                                      </p:cBhvr>
                                      <p:tavLst>
                                        <p:tav tm="0">
                                          <p:val>
                                            <p:strVal val="#ppt_x"/>
                                          </p:val>
                                        </p:tav>
                                        <p:tav tm="100000">
                                          <p:val>
                                            <p:strVal val="#ppt_x"/>
                                          </p:val>
                                        </p:tav>
                                      </p:tavLst>
                                    </p:anim>
                                    <p:anim calcmode="lin" valueType="num">
                                      <p:cBhvr>
                                        <p:cTn id="57" dur="1000" fill="hold"/>
                                        <p:tgtEl>
                                          <p:spTgt spid="2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48" grpId="0" animBg="1"/>
      <p:bldP spid="168" grpId="0"/>
      <p:bldP spid="169" grpId="0"/>
      <p:bldP spid="254" grpId="0"/>
      <p:bldP spid="255"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pic>
        <p:nvPicPr>
          <p:cNvPr id="15" name="PA_chenying0907 14"/>
          <p:cNvPicPr>
            <a:picLocks noChangeAspect="1"/>
          </p:cNvPicPr>
          <p:nvPr>
            <p:custDataLst>
              <p:tags r:id="rId4"/>
            </p:custDataLst>
          </p:nvPr>
        </p:nvPicPr>
        <p:blipFill>
          <a:blip r:embed="rId3"/>
          <a:stretch>
            <a:fillRect/>
          </a:stretch>
        </p:blipFill>
        <p:spPr>
          <a:xfrm>
            <a:off x="1169381" y="450315"/>
            <a:ext cx="810838" cy="585267"/>
          </a:xfrm>
          <a:prstGeom prst="rect">
            <a:avLst/>
          </a:prstGeom>
        </p:spPr>
      </p:pic>
      <p:pic>
        <p:nvPicPr>
          <p:cNvPr id="16" name="chenying0907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548" y="0"/>
            <a:ext cx="12070903" cy="6858000"/>
          </a:xfrm>
          <a:prstGeom prst="rect">
            <a:avLst/>
          </a:prstGeom>
        </p:spPr>
      </p:pic>
      <p:pic>
        <p:nvPicPr>
          <p:cNvPr id="20" name="PA_chenying0907 19"/>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7911515" y="5393803"/>
            <a:ext cx="1642000" cy="1499693"/>
          </a:xfrm>
          <a:prstGeom prst="rect">
            <a:avLst/>
          </a:prstGeom>
          <a:effectLst>
            <a:outerShdw blurRad="76200" dir="18900000" sy="23000" kx="-1200000" algn="bl" rotWithShape="0">
              <a:prstClr val="black">
                <a:alpha val="20000"/>
              </a:prstClr>
            </a:outerShdw>
          </a:effectLst>
        </p:spPr>
      </p:pic>
      <p:grpSp>
        <p:nvGrpSpPr>
          <p:cNvPr id="6" name="PA_chenying0907 5"/>
          <p:cNvGrpSpPr/>
          <p:nvPr>
            <p:custDataLst>
              <p:tags r:id="rId8"/>
            </p:custDataLst>
          </p:nvPr>
        </p:nvGrpSpPr>
        <p:grpSpPr>
          <a:xfrm>
            <a:off x="3004246" y="5599426"/>
            <a:ext cx="1461980" cy="2258610"/>
            <a:chOff x="2053153" y="4004723"/>
            <a:chExt cx="1461980" cy="2258610"/>
          </a:xfrm>
        </p:grpSpPr>
        <p:pic>
          <p:nvPicPr>
            <p:cNvPr id="5" name="chenying0907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53153" y="4004723"/>
              <a:ext cx="1461980" cy="1238189"/>
            </a:xfrm>
            <a:prstGeom prst="rect">
              <a:avLst/>
            </a:prstGeom>
          </p:spPr>
        </p:pic>
        <p:pic>
          <p:nvPicPr>
            <p:cNvPr id="14" name="chenying0907 1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V="1">
              <a:off x="2053153" y="5025144"/>
              <a:ext cx="1461980" cy="1238189"/>
            </a:xfrm>
            <a:prstGeom prst="rect">
              <a:avLst/>
            </a:prstGeom>
          </p:spPr>
        </p:pic>
      </p:grpSp>
      <p:pic>
        <p:nvPicPr>
          <p:cNvPr id="9" name="PA_chenying0907 8"/>
          <p:cNvPicPr>
            <a:picLocks noChangeAspect="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a:xfrm>
            <a:off x="0" y="1163677"/>
            <a:ext cx="12192000" cy="4530646"/>
          </a:xfrm>
          <a:prstGeom prst="rect">
            <a:avLst/>
          </a:prstGeom>
        </p:spPr>
      </p:pic>
      <p:pic>
        <p:nvPicPr>
          <p:cNvPr id="3" name="PA_chenying0907 2"/>
          <p:cNvPicPr>
            <a:picLocks noChangeAspect="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a:xfrm>
            <a:off x="4032351" y="5421247"/>
            <a:ext cx="1704441" cy="512193"/>
          </a:xfrm>
          <a:prstGeom prst="rect">
            <a:avLst/>
          </a:prstGeom>
        </p:spPr>
      </p:pic>
      <p:pic>
        <p:nvPicPr>
          <p:cNvPr id="12" name="PA_chenying0907 11"/>
          <p:cNvPicPr>
            <a:picLocks noChangeAspect="1"/>
          </p:cNvPicPr>
          <p:nvPr>
            <p:custDataLst>
              <p:tags r:id="rId15"/>
            </p:custDataLst>
          </p:nvPr>
        </p:nvPicPr>
        <p:blipFill>
          <a:blip r:embed="rId14"/>
          <a:stretch>
            <a:fillRect/>
          </a:stretch>
        </p:blipFill>
        <p:spPr>
          <a:xfrm>
            <a:off x="10312206" y="3315162"/>
            <a:ext cx="975445" cy="1060796"/>
          </a:xfrm>
          <a:prstGeom prst="rect">
            <a:avLst/>
          </a:prstGeom>
        </p:spPr>
      </p:pic>
      <p:pic>
        <p:nvPicPr>
          <p:cNvPr id="2" name="PA_chenying0907 1"/>
          <p:cNvPicPr>
            <a:picLocks noChangeAspect="1"/>
          </p:cNvPicPr>
          <p:nvPr>
            <p:custDataLst>
              <p:tags r:id="rId17"/>
            </p:custDataLst>
          </p:nvPr>
        </p:nvPicPr>
        <p:blipFill>
          <a:blip r:embed="rId16"/>
          <a:stretch>
            <a:fillRect/>
          </a:stretch>
        </p:blipFill>
        <p:spPr>
          <a:xfrm>
            <a:off x="2778183" y="454323"/>
            <a:ext cx="6620830" cy="3194581"/>
          </a:xfrm>
          <a:prstGeom prst="rect">
            <a:avLst/>
          </a:prstGeom>
        </p:spPr>
      </p:pic>
      <p:pic>
        <p:nvPicPr>
          <p:cNvPr id="19" name="PA_chenying0907 18"/>
          <p:cNvPicPr>
            <a:picLocks noChangeAspect="1"/>
          </p:cNvPicPr>
          <p:nvPr>
            <p:custDataLst>
              <p:tags r:id="rId19"/>
            </p:custDataLst>
          </p:nvPr>
        </p:nvPicPr>
        <p:blipFill>
          <a:blip r:embed="rId18"/>
          <a:stretch>
            <a:fillRect/>
          </a:stretch>
        </p:blipFill>
        <p:spPr>
          <a:xfrm>
            <a:off x="8276612" y="738225"/>
            <a:ext cx="1191794" cy="1026596"/>
          </a:xfrm>
          <a:prstGeom prst="rect">
            <a:avLst/>
          </a:prstGeom>
        </p:spPr>
      </p:pic>
      <p:sp>
        <p:nvSpPr>
          <p:cNvPr id="7" name="PA_chenying0907 6"/>
          <p:cNvSpPr txBox="1"/>
          <p:nvPr>
            <p:custDataLst>
              <p:tags r:id="rId20"/>
            </p:custDataLst>
          </p:nvPr>
        </p:nvSpPr>
        <p:spPr>
          <a:xfrm>
            <a:off x="2901831" y="3546994"/>
            <a:ext cx="6759615" cy="1107996"/>
          </a:xfrm>
          <a:prstGeom prst="rect">
            <a:avLst/>
          </a:prstGeom>
          <a:noFill/>
        </p:spPr>
        <p:txBody>
          <a:bodyPr wrap="square" rtlCol="0">
            <a:spAutoFit/>
            <a:scene3d>
              <a:camera prst="obliqueBottomRight"/>
              <a:lightRig rig="flat" dir="t"/>
            </a:scene3d>
            <a:sp3d extrusionH="57150" prstMaterial="clear">
              <a:bevelT w="120650" h="38100" prst="artDeco"/>
            </a:sp3d>
          </a:bodyPr>
          <a:lstStyle/>
          <a:p>
            <a:pPr algn="ctr"/>
            <a:r>
              <a:rPr lang="en-US" altLang="zh-CN" sz="6600" b="1" smtClean="0">
                <a:blipFill>
                  <a:blip r:embed="rId21"/>
                  <a:stretch>
                    <a:fillRect/>
                  </a:stretch>
                </a:blipFill>
                <a:effectLst>
                  <a:innerShdw blurRad="63500" dist="50800" dir="5400000">
                    <a:prstClr val="black">
                      <a:alpha val="50000"/>
                    </a:prstClr>
                  </a:innerShdw>
                </a:effectLst>
                <a:latin typeface="Marketing Script" panose="02000505020000020003" pitchFamily="2" charset="-122"/>
                <a:ea typeface="Marketing Script" panose="02000505020000020003" pitchFamily="2" charset="-122"/>
              </a:rPr>
              <a:t>Waiting for </a:t>
            </a:r>
            <a:r>
              <a:rPr lang="en-US" altLang="zh-CN" sz="6600" b="1" smtClean="0">
                <a:blipFill dpi="0" rotWithShape="1">
                  <a:blip r:embed="rId21"/>
                  <a:tile tx="0" ty="0" sx="100000" sy="100000" flip="none" algn="tl"/>
                </a:blipFill>
                <a:effectLst>
                  <a:innerShdw blurRad="63500" dist="50800" dir="5400000">
                    <a:prstClr val="black">
                      <a:alpha val="50000"/>
                    </a:prstClr>
                  </a:innerShdw>
                </a:effectLst>
                <a:latin typeface="Marketing Script" panose="02000505020000020003" pitchFamily="2" charset="-122"/>
                <a:ea typeface="Marketing Script" panose="02000505020000020003" pitchFamily="2" charset="-122"/>
              </a:rPr>
              <a:t>you</a:t>
            </a:r>
            <a:endParaRPr lang="zh-CN" altLang="en-US" sz="6600" b="1">
              <a:blipFill dpi="0" rotWithShape="1">
                <a:blip r:embed="rId21"/>
                <a:tile tx="0" ty="0" sx="100000" sy="100000" flip="none" algn="tl"/>
              </a:blipFill>
              <a:effectLst>
                <a:innerShdw blurRad="63500" dist="50800" dir="5400000">
                  <a:prstClr val="black">
                    <a:alpha val="50000"/>
                  </a:prstClr>
                </a:innerShdw>
              </a:effectLst>
              <a:latin typeface="Marketing Script" panose="02000505020000020003" pitchFamily="2" charset="-122"/>
              <a:ea typeface="Marketing Script" panose="02000505020000020003" pitchFamily="2" charset="-122"/>
            </a:endParaRPr>
          </a:p>
        </p:txBody>
      </p:sp>
    </p:spTree>
    <p:extLst>
      <p:ext uri="{BB962C8B-B14F-4D97-AF65-F5344CB8AC3E}">
        <p14:creationId val="2174656327"/>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600"/>
                            </p:stCondLst>
                            <p:childTnLst>
                              <p:par>
                                <p:cTn id="21" presetID="47"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3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60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sp>
        <p:nvSpPr>
          <p:cNvPr id="2136" name="chenying0907 112"/>
          <p:cNvSpPr/>
          <p:nvPr/>
        </p:nvSpPr>
        <p:spPr bwMode="auto">
          <a:xfrm>
            <a:off x="6302375" y="5619750"/>
            <a:ext cx="236538" cy="215900"/>
          </a:xfrm>
          <a:custGeom>
            <a:gdLst>
              <a:gd name="T0" fmla="*/ 0 w 12"/>
              <a:gd name="T1" fmla="*/ 6 h 11"/>
              <a:gd name="T2" fmla="*/ 6 w 12"/>
              <a:gd name="T3" fmla="*/ 0 h 11"/>
              <a:gd name="T4" fmla="*/ 12 w 12"/>
              <a:gd name="T5" fmla="*/ 6 h 11"/>
              <a:gd name="T6" fmla="*/ 6 w 12"/>
              <a:gd name="T7" fmla="*/ 11 h 11"/>
              <a:gd name="T8" fmla="*/ 0 w 12"/>
              <a:gd name="T9" fmla="*/ 6 h 11"/>
            </a:gdLst>
            <a:cxnLst>
              <a:cxn ang="0">
                <a:pos x="T0" y="T1"/>
              </a:cxn>
              <a:cxn ang="0">
                <a:pos x="T2" y="T3"/>
              </a:cxn>
              <a:cxn ang="0">
                <a:pos x="T4" y="T5"/>
              </a:cxn>
              <a:cxn ang="0">
                <a:pos x="T6" y="T7"/>
              </a:cxn>
              <a:cxn ang="0">
                <a:pos x="T8" y="T9"/>
              </a:cxn>
            </a:cxnLst>
            <a:rect l="0" t="0" r="r" b="b"/>
            <a:pathLst>
              <a:path w="12" h="11">
                <a:moveTo>
                  <a:pt x="0" y="6"/>
                </a:moveTo>
                <a:cubicBezTo>
                  <a:pt x="6" y="6"/>
                  <a:pt x="6" y="5"/>
                  <a:pt x="6" y="0"/>
                </a:cubicBezTo>
                <a:cubicBezTo>
                  <a:pt x="6" y="5"/>
                  <a:pt x="7" y="6"/>
                  <a:pt x="12" y="6"/>
                </a:cubicBezTo>
                <a:cubicBezTo>
                  <a:pt x="7" y="6"/>
                  <a:pt x="6" y="6"/>
                  <a:pt x="6" y="11"/>
                </a:cubicBezTo>
                <a:cubicBezTo>
                  <a:pt x="6" y="6"/>
                  <a:pt x="6" y="6"/>
                  <a:pt x="0" y="6"/>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7" name="chenying0907 113"/>
          <p:cNvSpPr>
            <a:spLocks noEditPoints="1"/>
          </p:cNvSpPr>
          <p:nvPr/>
        </p:nvSpPr>
        <p:spPr bwMode="auto">
          <a:xfrm>
            <a:off x="2222181" y="2215356"/>
            <a:ext cx="1006475" cy="1001713"/>
          </a:xfrm>
          <a:custGeom>
            <a:gdLst>
              <a:gd name="T0" fmla="*/ 19 w 51"/>
              <a:gd name="T1" fmla="*/ 17 h 51"/>
              <a:gd name="T2" fmla="*/ 23 w 51"/>
              <a:gd name="T3" fmla="*/ 22 h 51"/>
              <a:gd name="T4" fmla="*/ 31 w 51"/>
              <a:gd name="T5" fmla="*/ 24 h 51"/>
              <a:gd name="T6" fmla="*/ 25 w 51"/>
              <a:gd name="T7" fmla="*/ 33 h 51"/>
              <a:gd name="T8" fmla="*/ 28 w 51"/>
              <a:gd name="T9" fmla="*/ 20 h 51"/>
              <a:gd name="T10" fmla="*/ 29 w 51"/>
              <a:gd name="T11" fmla="*/ 24 h 51"/>
              <a:gd name="T12" fmla="*/ 35 w 51"/>
              <a:gd name="T13" fmla="*/ 29 h 51"/>
              <a:gd name="T14" fmla="*/ 24 w 51"/>
              <a:gd name="T15" fmla="*/ 35 h 51"/>
              <a:gd name="T16" fmla="*/ 36 w 51"/>
              <a:gd name="T17" fmla="*/ 23 h 51"/>
              <a:gd name="T18" fmla="*/ 15 w 51"/>
              <a:gd name="T19" fmla="*/ 25 h 51"/>
              <a:gd name="T20" fmla="*/ 26 w 51"/>
              <a:gd name="T21" fmla="*/ 36 h 51"/>
              <a:gd name="T22" fmla="*/ 21 w 51"/>
              <a:gd name="T23" fmla="*/ 35 h 51"/>
              <a:gd name="T24" fmla="*/ 24 w 51"/>
              <a:gd name="T25" fmla="*/ 14 h 51"/>
              <a:gd name="T26" fmla="*/ 16 w 51"/>
              <a:gd name="T27" fmla="*/ 19 h 51"/>
              <a:gd name="T28" fmla="*/ 48 w 51"/>
              <a:gd name="T29" fmla="*/ 26 h 51"/>
              <a:gd name="T30" fmla="*/ 46 w 51"/>
              <a:gd name="T31" fmla="*/ 15 h 51"/>
              <a:gd name="T32" fmla="*/ 2 w 51"/>
              <a:gd name="T33" fmla="*/ 29 h 51"/>
              <a:gd name="T34" fmla="*/ 31 w 51"/>
              <a:gd name="T35" fmla="*/ 50 h 51"/>
              <a:gd name="T36" fmla="*/ 47 w 51"/>
              <a:gd name="T37" fmla="*/ 18 h 51"/>
              <a:gd name="T38" fmla="*/ 25 w 51"/>
              <a:gd name="T39" fmla="*/ 1 h 51"/>
              <a:gd name="T40" fmla="*/ 42 w 51"/>
              <a:gd name="T41" fmla="*/ 35 h 51"/>
              <a:gd name="T42" fmla="*/ 12 w 51"/>
              <a:gd name="T43" fmla="*/ 25 h 51"/>
              <a:gd name="T44" fmla="*/ 18 w 51"/>
              <a:gd name="T45" fmla="*/ 38 h 51"/>
              <a:gd name="T46" fmla="*/ 38 w 51"/>
              <a:gd name="T47" fmla="*/ 36 h 51"/>
              <a:gd name="T48" fmla="*/ 37 w 51"/>
              <a:gd name="T49" fmla="*/ 20 h 51"/>
              <a:gd name="T50" fmla="*/ 28 w 51"/>
              <a:gd name="T51" fmla="*/ 10 h 51"/>
              <a:gd name="T52" fmla="*/ 15 w 51"/>
              <a:gd name="T53" fmla="*/ 16 h 51"/>
              <a:gd name="T54" fmla="*/ 31 w 51"/>
              <a:gd name="T55" fmla="*/ 45 h 51"/>
              <a:gd name="T56" fmla="*/ 25 w 51"/>
              <a:gd name="T57" fmla="*/ 45 h 51"/>
              <a:gd name="T58" fmla="*/ 7 w 51"/>
              <a:gd name="T59" fmla="*/ 31 h 51"/>
              <a:gd name="T60" fmla="*/ 39 w 51"/>
              <a:gd name="T61" fmla="*/ 12 h 51"/>
              <a:gd name="T62" fmla="*/ 20 w 51"/>
              <a:gd name="T63" fmla="*/ 6 h 51"/>
              <a:gd name="T64" fmla="*/ 31 w 51"/>
              <a:gd name="T65" fmla="*/ 6 h 51"/>
              <a:gd name="T66" fmla="*/ 30 w 51"/>
              <a:gd name="T67" fmla="*/ 3 h 51"/>
              <a:gd name="T68" fmla="*/ 11 w 51"/>
              <a:gd name="T69" fmla="*/ 9 h 51"/>
              <a:gd name="T70" fmla="*/ 40 w 51"/>
              <a:gd name="T71" fmla="*/ 17 h 51"/>
              <a:gd name="T72" fmla="*/ 38 w 51"/>
              <a:gd name="T73" fmla="*/ 7 h 51"/>
              <a:gd name="T74" fmla="*/ 11 w 51"/>
              <a:gd name="T75" fmla="*/ 30 h 51"/>
              <a:gd name="T76" fmla="*/ 43 w 51"/>
              <a:gd name="T77" fmla="*/ 11 h 51"/>
              <a:gd name="T78" fmla="*/ 42 w 51"/>
              <a:gd name="T79" fmla="*/ 25 h 51"/>
              <a:gd name="T80" fmla="*/ 29 w 51"/>
              <a:gd name="T81" fmla="*/ 11 h 51"/>
              <a:gd name="T82" fmla="*/ 12 w 51"/>
              <a:gd name="T83" fmla="*/ 20 h 51"/>
              <a:gd name="T84" fmla="*/ 34 w 51"/>
              <a:gd name="T85" fmla="*/ 8 h 51"/>
              <a:gd name="T86" fmla="*/ 21 w 51"/>
              <a:gd name="T87" fmla="*/ 9 h 51"/>
              <a:gd name="T88" fmla="*/ 12 w 51"/>
              <a:gd name="T89" fmla="*/ 14 h 51"/>
              <a:gd name="T90" fmla="*/ 12 w 51"/>
              <a:gd name="T91" fmla="*/ 12 h 51"/>
              <a:gd name="T92" fmla="*/ 31 w 51"/>
              <a:gd name="T93" fmla="*/ 7 h 51"/>
              <a:gd name="T94" fmla="*/ 43 w 51"/>
              <a:gd name="T95" fmla="*/ 34 h 51"/>
              <a:gd name="T96" fmla="*/ 28 w 51"/>
              <a:gd name="T97" fmla="*/ 7 h 51"/>
              <a:gd name="T98" fmla="*/ 14 w 51"/>
              <a:gd name="T99" fmla="*/ 12 h 51"/>
              <a:gd name="T100" fmla="*/ 18 w 51"/>
              <a:gd name="T101" fmla="*/ 40 h 51"/>
              <a:gd name="T102" fmla="*/ 18 w 51"/>
              <a:gd name="T103" fmla="*/ 8 h 51"/>
              <a:gd name="T104" fmla="*/ 37 w 51"/>
              <a:gd name="T105" fmla="*/ 38 h 51"/>
              <a:gd name="T106" fmla="*/ 15 w 51"/>
              <a:gd name="T107" fmla="*/ 41 h 51"/>
              <a:gd name="T108" fmla="*/ 42 w 51"/>
              <a:gd name="T109" fmla="*/ 25 h 51"/>
              <a:gd name="T110" fmla="*/ 44 w 51"/>
              <a:gd name="T111" fmla="*/ 22 h 51"/>
              <a:gd name="T112" fmla="*/ 9 w 51"/>
              <a:gd name="T113" fmla="*/ 21 h 51"/>
              <a:gd name="T114" fmla="*/ 10 w 51"/>
              <a:gd name="T115" fmla="*/ 32 h 51"/>
              <a:gd name="T116" fmla="*/ 41 w 51"/>
              <a:gd name="T117" fmla="*/ 36 h 51"/>
              <a:gd name="T118" fmla="*/ 35 w 51"/>
              <a:gd name="T119" fmla="*/ 35 h 51"/>
              <a:gd name="T120" fmla="*/ 39 w 51"/>
              <a:gd name="T121" fmla="*/ 30 h 51"/>
              <a:gd name="T122" fmla="*/ 25 w 51"/>
              <a:gd name="T123" fmla="*/ 11 h 51"/>
              <a:gd name="T124" fmla="*/ 23 w 51"/>
              <a:gd name="T125" fmla="*/ 39 h 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 h="51">
                <a:moveTo>
                  <a:pt x="13" y="48"/>
                </a:moveTo>
                <a:cubicBezTo>
                  <a:pt x="13" y="47"/>
                  <a:pt x="14" y="47"/>
                  <a:pt x="14" y="46"/>
                </a:cubicBezTo>
                <a:cubicBezTo>
                  <a:pt x="14" y="46"/>
                  <a:pt x="14" y="46"/>
                  <a:pt x="14" y="46"/>
                </a:cubicBezTo>
                <a:cubicBezTo>
                  <a:pt x="14" y="46"/>
                  <a:pt x="13" y="47"/>
                  <a:pt x="13" y="47"/>
                </a:cubicBezTo>
                <a:cubicBezTo>
                  <a:pt x="13" y="47"/>
                  <a:pt x="13" y="47"/>
                  <a:pt x="13" y="47"/>
                </a:cubicBezTo>
                <a:cubicBezTo>
                  <a:pt x="13" y="47"/>
                  <a:pt x="13" y="47"/>
                  <a:pt x="13" y="47"/>
                </a:cubicBezTo>
                <a:cubicBezTo>
                  <a:pt x="13" y="47"/>
                  <a:pt x="13" y="47"/>
                  <a:pt x="13" y="47"/>
                </a:cubicBezTo>
                <a:cubicBezTo>
                  <a:pt x="13" y="46"/>
                  <a:pt x="13" y="46"/>
                  <a:pt x="13" y="46"/>
                </a:cubicBezTo>
                <a:cubicBezTo>
                  <a:pt x="14" y="46"/>
                  <a:pt x="14" y="46"/>
                  <a:pt x="15" y="45"/>
                </a:cubicBezTo>
                <a:cubicBezTo>
                  <a:pt x="15" y="45"/>
                  <a:pt x="15" y="45"/>
                  <a:pt x="15" y="45"/>
                </a:cubicBezTo>
                <a:cubicBezTo>
                  <a:pt x="15" y="45"/>
                  <a:pt x="15" y="45"/>
                  <a:pt x="15" y="45"/>
                </a:cubicBezTo>
                <a:cubicBezTo>
                  <a:pt x="16" y="45"/>
                  <a:pt x="16" y="45"/>
                  <a:pt x="15" y="46"/>
                </a:cubicBezTo>
                <a:cubicBezTo>
                  <a:pt x="15" y="46"/>
                  <a:pt x="15" y="46"/>
                  <a:pt x="15" y="46"/>
                </a:cubicBezTo>
                <a:cubicBezTo>
                  <a:pt x="15" y="47"/>
                  <a:pt x="15" y="47"/>
                  <a:pt x="15" y="48"/>
                </a:cubicBezTo>
                <a:cubicBezTo>
                  <a:pt x="15" y="48"/>
                  <a:pt x="15" y="48"/>
                  <a:pt x="15" y="49"/>
                </a:cubicBezTo>
                <a:cubicBezTo>
                  <a:pt x="15" y="49"/>
                  <a:pt x="15" y="49"/>
                  <a:pt x="15" y="49"/>
                </a:cubicBezTo>
                <a:cubicBezTo>
                  <a:pt x="15" y="49"/>
                  <a:pt x="15" y="49"/>
                  <a:pt x="15" y="49"/>
                </a:cubicBezTo>
                <a:cubicBezTo>
                  <a:pt x="15" y="48"/>
                  <a:pt x="15" y="47"/>
                  <a:pt x="15" y="47"/>
                </a:cubicBezTo>
                <a:cubicBezTo>
                  <a:pt x="15" y="46"/>
                  <a:pt x="15" y="46"/>
                  <a:pt x="15" y="46"/>
                </a:cubicBezTo>
                <a:cubicBezTo>
                  <a:pt x="15" y="46"/>
                  <a:pt x="15" y="46"/>
                  <a:pt x="15" y="46"/>
                </a:cubicBezTo>
                <a:cubicBezTo>
                  <a:pt x="14" y="46"/>
                  <a:pt x="14" y="47"/>
                  <a:pt x="14" y="47"/>
                </a:cubicBezTo>
                <a:cubicBezTo>
                  <a:pt x="14" y="47"/>
                  <a:pt x="14" y="47"/>
                  <a:pt x="14" y="47"/>
                </a:cubicBezTo>
                <a:cubicBezTo>
                  <a:pt x="14" y="48"/>
                  <a:pt x="13" y="48"/>
                  <a:pt x="13" y="48"/>
                </a:cubicBezTo>
                <a:close/>
                <a:moveTo>
                  <a:pt x="36" y="23"/>
                </a:moveTo>
                <a:cubicBezTo>
                  <a:pt x="36" y="23"/>
                  <a:pt x="36" y="23"/>
                  <a:pt x="36" y="24"/>
                </a:cubicBezTo>
                <a:cubicBezTo>
                  <a:pt x="36" y="24"/>
                  <a:pt x="36" y="24"/>
                  <a:pt x="36" y="24"/>
                </a:cubicBezTo>
                <a:cubicBezTo>
                  <a:pt x="37" y="24"/>
                  <a:pt x="37" y="25"/>
                  <a:pt x="37" y="25"/>
                </a:cubicBezTo>
                <a:cubicBezTo>
                  <a:pt x="37" y="25"/>
                  <a:pt x="37" y="25"/>
                  <a:pt x="37" y="26"/>
                </a:cubicBezTo>
                <a:cubicBezTo>
                  <a:pt x="37" y="26"/>
                  <a:pt x="37" y="26"/>
                  <a:pt x="37" y="27"/>
                </a:cubicBezTo>
                <a:cubicBezTo>
                  <a:pt x="37" y="27"/>
                  <a:pt x="37" y="27"/>
                  <a:pt x="37" y="27"/>
                </a:cubicBezTo>
                <a:cubicBezTo>
                  <a:pt x="37" y="27"/>
                  <a:pt x="37" y="27"/>
                  <a:pt x="37" y="27"/>
                </a:cubicBezTo>
                <a:cubicBezTo>
                  <a:pt x="37" y="27"/>
                  <a:pt x="37" y="28"/>
                  <a:pt x="36" y="28"/>
                </a:cubicBezTo>
                <a:cubicBezTo>
                  <a:pt x="36" y="29"/>
                  <a:pt x="36" y="29"/>
                  <a:pt x="36" y="30"/>
                </a:cubicBezTo>
                <a:cubicBezTo>
                  <a:pt x="36" y="30"/>
                  <a:pt x="35" y="31"/>
                  <a:pt x="35" y="31"/>
                </a:cubicBezTo>
                <a:cubicBezTo>
                  <a:pt x="35" y="31"/>
                  <a:pt x="34" y="32"/>
                  <a:pt x="34" y="32"/>
                </a:cubicBezTo>
                <a:cubicBezTo>
                  <a:pt x="34" y="32"/>
                  <a:pt x="34" y="32"/>
                  <a:pt x="34" y="32"/>
                </a:cubicBezTo>
                <a:cubicBezTo>
                  <a:pt x="33" y="33"/>
                  <a:pt x="33" y="33"/>
                  <a:pt x="32" y="34"/>
                </a:cubicBezTo>
                <a:cubicBezTo>
                  <a:pt x="32" y="34"/>
                  <a:pt x="32" y="34"/>
                  <a:pt x="32" y="34"/>
                </a:cubicBezTo>
                <a:cubicBezTo>
                  <a:pt x="32" y="34"/>
                  <a:pt x="32" y="34"/>
                  <a:pt x="32" y="34"/>
                </a:cubicBezTo>
                <a:cubicBezTo>
                  <a:pt x="31" y="34"/>
                  <a:pt x="31" y="34"/>
                  <a:pt x="31" y="35"/>
                </a:cubicBezTo>
                <a:cubicBezTo>
                  <a:pt x="31" y="35"/>
                  <a:pt x="30" y="35"/>
                  <a:pt x="30" y="35"/>
                </a:cubicBezTo>
                <a:cubicBezTo>
                  <a:pt x="30" y="35"/>
                  <a:pt x="29" y="35"/>
                  <a:pt x="29" y="36"/>
                </a:cubicBezTo>
                <a:cubicBezTo>
                  <a:pt x="29" y="36"/>
                  <a:pt x="28" y="36"/>
                  <a:pt x="28" y="36"/>
                </a:cubicBezTo>
                <a:cubicBezTo>
                  <a:pt x="27" y="36"/>
                  <a:pt x="27" y="36"/>
                  <a:pt x="27" y="36"/>
                </a:cubicBezTo>
                <a:cubicBezTo>
                  <a:pt x="26" y="36"/>
                  <a:pt x="26" y="37"/>
                  <a:pt x="25" y="37"/>
                </a:cubicBezTo>
                <a:cubicBezTo>
                  <a:pt x="25" y="37"/>
                  <a:pt x="25" y="37"/>
                  <a:pt x="25" y="37"/>
                </a:cubicBezTo>
                <a:cubicBezTo>
                  <a:pt x="25" y="36"/>
                  <a:pt x="24" y="36"/>
                  <a:pt x="24" y="36"/>
                </a:cubicBezTo>
                <a:cubicBezTo>
                  <a:pt x="23" y="36"/>
                  <a:pt x="23" y="36"/>
                  <a:pt x="22" y="36"/>
                </a:cubicBezTo>
                <a:cubicBezTo>
                  <a:pt x="22" y="36"/>
                  <a:pt x="22" y="36"/>
                  <a:pt x="22" y="36"/>
                </a:cubicBezTo>
                <a:cubicBezTo>
                  <a:pt x="21" y="36"/>
                  <a:pt x="21" y="36"/>
                  <a:pt x="21" y="35"/>
                </a:cubicBezTo>
                <a:cubicBezTo>
                  <a:pt x="21" y="35"/>
                  <a:pt x="21" y="35"/>
                  <a:pt x="20" y="35"/>
                </a:cubicBezTo>
                <a:cubicBezTo>
                  <a:pt x="20" y="35"/>
                  <a:pt x="20" y="35"/>
                  <a:pt x="20" y="35"/>
                </a:cubicBezTo>
                <a:cubicBezTo>
                  <a:pt x="19" y="34"/>
                  <a:pt x="19" y="34"/>
                  <a:pt x="19" y="34"/>
                </a:cubicBezTo>
                <a:cubicBezTo>
                  <a:pt x="19" y="34"/>
                  <a:pt x="19" y="34"/>
                  <a:pt x="19" y="34"/>
                </a:cubicBezTo>
                <a:cubicBezTo>
                  <a:pt x="19" y="34"/>
                  <a:pt x="18" y="33"/>
                  <a:pt x="18" y="33"/>
                </a:cubicBezTo>
                <a:cubicBezTo>
                  <a:pt x="18" y="33"/>
                  <a:pt x="18" y="33"/>
                  <a:pt x="18" y="33"/>
                </a:cubicBezTo>
                <a:cubicBezTo>
                  <a:pt x="17" y="32"/>
                  <a:pt x="17" y="32"/>
                  <a:pt x="17" y="32"/>
                </a:cubicBezTo>
                <a:cubicBezTo>
                  <a:pt x="17" y="31"/>
                  <a:pt x="16" y="31"/>
                  <a:pt x="16" y="31"/>
                </a:cubicBezTo>
                <a:cubicBezTo>
                  <a:pt x="16" y="31"/>
                  <a:pt x="16" y="30"/>
                  <a:pt x="16" y="30"/>
                </a:cubicBezTo>
                <a:cubicBezTo>
                  <a:pt x="16" y="30"/>
                  <a:pt x="16" y="30"/>
                  <a:pt x="16" y="30"/>
                </a:cubicBezTo>
                <a:cubicBezTo>
                  <a:pt x="16" y="29"/>
                  <a:pt x="15" y="29"/>
                  <a:pt x="15" y="29"/>
                </a:cubicBezTo>
                <a:cubicBezTo>
                  <a:pt x="15" y="28"/>
                  <a:pt x="15" y="28"/>
                  <a:pt x="15" y="27"/>
                </a:cubicBezTo>
                <a:cubicBezTo>
                  <a:pt x="15" y="27"/>
                  <a:pt x="15" y="27"/>
                  <a:pt x="15" y="27"/>
                </a:cubicBezTo>
                <a:cubicBezTo>
                  <a:pt x="15" y="26"/>
                  <a:pt x="15" y="26"/>
                  <a:pt x="15" y="25"/>
                </a:cubicBezTo>
                <a:cubicBezTo>
                  <a:pt x="15" y="25"/>
                  <a:pt x="15" y="24"/>
                  <a:pt x="15" y="24"/>
                </a:cubicBezTo>
                <a:cubicBezTo>
                  <a:pt x="15" y="24"/>
                  <a:pt x="15" y="23"/>
                  <a:pt x="15" y="23"/>
                </a:cubicBezTo>
                <a:cubicBezTo>
                  <a:pt x="15" y="23"/>
                  <a:pt x="15" y="23"/>
                  <a:pt x="15" y="23"/>
                </a:cubicBezTo>
                <a:cubicBezTo>
                  <a:pt x="16" y="22"/>
                  <a:pt x="16" y="22"/>
                  <a:pt x="16" y="21"/>
                </a:cubicBezTo>
                <a:cubicBezTo>
                  <a:pt x="16" y="21"/>
                  <a:pt x="16" y="21"/>
                  <a:pt x="16" y="21"/>
                </a:cubicBezTo>
                <a:cubicBezTo>
                  <a:pt x="16" y="21"/>
                  <a:pt x="16" y="21"/>
                  <a:pt x="16" y="20"/>
                </a:cubicBezTo>
                <a:cubicBezTo>
                  <a:pt x="17" y="20"/>
                  <a:pt x="17" y="19"/>
                  <a:pt x="17" y="19"/>
                </a:cubicBezTo>
                <a:cubicBezTo>
                  <a:pt x="18" y="18"/>
                  <a:pt x="18" y="18"/>
                  <a:pt x="19" y="17"/>
                </a:cubicBezTo>
                <a:cubicBezTo>
                  <a:pt x="19" y="17"/>
                  <a:pt x="20" y="17"/>
                  <a:pt x="20" y="17"/>
                </a:cubicBezTo>
                <a:cubicBezTo>
                  <a:pt x="20" y="16"/>
                  <a:pt x="21" y="16"/>
                  <a:pt x="22" y="16"/>
                </a:cubicBezTo>
                <a:cubicBezTo>
                  <a:pt x="22" y="16"/>
                  <a:pt x="22" y="16"/>
                  <a:pt x="23" y="16"/>
                </a:cubicBezTo>
                <a:cubicBezTo>
                  <a:pt x="24" y="16"/>
                  <a:pt x="24" y="15"/>
                  <a:pt x="25" y="16"/>
                </a:cubicBezTo>
                <a:cubicBezTo>
                  <a:pt x="26" y="16"/>
                  <a:pt x="26" y="16"/>
                  <a:pt x="27" y="16"/>
                </a:cubicBezTo>
                <a:cubicBezTo>
                  <a:pt x="27" y="16"/>
                  <a:pt x="27" y="16"/>
                  <a:pt x="27" y="16"/>
                </a:cubicBezTo>
                <a:cubicBezTo>
                  <a:pt x="28" y="16"/>
                  <a:pt x="28" y="16"/>
                  <a:pt x="28" y="16"/>
                </a:cubicBezTo>
                <a:cubicBezTo>
                  <a:pt x="28" y="16"/>
                  <a:pt x="29" y="16"/>
                  <a:pt x="29" y="16"/>
                </a:cubicBezTo>
                <a:cubicBezTo>
                  <a:pt x="29" y="16"/>
                  <a:pt x="29" y="16"/>
                  <a:pt x="30" y="16"/>
                </a:cubicBezTo>
                <a:cubicBezTo>
                  <a:pt x="30" y="16"/>
                  <a:pt x="30" y="16"/>
                  <a:pt x="31" y="17"/>
                </a:cubicBezTo>
                <a:cubicBezTo>
                  <a:pt x="31" y="17"/>
                  <a:pt x="31" y="17"/>
                  <a:pt x="32" y="17"/>
                </a:cubicBezTo>
                <a:cubicBezTo>
                  <a:pt x="32" y="17"/>
                  <a:pt x="33" y="18"/>
                  <a:pt x="33" y="18"/>
                </a:cubicBezTo>
                <a:cubicBezTo>
                  <a:pt x="34" y="18"/>
                  <a:pt x="34" y="19"/>
                  <a:pt x="34" y="19"/>
                </a:cubicBezTo>
                <a:cubicBezTo>
                  <a:pt x="35" y="19"/>
                  <a:pt x="35" y="20"/>
                  <a:pt x="35" y="20"/>
                </a:cubicBezTo>
                <a:cubicBezTo>
                  <a:pt x="35" y="20"/>
                  <a:pt x="35" y="21"/>
                  <a:pt x="35" y="21"/>
                </a:cubicBezTo>
                <a:cubicBezTo>
                  <a:pt x="36" y="21"/>
                  <a:pt x="36" y="21"/>
                  <a:pt x="36" y="21"/>
                </a:cubicBezTo>
                <a:cubicBezTo>
                  <a:pt x="36" y="22"/>
                  <a:pt x="36" y="22"/>
                  <a:pt x="36" y="22"/>
                </a:cubicBezTo>
                <a:cubicBezTo>
                  <a:pt x="36" y="23"/>
                  <a:pt x="36" y="23"/>
                  <a:pt x="36" y="23"/>
                </a:cubicBezTo>
                <a:cubicBezTo>
                  <a:pt x="36" y="23"/>
                  <a:pt x="36" y="23"/>
                  <a:pt x="36" y="23"/>
                </a:cubicBezTo>
                <a:close/>
                <a:moveTo>
                  <a:pt x="22" y="26"/>
                </a:moveTo>
                <a:cubicBezTo>
                  <a:pt x="22" y="26"/>
                  <a:pt x="22" y="26"/>
                  <a:pt x="22" y="26"/>
                </a:cubicBezTo>
                <a:cubicBezTo>
                  <a:pt x="22" y="26"/>
                  <a:pt x="22" y="26"/>
                  <a:pt x="22" y="26"/>
                </a:cubicBezTo>
                <a:cubicBezTo>
                  <a:pt x="21" y="26"/>
                  <a:pt x="21" y="26"/>
                  <a:pt x="21" y="26"/>
                </a:cubicBezTo>
                <a:cubicBezTo>
                  <a:pt x="20" y="25"/>
                  <a:pt x="20" y="25"/>
                  <a:pt x="19" y="25"/>
                </a:cubicBezTo>
                <a:cubicBezTo>
                  <a:pt x="19" y="25"/>
                  <a:pt x="19" y="25"/>
                  <a:pt x="18" y="25"/>
                </a:cubicBezTo>
                <a:cubicBezTo>
                  <a:pt x="18" y="25"/>
                  <a:pt x="18" y="26"/>
                  <a:pt x="18" y="26"/>
                </a:cubicBezTo>
                <a:cubicBezTo>
                  <a:pt x="18" y="26"/>
                  <a:pt x="18" y="26"/>
                  <a:pt x="18" y="27"/>
                </a:cubicBezTo>
                <a:cubicBezTo>
                  <a:pt x="18" y="27"/>
                  <a:pt x="18" y="27"/>
                  <a:pt x="18" y="27"/>
                </a:cubicBezTo>
                <a:cubicBezTo>
                  <a:pt x="18" y="27"/>
                  <a:pt x="19" y="27"/>
                  <a:pt x="19" y="27"/>
                </a:cubicBezTo>
                <a:cubicBezTo>
                  <a:pt x="19" y="27"/>
                  <a:pt x="19" y="27"/>
                  <a:pt x="20" y="26"/>
                </a:cubicBezTo>
                <a:cubicBezTo>
                  <a:pt x="21" y="26"/>
                  <a:pt x="21" y="26"/>
                  <a:pt x="22" y="26"/>
                </a:cubicBezTo>
                <a:cubicBezTo>
                  <a:pt x="22" y="26"/>
                  <a:pt x="22" y="26"/>
                  <a:pt x="22" y="26"/>
                </a:cubicBezTo>
                <a:close/>
                <a:moveTo>
                  <a:pt x="21" y="26"/>
                </a:moveTo>
                <a:cubicBezTo>
                  <a:pt x="21" y="26"/>
                  <a:pt x="21" y="26"/>
                  <a:pt x="21" y="26"/>
                </a:cubicBezTo>
                <a:cubicBezTo>
                  <a:pt x="21" y="26"/>
                  <a:pt x="21" y="26"/>
                  <a:pt x="21" y="26"/>
                </a:cubicBezTo>
                <a:cubicBezTo>
                  <a:pt x="20" y="26"/>
                  <a:pt x="20" y="26"/>
                  <a:pt x="20" y="26"/>
                </a:cubicBezTo>
                <a:cubicBezTo>
                  <a:pt x="19" y="26"/>
                  <a:pt x="19" y="25"/>
                  <a:pt x="19" y="25"/>
                </a:cubicBezTo>
                <a:cubicBezTo>
                  <a:pt x="19" y="25"/>
                  <a:pt x="19" y="26"/>
                  <a:pt x="19" y="26"/>
                </a:cubicBezTo>
                <a:cubicBezTo>
                  <a:pt x="19" y="26"/>
                  <a:pt x="19" y="26"/>
                  <a:pt x="19" y="26"/>
                </a:cubicBezTo>
                <a:cubicBezTo>
                  <a:pt x="19" y="26"/>
                  <a:pt x="20" y="26"/>
                  <a:pt x="21" y="26"/>
                </a:cubicBezTo>
                <a:close/>
                <a:moveTo>
                  <a:pt x="22" y="23"/>
                </a:moveTo>
                <a:cubicBezTo>
                  <a:pt x="22" y="23"/>
                  <a:pt x="22" y="23"/>
                  <a:pt x="22" y="23"/>
                </a:cubicBezTo>
                <a:cubicBezTo>
                  <a:pt x="22" y="23"/>
                  <a:pt x="22" y="23"/>
                  <a:pt x="22" y="23"/>
                </a:cubicBezTo>
                <a:cubicBezTo>
                  <a:pt x="21" y="23"/>
                  <a:pt x="21" y="23"/>
                  <a:pt x="21" y="23"/>
                </a:cubicBezTo>
                <a:cubicBezTo>
                  <a:pt x="21" y="23"/>
                  <a:pt x="21" y="22"/>
                  <a:pt x="21" y="22"/>
                </a:cubicBezTo>
                <a:cubicBezTo>
                  <a:pt x="21" y="22"/>
                  <a:pt x="21" y="22"/>
                  <a:pt x="20" y="22"/>
                </a:cubicBezTo>
                <a:cubicBezTo>
                  <a:pt x="20" y="22"/>
                  <a:pt x="20" y="22"/>
                  <a:pt x="20" y="22"/>
                </a:cubicBezTo>
                <a:cubicBezTo>
                  <a:pt x="20" y="21"/>
                  <a:pt x="20" y="21"/>
                  <a:pt x="19" y="21"/>
                </a:cubicBezTo>
                <a:cubicBezTo>
                  <a:pt x="19" y="21"/>
                  <a:pt x="19" y="21"/>
                  <a:pt x="19" y="22"/>
                </a:cubicBezTo>
                <a:cubicBezTo>
                  <a:pt x="19" y="22"/>
                  <a:pt x="19" y="22"/>
                  <a:pt x="19" y="22"/>
                </a:cubicBezTo>
                <a:cubicBezTo>
                  <a:pt x="19" y="22"/>
                  <a:pt x="18" y="23"/>
                  <a:pt x="18" y="23"/>
                </a:cubicBezTo>
                <a:cubicBezTo>
                  <a:pt x="18" y="23"/>
                  <a:pt x="18" y="23"/>
                  <a:pt x="19" y="23"/>
                </a:cubicBezTo>
                <a:cubicBezTo>
                  <a:pt x="19" y="23"/>
                  <a:pt x="19" y="23"/>
                  <a:pt x="19" y="23"/>
                </a:cubicBezTo>
                <a:cubicBezTo>
                  <a:pt x="20" y="23"/>
                  <a:pt x="21" y="24"/>
                  <a:pt x="21" y="24"/>
                </a:cubicBezTo>
                <a:cubicBezTo>
                  <a:pt x="21" y="24"/>
                  <a:pt x="22" y="24"/>
                  <a:pt x="22" y="24"/>
                </a:cubicBezTo>
                <a:cubicBezTo>
                  <a:pt x="22" y="24"/>
                  <a:pt x="22" y="23"/>
                  <a:pt x="22" y="23"/>
                </a:cubicBezTo>
                <a:close/>
                <a:moveTo>
                  <a:pt x="21" y="23"/>
                </a:moveTo>
                <a:cubicBezTo>
                  <a:pt x="21" y="23"/>
                  <a:pt x="21" y="23"/>
                  <a:pt x="21" y="23"/>
                </a:cubicBezTo>
                <a:cubicBezTo>
                  <a:pt x="21" y="23"/>
                  <a:pt x="21" y="23"/>
                  <a:pt x="21" y="23"/>
                </a:cubicBezTo>
                <a:cubicBezTo>
                  <a:pt x="21" y="22"/>
                  <a:pt x="20" y="22"/>
                  <a:pt x="20" y="22"/>
                </a:cubicBezTo>
                <a:cubicBezTo>
                  <a:pt x="20" y="22"/>
                  <a:pt x="19" y="22"/>
                  <a:pt x="19" y="22"/>
                </a:cubicBezTo>
                <a:cubicBezTo>
                  <a:pt x="19" y="22"/>
                  <a:pt x="19" y="22"/>
                  <a:pt x="19" y="23"/>
                </a:cubicBezTo>
                <a:cubicBezTo>
                  <a:pt x="20" y="23"/>
                  <a:pt x="20" y="23"/>
                  <a:pt x="21" y="23"/>
                </a:cubicBezTo>
                <a:close/>
                <a:moveTo>
                  <a:pt x="24" y="23"/>
                </a:moveTo>
                <a:cubicBezTo>
                  <a:pt x="24" y="22"/>
                  <a:pt x="24" y="22"/>
                  <a:pt x="24" y="22"/>
                </a:cubicBezTo>
                <a:cubicBezTo>
                  <a:pt x="24" y="21"/>
                  <a:pt x="24" y="21"/>
                  <a:pt x="23" y="21"/>
                </a:cubicBezTo>
                <a:cubicBezTo>
                  <a:pt x="23" y="20"/>
                  <a:pt x="23" y="20"/>
                  <a:pt x="23" y="20"/>
                </a:cubicBezTo>
                <a:cubicBezTo>
                  <a:pt x="22" y="20"/>
                  <a:pt x="22" y="20"/>
                  <a:pt x="22" y="20"/>
                </a:cubicBezTo>
                <a:cubicBezTo>
                  <a:pt x="22" y="20"/>
                  <a:pt x="22" y="20"/>
                  <a:pt x="22" y="20"/>
                </a:cubicBezTo>
                <a:cubicBezTo>
                  <a:pt x="22" y="20"/>
                  <a:pt x="22" y="20"/>
                  <a:pt x="22" y="20"/>
                </a:cubicBezTo>
                <a:cubicBezTo>
                  <a:pt x="22" y="21"/>
                  <a:pt x="22" y="21"/>
                  <a:pt x="22" y="21"/>
                </a:cubicBezTo>
                <a:cubicBezTo>
                  <a:pt x="22" y="21"/>
                  <a:pt x="23" y="22"/>
                  <a:pt x="23" y="22"/>
                </a:cubicBezTo>
                <a:cubicBezTo>
                  <a:pt x="23" y="22"/>
                  <a:pt x="23" y="22"/>
                  <a:pt x="23" y="22"/>
                </a:cubicBezTo>
                <a:cubicBezTo>
                  <a:pt x="23" y="23"/>
                  <a:pt x="24" y="23"/>
                  <a:pt x="24" y="23"/>
                </a:cubicBezTo>
                <a:close/>
                <a:moveTo>
                  <a:pt x="23" y="22"/>
                </a:moveTo>
                <a:cubicBezTo>
                  <a:pt x="23" y="22"/>
                  <a:pt x="23" y="22"/>
                  <a:pt x="23" y="22"/>
                </a:cubicBezTo>
                <a:cubicBezTo>
                  <a:pt x="23" y="22"/>
                  <a:pt x="23" y="22"/>
                  <a:pt x="23" y="22"/>
                </a:cubicBezTo>
                <a:cubicBezTo>
                  <a:pt x="23" y="22"/>
                  <a:pt x="23" y="22"/>
                  <a:pt x="23" y="21"/>
                </a:cubicBezTo>
                <a:cubicBezTo>
                  <a:pt x="23" y="21"/>
                  <a:pt x="23" y="20"/>
                  <a:pt x="22" y="20"/>
                </a:cubicBezTo>
                <a:cubicBezTo>
                  <a:pt x="22" y="20"/>
                  <a:pt x="22" y="20"/>
                  <a:pt x="22" y="20"/>
                </a:cubicBezTo>
                <a:cubicBezTo>
                  <a:pt x="23" y="21"/>
                  <a:pt x="23" y="21"/>
                  <a:pt x="23" y="22"/>
                </a:cubicBezTo>
                <a:close/>
                <a:moveTo>
                  <a:pt x="26" y="18"/>
                </a:moveTo>
                <a:cubicBezTo>
                  <a:pt x="26" y="18"/>
                  <a:pt x="26" y="18"/>
                  <a:pt x="26" y="18"/>
                </a:cubicBezTo>
                <a:cubicBezTo>
                  <a:pt x="25" y="18"/>
                  <a:pt x="25" y="19"/>
                  <a:pt x="25" y="19"/>
                </a:cubicBezTo>
                <a:cubicBezTo>
                  <a:pt x="25" y="19"/>
                  <a:pt x="25" y="19"/>
                  <a:pt x="25" y="19"/>
                </a:cubicBezTo>
                <a:cubicBezTo>
                  <a:pt x="25" y="19"/>
                  <a:pt x="25" y="19"/>
                  <a:pt x="25" y="19"/>
                </a:cubicBezTo>
                <a:cubicBezTo>
                  <a:pt x="25" y="20"/>
                  <a:pt x="25" y="21"/>
                  <a:pt x="25" y="21"/>
                </a:cubicBezTo>
                <a:cubicBezTo>
                  <a:pt x="25" y="21"/>
                  <a:pt x="25" y="22"/>
                  <a:pt x="25" y="22"/>
                </a:cubicBezTo>
                <a:cubicBezTo>
                  <a:pt x="25" y="22"/>
                  <a:pt x="25" y="22"/>
                  <a:pt x="25" y="22"/>
                </a:cubicBezTo>
                <a:cubicBezTo>
                  <a:pt x="25" y="23"/>
                  <a:pt x="25" y="23"/>
                  <a:pt x="26" y="23"/>
                </a:cubicBezTo>
                <a:cubicBezTo>
                  <a:pt x="26" y="23"/>
                  <a:pt x="26" y="23"/>
                  <a:pt x="26" y="23"/>
                </a:cubicBezTo>
                <a:cubicBezTo>
                  <a:pt x="26" y="23"/>
                  <a:pt x="26" y="23"/>
                  <a:pt x="26" y="23"/>
                </a:cubicBezTo>
                <a:cubicBezTo>
                  <a:pt x="26" y="22"/>
                  <a:pt x="26" y="22"/>
                  <a:pt x="27" y="22"/>
                </a:cubicBezTo>
                <a:cubicBezTo>
                  <a:pt x="27" y="22"/>
                  <a:pt x="27" y="22"/>
                  <a:pt x="27" y="22"/>
                </a:cubicBezTo>
                <a:cubicBezTo>
                  <a:pt x="27" y="22"/>
                  <a:pt x="27" y="22"/>
                  <a:pt x="27" y="21"/>
                </a:cubicBezTo>
                <a:cubicBezTo>
                  <a:pt x="27" y="21"/>
                  <a:pt x="27" y="20"/>
                  <a:pt x="27" y="20"/>
                </a:cubicBezTo>
                <a:cubicBezTo>
                  <a:pt x="27" y="19"/>
                  <a:pt x="27" y="19"/>
                  <a:pt x="26" y="18"/>
                </a:cubicBezTo>
                <a:cubicBezTo>
                  <a:pt x="26" y="18"/>
                  <a:pt x="26" y="18"/>
                  <a:pt x="26" y="18"/>
                </a:cubicBezTo>
                <a:close/>
                <a:moveTo>
                  <a:pt x="25" y="19"/>
                </a:moveTo>
                <a:cubicBezTo>
                  <a:pt x="25" y="19"/>
                  <a:pt x="25" y="19"/>
                  <a:pt x="25" y="19"/>
                </a:cubicBezTo>
                <a:cubicBezTo>
                  <a:pt x="25" y="19"/>
                  <a:pt x="25" y="19"/>
                  <a:pt x="25" y="19"/>
                </a:cubicBezTo>
                <a:cubicBezTo>
                  <a:pt x="25" y="19"/>
                  <a:pt x="25" y="20"/>
                  <a:pt x="25" y="20"/>
                </a:cubicBezTo>
                <a:cubicBezTo>
                  <a:pt x="25" y="20"/>
                  <a:pt x="26" y="20"/>
                  <a:pt x="26" y="20"/>
                </a:cubicBezTo>
                <a:cubicBezTo>
                  <a:pt x="26" y="21"/>
                  <a:pt x="26" y="21"/>
                  <a:pt x="26" y="21"/>
                </a:cubicBezTo>
                <a:cubicBezTo>
                  <a:pt x="26" y="21"/>
                  <a:pt x="26" y="21"/>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2"/>
                  <a:pt x="26" y="22"/>
                  <a:pt x="26" y="22"/>
                </a:cubicBezTo>
                <a:cubicBezTo>
                  <a:pt x="26" y="21"/>
                  <a:pt x="26" y="21"/>
                  <a:pt x="26" y="21"/>
                </a:cubicBezTo>
                <a:cubicBezTo>
                  <a:pt x="27" y="21"/>
                  <a:pt x="27" y="20"/>
                  <a:pt x="26" y="20"/>
                </a:cubicBezTo>
                <a:cubicBezTo>
                  <a:pt x="26" y="19"/>
                  <a:pt x="26" y="19"/>
                  <a:pt x="26" y="19"/>
                </a:cubicBezTo>
                <a:cubicBezTo>
                  <a:pt x="26" y="19"/>
                  <a:pt x="26" y="19"/>
                  <a:pt x="26" y="19"/>
                </a:cubicBezTo>
                <a:cubicBezTo>
                  <a:pt x="26" y="19"/>
                  <a:pt x="25" y="19"/>
                  <a:pt x="25" y="19"/>
                </a:cubicBezTo>
                <a:close/>
                <a:moveTo>
                  <a:pt x="29" y="23"/>
                </a:moveTo>
                <a:cubicBezTo>
                  <a:pt x="29" y="23"/>
                  <a:pt x="29" y="23"/>
                  <a:pt x="29" y="23"/>
                </a:cubicBezTo>
                <a:cubicBezTo>
                  <a:pt x="30" y="22"/>
                  <a:pt x="30" y="22"/>
                  <a:pt x="30" y="22"/>
                </a:cubicBezTo>
                <a:cubicBezTo>
                  <a:pt x="31" y="22"/>
                  <a:pt x="31" y="22"/>
                  <a:pt x="31" y="21"/>
                </a:cubicBezTo>
                <a:cubicBezTo>
                  <a:pt x="31" y="21"/>
                  <a:pt x="31" y="21"/>
                  <a:pt x="31" y="21"/>
                </a:cubicBezTo>
                <a:cubicBezTo>
                  <a:pt x="31" y="21"/>
                  <a:pt x="31" y="21"/>
                  <a:pt x="31" y="21"/>
                </a:cubicBezTo>
                <a:cubicBezTo>
                  <a:pt x="31" y="20"/>
                  <a:pt x="30" y="20"/>
                  <a:pt x="30" y="20"/>
                </a:cubicBezTo>
                <a:cubicBezTo>
                  <a:pt x="30" y="19"/>
                  <a:pt x="30" y="19"/>
                  <a:pt x="30" y="20"/>
                </a:cubicBezTo>
                <a:cubicBezTo>
                  <a:pt x="29" y="20"/>
                  <a:pt x="29" y="20"/>
                  <a:pt x="29" y="20"/>
                </a:cubicBezTo>
                <a:cubicBezTo>
                  <a:pt x="29" y="21"/>
                  <a:pt x="29" y="21"/>
                  <a:pt x="29" y="21"/>
                </a:cubicBezTo>
                <a:cubicBezTo>
                  <a:pt x="29" y="21"/>
                  <a:pt x="29" y="22"/>
                  <a:pt x="29" y="22"/>
                </a:cubicBezTo>
                <a:cubicBezTo>
                  <a:pt x="29" y="22"/>
                  <a:pt x="29" y="22"/>
                  <a:pt x="29" y="23"/>
                </a:cubicBezTo>
                <a:close/>
                <a:moveTo>
                  <a:pt x="30" y="22"/>
                </a:moveTo>
                <a:cubicBezTo>
                  <a:pt x="30" y="22"/>
                  <a:pt x="30" y="22"/>
                  <a:pt x="30" y="22"/>
                </a:cubicBezTo>
                <a:cubicBezTo>
                  <a:pt x="30" y="22"/>
                  <a:pt x="31" y="21"/>
                  <a:pt x="31" y="21"/>
                </a:cubicBezTo>
                <a:cubicBezTo>
                  <a:pt x="31" y="21"/>
                  <a:pt x="30" y="20"/>
                  <a:pt x="30" y="20"/>
                </a:cubicBezTo>
                <a:cubicBezTo>
                  <a:pt x="30" y="20"/>
                  <a:pt x="30" y="20"/>
                  <a:pt x="30" y="20"/>
                </a:cubicBezTo>
                <a:cubicBezTo>
                  <a:pt x="30" y="21"/>
                  <a:pt x="30" y="21"/>
                  <a:pt x="30" y="22"/>
                </a:cubicBezTo>
                <a:close/>
                <a:moveTo>
                  <a:pt x="33" y="26"/>
                </a:moveTo>
                <a:cubicBezTo>
                  <a:pt x="34" y="25"/>
                  <a:pt x="34" y="25"/>
                  <a:pt x="34" y="25"/>
                </a:cubicBezTo>
                <a:cubicBezTo>
                  <a:pt x="34" y="25"/>
                  <a:pt x="34" y="25"/>
                  <a:pt x="34" y="25"/>
                </a:cubicBezTo>
                <a:cubicBezTo>
                  <a:pt x="34" y="25"/>
                  <a:pt x="34" y="24"/>
                  <a:pt x="34" y="24"/>
                </a:cubicBezTo>
                <a:cubicBezTo>
                  <a:pt x="34" y="24"/>
                  <a:pt x="33" y="23"/>
                  <a:pt x="33" y="23"/>
                </a:cubicBezTo>
                <a:cubicBezTo>
                  <a:pt x="33" y="23"/>
                  <a:pt x="33" y="23"/>
                  <a:pt x="33" y="23"/>
                </a:cubicBezTo>
                <a:cubicBezTo>
                  <a:pt x="32" y="23"/>
                  <a:pt x="32" y="24"/>
                  <a:pt x="32" y="24"/>
                </a:cubicBezTo>
                <a:cubicBezTo>
                  <a:pt x="31" y="24"/>
                  <a:pt x="31" y="24"/>
                  <a:pt x="31" y="24"/>
                </a:cubicBezTo>
                <a:cubicBezTo>
                  <a:pt x="31" y="24"/>
                  <a:pt x="31" y="24"/>
                  <a:pt x="30" y="24"/>
                </a:cubicBezTo>
                <a:cubicBezTo>
                  <a:pt x="30" y="24"/>
                  <a:pt x="30" y="24"/>
                  <a:pt x="30" y="24"/>
                </a:cubicBezTo>
                <a:cubicBezTo>
                  <a:pt x="31" y="24"/>
                  <a:pt x="31" y="24"/>
                  <a:pt x="31" y="24"/>
                </a:cubicBezTo>
                <a:cubicBezTo>
                  <a:pt x="31" y="25"/>
                  <a:pt x="31" y="25"/>
                  <a:pt x="32" y="25"/>
                </a:cubicBezTo>
                <a:cubicBezTo>
                  <a:pt x="32" y="25"/>
                  <a:pt x="32" y="25"/>
                  <a:pt x="32" y="25"/>
                </a:cubicBezTo>
                <a:cubicBezTo>
                  <a:pt x="33" y="25"/>
                  <a:pt x="33" y="25"/>
                  <a:pt x="33" y="26"/>
                </a:cubicBezTo>
                <a:close/>
                <a:moveTo>
                  <a:pt x="33" y="25"/>
                </a:moveTo>
                <a:cubicBezTo>
                  <a:pt x="33" y="25"/>
                  <a:pt x="33" y="25"/>
                  <a:pt x="33" y="25"/>
                </a:cubicBezTo>
                <a:cubicBezTo>
                  <a:pt x="33" y="25"/>
                  <a:pt x="33" y="24"/>
                  <a:pt x="33" y="24"/>
                </a:cubicBezTo>
                <a:cubicBezTo>
                  <a:pt x="33" y="24"/>
                  <a:pt x="33" y="24"/>
                  <a:pt x="33" y="24"/>
                </a:cubicBezTo>
                <a:cubicBezTo>
                  <a:pt x="33" y="24"/>
                  <a:pt x="32" y="24"/>
                  <a:pt x="32" y="24"/>
                </a:cubicBezTo>
                <a:cubicBezTo>
                  <a:pt x="32" y="24"/>
                  <a:pt x="31" y="24"/>
                  <a:pt x="31" y="24"/>
                </a:cubicBezTo>
                <a:cubicBezTo>
                  <a:pt x="32" y="25"/>
                  <a:pt x="33" y="25"/>
                  <a:pt x="33" y="25"/>
                </a:cubicBezTo>
                <a:close/>
                <a:moveTo>
                  <a:pt x="33" y="28"/>
                </a:moveTo>
                <a:cubicBezTo>
                  <a:pt x="33" y="28"/>
                  <a:pt x="33" y="28"/>
                  <a:pt x="33" y="28"/>
                </a:cubicBezTo>
                <a:cubicBezTo>
                  <a:pt x="32" y="28"/>
                  <a:pt x="32" y="27"/>
                  <a:pt x="32" y="27"/>
                </a:cubicBezTo>
                <a:cubicBezTo>
                  <a:pt x="31" y="27"/>
                  <a:pt x="31" y="26"/>
                  <a:pt x="30" y="26"/>
                </a:cubicBezTo>
                <a:cubicBezTo>
                  <a:pt x="30" y="26"/>
                  <a:pt x="30" y="26"/>
                  <a:pt x="30" y="26"/>
                </a:cubicBezTo>
                <a:cubicBezTo>
                  <a:pt x="30" y="26"/>
                  <a:pt x="30" y="26"/>
                  <a:pt x="30" y="26"/>
                </a:cubicBezTo>
                <a:cubicBezTo>
                  <a:pt x="30" y="26"/>
                  <a:pt x="30" y="26"/>
                  <a:pt x="30" y="26"/>
                </a:cubicBezTo>
                <a:cubicBezTo>
                  <a:pt x="30" y="27"/>
                  <a:pt x="31" y="27"/>
                  <a:pt x="31" y="27"/>
                </a:cubicBezTo>
                <a:cubicBezTo>
                  <a:pt x="31" y="28"/>
                  <a:pt x="31" y="28"/>
                  <a:pt x="31" y="29"/>
                </a:cubicBezTo>
                <a:cubicBezTo>
                  <a:pt x="31" y="29"/>
                  <a:pt x="31" y="30"/>
                  <a:pt x="31" y="30"/>
                </a:cubicBezTo>
                <a:cubicBezTo>
                  <a:pt x="31" y="30"/>
                  <a:pt x="31" y="30"/>
                  <a:pt x="31" y="30"/>
                </a:cubicBezTo>
                <a:cubicBezTo>
                  <a:pt x="31" y="30"/>
                  <a:pt x="32" y="30"/>
                  <a:pt x="32" y="30"/>
                </a:cubicBezTo>
                <a:cubicBezTo>
                  <a:pt x="32" y="30"/>
                  <a:pt x="33" y="30"/>
                  <a:pt x="33" y="29"/>
                </a:cubicBezTo>
                <a:cubicBezTo>
                  <a:pt x="33" y="29"/>
                  <a:pt x="33" y="29"/>
                  <a:pt x="33" y="29"/>
                </a:cubicBezTo>
                <a:cubicBezTo>
                  <a:pt x="33" y="29"/>
                  <a:pt x="33" y="29"/>
                  <a:pt x="33" y="29"/>
                </a:cubicBezTo>
                <a:cubicBezTo>
                  <a:pt x="33" y="29"/>
                  <a:pt x="33" y="29"/>
                  <a:pt x="33" y="28"/>
                </a:cubicBezTo>
                <a:cubicBezTo>
                  <a:pt x="33" y="28"/>
                  <a:pt x="33" y="28"/>
                  <a:pt x="33" y="28"/>
                </a:cubicBezTo>
                <a:close/>
                <a:moveTo>
                  <a:pt x="32" y="30"/>
                </a:moveTo>
                <a:cubicBezTo>
                  <a:pt x="32" y="30"/>
                  <a:pt x="32" y="30"/>
                  <a:pt x="32" y="30"/>
                </a:cubicBezTo>
                <a:cubicBezTo>
                  <a:pt x="32" y="30"/>
                  <a:pt x="32" y="30"/>
                  <a:pt x="32" y="30"/>
                </a:cubicBezTo>
                <a:cubicBezTo>
                  <a:pt x="32" y="29"/>
                  <a:pt x="32" y="29"/>
                  <a:pt x="33" y="29"/>
                </a:cubicBezTo>
                <a:cubicBezTo>
                  <a:pt x="33" y="29"/>
                  <a:pt x="33" y="29"/>
                  <a:pt x="33" y="29"/>
                </a:cubicBezTo>
                <a:cubicBezTo>
                  <a:pt x="33" y="29"/>
                  <a:pt x="33" y="28"/>
                  <a:pt x="32" y="28"/>
                </a:cubicBezTo>
                <a:cubicBezTo>
                  <a:pt x="32" y="28"/>
                  <a:pt x="32" y="28"/>
                  <a:pt x="32" y="28"/>
                </a:cubicBezTo>
                <a:cubicBezTo>
                  <a:pt x="32" y="28"/>
                  <a:pt x="31" y="27"/>
                  <a:pt x="31" y="27"/>
                </a:cubicBezTo>
                <a:cubicBezTo>
                  <a:pt x="31" y="27"/>
                  <a:pt x="31" y="27"/>
                  <a:pt x="31" y="27"/>
                </a:cubicBezTo>
                <a:cubicBezTo>
                  <a:pt x="32" y="28"/>
                  <a:pt x="32" y="29"/>
                  <a:pt x="32" y="30"/>
                </a:cubicBezTo>
                <a:close/>
                <a:moveTo>
                  <a:pt x="28" y="29"/>
                </a:moveTo>
                <a:cubicBezTo>
                  <a:pt x="28" y="29"/>
                  <a:pt x="28" y="29"/>
                  <a:pt x="28" y="29"/>
                </a:cubicBezTo>
                <a:cubicBezTo>
                  <a:pt x="28" y="29"/>
                  <a:pt x="28" y="29"/>
                  <a:pt x="28" y="29"/>
                </a:cubicBezTo>
                <a:cubicBezTo>
                  <a:pt x="29" y="30"/>
                  <a:pt x="29" y="30"/>
                  <a:pt x="29" y="31"/>
                </a:cubicBezTo>
                <a:cubicBezTo>
                  <a:pt x="29" y="31"/>
                  <a:pt x="29" y="32"/>
                  <a:pt x="29" y="32"/>
                </a:cubicBezTo>
                <a:cubicBezTo>
                  <a:pt x="29" y="32"/>
                  <a:pt x="29" y="32"/>
                  <a:pt x="29" y="32"/>
                </a:cubicBezTo>
                <a:cubicBezTo>
                  <a:pt x="29" y="32"/>
                  <a:pt x="29" y="32"/>
                  <a:pt x="29" y="32"/>
                </a:cubicBezTo>
                <a:cubicBezTo>
                  <a:pt x="29" y="32"/>
                  <a:pt x="29" y="32"/>
                  <a:pt x="29" y="31"/>
                </a:cubicBezTo>
                <a:cubicBezTo>
                  <a:pt x="29" y="31"/>
                  <a:pt x="29" y="31"/>
                  <a:pt x="29" y="31"/>
                </a:cubicBezTo>
                <a:cubicBezTo>
                  <a:pt x="29" y="31"/>
                  <a:pt x="29" y="31"/>
                  <a:pt x="29" y="31"/>
                </a:cubicBezTo>
                <a:cubicBezTo>
                  <a:pt x="29" y="30"/>
                  <a:pt x="29" y="30"/>
                  <a:pt x="29" y="30"/>
                </a:cubicBezTo>
                <a:cubicBezTo>
                  <a:pt x="29" y="30"/>
                  <a:pt x="29" y="29"/>
                  <a:pt x="29" y="29"/>
                </a:cubicBezTo>
                <a:cubicBezTo>
                  <a:pt x="29" y="29"/>
                  <a:pt x="28" y="28"/>
                  <a:pt x="28" y="28"/>
                </a:cubicBezTo>
                <a:cubicBezTo>
                  <a:pt x="28" y="28"/>
                  <a:pt x="28" y="28"/>
                  <a:pt x="28" y="28"/>
                </a:cubicBezTo>
                <a:cubicBezTo>
                  <a:pt x="28" y="28"/>
                  <a:pt x="28" y="28"/>
                  <a:pt x="28" y="28"/>
                </a:cubicBezTo>
                <a:cubicBezTo>
                  <a:pt x="28" y="29"/>
                  <a:pt x="28" y="29"/>
                  <a:pt x="28" y="30"/>
                </a:cubicBezTo>
                <a:cubicBezTo>
                  <a:pt x="28" y="30"/>
                  <a:pt x="28" y="30"/>
                  <a:pt x="28" y="30"/>
                </a:cubicBezTo>
                <a:cubicBezTo>
                  <a:pt x="28" y="30"/>
                  <a:pt x="28" y="31"/>
                  <a:pt x="28" y="31"/>
                </a:cubicBezTo>
                <a:cubicBezTo>
                  <a:pt x="28" y="32"/>
                  <a:pt x="29" y="32"/>
                  <a:pt x="29" y="32"/>
                </a:cubicBezTo>
                <a:cubicBezTo>
                  <a:pt x="29" y="32"/>
                  <a:pt x="29" y="32"/>
                  <a:pt x="29" y="32"/>
                </a:cubicBezTo>
                <a:cubicBezTo>
                  <a:pt x="29" y="32"/>
                  <a:pt x="29" y="32"/>
                  <a:pt x="29" y="32"/>
                </a:cubicBezTo>
                <a:cubicBezTo>
                  <a:pt x="29" y="32"/>
                  <a:pt x="29" y="32"/>
                  <a:pt x="29" y="32"/>
                </a:cubicBezTo>
                <a:cubicBezTo>
                  <a:pt x="28" y="31"/>
                  <a:pt x="28" y="31"/>
                  <a:pt x="28" y="31"/>
                </a:cubicBezTo>
                <a:cubicBezTo>
                  <a:pt x="28" y="30"/>
                  <a:pt x="28" y="30"/>
                  <a:pt x="28" y="29"/>
                </a:cubicBezTo>
                <a:close/>
                <a:moveTo>
                  <a:pt x="26" y="29"/>
                </a:moveTo>
                <a:cubicBezTo>
                  <a:pt x="26" y="29"/>
                  <a:pt x="26" y="29"/>
                  <a:pt x="25" y="30"/>
                </a:cubicBezTo>
                <a:cubicBezTo>
                  <a:pt x="25" y="30"/>
                  <a:pt x="25" y="30"/>
                  <a:pt x="25" y="31"/>
                </a:cubicBezTo>
                <a:cubicBezTo>
                  <a:pt x="25" y="31"/>
                  <a:pt x="25" y="31"/>
                  <a:pt x="25" y="31"/>
                </a:cubicBezTo>
                <a:cubicBezTo>
                  <a:pt x="25" y="32"/>
                  <a:pt x="25" y="32"/>
                  <a:pt x="25" y="33"/>
                </a:cubicBezTo>
                <a:cubicBezTo>
                  <a:pt x="25" y="33"/>
                  <a:pt x="25" y="33"/>
                  <a:pt x="25" y="34"/>
                </a:cubicBezTo>
                <a:cubicBezTo>
                  <a:pt x="26" y="34"/>
                  <a:pt x="26" y="34"/>
                  <a:pt x="26" y="34"/>
                </a:cubicBezTo>
                <a:cubicBezTo>
                  <a:pt x="26" y="34"/>
                  <a:pt x="27" y="34"/>
                  <a:pt x="27" y="33"/>
                </a:cubicBezTo>
                <a:cubicBezTo>
                  <a:pt x="27" y="33"/>
                  <a:pt x="27" y="33"/>
                  <a:pt x="26" y="33"/>
                </a:cubicBezTo>
                <a:cubicBezTo>
                  <a:pt x="26" y="33"/>
                  <a:pt x="26" y="33"/>
                  <a:pt x="25" y="33"/>
                </a:cubicBezTo>
                <a:cubicBezTo>
                  <a:pt x="25" y="33"/>
                  <a:pt x="25" y="33"/>
                  <a:pt x="25" y="33"/>
                </a:cubicBezTo>
                <a:cubicBezTo>
                  <a:pt x="25" y="32"/>
                  <a:pt x="25" y="31"/>
                  <a:pt x="26" y="31"/>
                </a:cubicBezTo>
                <a:cubicBezTo>
                  <a:pt x="26" y="32"/>
                  <a:pt x="26" y="33"/>
                  <a:pt x="27" y="33"/>
                </a:cubicBezTo>
                <a:cubicBezTo>
                  <a:pt x="27" y="33"/>
                  <a:pt x="27" y="33"/>
                  <a:pt x="27" y="33"/>
                </a:cubicBezTo>
                <a:cubicBezTo>
                  <a:pt x="26" y="32"/>
                  <a:pt x="26" y="31"/>
                  <a:pt x="26" y="29"/>
                </a:cubicBezTo>
                <a:close/>
                <a:moveTo>
                  <a:pt x="20" y="30"/>
                </a:moveTo>
                <a:cubicBezTo>
                  <a:pt x="20" y="30"/>
                  <a:pt x="20" y="30"/>
                  <a:pt x="20" y="30"/>
                </a:cubicBezTo>
                <a:cubicBezTo>
                  <a:pt x="20" y="30"/>
                  <a:pt x="20" y="30"/>
                  <a:pt x="20" y="30"/>
                </a:cubicBezTo>
                <a:cubicBezTo>
                  <a:pt x="20" y="31"/>
                  <a:pt x="20" y="31"/>
                  <a:pt x="20" y="31"/>
                </a:cubicBezTo>
                <a:cubicBezTo>
                  <a:pt x="20" y="30"/>
                  <a:pt x="20" y="30"/>
                  <a:pt x="21" y="30"/>
                </a:cubicBezTo>
                <a:cubicBezTo>
                  <a:pt x="21" y="30"/>
                  <a:pt x="21" y="29"/>
                  <a:pt x="22" y="29"/>
                </a:cubicBezTo>
                <a:cubicBezTo>
                  <a:pt x="22" y="29"/>
                  <a:pt x="23" y="28"/>
                  <a:pt x="23" y="28"/>
                </a:cubicBezTo>
                <a:cubicBezTo>
                  <a:pt x="23" y="28"/>
                  <a:pt x="23" y="28"/>
                  <a:pt x="23" y="28"/>
                </a:cubicBezTo>
                <a:cubicBezTo>
                  <a:pt x="23" y="28"/>
                  <a:pt x="23" y="28"/>
                  <a:pt x="23" y="28"/>
                </a:cubicBezTo>
                <a:cubicBezTo>
                  <a:pt x="23" y="28"/>
                  <a:pt x="23" y="28"/>
                  <a:pt x="23" y="28"/>
                </a:cubicBezTo>
                <a:cubicBezTo>
                  <a:pt x="22" y="28"/>
                  <a:pt x="22" y="28"/>
                  <a:pt x="21" y="28"/>
                </a:cubicBezTo>
                <a:cubicBezTo>
                  <a:pt x="21" y="28"/>
                  <a:pt x="20" y="28"/>
                  <a:pt x="20" y="29"/>
                </a:cubicBezTo>
                <a:cubicBezTo>
                  <a:pt x="20" y="29"/>
                  <a:pt x="20" y="29"/>
                  <a:pt x="19" y="29"/>
                </a:cubicBezTo>
                <a:cubicBezTo>
                  <a:pt x="19" y="29"/>
                  <a:pt x="19" y="29"/>
                  <a:pt x="19" y="30"/>
                </a:cubicBezTo>
                <a:cubicBezTo>
                  <a:pt x="20" y="30"/>
                  <a:pt x="20" y="30"/>
                  <a:pt x="20" y="30"/>
                </a:cubicBezTo>
                <a:close/>
                <a:moveTo>
                  <a:pt x="22" y="28"/>
                </a:moveTo>
                <a:cubicBezTo>
                  <a:pt x="22" y="28"/>
                  <a:pt x="22" y="28"/>
                  <a:pt x="22" y="28"/>
                </a:cubicBezTo>
                <a:cubicBezTo>
                  <a:pt x="22" y="28"/>
                  <a:pt x="22" y="28"/>
                  <a:pt x="22" y="28"/>
                </a:cubicBezTo>
                <a:cubicBezTo>
                  <a:pt x="22" y="28"/>
                  <a:pt x="21" y="28"/>
                  <a:pt x="21" y="29"/>
                </a:cubicBezTo>
                <a:cubicBezTo>
                  <a:pt x="21" y="29"/>
                  <a:pt x="20" y="29"/>
                  <a:pt x="20" y="29"/>
                </a:cubicBezTo>
                <a:cubicBezTo>
                  <a:pt x="20" y="29"/>
                  <a:pt x="20" y="29"/>
                  <a:pt x="20" y="29"/>
                </a:cubicBezTo>
                <a:cubicBezTo>
                  <a:pt x="20" y="29"/>
                  <a:pt x="20" y="30"/>
                  <a:pt x="20" y="30"/>
                </a:cubicBezTo>
                <a:cubicBezTo>
                  <a:pt x="20" y="30"/>
                  <a:pt x="20" y="30"/>
                  <a:pt x="20" y="30"/>
                </a:cubicBezTo>
                <a:cubicBezTo>
                  <a:pt x="21" y="29"/>
                  <a:pt x="21" y="29"/>
                  <a:pt x="22" y="28"/>
                </a:cubicBezTo>
                <a:cubicBezTo>
                  <a:pt x="22" y="28"/>
                  <a:pt x="22" y="28"/>
                  <a:pt x="22" y="28"/>
                </a:cubicBezTo>
                <a:close/>
                <a:moveTo>
                  <a:pt x="32" y="20"/>
                </a:moveTo>
                <a:cubicBezTo>
                  <a:pt x="32" y="20"/>
                  <a:pt x="32" y="20"/>
                  <a:pt x="32" y="20"/>
                </a:cubicBezTo>
                <a:cubicBezTo>
                  <a:pt x="32" y="20"/>
                  <a:pt x="32" y="20"/>
                  <a:pt x="32" y="19"/>
                </a:cubicBezTo>
                <a:cubicBezTo>
                  <a:pt x="31" y="19"/>
                  <a:pt x="31" y="19"/>
                  <a:pt x="31" y="19"/>
                </a:cubicBezTo>
                <a:cubicBezTo>
                  <a:pt x="31" y="19"/>
                  <a:pt x="31" y="19"/>
                  <a:pt x="30" y="19"/>
                </a:cubicBezTo>
                <a:cubicBezTo>
                  <a:pt x="30" y="19"/>
                  <a:pt x="30" y="19"/>
                  <a:pt x="30" y="19"/>
                </a:cubicBezTo>
                <a:cubicBezTo>
                  <a:pt x="30" y="19"/>
                  <a:pt x="30" y="19"/>
                  <a:pt x="30" y="19"/>
                </a:cubicBezTo>
                <a:cubicBezTo>
                  <a:pt x="30" y="19"/>
                  <a:pt x="30" y="19"/>
                  <a:pt x="29" y="19"/>
                </a:cubicBezTo>
                <a:cubicBezTo>
                  <a:pt x="29" y="19"/>
                  <a:pt x="29" y="18"/>
                  <a:pt x="29" y="18"/>
                </a:cubicBezTo>
                <a:cubicBezTo>
                  <a:pt x="29" y="18"/>
                  <a:pt x="29" y="18"/>
                  <a:pt x="29" y="18"/>
                </a:cubicBezTo>
                <a:cubicBezTo>
                  <a:pt x="28" y="18"/>
                  <a:pt x="28" y="18"/>
                  <a:pt x="28" y="18"/>
                </a:cubicBezTo>
                <a:cubicBezTo>
                  <a:pt x="28" y="18"/>
                  <a:pt x="28" y="18"/>
                  <a:pt x="28" y="18"/>
                </a:cubicBezTo>
                <a:cubicBezTo>
                  <a:pt x="29" y="19"/>
                  <a:pt x="29" y="19"/>
                  <a:pt x="29" y="20"/>
                </a:cubicBezTo>
                <a:cubicBezTo>
                  <a:pt x="29" y="20"/>
                  <a:pt x="29" y="21"/>
                  <a:pt x="28" y="21"/>
                </a:cubicBezTo>
                <a:cubicBezTo>
                  <a:pt x="28" y="21"/>
                  <a:pt x="28" y="22"/>
                  <a:pt x="28" y="22"/>
                </a:cubicBezTo>
                <a:cubicBezTo>
                  <a:pt x="28" y="22"/>
                  <a:pt x="27" y="23"/>
                  <a:pt x="27" y="23"/>
                </a:cubicBezTo>
                <a:cubicBezTo>
                  <a:pt x="26" y="23"/>
                  <a:pt x="26" y="24"/>
                  <a:pt x="26" y="25"/>
                </a:cubicBezTo>
                <a:cubicBezTo>
                  <a:pt x="26" y="25"/>
                  <a:pt x="27" y="25"/>
                  <a:pt x="27" y="25"/>
                </a:cubicBezTo>
                <a:cubicBezTo>
                  <a:pt x="27" y="25"/>
                  <a:pt x="27" y="25"/>
                  <a:pt x="27" y="24"/>
                </a:cubicBezTo>
                <a:cubicBezTo>
                  <a:pt x="28" y="24"/>
                  <a:pt x="28" y="23"/>
                  <a:pt x="29" y="23"/>
                </a:cubicBezTo>
                <a:cubicBezTo>
                  <a:pt x="29" y="23"/>
                  <a:pt x="30" y="23"/>
                  <a:pt x="30" y="23"/>
                </a:cubicBezTo>
                <a:cubicBezTo>
                  <a:pt x="30" y="23"/>
                  <a:pt x="31" y="23"/>
                  <a:pt x="31" y="23"/>
                </a:cubicBezTo>
                <a:cubicBezTo>
                  <a:pt x="32" y="23"/>
                  <a:pt x="33" y="22"/>
                  <a:pt x="33" y="22"/>
                </a:cubicBezTo>
                <a:cubicBezTo>
                  <a:pt x="33" y="22"/>
                  <a:pt x="33" y="22"/>
                  <a:pt x="33" y="22"/>
                </a:cubicBezTo>
                <a:cubicBezTo>
                  <a:pt x="33" y="21"/>
                  <a:pt x="33" y="21"/>
                  <a:pt x="33" y="21"/>
                </a:cubicBezTo>
                <a:cubicBezTo>
                  <a:pt x="33" y="21"/>
                  <a:pt x="33" y="21"/>
                  <a:pt x="33" y="20"/>
                </a:cubicBezTo>
                <a:cubicBezTo>
                  <a:pt x="33" y="20"/>
                  <a:pt x="33" y="21"/>
                  <a:pt x="33" y="21"/>
                </a:cubicBezTo>
                <a:cubicBezTo>
                  <a:pt x="32" y="21"/>
                  <a:pt x="32" y="21"/>
                  <a:pt x="32" y="20"/>
                </a:cubicBezTo>
                <a:cubicBezTo>
                  <a:pt x="32" y="20"/>
                  <a:pt x="32" y="20"/>
                  <a:pt x="32" y="20"/>
                </a:cubicBezTo>
                <a:close/>
                <a:moveTo>
                  <a:pt x="22" y="18"/>
                </a:moveTo>
                <a:cubicBezTo>
                  <a:pt x="22" y="18"/>
                  <a:pt x="22" y="18"/>
                  <a:pt x="22" y="18"/>
                </a:cubicBezTo>
                <a:cubicBezTo>
                  <a:pt x="22" y="18"/>
                  <a:pt x="22" y="18"/>
                  <a:pt x="22" y="18"/>
                </a:cubicBezTo>
                <a:cubicBezTo>
                  <a:pt x="23" y="19"/>
                  <a:pt x="24" y="19"/>
                  <a:pt x="24" y="19"/>
                </a:cubicBezTo>
                <a:cubicBezTo>
                  <a:pt x="24" y="20"/>
                  <a:pt x="24" y="20"/>
                  <a:pt x="25" y="21"/>
                </a:cubicBezTo>
                <a:cubicBezTo>
                  <a:pt x="25" y="21"/>
                  <a:pt x="25" y="21"/>
                  <a:pt x="25" y="21"/>
                </a:cubicBezTo>
                <a:cubicBezTo>
                  <a:pt x="25" y="22"/>
                  <a:pt x="25" y="22"/>
                  <a:pt x="25" y="22"/>
                </a:cubicBezTo>
                <a:cubicBezTo>
                  <a:pt x="25" y="23"/>
                  <a:pt x="25" y="23"/>
                  <a:pt x="25" y="24"/>
                </a:cubicBezTo>
                <a:cubicBezTo>
                  <a:pt x="25" y="24"/>
                  <a:pt x="25" y="25"/>
                  <a:pt x="25" y="25"/>
                </a:cubicBezTo>
                <a:cubicBezTo>
                  <a:pt x="25" y="25"/>
                  <a:pt x="25" y="25"/>
                  <a:pt x="26" y="25"/>
                </a:cubicBezTo>
                <a:cubicBezTo>
                  <a:pt x="26" y="24"/>
                  <a:pt x="26" y="24"/>
                  <a:pt x="26" y="23"/>
                </a:cubicBezTo>
                <a:cubicBezTo>
                  <a:pt x="26" y="23"/>
                  <a:pt x="27" y="23"/>
                  <a:pt x="27" y="22"/>
                </a:cubicBezTo>
                <a:cubicBezTo>
                  <a:pt x="27" y="22"/>
                  <a:pt x="27" y="22"/>
                  <a:pt x="28" y="22"/>
                </a:cubicBezTo>
                <a:cubicBezTo>
                  <a:pt x="28" y="21"/>
                  <a:pt x="28" y="20"/>
                  <a:pt x="28" y="20"/>
                </a:cubicBezTo>
                <a:cubicBezTo>
                  <a:pt x="28" y="19"/>
                  <a:pt x="28" y="19"/>
                  <a:pt x="28" y="18"/>
                </a:cubicBezTo>
                <a:cubicBezTo>
                  <a:pt x="27" y="18"/>
                  <a:pt x="27" y="18"/>
                  <a:pt x="27" y="18"/>
                </a:cubicBezTo>
                <a:cubicBezTo>
                  <a:pt x="27" y="18"/>
                  <a:pt x="26" y="18"/>
                  <a:pt x="26" y="17"/>
                </a:cubicBezTo>
                <a:cubicBezTo>
                  <a:pt x="26" y="17"/>
                  <a:pt x="26" y="17"/>
                  <a:pt x="25" y="17"/>
                </a:cubicBezTo>
                <a:cubicBezTo>
                  <a:pt x="25" y="18"/>
                  <a:pt x="24" y="18"/>
                  <a:pt x="24" y="17"/>
                </a:cubicBezTo>
                <a:cubicBezTo>
                  <a:pt x="24" y="17"/>
                  <a:pt x="24" y="17"/>
                  <a:pt x="24" y="17"/>
                </a:cubicBezTo>
                <a:cubicBezTo>
                  <a:pt x="24" y="17"/>
                  <a:pt x="24" y="17"/>
                  <a:pt x="23" y="18"/>
                </a:cubicBezTo>
                <a:cubicBezTo>
                  <a:pt x="23" y="18"/>
                  <a:pt x="23" y="18"/>
                  <a:pt x="22" y="17"/>
                </a:cubicBezTo>
                <a:cubicBezTo>
                  <a:pt x="22" y="18"/>
                  <a:pt x="22" y="18"/>
                  <a:pt x="22" y="18"/>
                </a:cubicBezTo>
                <a:close/>
                <a:moveTo>
                  <a:pt x="19" y="32"/>
                </a:moveTo>
                <a:cubicBezTo>
                  <a:pt x="19" y="32"/>
                  <a:pt x="19" y="32"/>
                  <a:pt x="19" y="32"/>
                </a:cubicBezTo>
                <a:cubicBezTo>
                  <a:pt x="20" y="32"/>
                  <a:pt x="20" y="33"/>
                  <a:pt x="20" y="33"/>
                </a:cubicBezTo>
                <a:cubicBezTo>
                  <a:pt x="20" y="33"/>
                  <a:pt x="20" y="33"/>
                  <a:pt x="20" y="33"/>
                </a:cubicBezTo>
                <a:cubicBezTo>
                  <a:pt x="21" y="33"/>
                  <a:pt x="21" y="33"/>
                  <a:pt x="21" y="33"/>
                </a:cubicBezTo>
                <a:cubicBezTo>
                  <a:pt x="21" y="33"/>
                  <a:pt x="21" y="33"/>
                  <a:pt x="21" y="32"/>
                </a:cubicBezTo>
                <a:cubicBezTo>
                  <a:pt x="20" y="32"/>
                  <a:pt x="21" y="31"/>
                  <a:pt x="21" y="31"/>
                </a:cubicBezTo>
                <a:cubicBezTo>
                  <a:pt x="21" y="31"/>
                  <a:pt x="21" y="30"/>
                  <a:pt x="21" y="30"/>
                </a:cubicBezTo>
                <a:cubicBezTo>
                  <a:pt x="22" y="30"/>
                  <a:pt x="22" y="30"/>
                  <a:pt x="22" y="30"/>
                </a:cubicBezTo>
                <a:cubicBezTo>
                  <a:pt x="22" y="29"/>
                  <a:pt x="22" y="29"/>
                  <a:pt x="22" y="29"/>
                </a:cubicBezTo>
                <a:cubicBezTo>
                  <a:pt x="23" y="29"/>
                  <a:pt x="23" y="29"/>
                  <a:pt x="23" y="29"/>
                </a:cubicBezTo>
                <a:cubicBezTo>
                  <a:pt x="23" y="29"/>
                  <a:pt x="24" y="29"/>
                  <a:pt x="24" y="28"/>
                </a:cubicBezTo>
                <a:cubicBezTo>
                  <a:pt x="24" y="28"/>
                  <a:pt x="25" y="28"/>
                  <a:pt x="25" y="27"/>
                </a:cubicBezTo>
                <a:cubicBezTo>
                  <a:pt x="25" y="27"/>
                  <a:pt x="25" y="27"/>
                  <a:pt x="25" y="27"/>
                </a:cubicBezTo>
                <a:cubicBezTo>
                  <a:pt x="25" y="27"/>
                  <a:pt x="25" y="27"/>
                  <a:pt x="24" y="27"/>
                </a:cubicBezTo>
                <a:cubicBezTo>
                  <a:pt x="24" y="27"/>
                  <a:pt x="24" y="27"/>
                  <a:pt x="24" y="27"/>
                </a:cubicBezTo>
                <a:cubicBezTo>
                  <a:pt x="24" y="27"/>
                  <a:pt x="23" y="27"/>
                  <a:pt x="23" y="27"/>
                </a:cubicBezTo>
                <a:cubicBezTo>
                  <a:pt x="22" y="27"/>
                  <a:pt x="22" y="27"/>
                  <a:pt x="22" y="27"/>
                </a:cubicBezTo>
                <a:cubicBezTo>
                  <a:pt x="21" y="27"/>
                  <a:pt x="21" y="27"/>
                  <a:pt x="21" y="27"/>
                </a:cubicBezTo>
                <a:cubicBezTo>
                  <a:pt x="20" y="28"/>
                  <a:pt x="20" y="28"/>
                  <a:pt x="19" y="28"/>
                </a:cubicBezTo>
                <a:cubicBezTo>
                  <a:pt x="19" y="29"/>
                  <a:pt x="19" y="29"/>
                  <a:pt x="18" y="30"/>
                </a:cubicBezTo>
                <a:cubicBezTo>
                  <a:pt x="18" y="30"/>
                  <a:pt x="18" y="30"/>
                  <a:pt x="18" y="30"/>
                </a:cubicBezTo>
                <a:cubicBezTo>
                  <a:pt x="18" y="30"/>
                  <a:pt x="18" y="31"/>
                  <a:pt x="19" y="31"/>
                </a:cubicBezTo>
                <a:cubicBezTo>
                  <a:pt x="19" y="31"/>
                  <a:pt x="19" y="31"/>
                  <a:pt x="19" y="32"/>
                </a:cubicBezTo>
                <a:cubicBezTo>
                  <a:pt x="19" y="32"/>
                  <a:pt x="19" y="32"/>
                  <a:pt x="19" y="32"/>
                </a:cubicBezTo>
                <a:close/>
                <a:moveTo>
                  <a:pt x="24" y="26"/>
                </a:moveTo>
                <a:cubicBezTo>
                  <a:pt x="24" y="26"/>
                  <a:pt x="24" y="26"/>
                  <a:pt x="24" y="26"/>
                </a:cubicBezTo>
                <a:cubicBezTo>
                  <a:pt x="24" y="26"/>
                  <a:pt x="24" y="26"/>
                  <a:pt x="23" y="25"/>
                </a:cubicBezTo>
                <a:cubicBezTo>
                  <a:pt x="22" y="25"/>
                  <a:pt x="21" y="24"/>
                  <a:pt x="20" y="24"/>
                </a:cubicBezTo>
                <a:cubicBezTo>
                  <a:pt x="20" y="24"/>
                  <a:pt x="20" y="25"/>
                  <a:pt x="19" y="25"/>
                </a:cubicBezTo>
                <a:cubicBezTo>
                  <a:pt x="18" y="25"/>
                  <a:pt x="18" y="25"/>
                  <a:pt x="17" y="26"/>
                </a:cubicBezTo>
                <a:cubicBezTo>
                  <a:pt x="17" y="26"/>
                  <a:pt x="17" y="26"/>
                  <a:pt x="17" y="26"/>
                </a:cubicBezTo>
                <a:cubicBezTo>
                  <a:pt x="17" y="26"/>
                  <a:pt x="17" y="27"/>
                  <a:pt x="16" y="27"/>
                </a:cubicBezTo>
                <a:cubicBezTo>
                  <a:pt x="17" y="27"/>
                  <a:pt x="17" y="27"/>
                  <a:pt x="17" y="28"/>
                </a:cubicBezTo>
                <a:cubicBezTo>
                  <a:pt x="17" y="28"/>
                  <a:pt x="17" y="29"/>
                  <a:pt x="17" y="29"/>
                </a:cubicBezTo>
                <a:cubicBezTo>
                  <a:pt x="17" y="29"/>
                  <a:pt x="18" y="29"/>
                  <a:pt x="18" y="29"/>
                </a:cubicBezTo>
                <a:cubicBezTo>
                  <a:pt x="18" y="30"/>
                  <a:pt x="18" y="30"/>
                  <a:pt x="18" y="30"/>
                </a:cubicBezTo>
                <a:cubicBezTo>
                  <a:pt x="18" y="30"/>
                  <a:pt x="18" y="31"/>
                  <a:pt x="18" y="31"/>
                </a:cubicBezTo>
                <a:cubicBezTo>
                  <a:pt x="18" y="30"/>
                  <a:pt x="18" y="30"/>
                  <a:pt x="18" y="30"/>
                </a:cubicBezTo>
                <a:cubicBezTo>
                  <a:pt x="18" y="29"/>
                  <a:pt x="18" y="29"/>
                  <a:pt x="18" y="29"/>
                </a:cubicBezTo>
                <a:cubicBezTo>
                  <a:pt x="19" y="28"/>
                  <a:pt x="19" y="28"/>
                  <a:pt x="19" y="28"/>
                </a:cubicBezTo>
                <a:cubicBezTo>
                  <a:pt x="19" y="28"/>
                  <a:pt x="20" y="27"/>
                  <a:pt x="20" y="27"/>
                </a:cubicBezTo>
                <a:cubicBezTo>
                  <a:pt x="20" y="27"/>
                  <a:pt x="20" y="27"/>
                  <a:pt x="20" y="27"/>
                </a:cubicBezTo>
                <a:cubicBezTo>
                  <a:pt x="20" y="27"/>
                  <a:pt x="21" y="27"/>
                  <a:pt x="21" y="27"/>
                </a:cubicBezTo>
                <a:cubicBezTo>
                  <a:pt x="22" y="26"/>
                  <a:pt x="22" y="26"/>
                  <a:pt x="23" y="26"/>
                </a:cubicBezTo>
                <a:cubicBezTo>
                  <a:pt x="23" y="26"/>
                  <a:pt x="24" y="26"/>
                  <a:pt x="24" y="26"/>
                </a:cubicBezTo>
                <a:cubicBezTo>
                  <a:pt x="24" y="26"/>
                  <a:pt x="24" y="26"/>
                  <a:pt x="24" y="26"/>
                </a:cubicBezTo>
                <a:close/>
                <a:moveTo>
                  <a:pt x="35" y="27"/>
                </a:moveTo>
                <a:cubicBezTo>
                  <a:pt x="35" y="27"/>
                  <a:pt x="35" y="27"/>
                  <a:pt x="35" y="27"/>
                </a:cubicBezTo>
                <a:cubicBezTo>
                  <a:pt x="35" y="27"/>
                  <a:pt x="35" y="27"/>
                  <a:pt x="35" y="26"/>
                </a:cubicBezTo>
                <a:cubicBezTo>
                  <a:pt x="35" y="26"/>
                  <a:pt x="35" y="26"/>
                  <a:pt x="35" y="26"/>
                </a:cubicBezTo>
                <a:cubicBezTo>
                  <a:pt x="35" y="26"/>
                  <a:pt x="35" y="26"/>
                  <a:pt x="35" y="26"/>
                </a:cubicBezTo>
                <a:cubicBezTo>
                  <a:pt x="35" y="25"/>
                  <a:pt x="34" y="25"/>
                  <a:pt x="35" y="24"/>
                </a:cubicBezTo>
                <a:cubicBezTo>
                  <a:pt x="35" y="24"/>
                  <a:pt x="35" y="24"/>
                  <a:pt x="35" y="24"/>
                </a:cubicBezTo>
                <a:cubicBezTo>
                  <a:pt x="34" y="24"/>
                  <a:pt x="34" y="24"/>
                  <a:pt x="34" y="23"/>
                </a:cubicBezTo>
                <a:cubicBezTo>
                  <a:pt x="34" y="23"/>
                  <a:pt x="34" y="22"/>
                  <a:pt x="34" y="22"/>
                </a:cubicBezTo>
                <a:cubicBezTo>
                  <a:pt x="34" y="22"/>
                  <a:pt x="34" y="22"/>
                  <a:pt x="34" y="22"/>
                </a:cubicBezTo>
                <a:cubicBezTo>
                  <a:pt x="34" y="22"/>
                  <a:pt x="34" y="22"/>
                  <a:pt x="34" y="22"/>
                </a:cubicBezTo>
                <a:cubicBezTo>
                  <a:pt x="34" y="22"/>
                  <a:pt x="34" y="22"/>
                  <a:pt x="34" y="22"/>
                </a:cubicBezTo>
                <a:cubicBezTo>
                  <a:pt x="33" y="22"/>
                  <a:pt x="33" y="23"/>
                  <a:pt x="32" y="23"/>
                </a:cubicBezTo>
                <a:cubicBezTo>
                  <a:pt x="32" y="23"/>
                  <a:pt x="32" y="23"/>
                  <a:pt x="31" y="23"/>
                </a:cubicBezTo>
                <a:cubicBezTo>
                  <a:pt x="31" y="23"/>
                  <a:pt x="31" y="23"/>
                  <a:pt x="30" y="23"/>
                </a:cubicBezTo>
                <a:cubicBezTo>
                  <a:pt x="30" y="23"/>
                  <a:pt x="29" y="24"/>
                  <a:pt x="29" y="24"/>
                </a:cubicBezTo>
                <a:cubicBezTo>
                  <a:pt x="28" y="24"/>
                  <a:pt x="28" y="24"/>
                  <a:pt x="28" y="24"/>
                </a:cubicBezTo>
                <a:cubicBezTo>
                  <a:pt x="28" y="24"/>
                  <a:pt x="28" y="24"/>
                  <a:pt x="28" y="25"/>
                </a:cubicBezTo>
                <a:cubicBezTo>
                  <a:pt x="27" y="25"/>
                  <a:pt x="27" y="25"/>
                  <a:pt x="27" y="25"/>
                </a:cubicBezTo>
                <a:cubicBezTo>
                  <a:pt x="27" y="25"/>
                  <a:pt x="27" y="25"/>
                  <a:pt x="27" y="25"/>
                </a:cubicBezTo>
                <a:cubicBezTo>
                  <a:pt x="27" y="25"/>
                  <a:pt x="27" y="25"/>
                  <a:pt x="27" y="25"/>
                </a:cubicBezTo>
                <a:cubicBezTo>
                  <a:pt x="27" y="26"/>
                  <a:pt x="27" y="26"/>
                  <a:pt x="28" y="26"/>
                </a:cubicBezTo>
                <a:cubicBezTo>
                  <a:pt x="28" y="25"/>
                  <a:pt x="29" y="25"/>
                  <a:pt x="29" y="25"/>
                </a:cubicBezTo>
                <a:cubicBezTo>
                  <a:pt x="29" y="25"/>
                  <a:pt x="30" y="25"/>
                  <a:pt x="30" y="25"/>
                </a:cubicBezTo>
                <a:cubicBezTo>
                  <a:pt x="31" y="25"/>
                  <a:pt x="32" y="25"/>
                  <a:pt x="32" y="26"/>
                </a:cubicBezTo>
                <a:cubicBezTo>
                  <a:pt x="32" y="26"/>
                  <a:pt x="32" y="26"/>
                  <a:pt x="33" y="26"/>
                </a:cubicBezTo>
                <a:cubicBezTo>
                  <a:pt x="33" y="26"/>
                  <a:pt x="33" y="27"/>
                  <a:pt x="33" y="27"/>
                </a:cubicBezTo>
                <a:cubicBezTo>
                  <a:pt x="34" y="27"/>
                  <a:pt x="34" y="27"/>
                  <a:pt x="34" y="27"/>
                </a:cubicBezTo>
                <a:cubicBezTo>
                  <a:pt x="34" y="27"/>
                  <a:pt x="34" y="27"/>
                  <a:pt x="35" y="27"/>
                </a:cubicBezTo>
                <a:cubicBezTo>
                  <a:pt x="35" y="28"/>
                  <a:pt x="35" y="27"/>
                  <a:pt x="35" y="27"/>
                </a:cubicBezTo>
                <a:close/>
                <a:moveTo>
                  <a:pt x="29" y="33"/>
                </a:moveTo>
                <a:cubicBezTo>
                  <a:pt x="29" y="33"/>
                  <a:pt x="29" y="33"/>
                  <a:pt x="29" y="33"/>
                </a:cubicBezTo>
                <a:cubicBezTo>
                  <a:pt x="29" y="33"/>
                  <a:pt x="29" y="33"/>
                  <a:pt x="29" y="33"/>
                </a:cubicBezTo>
                <a:cubicBezTo>
                  <a:pt x="28" y="33"/>
                  <a:pt x="28" y="33"/>
                  <a:pt x="28" y="33"/>
                </a:cubicBezTo>
                <a:cubicBezTo>
                  <a:pt x="28" y="32"/>
                  <a:pt x="27" y="32"/>
                  <a:pt x="27" y="32"/>
                </a:cubicBezTo>
                <a:cubicBezTo>
                  <a:pt x="27" y="32"/>
                  <a:pt x="27" y="31"/>
                  <a:pt x="27" y="31"/>
                </a:cubicBezTo>
                <a:cubicBezTo>
                  <a:pt x="27" y="31"/>
                  <a:pt x="26" y="30"/>
                  <a:pt x="26" y="30"/>
                </a:cubicBezTo>
                <a:cubicBezTo>
                  <a:pt x="26" y="30"/>
                  <a:pt x="27" y="29"/>
                  <a:pt x="27" y="29"/>
                </a:cubicBezTo>
                <a:cubicBezTo>
                  <a:pt x="27" y="28"/>
                  <a:pt x="27" y="28"/>
                  <a:pt x="27" y="27"/>
                </a:cubicBezTo>
                <a:cubicBezTo>
                  <a:pt x="27" y="28"/>
                  <a:pt x="26" y="28"/>
                  <a:pt x="26" y="28"/>
                </a:cubicBezTo>
                <a:cubicBezTo>
                  <a:pt x="26" y="28"/>
                  <a:pt x="26" y="28"/>
                  <a:pt x="26" y="28"/>
                </a:cubicBezTo>
                <a:cubicBezTo>
                  <a:pt x="26" y="28"/>
                  <a:pt x="26" y="29"/>
                  <a:pt x="25" y="29"/>
                </a:cubicBezTo>
                <a:cubicBezTo>
                  <a:pt x="25" y="30"/>
                  <a:pt x="24" y="30"/>
                  <a:pt x="24" y="31"/>
                </a:cubicBezTo>
                <a:cubicBezTo>
                  <a:pt x="24" y="32"/>
                  <a:pt x="24" y="32"/>
                  <a:pt x="24" y="33"/>
                </a:cubicBezTo>
                <a:cubicBezTo>
                  <a:pt x="24" y="33"/>
                  <a:pt x="24" y="34"/>
                  <a:pt x="25" y="34"/>
                </a:cubicBezTo>
                <a:cubicBezTo>
                  <a:pt x="25" y="34"/>
                  <a:pt x="25" y="34"/>
                  <a:pt x="25" y="34"/>
                </a:cubicBezTo>
                <a:cubicBezTo>
                  <a:pt x="25" y="34"/>
                  <a:pt x="25" y="34"/>
                  <a:pt x="26" y="35"/>
                </a:cubicBezTo>
                <a:cubicBezTo>
                  <a:pt x="26" y="35"/>
                  <a:pt x="26" y="35"/>
                  <a:pt x="26" y="35"/>
                </a:cubicBezTo>
                <a:cubicBezTo>
                  <a:pt x="26" y="35"/>
                  <a:pt x="26" y="35"/>
                  <a:pt x="26" y="35"/>
                </a:cubicBezTo>
                <a:cubicBezTo>
                  <a:pt x="26" y="34"/>
                  <a:pt x="27" y="34"/>
                  <a:pt x="27" y="34"/>
                </a:cubicBezTo>
                <a:cubicBezTo>
                  <a:pt x="27" y="35"/>
                  <a:pt x="27" y="35"/>
                  <a:pt x="27" y="34"/>
                </a:cubicBezTo>
                <a:cubicBezTo>
                  <a:pt x="27" y="34"/>
                  <a:pt x="28" y="34"/>
                  <a:pt x="28" y="34"/>
                </a:cubicBezTo>
                <a:cubicBezTo>
                  <a:pt x="28" y="34"/>
                  <a:pt x="28" y="34"/>
                  <a:pt x="29" y="34"/>
                </a:cubicBezTo>
                <a:cubicBezTo>
                  <a:pt x="29" y="34"/>
                  <a:pt x="29" y="34"/>
                  <a:pt x="29" y="33"/>
                </a:cubicBezTo>
                <a:close/>
                <a:moveTo>
                  <a:pt x="30" y="33"/>
                </a:moveTo>
                <a:cubicBezTo>
                  <a:pt x="30" y="33"/>
                  <a:pt x="30" y="33"/>
                  <a:pt x="30" y="33"/>
                </a:cubicBezTo>
                <a:cubicBezTo>
                  <a:pt x="30" y="33"/>
                  <a:pt x="30" y="32"/>
                  <a:pt x="31" y="32"/>
                </a:cubicBezTo>
                <a:cubicBezTo>
                  <a:pt x="31" y="32"/>
                  <a:pt x="31" y="32"/>
                  <a:pt x="31" y="32"/>
                </a:cubicBezTo>
                <a:cubicBezTo>
                  <a:pt x="31" y="32"/>
                  <a:pt x="31" y="32"/>
                  <a:pt x="30" y="32"/>
                </a:cubicBezTo>
                <a:cubicBezTo>
                  <a:pt x="30" y="32"/>
                  <a:pt x="30" y="31"/>
                  <a:pt x="30" y="31"/>
                </a:cubicBezTo>
                <a:cubicBezTo>
                  <a:pt x="30" y="31"/>
                  <a:pt x="30" y="31"/>
                  <a:pt x="30" y="30"/>
                </a:cubicBezTo>
                <a:cubicBezTo>
                  <a:pt x="30" y="30"/>
                  <a:pt x="30" y="30"/>
                  <a:pt x="30" y="29"/>
                </a:cubicBezTo>
                <a:cubicBezTo>
                  <a:pt x="30" y="29"/>
                  <a:pt x="30" y="28"/>
                  <a:pt x="29" y="28"/>
                </a:cubicBezTo>
                <a:cubicBezTo>
                  <a:pt x="29" y="27"/>
                  <a:pt x="29" y="27"/>
                  <a:pt x="29" y="27"/>
                </a:cubicBezTo>
                <a:cubicBezTo>
                  <a:pt x="28" y="27"/>
                  <a:pt x="28" y="27"/>
                  <a:pt x="28" y="26"/>
                </a:cubicBezTo>
                <a:cubicBezTo>
                  <a:pt x="27" y="27"/>
                  <a:pt x="27" y="27"/>
                  <a:pt x="27" y="27"/>
                </a:cubicBezTo>
                <a:cubicBezTo>
                  <a:pt x="27" y="27"/>
                  <a:pt x="27" y="27"/>
                  <a:pt x="27" y="27"/>
                </a:cubicBezTo>
                <a:cubicBezTo>
                  <a:pt x="27" y="27"/>
                  <a:pt x="27" y="27"/>
                  <a:pt x="27" y="27"/>
                </a:cubicBezTo>
                <a:cubicBezTo>
                  <a:pt x="27" y="28"/>
                  <a:pt x="27" y="28"/>
                  <a:pt x="27" y="28"/>
                </a:cubicBezTo>
                <a:cubicBezTo>
                  <a:pt x="27" y="28"/>
                  <a:pt x="27" y="29"/>
                  <a:pt x="27" y="29"/>
                </a:cubicBezTo>
                <a:cubicBezTo>
                  <a:pt x="27" y="29"/>
                  <a:pt x="27" y="30"/>
                  <a:pt x="27" y="30"/>
                </a:cubicBezTo>
                <a:cubicBezTo>
                  <a:pt x="27" y="31"/>
                  <a:pt x="27" y="32"/>
                  <a:pt x="28" y="32"/>
                </a:cubicBezTo>
                <a:cubicBezTo>
                  <a:pt x="28" y="33"/>
                  <a:pt x="29" y="33"/>
                  <a:pt x="29" y="33"/>
                </a:cubicBezTo>
                <a:cubicBezTo>
                  <a:pt x="30" y="33"/>
                  <a:pt x="30" y="33"/>
                  <a:pt x="30" y="33"/>
                </a:cubicBezTo>
                <a:close/>
                <a:moveTo>
                  <a:pt x="28" y="26"/>
                </a:moveTo>
                <a:cubicBezTo>
                  <a:pt x="28" y="26"/>
                  <a:pt x="28" y="26"/>
                  <a:pt x="28" y="26"/>
                </a:cubicBezTo>
                <a:cubicBezTo>
                  <a:pt x="28" y="26"/>
                  <a:pt x="28" y="26"/>
                  <a:pt x="28" y="26"/>
                </a:cubicBezTo>
                <a:cubicBezTo>
                  <a:pt x="28" y="26"/>
                  <a:pt x="29" y="26"/>
                  <a:pt x="29" y="27"/>
                </a:cubicBezTo>
                <a:cubicBezTo>
                  <a:pt x="29" y="27"/>
                  <a:pt x="30" y="27"/>
                  <a:pt x="30" y="27"/>
                </a:cubicBezTo>
                <a:cubicBezTo>
                  <a:pt x="30" y="28"/>
                  <a:pt x="30" y="28"/>
                  <a:pt x="30" y="29"/>
                </a:cubicBezTo>
                <a:cubicBezTo>
                  <a:pt x="30" y="29"/>
                  <a:pt x="30" y="30"/>
                  <a:pt x="30" y="30"/>
                </a:cubicBezTo>
                <a:cubicBezTo>
                  <a:pt x="30" y="31"/>
                  <a:pt x="31" y="31"/>
                  <a:pt x="31" y="32"/>
                </a:cubicBezTo>
                <a:cubicBezTo>
                  <a:pt x="31" y="32"/>
                  <a:pt x="31" y="32"/>
                  <a:pt x="32" y="32"/>
                </a:cubicBezTo>
                <a:cubicBezTo>
                  <a:pt x="32" y="31"/>
                  <a:pt x="32" y="31"/>
                  <a:pt x="33" y="31"/>
                </a:cubicBezTo>
                <a:cubicBezTo>
                  <a:pt x="33" y="31"/>
                  <a:pt x="33" y="31"/>
                  <a:pt x="33" y="31"/>
                </a:cubicBezTo>
                <a:cubicBezTo>
                  <a:pt x="33" y="30"/>
                  <a:pt x="33" y="30"/>
                  <a:pt x="33" y="30"/>
                </a:cubicBezTo>
                <a:cubicBezTo>
                  <a:pt x="33" y="30"/>
                  <a:pt x="34" y="30"/>
                  <a:pt x="34" y="30"/>
                </a:cubicBezTo>
                <a:cubicBezTo>
                  <a:pt x="34" y="29"/>
                  <a:pt x="34" y="29"/>
                  <a:pt x="35" y="29"/>
                </a:cubicBezTo>
                <a:cubicBezTo>
                  <a:pt x="35" y="28"/>
                  <a:pt x="35" y="28"/>
                  <a:pt x="34" y="28"/>
                </a:cubicBezTo>
                <a:cubicBezTo>
                  <a:pt x="34" y="28"/>
                  <a:pt x="33" y="28"/>
                  <a:pt x="33" y="27"/>
                </a:cubicBezTo>
                <a:cubicBezTo>
                  <a:pt x="33" y="27"/>
                  <a:pt x="33" y="27"/>
                  <a:pt x="33" y="27"/>
                </a:cubicBezTo>
                <a:cubicBezTo>
                  <a:pt x="32" y="27"/>
                  <a:pt x="32" y="26"/>
                  <a:pt x="31" y="26"/>
                </a:cubicBezTo>
                <a:cubicBezTo>
                  <a:pt x="31" y="26"/>
                  <a:pt x="31" y="26"/>
                  <a:pt x="31" y="26"/>
                </a:cubicBezTo>
                <a:cubicBezTo>
                  <a:pt x="30" y="25"/>
                  <a:pt x="30" y="26"/>
                  <a:pt x="30" y="25"/>
                </a:cubicBezTo>
                <a:cubicBezTo>
                  <a:pt x="29" y="25"/>
                  <a:pt x="29" y="26"/>
                  <a:pt x="29" y="26"/>
                </a:cubicBezTo>
                <a:cubicBezTo>
                  <a:pt x="28" y="26"/>
                  <a:pt x="28" y="26"/>
                  <a:pt x="28" y="26"/>
                </a:cubicBezTo>
                <a:close/>
                <a:moveTo>
                  <a:pt x="25" y="25"/>
                </a:moveTo>
                <a:cubicBezTo>
                  <a:pt x="25" y="25"/>
                  <a:pt x="25" y="25"/>
                  <a:pt x="25" y="25"/>
                </a:cubicBezTo>
                <a:cubicBezTo>
                  <a:pt x="25" y="24"/>
                  <a:pt x="25" y="24"/>
                  <a:pt x="25" y="23"/>
                </a:cubicBezTo>
                <a:cubicBezTo>
                  <a:pt x="25" y="23"/>
                  <a:pt x="25" y="23"/>
                  <a:pt x="25" y="22"/>
                </a:cubicBezTo>
                <a:cubicBezTo>
                  <a:pt x="24" y="22"/>
                  <a:pt x="24" y="22"/>
                  <a:pt x="24" y="21"/>
                </a:cubicBezTo>
                <a:cubicBezTo>
                  <a:pt x="24" y="21"/>
                  <a:pt x="24" y="21"/>
                  <a:pt x="24" y="21"/>
                </a:cubicBezTo>
                <a:cubicBezTo>
                  <a:pt x="24" y="20"/>
                  <a:pt x="23" y="19"/>
                  <a:pt x="23" y="19"/>
                </a:cubicBezTo>
                <a:cubicBezTo>
                  <a:pt x="22" y="19"/>
                  <a:pt x="22" y="19"/>
                  <a:pt x="21" y="18"/>
                </a:cubicBezTo>
                <a:cubicBezTo>
                  <a:pt x="21" y="18"/>
                  <a:pt x="21" y="18"/>
                  <a:pt x="21" y="18"/>
                </a:cubicBezTo>
                <a:cubicBezTo>
                  <a:pt x="21" y="18"/>
                  <a:pt x="20" y="18"/>
                  <a:pt x="20" y="19"/>
                </a:cubicBezTo>
                <a:cubicBezTo>
                  <a:pt x="20" y="19"/>
                  <a:pt x="20" y="19"/>
                  <a:pt x="19" y="19"/>
                </a:cubicBezTo>
                <a:cubicBezTo>
                  <a:pt x="19" y="19"/>
                  <a:pt x="19" y="19"/>
                  <a:pt x="19" y="19"/>
                </a:cubicBezTo>
                <a:cubicBezTo>
                  <a:pt x="19" y="19"/>
                  <a:pt x="19" y="20"/>
                  <a:pt x="19" y="20"/>
                </a:cubicBezTo>
                <a:cubicBezTo>
                  <a:pt x="19" y="20"/>
                  <a:pt x="19" y="20"/>
                  <a:pt x="19" y="20"/>
                </a:cubicBezTo>
                <a:cubicBezTo>
                  <a:pt x="19" y="20"/>
                  <a:pt x="18" y="20"/>
                  <a:pt x="18" y="20"/>
                </a:cubicBezTo>
                <a:cubicBezTo>
                  <a:pt x="18" y="20"/>
                  <a:pt x="18" y="20"/>
                  <a:pt x="18" y="20"/>
                </a:cubicBezTo>
                <a:cubicBezTo>
                  <a:pt x="18" y="20"/>
                  <a:pt x="18" y="20"/>
                  <a:pt x="18" y="20"/>
                </a:cubicBezTo>
                <a:cubicBezTo>
                  <a:pt x="18" y="20"/>
                  <a:pt x="18" y="20"/>
                  <a:pt x="18" y="21"/>
                </a:cubicBezTo>
                <a:cubicBezTo>
                  <a:pt x="18" y="21"/>
                  <a:pt x="18" y="21"/>
                  <a:pt x="18" y="21"/>
                </a:cubicBezTo>
                <a:cubicBezTo>
                  <a:pt x="18" y="21"/>
                  <a:pt x="18" y="21"/>
                  <a:pt x="18" y="21"/>
                </a:cubicBezTo>
                <a:cubicBezTo>
                  <a:pt x="19" y="20"/>
                  <a:pt x="19" y="20"/>
                  <a:pt x="19" y="20"/>
                </a:cubicBezTo>
                <a:cubicBezTo>
                  <a:pt x="20" y="20"/>
                  <a:pt x="20" y="20"/>
                  <a:pt x="21" y="20"/>
                </a:cubicBezTo>
                <a:cubicBezTo>
                  <a:pt x="21" y="20"/>
                  <a:pt x="22" y="21"/>
                  <a:pt x="22" y="21"/>
                </a:cubicBezTo>
                <a:cubicBezTo>
                  <a:pt x="22" y="22"/>
                  <a:pt x="22" y="22"/>
                  <a:pt x="23" y="23"/>
                </a:cubicBezTo>
                <a:cubicBezTo>
                  <a:pt x="23" y="23"/>
                  <a:pt x="23" y="24"/>
                  <a:pt x="24" y="25"/>
                </a:cubicBezTo>
                <a:cubicBezTo>
                  <a:pt x="24" y="25"/>
                  <a:pt x="24" y="25"/>
                  <a:pt x="25" y="25"/>
                </a:cubicBezTo>
                <a:cubicBezTo>
                  <a:pt x="25" y="25"/>
                  <a:pt x="25" y="25"/>
                  <a:pt x="24" y="25"/>
                </a:cubicBezTo>
                <a:cubicBezTo>
                  <a:pt x="24" y="25"/>
                  <a:pt x="25" y="25"/>
                  <a:pt x="25" y="25"/>
                </a:cubicBezTo>
                <a:close/>
                <a:moveTo>
                  <a:pt x="23" y="25"/>
                </a:moveTo>
                <a:cubicBezTo>
                  <a:pt x="23" y="25"/>
                  <a:pt x="23" y="25"/>
                  <a:pt x="23" y="25"/>
                </a:cubicBezTo>
                <a:cubicBezTo>
                  <a:pt x="23" y="24"/>
                  <a:pt x="23" y="24"/>
                  <a:pt x="23" y="24"/>
                </a:cubicBezTo>
                <a:cubicBezTo>
                  <a:pt x="23" y="24"/>
                  <a:pt x="23" y="24"/>
                  <a:pt x="23" y="24"/>
                </a:cubicBezTo>
                <a:cubicBezTo>
                  <a:pt x="22" y="23"/>
                  <a:pt x="22" y="23"/>
                  <a:pt x="22" y="23"/>
                </a:cubicBezTo>
                <a:cubicBezTo>
                  <a:pt x="22" y="23"/>
                  <a:pt x="22" y="23"/>
                  <a:pt x="22" y="23"/>
                </a:cubicBezTo>
                <a:cubicBezTo>
                  <a:pt x="22" y="22"/>
                  <a:pt x="22" y="22"/>
                  <a:pt x="21" y="21"/>
                </a:cubicBezTo>
                <a:cubicBezTo>
                  <a:pt x="21" y="21"/>
                  <a:pt x="21" y="21"/>
                  <a:pt x="20" y="21"/>
                </a:cubicBezTo>
                <a:cubicBezTo>
                  <a:pt x="20" y="20"/>
                  <a:pt x="20" y="20"/>
                  <a:pt x="19" y="21"/>
                </a:cubicBezTo>
                <a:cubicBezTo>
                  <a:pt x="19" y="21"/>
                  <a:pt x="18" y="21"/>
                  <a:pt x="18" y="21"/>
                </a:cubicBezTo>
                <a:cubicBezTo>
                  <a:pt x="18" y="21"/>
                  <a:pt x="18" y="21"/>
                  <a:pt x="17" y="22"/>
                </a:cubicBezTo>
                <a:cubicBezTo>
                  <a:pt x="18" y="22"/>
                  <a:pt x="18" y="23"/>
                  <a:pt x="17" y="23"/>
                </a:cubicBezTo>
                <a:cubicBezTo>
                  <a:pt x="17" y="24"/>
                  <a:pt x="17" y="24"/>
                  <a:pt x="17" y="24"/>
                </a:cubicBezTo>
                <a:cubicBezTo>
                  <a:pt x="17" y="25"/>
                  <a:pt x="17" y="25"/>
                  <a:pt x="16" y="25"/>
                </a:cubicBezTo>
                <a:cubicBezTo>
                  <a:pt x="17" y="25"/>
                  <a:pt x="17" y="25"/>
                  <a:pt x="17" y="25"/>
                </a:cubicBezTo>
                <a:cubicBezTo>
                  <a:pt x="17" y="25"/>
                  <a:pt x="17" y="25"/>
                  <a:pt x="17" y="25"/>
                </a:cubicBezTo>
                <a:cubicBezTo>
                  <a:pt x="18" y="25"/>
                  <a:pt x="18" y="25"/>
                  <a:pt x="18" y="25"/>
                </a:cubicBezTo>
                <a:cubicBezTo>
                  <a:pt x="18" y="24"/>
                  <a:pt x="18" y="24"/>
                  <a:pt x="18" y="24"/>
                </a:cubicBezTo>
                <a:cubicBezTo>
                  <a:pt x="19" y="24"/>
                  <a:pt x="19" y="24"/>
                  <a:pt x="20" y="24"/>
                </a:cubicBezTo>
                <a:cubicBezTo>
                  <a:pt x="20" y="24"/>
                  <a:pt x="20" y="24"/>
                  <a:pt x="20" y="24"/>
                </a:cubicBezTo>
                <a:cubicBezTo>
                  <a:pt x="20" y="24"/>
                  <a:pt x="21" y="24"/>
                  <a:pt x="21" y="24"/>
                </a:cubicBezTo>
                <a:cubicBezTo>
                  <a:pt x="21" y="24"/>
                  <a:pt x="21" y="24"/>
                  <a:pt x="22" y="24"/>
                </a:cubicBezTo>
                <a:cubicBezTo>
                  <a:pt x="22" y="24"/>
                  <a:pt x="22" y="24"/>
                  <a:pt x="23" y="25"/>
                </a:cubicBezTo>
                <a:cubicBezTo>
                  <a:pt x="23" y="25"/>
                  <a:pt x="23" y="25"/>
                  <a:pt x="23" y="25"/>
                </a:cubicBezTo>
                <a:close/>
                <a:moveTo>
                  <a:pt x="26" y="28"/>
                </a:moveTo>
                <a:cubicBezTo>
                  <a:pt x="26" y="28"/>
                  <a:pt x="26" y="28"/>
                  <a:pt x="26" y="28"/>
                </a:cubicBezTo>
                <a:cubicBezTo>
                  <a:pt x="26" y="28"/>
                  <a:pt x="26" y="28"/>
                  <a:pt x="26" y="28"/>
                </a:cubicBezTo>
                <a:cubicBezTo>
                  <a:pt x="25" y="28"/>
                  <a:pt x="25" y="28"/>
                  <a:pt x="25" y="28"/>
                </a:cubicBezTo>
                <a:cubicBezTo>
                  <a:pt x="24" y="29"/>
                  <a:pt x="24" y="29"/>
                  <a:pt x="23" y="29"/>
                </a:cubicBezTo>
                <a:cubicBezTo>
                  <a:pt x="23" y="30"/>
                  <a:pt x="22" y="30"/>
                  <a:pt x="21" y="31"/>
                </a:cubicBezTo>
                <a:cubicBezTo>
                  <a:pt x="21" y="31"/>
                  <a:pt x="21" y="31"/>
                  <a:pt x="21" y="32"/>
                </a:cubicBezTo>
                <a:cubicBezTo>
                  <a:pt x="21" y="32"/>
                  <a:pt x="21" y="32"/>
                  <a:pt x="21" y="33"/>
                </a:cubicBezTo>
                <a:cubicBezTo>
                  <a:pt x="21" y="33"/>
                  <a:pt x="21" y="33"/>
                  <a:pt x="21" y="34"/>
                </a:cubicBezTo>
                <a:cubicBezTo>
                  <a:pt x="21" y="34"/>
                  <a:pt x="22" y="34"/>
                  <a:pt x="22" y="34"/>
                </a:cubicBezTo>
                <a:cubicBezTo>
                  <a:pt x="22" y="34"/>
                  <a:pt x="22" y="34"/>
                  <a:pt x="23" y="34"/>
                </a:cubicBezTo>
                <a:cubicBezTo>
                  <a:pt x="23" y="34"/>
                  <a:pt x="23" y="34"/>
                  <a:pt x="24" y="35"/>
                </a:cubicBezTo>
                <a:cubicBezTo>
                  <a:pt x="24" y="34"/>
                  <a:pt x="24" y="34"/>
                  <a:pt x="24" y="34"/>
                </a:cubicBezTo>
                <a:cubicBezTo>
                  <a:pt x="23" y="33"/>
                  <a:pt x="24" y="32"/>
                  <a:pt x="24" y="31"/>
                </a:cubicBezTo>
                <a:cubicBezTo>
                  <a:pt x="24" y="31"/>
                  <a:pt x="24" y="31"/>
                  <a:pt x="24" y="31"/>
                </a:cubicBezTo>
                <a:cubicBezTo>
                  <a:pt x="24" y="30"/>
                  <a:pt x="24" y="30"/>
                  <a:pt x="24" y="30"/>
                </a:cubicBezTo>
                <a:cubicBezTo>
                  <a:pt x="24" y="30"/>
                  <a:pt x="24" y="30"/>
                  <a:pt x="24" y="30"/>
                </a:cubicBezTo>
                <a:cubicBezTo>
                  <a:pt x="24" y="30"/>
                  <a:pt x="24" y="30"/>
                  <a:pt x="24" y="29"/>
                </a:cubicBezTo>
                <a:cubicBezTo>
                  <a:pt x="25" y="29"/>
                  <a:pt x="25" y="29"/>
                  <a:pt x="25" y="28"/>
                </a:cubicBezTo>
                <a:cubicBezTo>
                  <a:pt x="25" y="28"/>
                  <a:pt x="26" y="28"/>
                  <a:pt x="26" y="28"/>
                </a:cubicBezTo>
                <a:close/>
                <a:moveTo>
                  <a:pt x="24" y="31"/>
                </a:moveTo>
                <a:cubicBezTo>
                  <a:pt x="24" y="30"/>
                  <a:pt x="24" y="30"/>
                  <a:pt x="24" y="30"/>
                </a:cubicBezTo>
                <a:cubicBezTo>
                  <a:pt x="24" y="30"/>
                  <a:pt x="24" y="30"/>
                  <a:pt x="24" y="30"/>
                </a:cubicBezTo>
                <a:cubicBezTo>
                  <a:pt x="24" y="30"/>
                  <a:pt x="24" y="30"/>
                  <a:pt x="24" y="30"/>
                </a:cubicBezTo>
                <a:cubicBezTo>
                  <a:pt x="23" y="30"/>
                  <a:pt x="23" y="30"/>
                  <a:pt x="23" y="30"/>
                </a:cubicBezTo>
                <a:cubicBezTo>
                  <a:pt x="23" y="30"/>
                  <a:pt x="23" y="30"/>
                  <a:pt x="23" y="30"/>
                </a:cubicBezTo>
                <a:cubicBezTo>
                  <a:pt x="22" y="31"/>
                  <a:pt x="22" y="31"/>
                  <a:pt x="22" y="31"/>
                </a:cubicBezTo>
                <a:cubicBezTo>
                  <a:pt x="22" y="31"/>
                  <a:pt x="22" y="31"/>
                  <a:pt x="22" y="32"/>
                </a:cubicBezTo>
                <a:cubicBezTo>
                  <a:pt x="21" y="32"/>
                  <a:pt x="22" y="32"/>
                  <a:pt x="22" y="33"/>
                </a:cubicBezTo>
                <a:cubicBezTo>
                  <a:pt x="22" y="33"/>
                  <a:pt x="22" y="33"/>
                  <a:pt x="22" y="33"/>
                </a:cubicBezTo>
                <a:cubicBezTo>
                  <a:pt x="22" y="33"/>
                  <a:pt x="22" y="33"/>
                  <a:pt x="23" y="33"/>
                </a:cubicBezTo>
                <a:cubicBezTo>
                  <a:pt x="23" y="33"/>
                  <a:pt x="23" y="33"/>
                  <a:pt x="23" y="33"/>
                </a:cubicBezTo>
                <a:cubicBezTo>
                  <a:pt x="23" y="33"/>
                  <a:pt x="23" y="32"/>
                  <a:pt x="23" y="32"/>
                </a:cubicBezTo>
                <a:cubicBezTo>
                  <a:pt x="23" y="32"/>
                  <a:pt x="23" y="32"/>
                  <a:pt x="23" y="32"/>
                </a:cubicBezTo>
                <a:cubicBezTo>
                  <a:pt x="23" y="31"/>
                  <a:pt x="23" y="31"/>
                  <a:pt x="23" y="31"/>
                </a:cubicBezTo>
                <a:cubicBezTo>
                  <a:pt x="23" y="31"/>
                  <a:pt x="23" y="31"/>
                  <a:pt x="24" y="31"/>
                </a:cubicBezTo>
                <a:close/>
                <a:moveTo>
                  <a:pt x="33" y="18"/>
                </a:moveTo>
                <a:cubicBezTo>
                  <a:pt x="33" y="18"/>
                  <a:pt x="33" y="18"/>
                  <a:pt x="33" y="18"/>
                </a:cubicBezTo>
                <a:cubicBezTo>
                  <a:pt x="33" y="19"/>
                  <a:pt x="33" y="19"/>
                  <a:pt x="33" y="19"/>
                </a:cubicBezTo>
                <a:cubicBezTo>
                  <a:pt x="32" y="19"/>
                  <a:pt x="32" y="19"/>
                  <a:pt x="32" y="19"/>
                </a:cubicBezTo>
                <a:cubicBezTo>
                  <a:pt x="32" y="20"/>
                  <a:pt x="32" y="20"/>
                  <a:pt x="32" y="20"/>
                </a:cubicBezTo>
                <a:cubicBezTo>
                  <a:pt x="32" y="20"/>
                  <a:pt x="32" y="20"/>
                  <a:pt x="33" y="20"/>
                </a:cubicBezTo>
                <a:cubicBezTo>
                  <a:pt x="33" y="20"/>
                  <a:pt x="33" y="20"/>
                  <a:pt x="34" y="20"/>
                </a:cubicBezTo>
                <a:cubicBezTo>
                  <a:pt x="34" y="20"/>
                  <a:pt x="34" y="20"/>
                  <a:pt x="34" y="19"/>
                </a:cubicBezTo>
                <a:cubicBezTo>
                  <a:pt x="34" y="19"/>
                  <a:pt x="33" y="19"/>
                  <a:pt x="33" y="18"/>
                </a:cubicBezTo>
                <a:close/>
                <a:moveTo>
                  <a:pt x="33" y="18"/>
                </a:moveTo>
                <a:cubicBezTo>
                  <a:pt x="33" y="18"/>
                  <a:pt x="33" y="18"/>
                  <a:pt x="33" y="18"/>
                </a:cubicBezTo>
                <a:cubicBezTo>
                  <a:pt x="32" y="18"/>
                  <a:pt x="32" y="17"/>
                  <a:pt x="31" y="17"/>
                </a:cubicBezTo>
                <a:cubicBezTo>
                  <a:pt x="31" y="17"/>
                  <a:pt x="31" y="18"/>
                  <a:pt x="31" y="18"/>
                </a:cubicBezTo>
                <a:cubicBezTo>
                  <a:pt x="31" y="18"/>
                  <a:pt x="31" y="18"/>
                  <a:pt x="31" y="19"/>
                </a:cubicBezTo>
                <a:cubicBezTo>
                  <a:pt x="31" y="19"/>
                  <a:pt x="31" y="19"/>
                  <a:pt x="31" y="19"/>
                </a:cubicBezTo>
                <a:cubicBezTo>
                  <a:pt x="31" y="19"/>
                  <a:pt x="31" y="19"/>
                  <a:pt x="32" y="19"/>
                </a:cubicBezTo>
                <a:cubicBezTo>
                  <a:pt x="32" y="19"/>
                  <a:pt x="32" y="19"/>
                  <a:pt x="32" y="18"/>
                </a:cubicBezTo>
                <a:cubicBezTo>
                  <a:pt x="32" y="18"/>
                  <a:pt x="32" y="18"/>
                  <a:pt x="33" y="18"/>
                </a:cubicBezTo>
                <a:close/>
                <a:moveTo>
                  <a:pt x="16" y="25"/>
                </a:moveTo>
                <a:cubicBezTo>
                  <a:pt x="16" y="25"/>
                  <a:pt x="16" y="25"/>
                  <a:pt x="16" y="25"/>
                </a:cubicBezTo>
                <a:cubicBezTo>
                  <a:pt x="16" y="25"/>
                  <a:pt x="16" y="25"/>
                  <a:pt x="16" y="25"/>
                </a:cubicBezTo>
                <a:cubicBezTo>
                  <a:pt x="17" y="25"/>
                  <a:pt x="17" y="24"/>
                  <a:pt x="17" y="24"/>
                </a:cubicBezTo>
                <a:cubicBezTo>
                  <a:pt x="17" y="24"/>
                  <a:pt x="17" y="24"/>
                  <a:pt x="16" y="23"/>
                </a:cubicBezTo>
                <a:cubicBezTo>
                  <a:pt x="16" y="23"/>
                  <a:pt x="16" y="23"/>
                  <a:pt x="16" y="23"/>
                </a:cubicBezTo>
                <a:cubicBezTo>
                  <a:pt x="16" y="23"/>
                  <a:pt x="15" y="23"/>
                  <a:pt x="15" y="23"/>
                </a:cubicBezTo>
                <a:cubicBezTo>
                  <a:pt x="15" y="24"/>
                  <a:pt x="15" y="24"/>
                  <a:pt x="15" y="25"/>
                </a:cubicBezTo>
                <a:cubicBezTo>
                  <a:pt x="15" y="25"/>
                  <a:pt x="15" y="25"/>
                  <a:pt x="15" y="25"/>
                </a:cubicBezTo>
                <a:cubicBezTo>
                  <a:pt x="16" y="25"/>
                  <a:pt x="16" y="25"/>
                  <a:pt x="16" y="25"/>
                </a:cubicBezTo>
                <a:close/>
                <a:moveTo>
                  <a:pt x="25" y="36"/>
                </a:moveTo>
                <a:cubicBezTo>
                  <a:pt x="25" y="36"/>
                  <a:pt x="25" y="36"/>
                  <a:pt x="25" y="36"/>
                </a:cubicBezTo>
                <a:cubicBezTo>
                  <a:pt x="25" y="36"/>
                  <a:pt x="25" y="36"/>
                  <a:pt x="25" y="36"/>
                </a:cubicBezTo>
                <a:cubicBezTo>
                  <a:pt x="25" y="35"/>
                  <a:pt x="25" y="35"/>
                  <a:pt x="25" y="35"/>
                </a:cubicBezTo>
                <a:cubicBezTo>
                  <a:pt x="25" y="35"/>
                  <a:pt x="25" y="35"/>
                  <a:pt x="25" y="35"/>
                </a:cubicBezTo>
                <a:cubicBezTo>
                  <a:pt x="24" y="34"/>
                  <a:pt x="24" y="34"/>
                  <a:pt x="24" y="35"/>
                </a:cubicBezTo>
                <a:cubicBezTo>
                  <a:pt x="24" y="35"/>
                  <a:pt x="24" y="35"/>
                  <a:pt x="24" y="35"/>
                </a:cubicBezTo>
                <a:cubicBezTo>
                  <a:pt x="24" y="35"/>
                  <a:pt x="24" y="36"/>
                  <a:pt x="24" y="36"/>
                </a:cubicBezTo>
                <a:cubicBezTo>
                  <a:pt x="24" y="36"/>
                  <a:pt x="24" y="36"/>
                  <a:pt x="24" y="36"/>
                </a:cubicBezTo>
                <a:cubicBezTo>
                  <a:pt x="24" y="36"/>
                  <a:pt x="25" y="36"/>
                  <a:pt x="25" y="36"/>
                </a:cubicBezTo>
                <a:close/>
                <a:moveTo>
                  <a:pt x="20" y="17"/>
                </a:moveTo>
                <a:cubicBezTo>
                  <a:pt x="20" y="17"/>
                  <a:pt x="20" y="17"/>
                  <a:pt x="20" y="17"/>
                </a:cubicBezTo>
                <a:cubicBezTo>
                  <a:pt x="20" y="17"/>
                  <a:pt x="21" y="17"/>
                  <a:pt x="21" y="18"/>
                </a:cubicBezTo>
                <a:cubicBezTo>
                  <a:pt x="21" y="18"/>
                  <a:pt x="21" y="18"/>
                  <a:pt x="22" y="18"/>
                </a:cubicBezTo>
                <a:cubicBezTo>
                  <a:pt x="22" y="18"/>
                  <a:pt x="22" y="18"/>
                  <a:pt x="22" y="17"/>
                </a:cubicBezTo>
                <a:cubicBezTo>
                  <a:pt x="22" y="17"/>
                  <a:pt x="22" y="17"/>
                  <a:pt x="22" y="17"/>
                </a:cubicBezTo>
                <a:cubicBezTo>
                  <a:pt x="22" y="16"/>
                  <a:pt x="22" y="16"/>
                  <a:pt x="21" y="16"/>
                </a:cubicBezTo>
                <a:cubicBezTo>
                  <a:pt x="21" y="17"/>
                  <a:pt x="21" y="17"/>
                  <a:pt x="20" y="17"/>
                </a:cubicBezTo>
                <a:close/>
                <a:moveTo>
                  <a:pt x="36" y="23"/>
                </a:moveTo>
                <a:cubicBezTo>
                  <a:pt x="36" y="23"/>
                  <a:pt x="36" y="23"/>
                  <a:pt x="36" y="23"/>
                </a:cubicBezTo>
                <a:cubicBezTo>
                  <a:pt x="36" y="23"/>
                  <a:pt x="35" y="22"/>
                  <a:pt x="35" y="21"/>
                </a:cubicBezTo>
                <a:cubicBezTo>
                  <a:pt x="35" y="22"/>
                  <a:pt x="35" y="22"/>
                  <a:pt x="35" y="22"/>
                </a:cubicBezTo>
                <a:cubicBezTo>
                  <a:pt x="34" y="22"/>
                  <a:pt x="34" y="23"/>
                  <a:pt x="34" y="23"/>
                </a:cubicBezTo>
                <a:cubicBezTo>
                  <a:pt x="34" y="23"/>
                  <a:pt x="34" y="23"/>
                  <a:pt x="35" y="23"/>
                </a:cubicBezTo>
                <a:cubicBezTo>
                  <a:pt x="35" y="23"/>
                  <a:pt x="35" y="23"/>
                  <a:pt x="36" y="23"/>
                </a:cubicBezTo>
                <a:close/>
                <a:moveTo>
                  <a:pt x="36" y="24"/>
                </a:moveTo>
                <a:cubicBezTo>
                  <a:pt x="36" y="24"/>
                  <a:pt x="36" y="24"/>
                  <a:pt x="36" y="24"/>
                </a:cubicBezTo>
                <a:cubicBezTo>
                  <a:pt x="36" y="24"/>
                  <a:pt x="36" y="24"/>
                  <a:pt x="36" y="24"/>
                </a:cubicBezTo>
                <a:cubicBezTo>
                  <a:pt x="35" y="24"/>
                  <a:pt x="35" y="24"/>
                  <a:pt x="35" y="24"/>
                </a:cubicBezTo>
                <a:cubicBezTo>
                  <a:pt x="35" y="24"/>
                  <a:pt x="35" y="24"/>
                  <a:pt x="35" y="24"/>
                </a:cubicBezTo>
                <a:cubicBezTo>
                  <a:pt x="35" y="24"/>
                  <a:pt x="35" y="25"/>
                  <a:pt x="35" y="25"/>
                </a:cubicBezTo>
                <a:cubicBezTo>
                  <a:pt x="35" y="25"/>
                  <a:pt x="35" y="25"/>
                  <a:pt x="35" y="25"/>
                </a:cubicBezTo>
                <a:cubicBezTo>
                  <a:pt x="35" y="25"/>
                  <a:pt x="35" y="25"/>
                  <a:pt x="35" y="25"/>
                </a:cubicBezTo>
                <a:cubicBezTo>
                  <a:pt x="36" y="26"/>
                  <a:pt x="36" y="26"/>
                  <a:pt x="36" y="26"/>
                </a:cubicBezTo>
                <a:cubicBezTo>
                  <a:pt x="36" y="25"/>
                  <a:pt x="36" y="24"/>
                  <a:pt x="36" y="24"/>
                </a:cubicBezTo>
                <a:close/>
                <a:moveTo>
                  <a:pt x="29" y="17"/>
                </a:moveTo>
                <a:cubicBezTo>
                  <a:pt x="29" y="17"/>
                  <a:pt x="29" y="17"/>
                  <a:pt x="29" y="17"/>
                </a:cubicBezTo>
                <a:cubicBezTo>
                  <a:pt x="29" y="17"/>
                  <a:pt x="29" y="17"/>
                  <a:pt x="29" y="17"/>
                </a:cubicBezTo>
                <a:cubicBezTo>
                  <a:pt x="29" y="18"/>
                  <a:pt x="29" y="18"/>
                  <a:pt x="29" y="18"/>
                </a:cubicBezTo>
                <a:cubicBezTo>
                  <a:pt x="29" y="18"/>
                  <a:pt x="29" y="18"/>
                  <a:pt x="30" y="18"/>
                </a:cubicBezTo>
                <a:cubicBezTo>
                  <a:pt x="30" y="18"/>
                  <a:pt x="30" y="18"/>
                  <a:pt x="30" y="18"/>
                </a:cubicBezTo>
                <a:cubicBezTo>
                  <a:pt x="30" y="18"/>
                  <a:pt x="30" y="17"/>
                  <a:pt x="31" y="17"/>
                </a:cubicBezTo>
                <a:cubicBezTo>
                  <a:pt x="30" y="17"/>
                  <a:pt x="30" y="17"/>
                  <a:pt x="29" y="17"/>
                </a:cubicBezTo>
                <a:close/>
                <a:moveTo>
                  <a:pt x="32" y="33"/>
                </a:moveTo>
                <a:cubicBezTo>
                  <a:pt x="32" y="33"/>
                  <a:pt x="32" y="33"/>
                  <a:pt x="32" y="33"/>
                </a:cubicBezTo>
                <a:cubicBezTo>
                  <a:pt x="32" y="33"/>
                  <a:pt x="32" y="33"/>
                  <a:pt x="32" y="33"/>
                </a:cubicBezTo>
                <a:cubicBezTo>
                  <a:pt x="32" y="32"/>
                  <a:pt x="31" y="32"/>
                  <a:pt x="31" y="32"/>
                </a:cubicBezTo>
                <a:cubicBezTo>
                  <a:pt x="31" y="33"/>
                  <a:pt x="31" y="33"/>
                  <a:pt x="31" y="33"/>
                </a:cubicBezTo>
                <a:cubicBezTo>
                  <a:pt x="31" y="33"/>
                  <a:pt x="31" y="33"/>
                  <a:pt x="31" y="34"/>
                </a:cubicBezTo>
                <a:cubicBezTo>
                  <a:pt x="31" y="34"/>
                  <a:pt x="31" y="34"/>
                  <a:pt x="31" y="34"/>
                </a:cubicBezTo>
                <a:cubicBezTo>
                  <a:pt x="31" y="34"/>
                  <a:pt x="32" y="34"/>
                  <a:pt x="32" y="33"/>
                </a:cubicBezTo>
                <a:cubicBezTo>
                  <a:pt x="32" y="33"/>
                  <a:pt x="32" y="33"/>
                  <a:pt x="32" y="33"/>
                </a:cubicBezTo>
                <a:close/>
                <a:moveTo>
                  <a:pt x="34" y="32"/>
                </a:moveTo>
                <a:cubicBezTo>
                  <a:pt x="34" y="32"/>
                  <a:pt x="34" y="32"/>
                  <a:pt x="34" y="32"/>
                </a:cubicBezTo>
                <a:cubicBezTo>
                  <a:pt x="34" y="31"/>
                  <a:pt x="34" y="31"/>
                  <a:pt x="35" y="31"/>
                </a:cubicBezTo>
                <a:cubicBezTo>
                  <a:pt x="35" y="31"/>
                  <a:pt x="34" y="30"/>
                  <a:pt x="34" y="30"/>
                </a:cubicBezTo>
                <a:cubicBezTo>
                  <a:pt x="34" y="30"/>
                  <a:pt x="34" y="30"/>
                  <a:pt x="33" y="30"/>
                </a:cubicBezTo>
                <a:cubicBezTo>
                  <a:pt x="33" y="31"/>
                  <a:pt x="33" y="31"/>
                  <a:pt x="33" y="31"/>
                </a:cubicBezTo>
                <a:cubicBezTo>
                  <a:pt x="33" y="31"/>
                  <a:pt x="33" y="31"/>
                  <a:pt x="33" y="31"/>
                </a:cubicBezTo>
                <a:cubicBezTo>
                  <a:pt x="33" y="32"/>
                  <a:pt x="34" y="32"/>
                  <a:pt x="34" y="32"/>
                </a:cubicBezTo>
                <a:close/>
                <a:moveTo>
                  <a:pt x="16" y="23"/>
                </a:moveTo>
                <a:cubicBezTo>
                  <a:pt x="16" y="23"/>
                  <a:pt x="16" y="23"/>
                  <a:pt x="16" y="23"/>
                </a:cubicBezTo>
                <a:cubicBezTo>
                  <a:pt x="16" y="23"/>
                  <a:pt x="16" y="23"/>
                  <a:pt x="17" y="23"/>
                </a:cubicBezTo>
                <a:cubicBezTo>
                  <a:pt x="17" y="23"/>
                  <a:pt x="17" y="23"/>
                  <a:pt x="17" y="23"/>
                </a:cubicBezTo>
                <a:cubicBezTo>
                  <a:pt x="17" y="22"/>
                  <a:pt x="17" y="22"/>
                  <a:pt x="17" y="21"/>
                </a:cubicBezTo>
                <a:cubicBezTo>
                  <a:pt x="16" y="21"/>
                  <a:pt x="16" y="21"/>
                  <a:pt x="16" y="21"/>
                </a:cubicBezTo>
                <a:cubicBezTo>
                  <a:pt x="16" y="22"/>
                  <a:pt x="16" y="22"/>
                  <a:pt x="16" y="23"/>
                </a:cubicBezTo>
                <a:close/>
                <a:moveTo>
                  <a:pt x="18" y="18"/>
                </a:moveTo>
                <a:cubicBezTo>
                  <a:pt x="18" y="18"/>
                  <a:pt x="18" y="18"/>
                  <a:pt x="18" y="18"/>
                </a:cubicBezTo>
                <a:cubicBezTo>
                  <a:pt x="18" y="18"/>
                  <a:pt x="18" y="18"/>
                  <a:pt x="18" y="19"/>
                </a:cubicBezTo>
                <a:cubicBezTo>
                  <a:pt x="18" y="19"/>
                  <a:pt x="18" y="19"/>
                  <a:pt x="17" y="19"/>
                </a:cubicBezTo>
                <a:cubicBezTo>
                  <a:pt x="17" y="19"/>
                  <a:pt x="17" y="19"/>
                  <a:pt x="17" y="19"/>
                </a:cubicBezTo>
                <a:cubicBezTo>
                  <a:pt x="18" y="20"/>
                  <a:pt x="18" y="20"/>
                  <a:pt x="18" y="20"/>
                </a:cubicBezTo>
                <a:cubicBezTo>
                  <a:pt x="19" y="20"/>
                  <a:pt x="19" y="20"/>
                  <a:pt x="19" y="20"/>
                </a:cubicBezTo>
                <a:cubicBezTo>
                  <a:pt x="19" y="19"/>
                  <a:pt x="19" y="19"/>
                  <a:pt x="19" y="19"/>
                </a:cubicBezTo>
                <a:cubicBezTo>
                  <a:pt x="19" y="19"/>
                  <a:pt x="19" y="19"/>
                  <a:pt x="18" y="18"/>
                </a:cubicBezTo>
                <a:close/>
                <a:moveTo>
                  <a:pt x="18" y="32"/>
                </a:moveTo>
                <a:cubicBezTo>
                  <a:pt x="18" y="32"/>
                  <a:pt x="18" y="32"/>
                  <a:pt x="18" y="32"/>
                </a:cubicBezTo>
                <a:cubicBezTo>
                  <a:pt x="18" y="32"/>
                  <a:pt x="18" y="32"/>
                  <a:pt x="18" y="32"/>
                </a:cubicBezTo>
                <a:cubicBezTo>
                  <a:pt x="18" y="32"/>
                  <a:pt x="19" y="32"/>
                  <a:pt x="18" y="31"/>
                </a:cubicBezTo>
                <a:cubicBezTo>
                  <a:pt x="18" y="31"/>
                  <a:pt x="17" y="31"/>
                  <a:pt x="17" y="31"/>
                </a:cubicBezTo>
                <a:cubicBezTo>
                  <a:pt x="17" y="31"/>
                  <a:pt x="17" y="32"/>
                  <a:pt x="18" y="32"/>
                </a:cubicBezTo>
                <a:close/>
                <a:moveTo>
                  <a:pt x="36" y="29"/>
                </a:moveTo>
                <a:cubicBezTo>
                  <a:pt x="36" y="29"/>
                  <a:pt x="36" y="29"/>
                  <a:pt x="36" y="29"/>
                </a:cubicBezTo>
                <a:cubicBezTo>
                  <a:pt x="36" y="29"/>
                  <a:pt x="36" y="29"/>
                  <a:pt x="35" y="29"/>
                </a:cubicBezTo>
                <a:cubicBezTo>
                  <a:pt x="35" y="29"/>
                  <a:pt x="35" y="29"/>
                  <a:pt x="35" y="29"/>
                </a:cubicBezTo>
                <a:cubicBezTo>
                  <a:pt x="35" y="29"/>
                  <a:pt x="35" y="29"/>
                  <a:pt x="34" y="29"/>
                </a:cubicBezTo>
                <a:cubicBezTo>
                  <a:pt x="34" y="29"/>
                  <a:pt x="34" y="30"/>
                  <a:pt x="35" y="30"/>
                </a:cubicBezTo>
                <a:cubicBezTo>
                  <a:pt x="35" y="30"/>
                  <a:pt x="35" y="30"/>
                  <a:pt x="35" y="30"/>
                </a:cubicBezTo>
                <a:cubicBezTo>
                  <a:pt x="35" y="30"/>
                  <a:pt x="35" y="30"/>
                  <a:pt x="36" y="29"/>
                </a:cubicBezTo>
                <a:close/>
                <a:moveTo>
                  <a:pt x="15" y="25"/>
                </a:moveTo>
                <a:cubicBezTo>
                  <a:pt x="15" y="25"/>
                  <a:pt x="15" y="25"/>
                  <a:pt x="15" y="25"/>
                </a:cubicBezTo>
                <a:cubicBezTo>
                  <a:pt x="15" y="26"/>
                  <a:pt x="15" y="26"/>
                  <a:pt x="15" y="27"/>
                </a:cubicBezTo>
                <a:cubicBezTo>
                  <a:pt x="15" y="27"/>
                  <a:pt x="16" y="27"/>
                  <a:pt x="16" y="27"/>
                </a:cubicBezTo>
                <a:cubicBezTo>
                  <a:pt x="16" y="27"/>
                  <a:pt x="16" y="27"/>
                  <a:pt x="16" y="27"/>
                </a:cubicBezTo>
                <a:cubicBezTo>
                  <a:pt x="16" y="27"/>
                  <a:pt x="16" y="27"/>
                  <a:pt x="16" y="27"/>
                </a:cubicBezTo>
                <a:cubicBezTo>
                  <a:pt x="16" y="26"/>
                  <a:pt x="16" y="26"/>
                  <a:pt x="16" y="26"/>
                </a:cubicBezTo>
                <a:cubicBezTo>
                  <a:pt x="16" y="26"/>
                  <a:pt x="16" y="26"/>
                  <a:pt x="16" y="26"/>
                </a:cubicBezTo>
                <a:cubicBezTo>
                  <a:pt x="16" y="25"/>
                  <a:pt x="16" y="25"/>
                  <a:pt x="15" y="25"/>
                </a:cubicBezTo>
                <a:close/>
                <a:moveTo>
                  <a:pt x="32" y="31"/>
                </a:moveTo>
                <a:cubicBezTo>
                  <a:pt x="32" y="31"/>
                  <a:pt x="32" y="31"/>
                  <a:pt x="32" y="31"/>
                </a:cubicBezTo>
                <a:cubicBezTo>
                  <a:pt x="32" y="32"/>
                  <a:pt x="32" y="32"/>
                  <a:pt x="32" y="32"/>
                </a:cubicBezTo>
                <a:cubicBezTo>
                  <a:pt x="32" y="32"/>
                  <a:pt x="32" y="32"/>
                  <a:pt x="32" y="32"/>
                </a:cubicBezTo>
                <a:cubicBezTo>
                  <a:pt x="32" y="32"/>
                  <a:pt x="32" y="32"/>
                  <a:pt x="32" y="33"/>
                </a:cubicBezTo>
                <a:cubicBezTo>
                  <a:pt x="32" y="33"/>
                  <a:pt x="32" y="33"/>
                  <a:pt x="32" y="33"/>
                </a:cubicBezTo>
                <a:cubicBezTo>
                  <a:pt x="33" y="33"/>
                  <a:pt x="33" y="33"/>
                  <a:pt x="33" y="33"/>
                </a:cubicBezTo>
                <a:cubicBezTo>
                  <a:pt x="33" y="33"/>
                  <a:pt x="33" y="33"/>
                  <a:pt x="33" y="33"/>
                </a:cubicBezTo>
                <a:cubicBezTo>
                  <a:pt x="33" y="32"/>
                  <a:pt x="33" y="32"/>
                  <a:pt x="34" y="32"/>
                </a:cubicBezTo>
                <a:cubicBezTo>
                  <a:pt x="33" y="32"/>
                  <a:pt x="33" y="32"/>
                  <a:pt x="33" y="32"/>
                </a:cubicBezTo>
                <a:cubicBezTo>
                  <a:pt x="33" y="32"/>
                  <a:pt x="33" y="32"/>
                  <a:pt x="33" y="32"/>
                </a:cubicBezTo>
                <a:cubicBezTo>
                  <a:pt x="33" y="31"/>
                  <a:pt x="32" y="31"/>
                  <a:pt x="32" y="31"/>
                </a:cubicBezTo>
                <a:close/>
                <a:moveTo>
                  <a:pt x="25" y="16"/>
                </a:moveTo>
                <a:cubicBezTo>
                  <a:pt x="25" y="16"/>
                  <a:pt x="25" y="16"/>
                  <a:pt x="25" y="16"/>
                </a:cubicBezTo>
                <a:cubicBezTo>
                  <a:pt x="25" y="16"/>
                  <a:pt x="24" y="16"/>
                  <a:pt x="24" y="16"/>
                </a:cubicBezTo>
                <a:cubicBezTo>
                  <a:pt x="24" y="16"/>
                  <a:pt x="24" y="16"/>
                  <a:pt x="24" y="16"/>
                </a:cubicBezTo>
                <a:cubicBezTo>
                  <a:pt x="24" y="16"/>
                  <a:pt x="24" y="17"/>
                  <a:pt x="24" y="17"/>
                </a:cubicBezTo>
                <a:cubicBezTo>
                  <a:pt x="24" y="17"/>
                  <a:pt x="25" y="17"/>
                  <a:pt x="25" y="17"/>
                </a:cubicBezTo>
                <a:cubicBezTo>
                  <a:pt x="25" y="17"/>
                  <a:pt x="25" y="17"/>
                  <a:pt x="25" y="17"/>
                </a:cubicBezTo>
                <a:cubicBezTo>
                  <a:pt x="25" y="17"/>
                  <a:pt x="25" y="16"/>
                  <a:pt x="25" y="16"/>
                </a:cubicBezTo>
                <a:close/>
                <a:moveTo>
                  <a:pt x="19" y="19"/>
                </a:moveTo>
                <a:cubicBezTo>
                  <a:pt x="19" y="19"/>
                  <a:pt x="19" y="19"/>
                  <a:pt x="19" y="19"/>
                </a:cubicBezTo>
                <a:cubicBezTo>
                  <a:pt x="20" y="19"/>
                  <a:pt x="20" y="19"/>
                  <a:pt x="20" y="18"/>
                </a:cubicBezTo>
                <a:cubicBezTo>
                  <a:pt x="20" y="18"/>
                  <a:pt x="20" y="18"/>
                  <a:pt x="20" y="17"/>
                </a:cubicBezTo>
                <a:cubicBezTo>
                  <a:pt x="20" y="17"/>
                  <a:pt x="20" y="17"/>
                  <a:pt x="20" y="17"/>
                </a:cubicBezTo>
                <a:cubicBezTo>
                  <a:pt x="19" y="17"/>
                  <a:pt x="19" y="18"/>
                  <a:pt x="19" y="18"/>
                </a:cubicBezTo>
                <a:cubicBezTo>
                  <a:pt x="19" y="18"/>
                  <a:pt x="19" y="18"/>
                  <a:pt x="19" y="18"/>
                </a:cubicBezTo>
                <a:cubicBezTo>
                  <a:pt x="19" y="18"/>
                  <a:pt x="19" y="18"/>
                  <a:pt x="19" y="18"/>
                </a:cubicBezTo>
                <a:cubicBezTo>
                  <a:pt x="19" y="19"/>
                  <a:pt x="19" y="19"/>
                  <a:pt x="19" y="19"/>
                </a:cubicBezTo>
                <a:close/>
                <a:moveTo>
                  <a:pt x="27" y="16"/>
                </a:moveTo>
                <a:cubicBezTo>
                  <a:pt x="27" y="16"/>
                  <a:pt x="27" y="16"/>
                  <a:pt x="27" y="16"/>
                </a:cubicBezTo>
                <a:cubicBezTo>
                  <a:pt x="27" y="16"/>
                  <a:pt x="27" y="16"/>
                  <a:pt x="27" y="16"/>
                </a:cubicBezTo>
                <a:cubicBezTo>
                  <a:pt x="27" y="16"/>
                  <a:pt x="26" y="16"/>
                  <a:pt x="26" y="16"/>
                </a:cubicBezTo>
                <a:cubicBezTo>
                  <a:pt x="26" y="16"/>
                  <a:pt x="26" y="16"/>
                  <a:pt x="26" y="16"/>
                </a:cubicBezTo>
                <a:cubicBezTo>
                  <a:pt x="26" y="16"/>
                  <a:pt x="26" y="17"/>
                  <a:pt x="26" y="17"/>
                </a:cubicBezTo>
                <a:cubicBezTo>
                  <a:pt x="26" y="17"/>
                  <a:pt x="26" y="17"/>
                  <a:pt x="27" y="17"/>
                </a:cubicBezTo>
                <a:cubicBezTo>
                  <a:pt x="27" y="17"/>
                  <a:pt x="27" y="17"/>
                  <a:pt x="27" y="17"/>
                </a:cubicBezTo>
                <a:cubicBezTo>
                  <a:pt x="27" y="17"/>
                  <a:pt x="27" y="17"/>
                  <a:pt x="27" y="16"/>
                </a:cubicBezTo>
                <a:close/>
                <a:moveTo>
                  <a:pt x="29" y="34"/>
                </a:moveTo>
                <a:cubicBezTo>
                  <a:pt x="29" y="34"/>
                  <a:pt x="29" y="34"/>
                  <a:pt x="29" y="34"/>
                </a:cubicBezTo>
                <a:cubicBezTo>
                  <a:pt x="28" y="34"/>
                  <a:pt x="28" y="34"/>
                  <a:pt x="28" y="34"/>
                </a:cubicBezTo>
                <a:cubicBezTo>
                  <a:pt x="28" y="35"/>
                  <a:pt x="28" y="35"/>
                  <a:pt x="28" y="35"/>
                </a:cubicBezTo>
                <a:cubicBezTo>
                  <a:pt x="28" y="35"/>
                  <a:pt x="28" y="35"/>
                  <a:pt x="28" y="35"/>
                </a:cubicBezTo>
                <a:cubicBezTo>
                  <a:pt x="28" y="35"/>
                  <a:pt x="28" y="36"/>
                  <a:pt x="28" y="36"/>
                </a:cubicBezTo>
                <a:cubicBezTo>
                  <a:pt x="28" y="36"/>
                  <a:pt x="28" y="36"/>
                  <a:pt x="29" y="35"/>
                </a:cubicBezTo>
                <a:cubicBezTo>
                  <a:pt x="29" y="35"/>
                  <a:pt x="29" y="35"/>
                  <a:pt x="29" y="35"/>
                </a:cubicBezTo>
                <a:cubicBezTo>
                  <a:pt x="29" y="35"/>
                  <a:pt x="28" y="35"/>
                  <a:pt x="29" y="34"/>
                </a:cubicBezTo>
                <a:close/>
                <a:moveTo>
                  <a:pt x="22" y="35"/>
                </a:moveTo>
                <a:cubicBezTo>
                  <a:pt x="22" y="35"/>
                  <a:pt x="22" y="35"/>
                  <a:pt x="22" y="35"/>
                </a:cubicBezTo>
                <a:cubicBezTo>
                  <a:pt x="22" y="35"/>
                  <a:pt x="22" y="35"/>
                  <a:pt x="22" y="35"/>
                </a:cubicBezTo>
                <a:cubicBezTo>
                  <a:pt x="22" y="35"/>
                  <a:pt x="22" y="36"/>
                  <a:pt x="23" y="36"/>
                </a:cubicBezTo>
                <a:cubicBezTo>
                  <a:pt x="23" y="36"/>
                  <a:pt x="23" y="35"/>
                  <a:pt x="23" y="35"/>
                </a:cubicBezTo>
                <a:cubicBezTo>
                  <a:pt x="23" y="35"/>
                  <a:pt x="23" y="35"/>
                  <a:pt x="23" y="35"/>
                </a:cubicBezTo>
                <a:cubicBezTo>
                  <a:pt x="23" y="35"/>
                  <a:pt x="23" y="34"/>
                  <a:pt x="22" y="34"/>
                </a:cubicBezTo>
                <a:cubicBezTo>
                  <a:pt x="22" y="35"/>
                  <a:pt x="22" y="35"/>
                  <a:pt x="22" y="35"/>
                </a:cubicBezTo>
                <a:close/>
                <a:moveTo>
                  <a:pt x="26" y="36"/>
                </a:moveTo>
                <a:cubicBezTo>
                  <a:pt x="26" y="36"/>
                  <a:pt x="26" y="36"/>
                  <a:pt x="26" y="36"/>
                </a:cubicBezTo>
                <a:cubicBezTo>
                  <a:pt x="26" y="36"/>
                  <a:pt x="26" y="36"/>
                  <a:pt x="26" y="36"/>
                </a:cubicBezTo>
                <a:cubicBezTo>
                  <a:pt x="27" y="36"/>
                  <a:pt x="27" y="36"/>
                  <a:pt x="27" y="36"/>
                </a:cubicBezTo>
                <a:cubicBezTo>
                  <a:pt x="27" y="36"/>
                  <a:pt x="27" y="36"/>
                  <a:pt x="27" y="36"/>
                </a:cubicBezTo>
                <a:cubicBezTo>
                  <a:pt x="27" y="35"/>
                  <a:pt x="27" y="35"/>
                  <a:pt x="27" y="35"/>
                </a:cubicBezTo>
                <a:cubicBezTo>
                  <a:pt x="27" y="35"/>
                  <a:pt x="26" y="35"/>
                  <a:pt x="26" y="35"/>
                </a:cubicBezTo>
                <a:cubicBezTo>
                  <a:pt x="26" y="35"/>
                  <a:pt x="26" y="35"/>
                  <a:pt x="26" y="35"/>
                </a:cubicBezTo>
                <a:cubicBezTo>
                  <a:pt x="26" y="36"/>
                  <a:pt x="26" y="36"/>
                  <a:pt x="26" y="36"/>
                </a:cubicBezTo>
                <a:cubicBezTo>
                  <a:pt x="26" y="36"/>
                  <a:pt x="26" y="36"/>
                  <a:pt x="26" y="36"/>
                </a:cubicBezTo>
                <a:close/>
                <a:moveTo>
                  <a:pt x="31" y="34"/>
                </a:moveTo>
                <a:cubicBezTo>
                  <a:pt x="31" y="34"/>
                  <a:pt x="31" y="34"/>
                  <a:pt x="31" y="34"/>
                </a:cubicBezTo>
                <a:cubicBezTo>
                  <a:pt x="30" y="34"/>
                  <a:pt x="30" y="34"/>
                  <a:pt x="30" y="34"/>
                </a:cubicBezTo>
                <a:cubicBezTo>
                  <a:pt x="30" y="34"/>
                  <a:pt x="30" y="34"/>
                  <a:pt x="30" y="34"/>
                </a:cubicBezTo>
                <a:cubicBezTo>
                  <a:pt x="29" y="34"/>
                  <a:pt x="29" y="34"/>
                  <a:pt x="29" y="34"/>
                </a:cubicBezTo>
                <a:cubicBezTo>
                  <a:pt x="29" y="34"/>
                  <a:pt x="29" y="35"/>
                  <a:pt x="29" y="35"/>
                </a:cubicBezTo>
                <a:cubicBezTo>
                  <a:pt x="30" y="35"/>
                  <a:pt x="30" y="35"/>
                  <a:pt x="31" y="34"/>
                </a:cubicBezTo>
                <a:close/>
                <a:moveTo>
                  <a:pt x="35" y="20"/>
                </a:moveTo>
                <a:cubicBezTo>
                  <a:pt x="35" y="20"/>
                  <a:pt x="35" y="20"/>
                  <a:pt x="35" y="20"/>
                </a:cubicBezTo>
                <a:cubicBezTo>
                  <a:pt x="34" y="20"/>
                  <a:pt x="34" y="21"/>
                  <a:pt x="34" y="21"/>
                </a:cubicBezTo>
                <a:cubicBezTo>
                  <a:pt x="34" y="21"/>
                  <a:pt x="34" y="21"/>
                  <a:pt x="34" y="22"/>
                </a:cubicBezTo>
                <a:cubicBezTo>
                  <a:pt x="34" y="22"/>
                  <a:pt x="34" y="21"/>
                  <a:pt x="34" y="21"/>
                </a:cubicBezTo>
                <a:cubicBezTo>
                  <a:pt x="34" y="21"/>
                  <a:pt x="34" y="21"/>
                  <a:pt x="34" y="21"/>
                </a:cubicBezTo>
                <a:cubicBezTo>
                  <a:pt x="34" y="21"/>
                  <a:pt x="35" y="21"/>
                  <a:pt x="35" y="21"/>
                </a:cubicBezTo>
                <a:cubicBezTo>
                  <a:pt x="35" y="21"/>
                  <a:pt x="35" y="21"/>
                  <a:pt x="35" y="21"/>
                </a:cubicBezTo>
                <a:cubicBezTo>
                  <a:pt x="35" y="21"/>
                  <a:pt x="35" y="20"/>
                  <a:pt x="35" y="20"/>
                </a:cubicBezTo>
                <a:close/>
                <a:moveTo>
                  <a:pt x="16" y="29"/>
                </a:moveTo>
                <a:cubicBezTo>
                  <a:pt x="16" y="29"/>
                  <a:pt x="16" y="29"/>
                  <a:pt x="16" y="29"/>
                </a:cubicBezTo>
                <a:cubicBezTo>
                  <a:pt x="16" y="29"/>
                  <a:pt x="16" y="29"/>
                  <a:pt x="16" y="29"/>
                </a:cubicBezTo>
                <a:cubicBezTo>
                  <a:pt x="17" y="29"/>
                  <a:pt x="17" y="28"/>
                  <a:pt x="16" y="28"/>
                </a:cubicBezTo>
                <a:cubicBezTo>
                  <a:pt x="16" y="27"/>
                  <a:pt x="16" y="27"/>
                  <a:pt x="15" y="27"/>
                </a:cubicBezTo>
                <a:cubicBezTo>
                  <a:pt x="16" y="28"/>
                  <a:pt x="16" y="28"/>
                  <a:pt x="16" y="29"/>
                </a:cubicBezTo>
                <a:close/>
                <a:moveTo>
                  <a:pt x="24" y="16"/>
                </a:moveTo>
                <a:cubicBezTo>
                  <a:pt x="24" y="16"/>
                  <a:pt x="24" y="16"/>
                  <a:pt x="24" y="16"/>
                </a:cubicBezTo>
                <a:cubicBezTo>
                  <a:pt x="24" y="16"/>
                  <a:pt x="24" y="16"/>
                  <a:pt x="23" y="16"/>
                </a:cubicBezTo>
                <a:cubicBezTo>
                  <a:pt x="23" y="16"/>
                  <a:pt x="23" y="16"/>
                  <a:pt x="23" y="16"/>
                </a:cubicBezTo>
                <a:cubicBezTo>
                  <a:pt x="22" y="16"/>
                  <a:pt x="22" y="16"/>
                  <a:pt x="22" y="17"/>
                </a:cubicBezTo>
                <a:cubicBezTo>
                  <a:pt x="23" y="17"/>
                  <a:pt x="23" y="17"/>
                  <a:pt x="23" y="17"/>
                </a:cubicBezTo>
                <a:cubicBezTo>
                  <a:pt x="23" y="17"/>
                  <a:pt x="23" y="17"/>
                  <a:pt x="23" y="17"/>
                </a:cubicBezTo>
                <a:cubicBezTo>
                  <a:pt x="23" y="17"/>
                  <a:pt x="23" y="17"/>
                  <a:pt x="23" y="17"/>
                </a:cubicBezTo>
                <a:cubicBezTo>
                  <a:pt x="23" y="17"/>
                  <a:pt x="23" y="17"/>
                  <a:pt x="23" y="17"/>
                </a:cubicBezTo>
                <a:cubicBezTo>
                  <a:pt x="24" y="17"/>
                  <a:pt x="24" y="17"/>
                  <a:pt x="24" y="17"/>
                </a:cubicBezTo>
                <a:cubicBezTo>
                  <a:pt x="24" y="17"/>
                  <a:pt x="24" y="16"/>
                  <a:pt x="24" y="16"/>
                </a:cubicBezTo>
                <a:close/>
                <a:moveTo>
                  <a:pt x="16" y="29"/>
                </a:moveTo>
                <a:cubicBezTo>
                  <a:pt x="16" y="29"/>
                  <a:pt x="16" y="29"/>
                  <a:pt x="16" y="29"/>
                </a:cubicBezTo>
                <a:cubicBezTo>
                  <a:pt x="16" y="30"/>
                  <a:pt x="16" y="30"/>
                  <a:pt x="17" y="31"/>
                </a:cubicBezTo>
                <a:cubicBezTo>
                  <a:pt x="17" y="31"/>
                  <a:pt x="17" y="31"/>
                  <a:pt x="17" y="31"/>
                </a:cubicBezTo>
                <a:cubicBezTo>
                  <a:pt x="17" y="30"/>
                  <a:pt x="17" y="30"/>
                  <a:pt x="17" y="30"/>
                </a:cubicBezTo>
                <a:cubicBezTo>
                  <a:pt x="17" y="30"/>
                  <a:pt x="17" y="30"/>
                  <a:pt x="17" y="30"/>
                </a:cubicBezTo>
                <a:cubicBezTo>
                  <a:pt x="17" y="30"/>
                  <a:pt x="17" y="29"/>
                  <a:pt x="17" y="29"/>
                </a:cubicBezTo>
                <a:cubicBezTo>
                  <a:pt x="17" y="29"/>
                  <a:pt x="16" y="29"/>
                  <a:pt x="16" y="29"/>
                </a:cubicBezTo>
                <a:close/>
                <a:moveTo>
                  <a:pt x="36" y="29"/>
                </a:moveTo>
                <a:cubicBezTo>
                  <a:pt x="36" y="29"/>
                  <a:pt x="36" y="29"/>
                  <a:pt x="36" y="29"/>
                </a:cubicBezTo>
                <a:cubicBezTo>
                  <a:pt x="36" y="28"/>
                  <a:pt x="36" y="28"/>
                  <a:pt x="36" y="28"/>
                </a:cubicBezTo>
                <a:cubicBezTo>
                  <a:pt x="36" y="28"/>
                  <a:pt x="36" y="28"/>
                  <a:pt x="36" y="27"/>
                </a:cubicBezTo>
                <a:cubicBezTo>
                  <a:pt x="36" y="27"/>
                  <a:pt x="35" y="27"/>
                  <a:pt x="35" y="28"/>
                </a:cubicBezTo>
                <a:cubicBezTo>
                  <a:pt x="35" y="28"/>
                  <a:pt x="35" y="28"/>
                  <a:pt x="35" y="28"/>
                </a:cubicBezTo>
                <a:cubicBezTo>
                  <a:pt x="35" y="28"/>
                  <a:pt x="35" y="28"/>
                  <a:pt x="35" y="28"/>
                </a:cubicBezTo>
                <a:cubicBezTo>
                  <a:pt x="35" y="28"/>
                  <a:pt x="35" y="29"/>
                  <a:pt x="35" y="29"/>
                </a:cubicBezTo>
                <a:cubicBezTo>
                  <a:pt x="35" y="29"/>
                  <a:pt x="36" y="29"/>
                  <a:pt x="36" y="29"/>
                </a:cubicBezTo>
                <a:close/>
                <a:moveTo>
                  <a:pt x="28" y="16"/>
                </a:moveTo>
                <a:cubicBezTo>
                  <a:pt x="28" y="16"/>
                  <a:pt x="28" y="16"/>
                  <a:pt x="28" y="16"/>
                </a:cubicBezTo>
                <a:cubicBezTo>
                  <a:pt x="28" y="17"/>
                  <a:pt x="28" y="17"/>
                  <a:pt x="28" y="17"/>
                </a:cubicBezTo>
                <a:cubicBezTo>
                  <a:pt x="28" y="17"/>
                  <a:pt x="28" y="18"/>
                  <a:pt x="28" y="18"/>
                </a:cubicBezTo>
                <a:cubicBezTo>
                  <a:pt x="28" y="18"/>
                  <a:pt x="28" y="18"/>
                  <a:pt x="28" y="18"/>
                </a:cubicBezTo>
                <a:cubicBezTo>
                  <a:pt x="29" y="17"/>
                  <a:pt x="29" y="17"/>
                  <a:pt x="29" y="17"/>
                </a:cubicBezTo>
                <a:cubicBezTo>
                  <a:pt x="29" y="17"/>
                  <a:pt x="29" y="17"/>
                  <a:pt x="29" y="17"/>
                </a:cubicBezTo>
                <a:cubicBezTo>
                  <a:pt x="28" y="16"/>
                  <a:pt x="28" y="16"/>
                  <a:pt x="28" y="16"/>
                </a:cubicBezTo>
                <a:close/>
                <a:moveTo>
                  <a:pt x="16" y="21"/>
                </a:moveTo>
                <a:cubicBezTo>
                  <a:pt x="16" y="21"/>
                  <a:pt x="16" y="21"/>
                  <a:pt x="16" y="21"/>
                </a:cubicBezTo>
                <a:cubicBezTo>
                  <a:pt x="17" y="21"/>
                  <a:pt x="17" y="21"/>
                  <a:pt x="17" y="21"/>
                </a:cubicBezTo>
                <a:cubicBezTo>
                  <a:pt x="18" y="21"/>
                  <a:pt x="18" y="21"/>
                  <a:pt x="18" y="20"/>
                </a:cubicBezTo>
                <a:cubicBezTo>
                  <a:pt x="18" y="20"/>
                  <a:pt x="17" y="20"/>
                  <a:pt x="17" y="20"/>
                </a:cubicBezTo>
                <a:cubicBezTo>
                  <a:pt x="17" y="20"/>
                  <a:pt x="17" y="21"/>
                  <a:pt x="16" y="21"/>
                </a:cubicBezTo>
                <a:close/>
                <a:moveTo>
                  <a:pt x="18" y="33"/>
                </a:moveTo>
                <a:cubicBezTo>
                  <a:pt x="18" y="33"/>
                  <a:pt x="18" y="33"/>
                  <a:pt x="18" y="33"/>
                </a:cubicBezTo>
                <a:cubicBezTo>
                  <a:pt x="18" y="33"/>
                  <a:pt x="18" y="33"/>
                  <a:pt x="18" y="33"/>
                </a:cubicBezTo>
                <a:cubicBezTo>
                  <a:pt x="19" y="33"/>
                  <a:pt x="19" y="33"/>
                  <a:pt x="19" y="34"/>
                </a:cubicBezTo>
                <a:cubicBezTo>
                  <a:pt x="19" y="34"/>
                  <a:pt x="19" y="34"/>
                  <a:pt x="19" y="34"/>
                </a:cubicBezTo>
                <a:cubicBezTo>
                  <a:pt x="20" y="33"/>
                  <a:pt x="19" y="33"/>
                  <a:pt x="19" y="33"/>
                </a:cubicBezTo>
                <a:cubicBezTo>
                  <a:pt x="19" y="32"/>
                  <a:pt x="19" y="32"/>
                  <a:pt x="18" y="33"/>
                </a:cubicBezTo>
                <a:close/>
                <a:moveTo>
                  <a:pt x="21" y="35"/>
                </a:moveTo>
                <a:cubicBezTo>
                  <a:pt x="21" y="35"/>
                  <a:pt x="21" y="35"/>
                  <a:pt x="21" y="35"/>
                </a:cubicBezTo>
                <a:cubicBezTo>
                  <a:pt x="21" y="35"/>
                  <a:pt x="21" y="35"/>
                  <a:pt x="21" y="35"/>
                </a:cubicBezTo>
                <a:cubicBezTo>
                  <a:pt x="21" y="34"/>
                  <a:pt x="21" y="34"/>
                  <a:pt x="21" y="34"/>
                </a:cubicBezTo>
                <a:cubicBezTo>
                  <a:pt x="21" y="34"/>
                  <a:pt x="20" y="34"/>
                  <a:pt x="20" y="34"/>
                </a:cubicBezTo>
                <a:cubicBezTo>
                  <a:pt x="20" y="34"/>
                  <a:pt x="20" y="34"/>
                  <a:pt x="20" y="34"/>
                </a:cubicBezTo>
                <a:cubicBezTo>
                  <a:pt x="20" y="34"/>
                  <a:pt x="21" y="35"/>
                  <a:pt x="21" y="35"/>
                </a:cubicBezTo>
                <a:close/>
                <a:moveTo>
                  <a:pt x="36" y="26"/>
                </a:moveTo>
                <a:cubicBezTo>
                  <a:pt x="36" y="26"/>
                  <a:pt x="36" y="26"/>
                  <a:pt x="36" y="26"/>
                </a:cubicBezTo>
                <a:cubicBezTo>
                  <a:pt x="36" y="26"/>
                  <a:pt x="36" y="26"/>
                  <a:pt x="36" y="26"/>
                </a:cubicBezTo>
                <a:cubicBezTo>
                  <a:pt x="36" y="26"/>
                  <a:pt x="36" y="26"/>
                  <a:pt x="36" y="26"/>
                </a:cubicBezTo>
                <a:cubicBezTo>
                  <a:pt x="36" y="26"/>
                  <a:pt x="36" y="26"/>
                  <a:pt x="35" y="26"/>
                </a:cubicBezTo>
                <a:cubicBezTo>
                  <a:pt x="35" y="27"/>
                  <a:pt x="36" y="27"/>
                  <a:pt x="36" y="27"/>
                </a:cubicBezTo>
                <a:cubicBezTo>
                  <a:pt x="36" y="27"/>
                  <a:pt x="36" y="27"/>
                  <a:pt x="36" y="27"/>
                </a:cubicBezTo>
                <a:cubicBezTo>
                  <a:pt x="36" y="27"/>
                  <a:pt x="36" y="26"/>
                  <a:pt x="36" y="26"/>
                </a:cubicBezTo>
                <a:close/>
                <a:moveTo>
                  <a:pt x="22" y="33"/>
                </a:moveTo>
                <a:cubicBezTo>
                  <a:pt x="22" y="33"/>
                  <a:pt x="22" y="33"/>
                  <a:pt x="22" y="33"/>
                </a:cubicBezTo>
                <a:cubicBezTo>
                  <a:pt x="22" y="32"/>
                  <a:pt x="23" y="31"/>
                  <a:pt x="23" y="31"/>
                </a:cubicBezTo>
                <a:cubicBezTo>
                  <a:pt x="23" y="31"/>
                  <a:pt x="22" y="31"/>
                  <a:pt x="22" y="32"/>
                </a:cubicBezTo>
                <a:cubicBezTo>
                  <a:pt x="22" y="32"/>
                  <a:pt x="22" y="32"/>
                  <a:pt x="22" y="33"/>
                </a:cubicBezTo>
                <a:close/>
                <a:moveTo>
                  <a:pt x="15" y="30"/>
                </a:moveTo>
                <a:cubicBezTo>
                  <a:pt x="15" y="30"/>
                  <a:pt x="15" y="30"/>
                  <a:pt x="15" y="30"/>
                </a:cubicBezTo>
                <a:cubicBezTo>
                  <a:pt x="15" y="30"/>
                  <a:pt x="15" y="31"/>
                  <a:pt x="15" y="31"/>
                </a:cubicBezTo>
                <a:cubicBezTo>
                  <a:pt x="15" y="31"/>
                  <a:pt x="16" y="32"/>
                  <a:pt x="16" y="32"/>
                </a:cubicBezTo>
                <a:cubicBezTo>
                  <a:pt x="16" y="32"/>
                  <a:pt x="16" y="33"/>
                  <a:pt x="16" y="33"/>
                </a:cubicBezTo>
                <a:cubicBezTo>
                  <a:pt x="16" y="33"/>
                  <a:pt x="17" y="33"/>
                  <a:pt x="17" y="33"/>
                </a:cubicBezTo>
                <a:cubicBezTo>
                  <a:pt x="17" y="33"/>
                  <a:pt x="17" y="33"/>
                  <a:pt x="17" y="34"/>
                </a:cubicBezTo>
                <a:cubicBezTo>
                  <a:pt x="18" y="34"/>
                  <a:pt x="18" y="34"/>
                  <a:pt x="18" y="35"/>
                </a:cubicBezTo>
                <a:cubicBezTo>
                  <a:pt x="18" y="35"/>
                  <a:pt x="19" y="35"/>
                  <a:pt x="19" y="35"/>
                </a:cubicBezTo>
                <a:cubicBezTo>
                  <a:pt x="19" y="35"/>
                  <a:pt x="19" y="35"/>
                  <a:pt x="19" y="35"/>
                </a:cubicBezTo>
                <a:cubicBezTo>
                  <a:pt x="19" y="35"/>
                  <a:pt x="20" y="35"/>
                  <a:pt x="20" y="36"/>
                </a:cubicBezTo>
                <a:cubicBezTo>
                  <a:pt x="20" y="36"/>
                  <a:pt x="20" y="36"/>
                  <a:pt x="21" y="36"/>
                </a:cubicBezTo>
                <a:cubicBezTo>
                  <a:pt x="21" y="36"/>
                  <a:pt x="21" y="36"/>
                  <a:pt x="21" y="36"/>
                </a:cubicBezTo>
                <a:cubicBezTo>
                  <a:pt x="21" y="36"/>
                  <a:pt x="22" y="36"/>
                  <a:pt x="22" y="37"/>
                </a:cubicBezTo>
                <a:cubicBezTo>
                  <a:pt x="23" y="37"/>
                  <a:pt x="23" y="37"/>
                  <a:pt x="23" y="37"/>
                </a:cubicBezTo>
                <a:cubicBezTo>
                  <a:pt x="24" y="37"/>
                  <a:pt x="24" y="37"/>
                  <a:pt x="25" y="37"/>
                </a:cubicBezTo>
                <a:cubicBezTo>
                  <a:pt x="25" y="37"/>
                  <a:pt x="25" y="37"/>
                  <a:pt x="25" y="37"/>
                </a:cubicBezTo>
                <a:cubicBezTo>
                  <a:pt x="26" y="37"/>
                  <a:pt x="26" y="37"/>
                  <a:pt x="27" y="37"/>
                </a:cubicBezTo>
                <a:cubicBezTo>
                  <a:pt x="27" y="37"/>
                  <a:pt x="28" y="37"/>
                  <a:pt x="29" y="36"/>
                </a:cubicBezTo>
                <a:cubicBezTo>
                  <a:pt x="29" y="36"/>
                  <a:pt x="30" y="36"/>
                  <a:pt x="30" y="36"/>
                </a:cubicBezTo>
                <a:cubicBezTo>
                  <a:pt x="31" y="36"/>
                  <a:pt x="31" y="35"/>
                  <a:pt x="31" y="35"/>
                </a:cubicBezTo>
                <a:cubicBezTo>
                  <a:pt x="32" y="35"/>
                  <a:pt x="33" y="34"/>
                  <a:pt x="33" y="34"/>
                </a:cubicBezTo>
                <a:cubicBezTo>
                  <a:pt x="34" y="33"/>
                  <a:pt x="35" y="33"/>
                  <a:pt x="36" y="32"/>
                </a:cubicBezTo>
                <a:cubicBezTo>
                  <a:pt x="36" y="32"/>
                  <a:pt x="36" y="31"/>
                  <a:pt x="37" y="31"/>
                </a:cubicBezTo>
                <a:cubicBezTo>
                  <a:pt x="37" y="31"/>
                  <a:pt x="37" y="30"/>
                  <a:pt x="37" y="30"/>
                </a:cubicBezTo>
                <a:cubicBezTo>
                  <a:pt x="37" y="30"/>
                  <a:pt x="37" y="30"/>
                  <a:pt x="37" y="30"/>
                </a:cubicBezTo>
                <a:cubicBezTo>
                  <a:pt x="37" y="29"/>
                  <a:pt x="38" y="29"/>
                  <a:pt x="38" y="28"/>
                </a:cubicBezTo>
                <a:cubicBezTo>
                  <a:pt x="38" y="28"/>
                  <a:pt x="38" y="28"/>
                  <a:pt x="38" y="27"/>
                </a:cubicBezTo>
                <a:cubicBezTo>
                  <a:pt x="38" y="27"/>
                  <a:pt x="38" y="27"/>
                  <a:pt x="38" y="26"/>
                </a:cubicBezTo>
                <a:cubicBezTo>
                  <a:pt x="38" y="26"/>
                  <a:pt x="38" y="25"/>
                  <a:pt x="38" y="25"/>
                </a:cubicBezTo>
                <a:cubicBezTo>
                  <a:pt x="37" y="25"/>
                  <a:pt x="37" y="24"/>
                  <a:pt x="37" y="24"/>
                </a:cubicBezTo>
                <a:cubicBezTo>
                  <a:pt x="37" y="24"/>
                  <a:pt x="37" y="24"/>
                  <a:pt x="37" y="23"/>
                </a:cubicBezTo>
                <a:cubicBezTo>
                  <a:pt x="37" y="23"/>
                  <a:pt x="37" y="23"/>
                  <a:pt x="37" y="22"/>
                </a:cubicBezTo>
                <a:cubicBezTo>
                  <a:pt x="37" y="22"/>
                  <a:pt x="37" y="22"/>
                  <a:pt x="37" y="22"/>
                </a:cubicBezTo>
                <a:cubicBezTo>
                  <a:pt x="37" y="22"/>
                  <a:pt x="37" y="22"/>
                  <a:pt x="37" y="21"/>
                </a:cubicBezTo>
                <a:cubicBezTo>
                  <a:pt x="36" y="21"/>
                  <a:pt x="36" y="21"/>
                  <a:pt x="36" y="20"/>
                </a:cubicBezTo>
                <a:cubicBezTo>
                  <a:pt x="36" y="20"/>
                  <a:pt x="36" y="20"/>
                  <a:pt x="36" y="20"/>
                </a:cubicBezTo>
                <a:cubicBezTo>
                  <a:pt x="36" y="20"/>
                  <a:pt x="36" y="20"/>
                  <a:pt x="36" y="19"/>
                </a:cubicBezTo>
                <a:cubicBezTo>
                  <a:pt x="36" y="19"/>
                  <a:pt x="36" y="19"/>
                  <a:pt x="36" y="19"/>
                </a:cubicBezTo>
                <a:cubicBezTo>
                  <a:pt x="35" y="19"/>
                  <a:pt x="35" y="19"/>
                  <a:pt x="35" y="18"/>
                </a:cubicBezTo>
                <a:cubicBezTo>
                  <a:pt x="35" y="18"/>
                  <a:pt x="35" y="18"/>
                  <a:pt x="35" y="18"/>
                </a:cubicBezTo>
                <a:cubicBezTo>
                  <a:pt x="34" y="18"/>
                  <a:pt x="34" y="17"/>
                  <a:pt x="34" y="17"/>
                </a:cubicBezTo>
                <a:cubicBezTo>
                  <a:pt x="34" y="17"/>
                  <a:pt x="34" y="17"/>
                  <a:pt x="33" y="17"/>
                </a:cubicBezTo>
                <a:cubicBezTo>
                  <a:pt x="33" y="17"/>
                  <a:pt x="33" y="17"/>
                  <a:pt x="33" y="17"/>
                </a:cubicBezTo>
                <a:cubicBezTo>
                  <a:pt x="33" y="16"/>
                  <a:pt x="32" y="16"/>
                  <a:pt x="32" y="16"/>
                </a:cubicBezTo>
                <a:cubicBezTo>
                  <a:pt x="32" y="16"/>
                  <a:pt x="31" y="16"/>
                  <a:pt x="31" y="16"/>
                </a:cubicBezTo>
                <a:cubicBezTo>
                  <a:pt x="31" y="15"/>
                  <a:pt x="30" y="15"/>
                  <a:pt x="30" y="15"/>
                </a:cubicBezTo>
                <a:cubicBezTo>
                  <a:pt x="29" y="15"/>
                  <a:pt x="29" y="15"/>
                  <a:pt x="28" y="15"/>
                </a:cubicBezTo>
                <a:cubicBezTo>
                  <a:pt x="28" y="15"/>
                  <a:pt x="28" y="15"/>
                  <a:pt x="28" y="15"/>
                </a:cubicBezTo>
                <a:cubicBezTo>
                  <a:pt x="27" y="15"/>
                  <a:pt x="27" y="15"/>
                  <a:pt x="27" y="14"/>
                </a:cubicBezTo>
                <a:cubicBezTo>
                  <a:pt x="27" y="14"/>
                  <a:pt x="26" y="14"/>
                  <a:pt x="26" y="14"/>
                </a:cubicBezTo>
                <a:cubicBezTo>
                  <a:pt x="26" y="14"/>
                  <a:pt x="25" y="14"/>
                  <a:pt x="25" y="14"/>
                </a:cubicBezTo>
                <a:cubicBezTo>
                  <a:pt x="25" y="14"/>
                  <a:pt x="25" y="14"/>
                  <a:pt x="24" y="14"/>
                </a:cubicBezTo>
                <a:cubicBezTo>
                  <a:pt x="24" y="14"/>
                  <a:pt x="24" y="14"/>
                  <a:pt x="23" y="15"/>
                </a:cubicBezTo>
                <a:cubicBezTo>
                  <a:pt x="23" y="15"/>
                  <a:pt x="22" y="15"/>
                  <a:pt x="22" y="15"/>
                </a:cubicBezTo>
                <a:cubicBezTo>
                  <a:pt x="22" y="15"/>
                  <a:pt x="21" y="15"/>
                  <a:pt x="21" y="15"/>
                </a:cubicBezTo>
                <a:cubicBezTo>
                  <a:pt x="21" y="15"/>
                  <a:pt x="20" y="15"/>
                  <a:pt x="20" y="16"/>
                </a:cubicBezTo>
                <a:cubicBezTo>
                  <a:pt x="20" y="16"/>
                  <a:pt x="20" y="16"/>
                  <a:pt x="19" y="16"/>
                </a:cubicBezTo>
                <a:cubicBezTo>
                  <a:pt x="19" y="16"/>
                  <a:pt x="19" y="16"/>
                  <a:pt x="19" y="17"/>
                </a:cubicBezTo>
                <a:cubicBezTo>
                  <a:pt x="18" y="17"/>
                  <a:pt x="18" y="17"/>
                  <a:pt x="17" y="18"/>
                </a:cubicBezTo>
                <a:cubicBezTo>
                  <a:pt x="17" y="18"/>
                  <a:pt x="17" y="18"/>
                  <a:pt x="17" y="18"/>
                </a:cubicBezTo>
                <a:cubicBezTo>
                  <a:pt x="17" y="18"/>
                  <a:pt x="16" y="18"/>
                  <a:pt x="16" y="18"/>
                </a:cubicBezTo>
                <a:cubicBezTo>
                  <a:pt x="16" y="19"/>
                  <a:pt x="16" y="19"/>
                  <a:pt x="16" y="19"/>
                </a:cubicBezTo>
                <a:cubicBezTo>
                  <a:pt x="16" y="19"/>
                  <a:pt x="15" y="20"/>
                  <a:pt x="15" y="20"/>
                </a:cubicBezTo>
                <a:cubicBezTo>
                  <a:pt x="15" y="20"/>
                  <a:pt x="15" y="20"/>
                  <a:pt x="15" y="20"/>
                </a:cubicBezTo>
                <a:cubicBezTo>
                  <a:pt x="15" y="20"/>
                  <a:pt x="15" y="21"/>
                  <a:pt x="15" y="21"/>
                </a:cubicBezTo>
                <a:cubicBezTo>
                  <a:pt x="15" y="21"/>
                  <a:pt x="15" y="21"/>
                  <a:pt x="15" y="21"/>
                </a:cubicBezTo>
                <a:cubicBezTo>
                  <a:pt x="15" y="21"/>
                  <a:pt x="15" y="21"/>
                  <a:pt x="15" y="21"/>
                </a:cubicBezTo>
                <a:cubicBezTo>
                  <a:pt x="15" y="21"/>
                  <a:pt x="14" y="21"/>
                  <a:pt x="14" y="22"/>
                </a:cubicBezTo>
                <a:cubicBezTo>
                  <a:pt x="14" y="22"/>
                  <a:pt x="14" y="22"/>
                  <a:pt x="14" y="22"/>
                </a:cubicBezTo>
                <a:cubicBezTo>
                  <a:pt x="14" y="22"/>
                  <a:pt x="14" y="23"/>
                  <a:pt x="14" y="23"/>
                </a:cubicBezTo>
                <a:cubicBezTo>
                  <a:pt x="14" y="23"/>
                  <a:pt x="14" y="23"/>
                  <a:pt x="14" y="23"/>
                </a:cubicBezTo>
                <a:cubicBezTo>
                  <a:pt x="14" y="23"/>
                  <a:pt x="14" y="23"/>
                  <a:pt x="14" y="23"/>
                </a:cubicBezTo>
                <a:cubicBezTo>
                  <a:pt x="14" y="23"/>
                  <a:pt x="14" y="24"/>
                  <a:pt x="14" y="24"/>
                </a:cubicBezTo>
                <a:cubicBezTo>
                  <a:pt x="14" y="24"/>
                  <a:pt x="14" y="25"/>
                  <a:pt x="14" y="25"/>
                </a:cubicBezTo>
                <a:cubicBezTo>
                  <a:pt x="14" y="25"/>
                  <a:pt x="14" y="25"/>
                  <a:pt x="14" y="25"/>
                </a:cubicBezTo>
                <a:cubicBezTo>
                  <a:pt x="14" y="25"/>
                  <a:pt x="14" y="25"/>
                  <a:pt x="14" y="25"/>
                </a:cubicBezTo>
                <a:cubicBezTo>
                  <a:pt x="14" y="25"/>
                  <a:pt x="14" y="26"/>
                  <a:pt x="14" y="26"/>
                </a:cubicBezTo>
                <a:cubicBezTo>
                  <a:pt x="14" y="26"/>
                  <a:pt x="14" y="26"/>
                  <a:pt x="14" y="26"/>
                </a:cubicBezTo>
                <a:cubicBezTo>
                  <a:pt x="14" y="26"/>
                  <a:pt x="14" y="26"/>
                  <a:pt x="14" y="26"/>
                </a:cubicBezTo>
                <a:cubicBezTo>
                  <a:pt x="14" y="27"/>
                  <a:pt x="14" y="27"/>
                  <a:pt x="14" y="27"/>
                </a:cubicBezTo>
                <a:cubicBezTo>
                  <a:pt x="14" y="27"/>
                  <a:pt x="14" y="28"/>
                  <a:pt x="14" y="28"/>
                </a:cubicBezTo>
                <a:cubicBezTo>
                  <a:pt x="14" y="28"/>
                  <a:pt x="14" y="28"/>
                  <a:pt x="14" y="29"/>
                </a:cubicBezTo>
                <a:cubicBezTo>
                  <a:pt x="14" y="29"/>
                  <a:pt x="15" y="30"/>
                  <a:pt x="15" y="30"/>
                </a:cubicBezTo>
                <a:cubicBezTo>
                  <a:pt x="15" y="30"/>
                  <a:pt x="15" y="30"/>
                  <a:pt x="15" y="30"/>
                </a:cubicBezTo>
                <a:close/>
                <a:moveTo>
                  <a:pt x="26" y="37"/>
                </a:moveTo>
                <a:cubicBezTo>
                  <a:pt x="26" y="37"/>
                  <a:pt x="26" y="37"/>
                  <a:pt x="26" y="37"/>
                </a:cubicBezTo>
                <a:cubicBezTo>
                  <a:pt x="26" y="37"/>
                  <a:pt x="26" y="37"/>
                  <a:pt x="26" y="37"/>
                </a:cubicBezTo>
                <a:cubicBezTo>
                  <a:pt x="26" y="37"/>
                  <a:pt x="27" y="37"/>
                  <a:pt x="27" y="37"/>
                </a:cubicBezTo>
                <a:cubicBezTo>
                  <a:pt x="28" y="37"/>
                  <a:pt x="28" y="36"/>
                  <a:pt x="29" y="36"/>
                </a:cubicBezTo>
                <a:cubicBezTo>
                  <a:pt x="29" y="36"/>
                  <a:pt x="30" y="36"/>
                  <a:pt x="30" y="36"/>
                </a:cubicBezTo>
                <a:cubicBezTo>
                  <a:pt x="30" y="36"/>
                  <a:pt x="30" y="36"/>
                  <a:pt x="31" y="35"/>
                </a:cubicBezTo>
                <a:cubicBezTo>
                  <a:pt x="31" y="35"/>
                  <a:pt x="31" y="35"/>
                  <a:pt x="31" y="35"/>
                </a:cubicBezTo>
                <a:cubicBezTo>
                  <a:pt x="31" y="35"/>
                  <a:pt x="32" y="35"/>
                  <a:pt x="32" y="35"/>
                </a:cubicBezTo>
                <a:cubicBezTo>
                  <a:pt x="32" y="34"/>
                  <a:pt x="33" y="34"/>
                  <a:pt x="33" y="34"/>
                </a:cubicBezTo>
                <a:cubicBezTo>
                  <a:pt x="33" y="34"/>
                  <a:pt x="34" y="33"/>
                  <a:pt x="34" y="33"/>
                </a:cubicBezTo>
                <a:cubicBezTo>
                  <a:pt x="34" y="33"/>
                  <a:pt x="35" y="33"/>
                  <a:pt x="35" y="32"/>
                </a:cubicBezTo>
                <a:cubicBezTo>
                  <a:pt x="35" y="32"/>
                  <a:pt x="36" y="32"/>
                  <a:pt x="36" y="31"/>
                </a:cubicBezTo>
                <a:cubicBezTo>
                  <a:pt x="36" y="31"/>
                  <a:pt x="36" y="31"/>
                  <a:pt x="36" y="30"/>
                </a:cubicBezTo>
                <a:cubicBezTo>
                  <a:pt x="37" y="30"/>
                  <a:pt x="37" y="29"/>
                  <a:pt x="37" y="28"/>
                </a:cubicBezTo>
                <a:cubicBezTo>
                  <a:pt x="37" y="28"/>
                  <a:pt x="37" y="27"/>
                  <a:pt x="37" y="27"/>
                </a:cubicBezTo>
                <a:cubicBezTo>
                  <a:pt x="37" y="27"/>
                  <a:pt x="37" y="26"/>
                  <a:pt x="37" y="26"/>
                </a:cubicBezTo>
                <a:cubicBezTo>
                  <a:pt x="37" y="25"/>
                  <a:pt x="37" y="24"/>
                  <a:pt x="37" y="23"/>
                </a:cubicBezTo>
                <a:cubicBezTo>
                  <a:pt x="37" y="23"/>
                  <a:pt x="36" y="22"/>
                  <a:pt x="36" y="21"/>
                </a:cubicBezTo>
                <a:cubicBezTo>
                  <a:pt x="36" y="21"/>
                  <a:pt x="36" y="20"/>
                  <a:pt x="35" y="20"/>
                </a:cubicBezTo>
                <a:cubicBezTo>
                  <a:pt x="35" y="20"/>
                  <a:pt x="35" y="19"/>
                  <a:pt x="35" y="19"/>
                </a:cubicBezTo>
                <a:cubicBezTo>
                  <a:pt x="34" y="18"/>
                  <a:pt x="34" y="18"/>
                  <a:pt x="34" y="18"/>
                </a:cubicBezTo>
                <a:cubicBezTo>
                  <a:pt x="34" y="18"/>
                  <a:pt x="34" y="18"/>
                  <a:pt x="33" y="17"/>
                </a:cubicBezTo>
                <a:cubicBezTo>
                  <a:pt x="33" y="17"/>
                  <a:pt x="33" y="17"/>
                  <a:pt x="33" y="17"/>
                </a:cubicBezTo>
                <a:cubicBezTo>
                  <a:pt x="32" y="17"/>
                  <a:pt x="32" y="17"/>
                  <a:pt x="31" y="16"/>
                </a:cubicBezTo>
                <a:cubicBezTo>
                  <a:pt x="31" y="16"/>
                  <a:pt x="31" y="16"/>
                  <a:pt x="31" y="16"/>
                </a:cubicBezTo>
                <a:cubicBezTo>
                  <a:pt x="30" y="16"/>
                  <a:pt x="30" y="16"/>
                  <a:pt x="30" y="16"/>
                </a:cubicBezTo>
                <a:cubicBezTo>
                  <a:pt x="30" y="16"/>
                  <a:pt x="30" y="16"/>
                  <a:pt x="30" y="16"/>
                </a:cubicBezTo>
                <a:cubicBezTo>
                  <a:pt x="29" y="16"/>
                  <a:pt x="29" y="16"/>
                  <a:pt x="29" y="16"/>
                </a:cubicBezTo>
                <a:cubicBezTo>
                  <a:pt x="29" y="15"/>
                  <a:pt x="28" y="15"/>
                  <a:pt x="28" y="15"/>
                </a:cubicBezTo>
                <a:cubicBezTo>
                  <a:pt x="28" y="15"/>
                  <a:pt x="28" y="15"/>
                  <a:pt x="27" y="15"/>
                </a:cubicBezTo>
                <a:cubicBezTo>
                  <a:pt x="27" y="15"/>
                  <a:pt x="27" y="15"/>
                  <a:pt x="26" y="15"/>
                </a:cubicBezTo>
                <a:cubicBezTo>
                  <a:pt x="26" y="15"/>
                  <a:pt x="26" y="15"/>
                  <a:pt x="26" y="15"/>
                </a:cubicBezTo>
                <a:cubicBezTo>
                  <a:pt x="25" y="15"/>
                  <a:pt x="24" y="15"/>
                  <a:pt x="24" y="15"/>
                </a:cubicBezTo>
                <a:cubicBezTo>
                  <a:pt x="23" y="15"/>
                  <a:pt x="23" y="15"/>
                  <a:pt x="22" y="15"/>
                </a:cubicBezTo>
                <a:cubicBezTo>
                  <a:pt x="22" y="15"/>
                  <a:pt x="21" y="16"/>
                  <a:pt x="21" y="16"/>
                </a:cubicBezTo>
                <a:cubicBezTo>
                  <a:pt x="21" y="16"/>
                  <a:pt x="20" y="16"/>
                  <a:pt x="20" y="16"/>
                </a:cubicBezTo>
                <a:cubicBezTo>
                  <a:pt x="19" y="17"/>
                  <a:pt x="18" y="17"/>
                  <a:pt x="18" y="18"/>
                </a:cubicBezTo>
                <a:cubicBezTo>
                  <a:pt x="17" y="18"/>
                  <a:pt x="17" y="18"/>
                  <a:pt x="17" y="19"/>
                </a:cubicBezTo>
                <a:cubicBezTo>
                  <a:pt x="16" y="19"/>
                  <a:pt x="16" y="19"/>
                  <a:pt x="16" y="19"/>
                </a:cubicBezTo>
                <a:cubicBezTo>
                  <a:pt x="16" y="20"/>
                  <a:pt x="16" y="20"/>
                  <a:pt x="16" y="20"/>
                </a:cubicBezTo>
                <a:cubicBezTo>
                  <a:pt x="15" y="20"/>
                  <a:pt x="15" y="21"/>
                  <a:pt x="15" y="21"/>
                </a:cubicBezTo>
                <a:cubicBezTo>
                  <a:pt x="15" y="21"/>
                  <a:pt x="15" y="21"/>
                  <a:pt x="15" y="21"/>
                </a:cubicBezTo>
                <a:cubicBezTo>
                  <a:pt x="15" y="22"/>
                  <a:pt x="15" y="22"/>
                  <a:pt x="14" y="23"/>
                </a:cubicBezTo>
                <a:cubicBezTo>
                  <a:pt x="14" y="23"/>
                  <a:pt x="14" y="24"/>
                  <a:pt x="14" y="24"/>
                </a:cubicBezTo>
                <a:cubicBezTo>
                  <a:pt x="14" y="25"/>
                  <a:pt x="14" y="25"/>
                  <a:pt x="14" y="26"/>
                </a:cubicBezTo>
                <a:cubicBezTo>
                  <a:pt x="14" y="26"/>
                  <a:pt x="14" y="27"/>
                  <a:pt x="14" y="27"/>
                </a:cubicBezTo>
                <a:cubicBezTo>
                  <a:pt x="14" y="28"/>
                  <a:pt x="15" y="28"/>
                  <a:pt x="15" y="29"/>
                </a:cubicBezTo>
                <a:cubicBezTo>
                  <a:pt x="15" y="29"/>
                  <a:pt x="15" y="30"/>
                  <a:pt x="15" y="30"/>
                </a:cubicBezTo>
                <a:cubicBezTo>
                  <a:pt x="16" y="31"/>
                  <a:pt x="16" y="31"/>
                  <a:pt x="16" y="32"/>
                </a:cubicBezTo>
                <a:cubicBezTo>
                  <a:pt x="17" y="32"/>
                  <a:pt x="17" y="33"/>
                  <a:pt x="18" y="34"/>
                </a:cubicBezTo>
                <a:cubicBezTo>
                  <a:pt x="18" y="34"/>
                  <a:pt x="19" y="35"/>
                  <a:pt x="20" y="35"/>
                </a:cubicBezTo>
                <a:cubicBezTo>
                  <a:pt x="20" y="35"/>
                  <a:pt x="20" y="35"/>
                  <a:pt x="20" y="35"/>
                </a:cubicBezTo>
                <a:cubicBezTo>
                  <a:pt x="21" y="36"/>
                  <a:pt x="21" y="36"/>
                  <a:pt x="22" y="36"/>
                </a:cubicBezTo>
                <a:cubicBezTo>
                  <a:pt x="23" y="36"/>
                  <a:pt x="23" y="37"/>
                  <a:pt x="24" y="37"/>
                </a:cubicBezTo>
                <a:cubicBezTo>
                  <a:pt x="24" y="37"/>
                  <a:pt x="24" y="37"/>
                  <a:pt x="25" y="37"/>
                </a:cubicBezTo>
                <a:cubicBezTo>
                  <a:pt x="25" y="37"/>
                  <a:pt x="25" y="37"/>
                  <a:pt x="26" y="37"/>
                </a:cubicBezTo>
                <a:close/>
                <a:moveTo>
                  <a:pt x="9" y="40"/>
                </a:moveTo>
                <a:cubicBezTo>
                  <a:pt x="10" y="40"/>
                  <a:pt x="10" y="40"/>
                  <a:pt x="9" y="40"/>
                </a:cubicBezTo>
                <a:cubicBezTo>
                  <a:pt x="9" y="41"/>
                  <a:pt x="9" y="41"/>
                  <a:pt x="9" y="41"/>
                </a:cubicBezTo>
                <a:cubicBezTo>
                  <a:pt x="9" y="42"/>
                  <a:pt x="9" y="42"/>
                  <a:pt x="9" y="43"/>
                </a:cubicBezTo>
                <a:cubicBezTo>
                  <a:pt x="9" y="43"/>
                  <a:pt x="8" y="43"/>
                  <a:pt x="8" y="43"/>
                </a:cubicBezTo>
                <a:cubicBezTo>
                  <a:pt x="8" y="43"/>
                  <a:pt x="8" y="43"/>
                  <a:pt x="8" y="43"/>
                </a:cubicBezTo>
                <a:cubicBezTo>
                  <a:pt x="8" y="42"/>
                  <a:pt x="9" y="41"/>
                  <a:pt x="9" y="40"/>
                </a:cubicBezTo>
                <a:cubicBezTo>
                  <a:pt x="9" y="41"/>
                  <a:pt x="9" y="41"/>
                  <a:pt x="8" y="41"/>
                </a:cubicBezTo>
                <a:cubicBezTo>
                  <a:pt x="8" y="41"/>
                  <a:pt x="8" y="41"/>
                  <a:pt x="7" y="42"/>
                </a:cubicBezTo>
                <a:cubicBezTo>
                  <a:pt x="7" y="42"/>
                  <a:pt x="7" y="42"/>
                  <a:pt x="7" y="42"/>
                </a:cubicBezTo>
                <a:cubicBezTo>
                  <a:pt x="7" y="42"/>
                  <a:pt x="7" y="42"/>
                  <a:pt x="7" y="42"/>
                </a:cubicBezTo>
                <a:cubicBezTo>
                  <a:pt x="7" y="41"/>
                  <a:pt x="8" y="41"/>
                  <a:pt x="8" y="40"/>
                </a:cubicBezTo>
                <a:cubicBezTo>
                  <a:pt x="8" y="40"/>
                  <a:pt x="7" y="40"/>
                  <a:pt x="6" y="40"/>
                </a:cubicBezTo>
                <a:cubicBezTo>
                  <a:pt x="6" y="40"/>
                  <a:pt x="6" y="40"/>
                  <a:pt x="6" y="40"/>
                </a:cubicBezTo>
                <a:cubicBezTo>
                  <a:pt x="7" y="40"/>
                  <a:pt x="7" y="40"/>
                  <a:pt x="7" y="40"/>
                </a:cubicBezTo>
                <a:cubicBezTo>
                  <a:pt x="7" y="40"/>
                  <a:pt x="7" y="40"/>
                  <a:pt x="8" y="40"/>
                </a:cubicBezTo>
                <a:cubicBezTo>
                  <a:pt x="8" y="40"/>
                  <a:pt x="9" y="40"/>
                  <a:pt x="9" y="40"/>
                </a:cubicBezTo>
                <a:cubicBezTo>
                  <a:pt x="9" y="40"/>
                  <a:pt x="9" y="40"/>
                  <a:pt x="9" y="40"/>
                </a:cubicBezTo>
                <a:close/>
                <a:moveTo>
                  <a:pt x="4" y="37"/>
                </a:moveTo>
                <a:cubicBezTo>
                  <a:pt x="4" y="36"/>
                  <a:pt x="4" y="35"/>
                  <a:pt x="4" y="34"/>
                </a:cubicBezTo>
                <a:cubicBezTo>
                  <a:pt x="3" y="34"/>
                  <a:pt x="3" y="35"/>
                  <a:pt x="2" y="35"/>
                </a:cubicBezTo>
                <a:cubicBezTo>
                  <a:pt x="2" y="35"/>
                  <a:pt x="2" y="35"/>
                  <a:pt x="2" y="35"/>
                </a:cubicBezTo>
                <a:cubicBezTo>
                  <a:pt x="2" y="35"/>
                  <a:pt x="2" y="35"/>
                  <a:pt x="2" y="35"/>
                </a:cubicBezTo>
                <a:cubicBezTo>
                  <a:pt x="2" y="35"/>
                  <a:pt x="2" y="35"/>
                  <a:pt x="2" y="35"/>
                </a:cubicBezTo>
                <a:cubicBezTo>
                  <a:pt x="3" y="34"/>
                  <a:pt x="4" y="34"/>
                  <a:pt x="4" y="34"/>
                </a:cubicBezTo>
                <a:cubicBezTo>
                  <a:pt x="4" y="34"/>
                  <a:pt x="4" y="34"/>
                  <a:pt x="4" y="34"/>
                </a:cubicBezTo>
                <a:cubicBezTo>
                  <a:pt x="4" y="33"/>
                  <a:pt x="3" y="33"/>
                  <a:pt x="2" y="33"/>
                </a:cubicBezTo>
                <a:cubicBezTo>
                  <a:pt x="3" y="33"/>
                  <a:pt x="3" y="33"/>
                  <a:pt x="3" y="33"/>
                </a:cubicBezTo>
                <a:cubicBezTo>
                  <a:pt x="3" y="33"/>
                  <a:pt x="4" y="33"/>
                  <a:pt x="4" y="33"/>
                </a:cubicBezTo>
                <a:cubicBezTo>
                  <a:pt x="4" y="33"/>
                  <a:pt x="5" y="33"/>
                  <a:pt x="5" y="33"/>
                </a:cubicBezTo>
                <a:cubicBezTo>
                  <a:pt x="5" y="33"/>
                  <a:pt x="5" y="34"/>
                  <a:pt x="5" y="34"/>
                </a:cubicBezTo>
                <a:cubicBezTo>
                  <a:pt x="5" y="34"/>
                  <a:pt x="4" y="34"/>
                  <a:pt x="4" y="35"/>
                </a:cubicBezTo>
                <a:cubicBezTo>
                  <a:pt x="4" y="35"/>
                  <a:pt x="4" y="35"/>
                  <a:pt x="4" y="36"/>
                </a:cubicBezTo>
                <a:cubicBezTo>
                  <a:pt x="4" y="36"/>
                  <a:pt x="4" y="36"/>
                  <a:pt x="4" y="36"/>
                </a:cubicBezTo>
                <a:cubicBezTo>
                  <a:pt x="4" y="36"/>
                  <a:pt x="4" y="36"/>
                  <a:pt x="4" y="37"/>
                </a:cubicBezTo>
                <a:close/>
                <a:moveTo>
                  <a:pt x="0" y="25"/>
                </a:moveTo>
                <a:cubicBezTo>
                  <a:pt x="1" y="25"/>
                  <a:pt x="1" y="25"/>
                  <a:pt x="2" y="25"/>
                </a:cubicBezTo>
                <a:cubicBezTo>
                  <a:pt x="2" y="24"/>
                  <a:pt x="1" y="24"/>
                  <a:pt x="1" y="24"/>
                </a:cubicBezTo>
                <a:cubicBezTo>
                  <a:pt x="2" y="24"/>
                  <a:pt x="2" y="24"/>
                  <a:pt x="2" y="24"/>
                </a:cubicBezTo>
                <a:cubicBezTo>
                  <a:pt x="3" y="25"/>
                  <a:pt x="3" y="25"/>
                  <a:pt x="3" y="25"/>
                </a:cubicBezTo>
                <a:cubicBezTo>
                  <a:pt x="3" y="25"/>
                  <a:pt x="3" y="25"/>
                  <a:pt x="3" y="25"/>
                </a:cubicBezTo>
                <a:cubicBezTo>
                  <a:pt x="3" y="26"/>
                  <a:pt x="2" y="26"/>
                  <a:pt x="2" y="26"/>
                </a:cubicBezTo>
                <a:cubicBezTo>
                  <a:pt x="2" y="26"/>
                  <a:pt x="2" y="26"/>
                  <a:pt x="1" y="26"/>
                </a:cubicBezTo>
                <a:cubicBezTo>
                  <a:pt x="1" y="26"/>
                  <a:pt x="1" y="26"/>
                  <a:pt x="1" y="26"/>
                </a:cubicBezTo>
                <a:cubicBezTo>
                  <a:pt x="1" y="26"/>
                  <a:pt x="1" y="26"/>
                  <a:pt x="2" y="26"/>
                </a:cubicBezTo>
                <a:cubicBezTo>
                  <a:pt x="2" y="25"/>
                  <a:pt x="2" y="25"/>
                  <a:pt x="2" y="25"/>
                </a:cubicBezTo>
                <a:cubicBezTo>
                  <a:pt x="2" y="25"/>
                  <a:pt x="1" y="25"/>
                  <a:pt x="0" y="25"/>
                </a:cubicBezTo>
                <a:close/>
                <a:moveTo>
                  <a:pt x="48" y="26"/>
                </a:moveTo>
                <a:cubicBezTo>
                  <a:pt x="49" y="26"/>
                  <a:pt x="50" y="26"/>
                  <a:pt x="51" y="26"/>
                </a:cubicBezTo>
                <a:cubicBezTo>
                  <a:pt x="51" y="26"/>
                  <a:pt x="51" y="26"/>
                  <a:pt x="50" y="26"/>
                </a:cubicBezTo>
                <a:cubicBezTo>
                  <a:pt x="50" y="26"/>
                  <a:pt x="50" y="27"/>
                  <a:pt x="49" y="26"/>
                </a:cubicBezTo>
                <a:cubicBezTo>
                  <a:pt x="49" y="26"/>
                  <a:pt x="49" y="26"/>
                  <a:pt x="49" y="26"/>
                </a:cubicBezTo>
                <a:cubicBezTo>
                  <a:pt x="49" y="27"/>
                  <a:pt x="49" y="27"/>
                  <a:pt x="49" y="27"/>
                </a:cubicBezTo>
                <a:cubicBezTo>
                  <a:pt x="49" y="27"/>
                  <a:pt x="49" y="27"/>
                  <a:pt x="49" y="27"/>
                </a:cubicBezTo>
                <a:cubicBezTo>
                  <a:pt x="49" y="27"/>
                  <a:pt x="49" y="27"/>
                  <a:pt x="48" y="26"/>
                </a:cubicBezTo>
                <a:cubicBezTo>
                  <a:pt x="48" y="26"/>
                  <a:pt x="48" y="26"/>
                  <a:pt x="48" y="26"/>
                </a:cubicBezTo>
                <a:cubicBezTo>
                  <a:pt x="48" y="26"/>
                  <a:pt x="48" y="26"/>
                  <a:pt x="47" y="26"/>
                </a:cubicBezTo>
                <a:cubicBezTo>
                  <a:pt x="48" y="26"/>
                  <a:pt x="48" y="26"/>
                  <a:pt x="48" y="26"/>
                </a:cubicBezTo>
                <a:cubicBezTo>
                  <a:pt x="48" y="25"/>
                  <a:pt x="49" y="25"/>
                  <a:pt x="49" y="25"/>
                </a:cubicBezTo>
                <a:cubicBezTo>
                  <a:pt x="49" y="25"/>
                  <a:pt x="50" y="25"/>
                  <a:pt x="50" y="24"/>
                </a:cubicBezTo>
                <a:cubicBezTo>
                  <a:pt x="50" y="24"/>
                  <a:pt x="50" y="24"/>
                  <a:pt x="50" y="24"/>
                </a:cubicBezTo>
                <a:cubicBezTo>
                  <a:pt x="50" y="24"/>
                  <a:pt x="50" y="24"/>
                  <a:pt x="50" y="24"/>
                </a:cubicBezTo>
                <a:cubicBezTo>
                  <a:pt x="50" y="25"/>
                  <a:pt x="49" y="25"/>
                  <a:pt x="49" y="25"/>
                </a:cubicBezTo>
                <a:cubicBezTo>
                  <a:pt x="49" y="25"/>
                  <a:pt x="49" y="26"/>
                  <a:pt x="48" y="26"/>
                </a:cubicBezTo>
                <a:close/>
                <a:moveTo>
                  <a:pt x="47" y="35"/>
                </a:moveTo>
                <a:cubicBezTo>
                  <a:pt x="47" y="35"/>
                  <a:pt x="47" y="36"/>
                  <a:pt x="47" y="36"/>
                </a:cubicBezTo>
                <a:cubicBezTo>
                  <a:pt x="47" y="36"/>
                  <a:pt x="47" y="36"/>
                  <a:pt x="47" y="36"/>
                </a:cubicBezTo>
                <a:cubicBezTo>
                  <a:pt x="47" y="36"/>
                  <a:pt x="47" y="36"/>
                  <a:pt x="47" y="36"/>
                </a:cubicBezTo>
                <a:cubicBezTo>
                  <a:pt x="47" y="36"/>
                  <a:pt x="47" y="36"/>
                  <a:pt x="47" y="36"/>
                </a:cubicBezTo>
                <a:cubicBezTo>
                  <a:pt x="47" y="36"/>
                  <a:pt x="47" y="35"/>
                  <a:pt x="46" y="35"/>
                </a:cubicBezTo>
                <a:cubicBezTo>
                  <a:pt x="46" y="35"/>
                  <a:pt x="46" y="34"/>
                  <a:pt x="46" y="34"/>
                </a:cubicBezTo>
                <a:cubicBezTo>
                  <a:pt x="46" y="34"/>
                  <a:pt x="46" y="34"/>
                  <a:pt x="46" y="34"/>
                </a:cubicBezTo>
                <a:cubicBezTo>
                  <a:pt x="46" y="34"/>
                  <a:pt x="46" y="34"/>
                  <a:pt x="46" y="34"/>
                </a:cubicBezTo>
                <a:cubicBezTo>
                  <a:pt x="47" y="34"/>
                  <a:pt x="47" y="34"/>
                  <a:pt x="48" y="34"/>
                </a:cubicBezTo>
                <a:cubicBezTo>
                  <a:pt x="48" y="34"/>
                  <a:pt x="48" y="34"/>
                  <a:pt x="48" y="34"/>
                </a:cubicBezTo>
                <a:cubicBezTo>
                  <a:pt x="48" y="34"/>
                  <a:pt x="48" y="34"/>
                  <a:pt x="49" y="34"/>
                </a:cubicBezTo>
                <a:cubicBezTo>
                  <a:pt x="48" y="34"/>
                  <a:pt x="48" y="34"/>
                  <a:pt x="48" y="34"/>
                </a:cubicBezTo>
                <a:cubicBezTo>
                  <a:pt x="48" y="34"/>
                  <a:pt x="48" y="34"/>
                  <a:pt x="47" y="34"/>
                </a:cubicBezTo>
                <a:cubicBezTo>
                  <a:pt x="47" y="34"/>
                  <a:pt x="47" y="34"/>
                  <a:pt x="47" y="34"/>
                </a:cubicBezTo>
                <a:cubicBezTo>
                  <a:pt x="47" y="35"/>
                  <a:pt x="48" y="35"/>
                  <a:pt x="48" y="35"/>
                </a:cubicBezTo>
                <a:cubicBezTo>
                  <a:pt x="48" y="35"/>
                  <a:pt x="48" y="35"/>
                  <a:pt x="48" y="35"/>
                </a:cubicBezTo>
                <a:cubicBezTo>
                  <a:pt x="48" y="36"/>
                  <a:pt x="48" y="36"/>
                  <a:pt x="48" y="35"/>
                </a:cubicBezTo>
                <a:cubicBezTo>
                  <a:pt x="48" y="35"/>
                  <a:pt x="48" y="35"/>
                  <a:pt x="48" y="35"/>
                </a:cubicBezTo>
                <a:cubicBezTo>
                  <a:pt x="47" y="35"/>
                  <a:pt x="47" y="35"/>
                  <a:pt x="47" y="35"/>
                </a:cubicBezTo>
                <a:close/>
                <a:moveTo>
                  <a:pt x="42" y="42"/>
                </a:moveTo>
                <a:cubicBezTo>
                  <a:pt x="42" y="42"/>
                  <a:pt x="42" y="42"/>
                  <a:pt x="43" y="43"/>
                </a:cubicBezTo>
                <a:cubicBezTo>
                  <a:pt x="43" y="43"/>
                  <a:pt x="43" y="43"/>
                  <a:pt x="43" y="43"/>
                </a:cubicBezTo>
                <a:cubicBezTo>
                  <a:pt x="43" y="43"/>
                  <a:pt x="43" y="44"/>
                  <a:pt x="43" y="44"/>
                </a:cubicBezTo>
                <a:cubicBezTo>
                  <a:pt x="43" y="43"/>
                  <a:pt x="42" y="43"/>
                  <a:pt x="41" y="42"/>
                </a:cubicBezTo>
                <a:cubicBezTo>
                  <a:pt x="41" y="43"/>
                  <a:pt x="41" y="43"/>
                  <a:pt x="41" y="43"/>
                </a:cubicBezTo>
                <a:cubicBezTo>
                  <a:pt x="41" y="44"/>
                  <a:pt x="41" y="44"/>
                  <a:pt x="41" y="44"/>
                </a:cubicBezTo>
                <a:cubicBezTo>
                  <a:pt x="41" y="44"/>
                  <a:pt x="41" y="44"/>
                  <a:pt x="41" y="44"/>
                </a:cubicBezTo>
                <a:cubicBezTo>
                  <a:pt x="41" y="44"/>
                  <a:pt x="41" y="44"/>
                  <a:pt x="41" y="44"/>
                </a:cubicBezTo>
                <a:cubicBezTo>
                  <a:pt x="41" y="44"/>
                  <a:pt x="41" y="44"/>
                  <a:pt x="41" y="43"/>
                </a:cubicBezTo>
                <a:cubicBezTo>
                  <a:pt x="41" y="43"/>
                  <a:pt x="41" y="43"/>
                  <a:pt x="41" y="42"/>
                </a:cubicBezTo>
                <a:cubicBezTo>
                  <a:pt x="41" y="42"/>
                  <a:pt x="41" y="42"/>
                  <a:pt x="41" y="42"/>
                </a:cubicBezTo>
                <a:cubicBezTo>
                  <a:pt x="41" y="42"/>
                  <a:pt x="41" y="42"/>
                  <a:pt x="41" y="42"/>
                </a:cubicBezTo>
                <a:cubicBezTo>
                  <a:pt x="41" y="42"/>
                  <a:pt x="41" y="42"/>
                  <a:pt x="41" y="42"/>
                </a:cubicBezTo>
                <a:cubicBezTo>
                  <a:pt x="41" y="42"/>
                  <a:pt x="41" y="42"/>
                  <a:pt x="41" y="42"/>
                </a:cubicBezTo>
                <a:cubicBezTo>
                  <a:pt x="42" y="42"/>
                  <a:pt x="42" y="42"/>
                  <a:pt x="43" y="42"/>
                </a:cubicBezTo>
                <a:cubicBezTo>
                  <a:pt x="43" y="42"/>
                  <a:pt x="43" y="42"/>
                  <a:pt x="44" y="42"/>
                </a:cubicBezTo>
                <a:cubicBezTo>
                  <a:pt x="44" y="42"/>
                  <a:pt x="43" y="42"/>
                  <a:pt x="43" y="42"/>
                </a:cubicBezTo>
                <a:cubicBezTo>
                  <a:pt x="43" y="42"/>
                  <a:pt x="42" y="42"/>
                  <a:pt x="42" y="42"/>
                </a:cubicBezTo>
                <a:cubicBezTo>
                  <a:pt x="42" y="42"/>
                  <a:pt x="42" y="42"/>
                  <a:pt x="42" y="42"/>
                </a:cubicBezTo>
                <a:close/>
                <a:moveTo>
                  <a:pt x="48" y="17"/>
                </a:moveTo>
                <a:cubicBezTo>
                  <a:pt x="48" y="17"/>
                  <a:pt x="49" y="17"/>
                  <a:pt x="49" y="17"/>
                </a:cubicBezTo>
                <a:cubicBezTo>
                  <a:pt x="49" y="17"/>
                  <a:pt x="49" y="17"/>
                  <a:pt x="49" y="17"/>
                </a:cubicBezTo>
                <a:cubicBezTo>
                  <a:pt x="49" y="17"/>
                  <a:pt x="49" y="16"/>
                  <a:pt x="49" y="16"/>
                </a:cubicBezTo>
                <a:cubicBezTo>
                  <a:pt x="49" y="16"/>
                  <a:pt x="49" y="16"/>
                  <a:pt x="49" y="16"/>
                </a:cubicBezTo>
                <a:cubicBezTo>
                  <a:pt x="49" y="16"/>
                  <a:pt x="49" y="16"/>
                  <a:pt x="49" y="17"/>
                </a:cubicBezTo>
                <a:cubicBezTo>
                  <a:pt x="49" y="17"/>
                  <a:pt x="48" y="17"/>
                  <a:pt x="48" y="17"/>
                </a:cubicBezTo>
                <a:cubicBezTo>
                  <a:pt x="48" y="17"/>
                  <a:pt x="48" y="17"/>
                  <a:pt x="48" y="17"/>
                </a:cubicBezTo>
                <a:cubicBezTo>
                  <a:pt x="48" y="17"/>
                  <a:pt x="48" y="17"/>
                  <a:pt x="48" y="17"/>
                </a:cubicBezTo>
                <a:cubicBezTo>
                  <a:pt x="48" y="17"/>
                  <a:pt x="48" y="16"/>
                  <a:pt x="48" y="16"/>
                </a:cubicBezTo>
                <a:cubicBezTo>
                  <a:pt x="48" y="16"/>
                  <a:pt x="48" y="16"/>
                  <a:pt x="48" y="15"/>
                </a:cubicBezTo>
                <a:cubicBezTo>
                  <a:pt x="48" y="15"/>
                  <a:pt x="48" y="15"/>
                  <a:pt x="48" y="15"/>
                </a:cubicBezTo>
                <a:cubicBezTo>
                  <a:pt x="48" y="15"/>
                  <a:pt x="48" y="16"/>
                  <a:pt x="48" y="16"/>
                </a:cubicBezTo>
                <a:cubicBezTo>
                  <a:pt x="48" y="16"/>
                  <a:pt x="48" y="16"/>
                  <a:pt x="48" y="16"/>
                </a:cubicBezTo>
                <a:cubicBezTo>
                  <a:pt x="48" y="16"/>
                  <a:pt x="48" y="16"/>
                  <a:pt x="47" y="16"/>
                </a:cubicBezTo>
                <a:cubicBezTo>
                  <a:pt x="47" y="17"/>
                  <a:pt x="47" y="17"/>
                  <a:pt x="47" y="17"/>
                </a:cubicBezTo>
                <a:cubicBezTo>
                  <a:pt x="47" y="17"/>
                  <a:pt x="47" y="17"/>
                  <a:pt x="47" y="17"/>
                </a:cubicBezTo>
                <a:cubicBezTo>
                  <a:pt x="46" y="17"/>
                  <a:pt x="46" y="17"/>
                  <a:pt x="46" y="18"/>
                </a:cubicBezTo>
                <a:cubicBezTo>
                  <a:pt x="46" y="18"/>
                  <a:pt x="46" y="18"/>
                  <a:pt x="46" y="18"/>
                </a:cubicBezTo>
                <a:cubicBezTo>
                  <a:pt x="45" y="18"/>
                  <a:pt x="46" y="18"/>
                  <a:pt x="46" y="17"/>
                </a:cubicBezTo>
                <a:cubicBezTo>
                  <a:pt x="46" y="17"/>
                  <a:pt x="46" y="17"/>
                  <a:pt x="46" y="16"/>
                </a:cubicBezTo>
                <a:cubicBezTo>
                  <a:pt x="46" y="16"/>
                  <a:pt x="46" y="16"/>
                  <a:pt x="46" y="16"/>
                </a:cubicBezTo>
                <a:cubicBezTo>
                  <a:pt x="46" y="16"/>
                  <a:pt x="46" y="15"/>
                  <a:pt x="46" y="15"/>
                </a:cubicBezTo>
                <a:cubicBezTo>
                  <a:pt x="46" y="15"/>
                  <a:pt x="46" y="15"/>
                  <a:pt x="46" y="14"/>
                </a:cubicBezTo>
                <a:cubicBezTo>
                  <a:pt x="46" y="14"/>
                  <a:pt x="46" y="13"/>
                  <a:pt x="46" y="13"/>
                </a:cubicBezTo>
                <a:cubicBezTo>
                  <a:pt x="46" y="13"/>
                  <a:pt x="46" y="13"/>
                  <a:pt x="46" y="12"/>
                </a:cubicBezTo>
                <a:cubicBezTo>
                  <a:pt x="45" y="12"/>
                  <a:pt x="45" y="12"/>
                  <a:pt x="44" y="11"/>
                </a:cubicBezTo>
                <a:cubicBezTo>
                  <a:pt x="44" y="11"/>
                  <a:pt x="44" y="11"/>
                  <a:pt x="44" y="11"/>
                </a:cubicBezTo>
                <a:cubicBezTo>
                  <a:pt x="44" y="11"/>
                  <a:pt x="43" y="11"/>
                  <a:pt x="43" y="11"/>
                </a:cubicBezTo>
                <a:cubicBezTo>
                  <a:pt x="43" y="11"/>
                  <a:pt x="42" y="11"/>
                  <a:pt x="42" y="11"/>
                </a:cubicBezTo>
                <a:cubicBezTo>
                  <a:pt x="42" y="11"/>
                  <a:pt x="41" y="11"/>
                  <a:pt x="41" y="11"/>
                </a:cubicBezTo>
                <a:cubicBezTo>
                  <a:pt x="41" y="11"/>
                  <a:pt x="42" y="11"/>
                  <a:pt x="42" y="11"/>
                </a:cubicBezTo>
                <a:cubicBezTo>
                  <a:pt x="42" y="10"/>
                  <a:pt x="42" y="10"/>
                  <a:pt x="42" y="10"/>
                </a:cubicBezTo>
                <a:cubicBezTo>
                  <a:pt x="42" y="9"/>
                  <a:pt x="42" y="9"/>
                  <a:pt x="42" y="8"/>
                </a:cubicBezTo>
                <a:cubicBezTo>
                  <a:pt x="42" y="8"/>
                  <a:pt x="41" y="8"/>
                  <a:pt x="41" y="8"/>
                </a:cubicBezTo>
                <a:cubicBezTo>
                  <a:pt x="41" y="7"/>
                  <a:pt x="41" y="7"/>
                  <a:pt x="40" y="6"/>
                </a:cubicBezTo>
                <a:cubicBezTo>
                  <a:pt x="40" y="6"/>
                  <a:pt x="40" y="6"/>
                  <a:pt x="39" y="6"/>
                </a:cubicBezTo>
                <a:cubicBezTo>
                  <a:pt x="39" y="6"/>
                  <a:pt x="39" y="6"/>
                  <a:pt x="38" y="6"/>
                </a:cubicBezTo>
                <a:cubicBezTo>
                  <a:pt x="38" y="6"/>
                  <a:pt x="37" y="7"/>
                  <a:pt x="37" y="7"/>
                </a:cubicBezTo>
                <a:cubicBezTo>
                  <a:pt x="37" y="7"/>
                  <a:pt x="37" y="7"/>
                  <a:pt x="37" y="7"/>
                </a:cubicBezTo>
                <a:cubicBezTo>
                  <a:pt x="37" y="7"/>
                  <a:pt x="37" y="7"/>
                  <a:pt x="37" y="7"/>
                </a:cubicBezTo>
                <a:cubicBezTo>
                  <a:pt x="37" y="6"/>
                  <a:pt x="37" y="6"/>
                  <a:pt x="37" y="6"/>
                </a:cubicBezTo>
                <a:cubicBezTo>
                  <a:pt x="36" y="5"/>
                  <a:pt x="36" y="4"/>
                  <a:pt x="35" y="4"/>
                </a:cubicBezTo>
                <a:cubicBezTo>
                  <a:pt x="35" y="3"/>
                  <a:pt x="34" y="3"/>
                  <a:pt x="33" y="3"/>
                </a:cubicBezTo>
                <a:cubicBezTo>
                  <a:pt x="33" y="3"/>
                  <a:pt x="32" y="3"/>
                  <a:pt x="32" y="3"/>
                </a:cubicBezTo>
                <a:cubicBezTo>
                  <a:pt x="32" y="3"/>
                  <a:pt x="32" y="4"/>
                  <a:pt x="32" y="4"/>
                </a:cubicBezTo>
                <a:cubicBezTo>
                  <a:pt x="31" y="4"/>
                  <a:pt x="31" y="4"/>
                  <a:pt x="31" y="4"/>
                </a:cubicBezTo>
                <a:cubicBezTo>
                  <a:pt x="31" y="5"/>
                  <a:pt x="31" y="5"/>
                  <a:pt x="31" y="4"/>
                </a:cubicBezTo>
                <a:cubicBezTo>
                  <a:pt x="31" y="4"/>
                  <a:pt x="30" y="4"/>
                  <a:pt x="30" y="3"/>
                </a:cubicBezTo>
                <a:cubicBezTo>
                  <a:pt x="30" y="3"/>
                  <a:pt x="30" y="2"/>
                  <a:pt x="29" y="2"/>
                </a:cubicBezTo>
                <a:cubicBezTo>
                  <a:pt x="29" y="2"/>
                  <a:pt x="28" y="2"/>
                  <a:pt x="28" y="2"/>
                </a:cubicBezTo>
                <a:cubicBezTo>
                  <a:pt x="28" y="2"/>
                  <a:pt x="27" y="2"/>
                  <a:pt x="27" y="2"/>
                </a:cubicBezTo>
                <a:cubicBezTo>
                  <a:pt x="27" y="2"/>
                  <a:pt x="27" y="2"/>
                  <a:pt x="27" y="2"/>
                </a:cubicBezTo>
                <a:cubicBezTo>
                  <a:pt x="27" y="2"/>
                  <a:pt x="27" y="2"/>
                  <a:pt x="27" y="2"/>
                </a:cubicBezTo>
                <a:cubicBezTo>
                  <a:pt x="26" y="2"/>
                  <a:pt x="26" y="2"/>
                  <a:pt x="26" y="2"/>
                </a:cubicBezTo>
                <a:cubicBezTo>
                  <a:pt x="26" y="2"/>
                  <a:pt x="25" y="2"/>
                  <a:pt x="25" y="3"/>
                </a:cubicBezTo>
                <a:cubicBezTo>
                  <a:pt x="25" y="3"/>
                  <a:pt x="25" y="3"/>
                  <a:pt x="25" y="3"/>
                </a:cubicBezTo>
                <a:cubicBezTo>
                  <a:pt x="25" y="3"/>
                  <a:pt x="25" y="3"/>
                  <a:pt x="24" y="4"/>
                </a:cubicBezTo>
                <a:cubicBezTo>
                  <a:pt x="24" y="4"/>
                  <a:pt x="24" y="4"/>
                  <a:pt x="24" y="4"/>
                </a:cubicBezTo>
                <a:cubicBezTo>
                  <a:pt x="24" y="4"/>
                  <a:pt x="24" y="4"/>
                  <a:pt x="24" y="4"/>
                </a:cubicBezTo>
                <a:cubicBezTo>
                  <a:pt x="23" y="3"/>
                  <a:pt x="23" y="3"/>
                  <a:pt x="22" y="2"/>
                </a:cubicBezTo>
                <a:cubicBezTo>
                  <a:pt x="22" y="2"/>
                  <a:pt x="21" y="2"/>
                  <a:pt x="21" y="2"/>
                </a:cubicBezTo>
                <a:cubicBezTo>
                  <a:pt x="20" y="2"/>
                  <a:pt x="20" y="2"/>
                  <a:pt x="19" y="3"/>
                </a:cubicBezTo>
                <a:cubicBezTo>
                  <a:pt x="19" y="3"/>
                  <a:pt x="19" y="3"/>
                  <a:pt x="18" y="3"/>
                </a:cubicBezTo>
                <a:cubicBezTo>
                  <a:pt x="18" y="3"/>
                  <a:pt x="18" y="4"/>
                  <a:pt x="17" y="4"/>
                </a:cubicBezTo>
                <a:cubicBezTo>
                  <a:pt x="17" y="4"/>
                  <a:pt x="17" y="5"/>
                  <a:pt x="17" y="5"/>
                </a:cubicBezTo>
                <a:cubicBezTo>
                  <a:pt x="17" y="5"/>
                  <a:pt x="17" y="5"/>
                  <a:pt x="17" y="5"/>
                </a:cubicBezTo>
                <a:cubicBezTo>
                  <a:pt x="17" y="5"/>
                  <a:pt x="17" y="6"/>
                  <a:pt x="17" y="6"/>
                </a:cubicBezTo>
                <a:cubicBezTo>
                  <a:pt x="17" y="6"/>
                  <a:pt x="16" y="6"/>
                  <a:pt x="16" y="6"/>
                </a:cubicBezTo>
                <a:cubicBezTo>
                  <a:pt x="16" y="6"/>
                  <a:pt x="16" y="6"/>
                  <a:pt x="16" y="6"/>
                </a:cubicBezTo>
                <a:cubicBezTo>
                  <a:pt x="15" y="5"/>
                  <a:pt x="14" y="5"/>
                  <a:pt x="14" y="5"/>
                </a:cubicBezTo>
                <a:cubicBezTo>
                  <a:pt x="13" y="5"/>
                  <a:pt x="13" y="5"/>
                  <a:pt x="12" y="6"/>
                </a:cubicBezTo>
                <a:cubicBezTo>
                  <a:pt x="12" y="6"/>
                  <a:pt x="12" y="6"/>
                  <a:pt x="11" y="7"/>
                </a:cubicBezTo>
                <a:cubicBezTo>
                  <a:pt x="11" y="7"/>
                  <a:pt x="11" y="8"/>
                  <a:pt x="11" y="8"/>
                </a:cubicBezTo>
                <a:cubicBezTo>
                  <a:pt x="11" y="9"/>
                  <a:pt x="11" y="9"/>
                  <a:pt x="11" y="9"/>
                </a:cubicBezTo>
                <a:cubicBezTo>
                  <a:pt x="11" y="10"/>
                  <a:pt x="11" y="10"/>
                  <a:pt x="11" y="10"/>
                </a:cubicBezTo>
                <a:cubicBezTo>
                  <a:pt x="11" y="10"/>
                  <a:pt x="11" y="10"/>
                  <a:pt x="11" y="10"/>
                </a:cubicBezTo>
                <a:cubicBezTo>
                  <a:pt x="10" y="10"/>
                  <a:pt x="10" y="9"/>
                  <a:pt x="9" y="10"/>
                </a:cubicBezTo>
                <a:cubicBezTo>
                  <a:pt x="8" y="10"/>
                  <a:pt x="8" y="10"/>
                  <a:pt x="8" y="10"/>
                </a:cubicBezTo>
                <a:cubicBezTo>
                  <a:pt x="7" y="11"/>
                  <a:pt x="6" y="12"/>
                  <a:pt x="6" y="12"/>
                </a:cubicBezTo>
                <a:cubicBezTo>
                  <a:pt x="6" y="13"/>
                  <a:pt x="5" y="14"/>
                  <a:pt x="6" y="14"/>
                </a:cubicBezTo>
                <a:cubicBezTo>
                  <a:pt x="6" y="15"/>
                  <a:pt x="6" y="15"/>
                  <a:pt x="6" y="16"/>
                </a:cubicBezTo>
                <a:cubicBezTo>
                  <a:pt x="6" y="16"/>
                  <a:pt x="6" y="16"/>
                  <a:pt x="6" y="16"/>
                </a:cubicBezTo>
                <a:cubicBezTo>
                  <a:pt x="6" y="16"/>
                  <a:pt x="6" y="17"/>
                  <a:pt x="6" y="17"/>
                </a:cubicBezTo>
                <a:cubicBezTo>
                  <a:pt x="5" y="17"/>
                  <a:pt x="4" y="17"/>
                  <a:pt x="4" y="18"/>
                </a:cubicBezTo>
                <a:cubicBezTo>
                  <a:pt x="3" y="18"/>
                  <a:pt x="3" y="18"/>
                  <a:pt x="3" y="19"/>
                </a:cubicBezTo>
                <a:cubicBezTo>
                  <a:pt x="3" y="19"/>
                  <a:pt x="3" y="20"/>
                  <a:pt x="2" y="21"/>
                </a:cubicBezTo>
                <a:cubicBezTo>
                  <a:pt x="2" y="21"/>
                  <a:pt x="2" y="21"/>
                  <a:pt x="2" y="22"/>
                </a:cubicBezTo>
                <a:cubicBezTo>
                  <a:pt x="2" y="22"/>
                  <a:pt x="2" y="22"/>
                  <a:pt x="2" y="22"/>
                </a:cubicBezTo>
                <a:cubicBezTo>
                  <a:pt x="3" y="23"/>
                  <a:pt x="3" y="24"/>
                  <a:pt x="4" y="25"/>
                </a:cubicBezTo>
                <a:cubicBezTo>
                  <a:pt x="4" y="25"/>
                  <a:pt x="4" y="25"/>
                  <a:pt x="4" y="25"/>
                </a:cubicBezTo>
                <a:cubicBezTo>
                  <a:pt x="4" y="25"/>
                  <a:pt x="4" y="25"/>
                  <a:pt x="4" y="25"/>
                </a:cubicBezTo>
                <a:cubicBezTo>
                  <a:pt x="4" y="25"/>
                  <a:pt x="3" y="25"/>
                  <a:pt x="3" y="26"/>
                </a:cubicBezTo>
                <a:cubicBezTo>
                  <a:pt x="3" y="26"/>
                  <a:pt x="2" y="27"/>
                  <a:pt x="2" y="27"/>
                </a:cubicBezTo>
                <a:cubicBezTo>
                  <a:pt x="2" y="28"/>
                  <a:pt x="2" y="28"/>
                  <a:pt x="2" y="29"/>
                </a:cubicBezTo>
                <a:cubicBezTo>
                  <a:pt x="2" y="30"/>
                  <a:pt x="3" y="31"/>
                  <a:pt x="4" y="32"/>
                </a:cubicBezTo>
                <a:cubicBezTo>
                  <a:pt x="4" y="32"/>
                  <a:pt x="4" y="33"/>
                  <a:pt x="5" y="33"/>
                </a:cubicBezTo>
                <a:cubicBezTo>
                  <a:pt x="5" y="33"/>
                  <a:pt x="5" y="33"/>
                  <a:pt x="6" y="33"/>
                </a:cubicBezTo>
                <a:cubicBezTo>
                  <a:pt x="6" y="33"/>
                  <a:pt x="5" y="34"/>
                  <a:pt x="5" y="34"/>
                </a:cubicBezTo>
                <a:cubicBezTo>
                  <a:pt x="5" y="34"/>
                  <a:pt x="5" y="35"/>
                  <a:pt x="5" y="36"/>
                </a:cubicBezTo>
                <a:cubicBezTo>
                  <a:pt x="5" y="36"/>
                  <a:pt x="5" y="37"/>
                  <a:pt x="5" y="37"/>
                </a:cubicBezTo>
                <a:cubicBezTo>
                  <a:pt x="6" y="38"/>
                  <a:pt x="6" y="38"/>
                  <a:pt x="6" y="39"/>
                </a:cubicBezTo>
                <a:cubicBezTo>
                  <a:pt x="7" y="39"/>
                  <a:pt x="8" y="39"/>
                  <a:pt x="9" y="40"/>
                </a:cubicBezTo>
                <a:cubicBezTo>
                  <a:pt x="9" y="40"/>
                  <a:pt x="9" y="40"/>
                  <a:pt x="9" y="40"/>
                </a:cubicBezTo>
                <a:cubicBezTo>
                  <a:pt x="9" y="39"/>
                  <a:pt x="10" y="39"/>
                  <a:pt x="10" y="39"/>
                </a:cubicBezTo>
                <a:cubicBezTo>
                  <a:pt x="10" y="40"/>
                  <a:pt x="10" y="40"/>
                  <a:pt x="10" y="40"/>
                </a:cubicBezTo>
                <a:cubicBezTo>
                  <a:pt x="10" y="41"/>
                  <a:pt x="10" y="41"/>
                  <a:pt x="10" y="41"/>
                </a:cubicBezTo>
                <a:cubicBezTo>
                  <a:pt x="10" y="42"/>
                  <a:pt x="10" y="42"/>
                  <a:pt x="10" y="43"/>
                </a:cubicBezTo>
                <a:cubicBezTo>
                  <a:pt x="10" y="43"/>
                  <a:pt x="11" y="44"/>
                  <a:pt x="11" y="44"/>
                </a:cubicBezTo>
                <a:cubicBezTo>
                  <a:pt x="11" y="45"/>
                  <a:pt x="12" y="45"/>
                  <a:pt x="12" y="45"/>
                </a:cubicBezTo>
                <a:cubicBezTo>
                  <a:pt x="12" y="45"/>
                  <a:pt x="13" y="45"/>
                  <a:pt x="13" y="45"/>
                </a:cubicBezTo>
                <a:cubicBezTo>
                  <a:pt x="13" y="45"/>
                  <a:pt x="14" y="45"/>
                  <a:pt x="14" y="45"/>
                </a:cubicBezTo>
                <a:cubicBezTo>
                  <a:pt x="15" y="45"/>
                  <a:pt x="15" y="45"/>
                  <a:pt x="16" y="45"/>
                </a:cubicBezTo>
                <a:cubicBezTo>
                  <a:pt x="16" y="45"/>
                  <a:pt x="16" y="44"/>
                  <a:pt x="16" y="44"/>
                </a:cubicBezTo>
                <a:cubicBezTo>
                  <a:pt x="16" y="44"/>
                  <a:pt x="16" y="45"/>
                  <a:pt x="16" y="45"/>
                </a:cubicBezTo>
                <a:cubicBezTo>
                  <a:pt x="16" y="45"/>
                  <a:pt x="16" y="45"/>
                  <a:pt x="16" y="45"/>
                </a:cubicBezTo>
                <a:cubicBezTo>
                  <a:pt x="16" y="46"/>
                  <a:pt x="16" y="46"/>
                  <a:pt x="16" y="46"/>
                </a:cubicBezTo>
                <a:cubicBezTo>
                  <a:pt x="16" y="46"/>
                  <a:pt x="16" y="46"/>
                  <a:pt x="16" y="47"/>
                </a:cubicBezTo>
                <a:cubicBezTo>
                  <a:pt x="16" y="47"/>
                  <a:pt x="16" y="47"/>
                  <a:pt x="17" y="47"/>
                </a:cubicBezTo>
                <a:cubicBezTo>
                  <a:pt x="17" y="48"/>
                  <a:pt x="17" y="48"/>
                  <a:pt x="18" y="48"/>
                </a:cubicBezTo>
                <a:cubicBezTo>
                  <a:pt x="18" y="48"/>
                  <a:pt x="18" y="49"/>
                  <a:pt x="19" y="49"/>
                </a:cubicBezTo>
                <a:cubicBezTo>
                  <a:pt x="19" y="49"/>
                  <a:pt x="20" y="49"/>
                  <a:pt x="20" y="49"/>
                </a:cubicBezTo>
                <a:cubicBezTo>
                  <a:pt x="20" y="48"/>
                  <a:pt x="20" y="48"/>
                  <a:pt x="21" y="48"/>
                </a:cubicBezTo>
                <a:cubicBezTo>
                  <a:pt x="21" y="48"/>
                  <a:pt x="21" y="48"/>
                  <a:pt x="22" y="48"/>
                </a:cubicBezTo>
                <a:cubicBezTo>
                  <a:pt x="22" y="47"/>
                  <a:pt x="22" y="47"/>
                  <a:pt x="23" y="47"/>
                </a:cubicBezTo>
                <a:cubicBezTo>
                  <a:pt x="23" y="47"/>
                  <a:pt x="23" y="47"/>
                  <a:pt x="23" y="47"/>
                </a:cubicBezTo>
                <a:cubicBezTo>
                  <a:pt x="23" y="46"/>
                  <a:pt x="23" y="46"/>
                  <a:pt x="23" y="46"/>
                </a:cubicBezTo>
                <a:cubicBezTo>
                  <a:pt x="23" y="46"/>
                  <a:pt x="23" y="47"/>
                  <a:pt x="24" y="47"/>
                </a:cubicBezTo>
                <a:cubicBezTo>
                  <a:pt x="24" y="47"/>
                  <a:pt x="24" y="47"/>
                  <a:pt x="23" y="47"/>
                </a:cubicBezTo>
                <a:cubicBezTo>
                  <a:pt x="23" y="47"/>
                  <a:pt x="23" y="47"/>
                  <a:pt x="23" y="47"/>
                </a:cubicBezTo>
                <a:cubicBezTo>
                  <a:pt x="23" y="47"/>
                  <a:pt x="23" y="47"/>
                  <a:pt x="23" y="47"/>
                </a:cubicBezTo>
                <a:cubicBezTo>
                  <a:pt x="22" y="48"/>
                  <a:pt x="22" y="48"/>
                  <a:pt x="22" y="49"/>
                </a:cubicBezTo>
                <a:cubicBezTo>
                  <a:pt x="22" y="49"/>
                  <a:pt x="21" y="49"/>
                  <a:pt x="21" y="49"/>
                </a:cubicBezTo>
                <a:cubicBezTo>
                  <a:pt x="21" y="50"/>
                  <a:pt x="22" y="50"/>
                  <a:pt x="22" y="49"/>
                </a:cubicBezTo>
                <a:cubicBezTo>
                  <a:pt x="22" y="49"/>
                  <a:pt x="22" y="49"/>
                  <a:pt x="22" y="49"/>
                </a:cubicBezTo>
                <a:cubicBezTo>
                  <a:pt x="22" y="49"/>
                  <a:pt x="22" y="49"/>
                  <a:pt x="23" y="49"/>
                </a:cubicBezTo>
                <a:cubicBezTo>
                  <a:pt x="23" y="48"/>
                  <a:pt x="23" y="48"/>
                  <a:pt x="23" y="48"/>
                </a:cubicBezTo>
                <a:cubicBezTo>
                  <a:pt x="23" y="48"/>
                  <a:pt x="23" y="48"/>
                  <a:pt x="23" y="48"/>
                </a:cubicBezTo>
                <a:cubicBezTo>
                  <a:pt x="23" y="48"/>
                  <a:pt x="23" y="49"/>
                  <a:pt x="23" y="49"/>
                </a:cubicBezTo>
                <a:cubicBezTo>
                  <a:pt x="23" y="49"/>
                  <a:pt x="23" y="49"/>
                  <a:pt x="23" y="50"/>
                </a:cubicBezTo>
                <a:cubicBezTo>
                  <a:pt x="23" y="50"/>
                  <a:pt x="23" y="50"/>
                  <a:pt x="23" y="50"/>
                </a:cubicBezTo>
                <a:cubicBezTo>
                  <a:pt x="23" y="50"/>
                  <a:pt x="23" y="50"/>
                  <a:pt x="23" y="49"/>
                </a:cubicBezTo>
                <a:cubicBezTo>
                  <a:pt x="23" y="49"/>
                  <a:pt x="24" y="49"/>
                  <a:pt x="24" y="49"/>
                </a:cubicBezTo>
                <a:cubicBezTo>
                  <a:pt x="24" y="49"/>
                  <a:pt x="24" y="49"/>
                  <a:pt x="24" y="49"/>
                </a:cubicBezTo>
                <a:cubicBezTo>
                  <a:pt x="24" y="49"/>
                  <a:pt x="24" y="49"/>
                  <a:pt x="24" y="50"/>
                </a:cubicBezTo>
                <a:cubicBezTo>
                  <a:pt x="24" y="50"/>
                  <a:pt x="24" y="50"/>
                  <a:pt x="24" y="50"/>
                </a:cubicBezTo>
                <a:cubicBezTo>
                  <a:pt x="24" y="50"/>
                  <a:pt x="24" y="50"/>
                  <a:pt x="24" y="50"/>
                </a:cubicBezTo>
                <a:cubicBezTo>
                  <a:pt x="24" y="50"/>
                  <a:pt x="24" y="50"/>
                  <a:pt x="24" y="50"/>
                </a:cubicBezTo>
                <a:cubicBezTo>
                  <a:pt x="24" y="49"/>
                  <a:pt x="24" y="49"/>
                  <a:pt x="24" y="49"/>
                </a:cubicBezTo>
                <a:cubicBezTo>
                  <a:pt x="24" y="48"/>
                  <a:pt x="24" y="48"/>
                  <a:pt x="24" y="47"/>
                </a:cubicBezTo>
                <a:cubicBezTo>
                  <a:pt x="24" y="47"/>
                  <a:pt x="24" y="47"/>
                  <a:pt x="24" y="47"/>
                </a:cubicBezTo>
                <a:cubicBezTo>
                  <a:pt x="24" y="47"/>
                  <a:pt x="24" y="47"/>
                  <a:pt x="24" y="48"/>
                </a:cubicBezTo>
                <a:cubicBezTo>
                  <a:pt x="24" y="48"/>
                  <a:pt x="25" y="49"/>
                  <a:pt x="25" y="49"/>
                </a:cubicBezTo>
                <a:cubicBezTo>
                  <a:pt x="26" y="49"/>
                  <a:pt x="26" y="49"/>
                  <a:pt x="26" y="49"/>
                </a:cubicBezTo>
                <a:cubicBezTo>
                  <a:pt x="27" y="49"/>
                  <a:pt x="27" y="50"/>
                  <a:pt x="27" y="50"/>
                </a:cubicBezTo>
                <a:cubicBezTo>
                  <a:pt x="28" y="50"/>
                  <a:pt x="29" y="49"/>
                  <a:pt x="29" y="49"/>
                </a:cubicBezTo>
                <a:cubicBezTo>
                  <a:pt x="30" y="49"/>
                  <a:pt x="30" y="49"/>
                  <a:pt x="30" y="49"/>
                </a:cubicBezTo>
                <a:cubicBezTo>
                  <a:pt x="30" y="49"/>
                  <a:pt x="30" y="49"/>
                  <a:pt x="30" y="49"/>
                </a:cubicBezTo>
                <a:cubicBezTo>
                  <a:pt x="30" y="48"/>
                  <a:pt x="31" y="48"/>
                  <a:pt x="31" y="48"/>
                </a:cubicBezTo>
                <a:cubicBezTo>
                  <a:pt x="31" y="48"/>
                  <a:pt x="31" y="47"/>
                  <a:pt x="31" y="47"/>
                </a:cubicBezTo>
                <a:cubicBezTo>
                  <a:pt x="31" y="47"/>
                  <a:pt x="31" y="47"/>
                  <a:pt x="31" y="47"/>
                </a:cubicBezTo>
                <a:cubicBezTo>
                  <a:pt x="31" y="46"/>
                  <a:pt x="31" y="46"/>
                  <a:pt x="31" y="46"/>
                </a:cubicBezTo>
                <a:cubicBezTo>
                  <a:pt x="32" y="46"/>
                  <a:pt x="32" y="46"/>
                  <a:pt x="32" y="46"/>
                </a:cubicBezTo>
                <a:cubicBezTo>
                  <a:pt x="32" y="46"/>
                  <a:pt x="32" y="46"/>
                  <a:pt x="32" y="46"/>
                </a:cubicBezTo>
                <a:cubicBezTo>
                  <a:pt x="32" y="47"/>
                  <a:pt x="32" y="47"/>
                  <a:pt x="32" y="48"/>
                </a:cubicBezTo>
                <a:cubicBezTo>
                  <a:pt x="32" y="48"/>
                  <a:pt x="32" y="48"/>
                  <a:pt x="32" y="49"/>
                </a:cubicBezTo>
                <a:cubicBezTo>
                  <a:pt x="31" y="49"/>
                  <a:pt x="31" y="50"/>
                  <a:pt x="31" y="50"/>
                </a:cubicBezTo>
                <a:cubicBezTo>
                  <a:pt x="31" y="50"/>
                  <a:pt x="31" y="51"/>
                  <a:pt x="31" y="51"/>
                </a:cubicBezTo>
                <a:cubicBezTo>
                  <a:pt x="31" y="51"/>
                  <a:pt x="31" y="51"/>
                  <a:pt x="31" y="51"/>
                </a:cubicBezTo>
                <a:cubicBezTo>
                  <a:pt x="32" y="50"/>
                  <a:pt x="32" y="50"/>
                  <a:pt x="32" y="50"/>
                </a:cubicBezTo>
                <a:cubicBezTo>
                  <a:pt x="32" y="50"/>
                  <a:pt x="32" y="50"/>
                  <a:pt x="32" y="50"/>
                </a:cubicBezTo>
                <a:cubicBezTo>
                  <a:pt x="32" y="50"/>
                  <a:pt x="32" y="49"/>
                  <a:pt x="32" y="49"/>
                </a:cubicBezTo>
                <a:cubicBezTo>
                  <a:pt x="32" y="49"/>
                  <a:pt x="32" y="48"/>
                  <a:pt x="32" y="48"/>
                </a:cubicBezTo>
                <a:cubicBezTo>
                  <a:pt x="32" y="48"/>
                  <a:pt x="32" y="48"/>
                  <a:pt x="32" y="48"/>
                </a:cubicBezTo>
                <a:cubicBezTo>
                  <a:pt x="32" y="48"/>
                  <a:pt x="32" y="48"/>
                  <a:pt x="32" y="48"/>
                </a:cubicBezTo>
                <a:cubicBezTo>
                  <a:pt x="32" y="48"/>
                  <a:pt x="32" y="49"/>
                  <a:pt x="33" y="49"/>
                </a:cubicBezTo>
                <a:cubicBezTo>
                  <a:pt x="33" y="49"/>
                  <a:pt x="33" y="49"/>
                  <a:pt x="33" y="49"/>
                </a:cubicBezTo>
                <a:cubicBezTo>
                  <a:pt x="33" y="49"/>
                  <a:pt x="33" y="49"/>
                  <a:pt x="33" y="49"/>
                </a:cubicBezTo>
                <a:cubicBezTo>
                  <a:pt x="33" y="49"/>
                  <a:pt x="33" y="48"/>
                  <a:pt x="33" y="48"/>
                </a:cubicBezTo>
                <a:cubicBezTo>
                  <a:pt x="33" y="48"/>
                  <a:pt x="33" y="47"/>
                  <a:pt x="32" y="47"/>
                </a:cubicBezTo>
                <a:cubicBezTo>
                  <a:pt x="32" y="47"/>
                  <a:pt x="33" y="47"/>
                  <a:pt x="33" y="47"/>
                </a:cubicBezTo>
                <a:cubicBezTo>
                  <a:pt x="33" y="47"/>
                  <a:pt x="33" y="47"/>
                  <a:pt x="33" y="47"/>
                </a:cubicBezTo>
                <a:cubicBezTo>
                  <a:pt x="33" y="48"/>
                  <a:pt x="33" y="48"/>
                  <a:pt x="34" y="48"/>
                </a:cubicBezTo>
                <a:cubicBezTo>
                  <a:pt x="34" y="48"/>
                  <a:pt x="34" y="48"/>
                  <a:pt x="34" y="48"/>
                </a:cubicBezTo>
                <a:cubicBezTo>
                  <a:pt x="34" y="49"/>
                  <a:pt x="35" y="49"/>
                  <a:pt x="35" y="49"/>
                </a:cubicBezTo>
                <a:cubicBezTo>
                  <a:pt x="35" y="49"/>
                  <a:pt x="35" y="49"/>
                  <a:pt x="35" y="49"/>
                </a:cubicBezTo>
                <a:cubicBezTo>
                  <a:pt x="35" y="48"/>
                  <a:pt x="35" y="48"/>
                  <a:pt x="35" y="48"/>
                </a:cubicBezTo>
                <a:cubicBezTo>
                  <a:pt x="35" y="48"/>
                  <a:pt x="35" y="48"/>
                  <a:pt x="34" y="48"/>
                </a:cubicBezTo>
                <a:cubicBezTo>
                  <a:pt x="34" y="48"/>
                  <a:pt x="33" y="47"/>
                  <a:pt x="32" y="46"/>
                </a:cubicBezTo>
                <a:cubicBezTo>
                  <a:pt x="32" y="46"/>
                  <a:pt x="32" y="46"/>
                  <a:pt x="32" y="46"/>
                </a:cubicBezTo>
                <a:cubicBezTo>
                  <a:pt x="32" y="46"/>
                  <a:pt x="32" y="46"/>
                  <a:pt x="32" y="46"/>
                </a:cubicBezTo>
                <a:cubicBezTo>
                  <a:pt x="33" y="46"/>
                  <a:pt x="33" y="47"/>
                  <a:pt x="33" y="47"/>
                </a:cubicBezTo>
                <a:cubicBezTo>
                  <a:pt x="34" y="47"/>
                  <a:pt x="34" y="47"/>
                  <a:pt x="34" y="47"/>
                </a:cubicBezTo>
                <a:cubicBezTo>
                  <a:pt x="34" y="47"/>
                  <a:pt x="35" y="47"/>
                  <a:pt x="35" y="47"/>
                </a:cubicBezTo>
                <a:cubicBezTo>
                  <a:pt x="35" y="47"/>
                  <a:pt x="35" y="47"/>
                  <a:pt x="36" y="47"/>
                </a:cubicBezTo>
                <a:cubicBezTo>
                  <a:pt x="36" y="47"/>
                  <a:pt x="36" y="47"/>
                  <a:pt x="36" y="47"/>
                </a:cubicBezTo>
                <a:cubicBezTo>
                  <a:pt x="36" y="47"/>
                  <a:pt x="36" y="47"/>
                  <a:pt x="36" y="47"/>
                </a:cubicBezTo>
                <a:cubicBezTo>
                  <a:pt x="36" y="47"/>
                  <a:pt x="37" y="47"/>
                  <a:pt x="37" y="47"/>
                </a:cubicBezTo>
                <a:cubicBezTo>
                  <a:pt x="37" y="47"/>
                  <a:pt x="38" y="47"/>
                  <a:pt x="38" y="47"/>
                </a:cubicBezTo>
                <a:cubicBezTo>
                  <a:pt x="38" y="47"/>
                  <a:pt x="38" y="47"/>
                  <a:pt x="38" y="47"/>
                </a:cubicBezTo>
                <a:cubicBezTo>
                  <a:pt x="38" y="46"/>
                  <a:pt x="39" y="46"/>
                  <a:pt x="39" y="46"/>
                </a:cubicBezTo>
                <a:cubicBezTo>
                  <a:pt x="39" y="46"/>
                  <a:pt x="39" y="46"/>
                  <a:pt x="40" y="45"/>
                </a:cubicBezTo>
                <a:cubicBezTo>
                  <a:pt x="40" y="45"/>
                  <a:pt x="40" y="45"/>
                  <a:pt x="40" y="45"/>
                </a:cubicBezTo>
                <a:cubicBezTo>
                  <a:pt x="40" y="45"/>
                  <a:pt x="40" y="45"/>
                  <a:pt x="40" y="45"/>
                </a:cubicBezTo>
                <a:cubicBezTo>
                  <a:pt x="40" y="45"/>
                  <a:pt x="40" y="45"/>
                  <a:pt x="40" y="45"/>
                </a:cubicBezTo>
                <a:cubicBezTo>
                  <a:pt x="40" y="44"/>
                  <a:pt x="40" y="44"/>
                  <a:pt x="40" y="44"/>
                </a:cubicBezTo>
                <a:cubicBezTo>
                  <a:pt x="40" y="43"/>
                  <a:pt x="40" y="43"/>
                  <a:pt x="40" y="43"/>
                </a:cubicBezTo>
                <a:cubicBezTo>
                  <a:pt x="41" y="42"/>
                  <a:pt x="41" y="42"/>
                  <a:pt x="40" y="41"/>
                </a:cubicBezTo>
                <a:cubicBezTo>
                  <a:pt x="41" y="41"/>
                  <a:pt x="42" y="41"/>
                  <a:pt x="42" y="41"/>
                </a:cubicBezTo>
                <a:cubicBezTo>
                  <a:pt x="43" y="41"/>
                  <a:pt x="44" y="41"/>
                  <a:pt x="44" y="40"/>
                </a:cubicBezTo>
                <a:cubicBezTo>
                  <a:pt x="45" y="40"/>
                  <a:pt x="45" y="39"/>
                  <a:pt x="45" y="39"/>
                </a:cubicBezTo>
                <a:cubicBezTo>
                  <a:pt x="46" y="38"/>
                  <a:pt x="46" y="38"/>
                  <a:pt x="46" y="38"/>
                </a:cubicBezTo>
                <a:cubicBezTo>
                  <a:pt x="46" y="37"/>
                  <a:pt x="46" y="37"/>
                  <a:pt x="46" y="36"/>
                </a:cubicBezTo>
                <a:cubicBezTo>
                  <a:pt x="46" y="36"/>
                  <a:pt x="46" y="36"/>
                  <a:pt x="46" y="36"/>
                </a:cubicBezTo>
                <a:cubicBezTo>
                  <a:pt x="46" y="35"/>
                  <a:pt x="46" y="35"/>
                  <a:pt x="46" y="35"/>
                </a:cubicBezTo>
                <a:cubicBezTo>
                  <a:pt x="46" y="35"/>
                  <a:pt x="46" y="34"/>
                  <a:pt x="45" y="34"/>
                </a:cubicBezTo>
                <a:cubicBezTo>
                  <a:pt x="46" y="34"/>
                  <a:pt x="46" y="34"/>
                  <a:pt x="47" y="33"/>
                </a:cubicBezTo>
                <a:cubicBezTo>
                  <a:pt x="47" y="33"/>
                  <a:pt x="48" y="32"/>
                  <a:pt x="48" y="32"/>
                </a:cubicBezTo>
                <a:cubicBezTo>
                  <a:pt x="48" y="31"/>
                  <a:pt x="49" y="31"/>
                  <a:pt x="49" y="30"/>
                </a:cubicBezTo>
                <a:cubicBezTo>
                  <a:pt x="49" y="30"/>
                  <a:pt x="49" y="30"/>
                  <a:pt x="49" y="29"/>
                </a:cubicBezTo>
                <a:cubicBezTo>
                  <a:pt x="49" y="29"/>
                  <a:pt x="49" y="29"/>
                  <a:pt x="49" y="29"/>
                </a:cubicBezTo>
                <a:cubicBezTo>
                  <a:pt x="49" y="28"/>
                  <a:pt x="48" y="27"/>
                  <a:pt x="48" y="27"/>
                </a:cubicBezTo>
                <a:cubicBezTo>
                  <a:pt x="48" y="27"/>
                  <a:pt x="47" y="27"/>
                  <a:pt x="47" y="26"/>
                </a:cubicBezTo>
                <a:cubicBezTo>
                  <a:pt x="47" y="26"/>
                  <a:pt x="47" y="26"/>
                  <a:pt x="47" y="26"/>
                </a:cubicBezTo>
                <a:cubicBezTo>
                  <a:pt x="47" y="26"/>
                  <a:pt x="47" y="25"/>
                  <a:pt x="47" y="25"/>
                </a:cubicBezTo>
                <a:cubicBezTo>
                  <a:pt x="48" y="25"/>
                  <a:pt x="48" y="25"/>
                  <a:pt x="48" y="25"/>
                </a:cubicBezTo>
                <a:cubicBezTo>
                  <a:pt x="48" y="25"/>
                  <a:pt x="48" y="24"/>
                  <a:pt x="48" y="24"/>
                </a:cubicBezTo>
                <a:cubicBezTo>
                  <a:pt x="48" y="24"/>
                  <a:pt x="48" y="24"/>
                  <a:pt x="49" y="24"/>
                </a:cubicBezTo>
                <a:cubicBezTo>
                  <a:pt x="49" y="23"/>
                  <a:pt x="49" y="23"/>
                  <a:pt x="49" y="23"/>
                </a:cubicBezTo>
                <a:cubicBezTo>
                  <a:pt x="49" y="23"/>
                  <a:pt x="49" y="22"/>
                  <a:pt x="49" y="22"/>
                </a:cubicBezTo>
                <a:cubicBezTo>
                  <a:pt x="49" y="22"/>
                  <a:pt x="49" y="22"/>
                  <a:pt x="49" y="22"/>
                </a:cubicBezTo>
                <a:cubicBezTo>
                  <a:pt x="49" y="22"/>
                  <a:pt x="49" y="22"/>
                  <a:pt x="49" y="22"/>
                </a:cubicBezTo>
                <a:cubicBezTo>
                  <a:pt x="49" y="22"/>
                  <a:pt x="49" y="21"/>
                  <a:pt x="49" y="21"/>
                </a:cubicBezTo>
                <a:cubicBezTo>
                  <a:pt x="49" y="21"/>
                  <a:pt x="49" y="21"/>
                  <a:pt x="49" y="21"/>
                </a:cubicBezTo>
                <a:cubicBezTo>
                  <a:pt x="48" y="20"/>
                  <a:pt x="48" y="20"/>
                  <a:pt x="48" y="20"/>
                </a:cubicBezTo>
                <a:cubicBezTo>
                  <a:pt x="48" y="19"/>
                  <a:pt x="48" y="19"/>
                  <a:pt x="48" y="19"/>
                </a:cubicBezTo>
                <a:cubicBezTo>
                  <a:pt x="47" y="19"/>
                  <a:pt x="47" y="18"/>
                  <a:pt x="47" y="18"/>
                </a:cubicBezTo>
                <a:cubicBezTo>
                  <a:pt x="47" y="18"/>
                  <a:pt x="47" y="18"/>
                  <a:pt x="47" y="18"/>
                </a:cubicBezTo>
                <a:cubicBezTo>
                  <a:pt x="47" y="18"/>
                  <a:pt x="47" y="18"/>
                  <a:pt x="47" y="18"/>
                </a:cubicBezTo>
                <a:cubicBezTo>
                  <a:pt x="48" y="18"/>
                  <a:pt x="48" y="18"/>
                  <a:pt x="48" y="18"/>
                </a:cubicBezTo>
                <a:cubicBezTo>
                  <a:pt x="48" y="18"/>
                  <a:pt x="49" y="18"/>
                  <a:pt x="49" y="18"/>
                </a:cubicBezTo>
                <a:cubicBezTo>
                  <a:pt x="49" y="18"/>
                  <a:pt x="49" y="18"/>
                  <a:pt x="49" y="18"/>
                </a:cubicBezTo>
                <a:cubicBezTo>
                  <a:pt x="49" y="18"/>
                  <a:pt x="49" y="18"/>
                  <a:pt x="49" y="18"/>
                </a:cubicBezTo>
                <a:cubicBezTo>
                  <a:pt x="49" y="17"/>
                  <a:pt x="49" y="17"/>
                  <a:pt x="48" y="17"/>
                </a:cubicBezTo>
                <a:close/>
                <a:moveTo>
                  <a:pt x="31" y="3"/>
                </a:moveTo>
                <a:cubicBezTo>
                  <a:pt x="31" y="3"/>
                  <a:pt x="31" y="3"/>
                  <a:pt x="31" y="3"/>
                </a:cubicBezTo>
                <a:cubicBezTo>
                  <a:pt x="31" y="2"/>
                  <a:pt x="30" y="2"/>
                  <a:pt x="30" y="1"/>
                </a:cubicBezTo>
                <a:cubicBezTo>
                  <a:pt x="30" y="1"/>
                  <a:pt x="30" y="1"/>
                  <a:pt x="30" y="1"/>
                </a:cubicBezTo>
                <a:cubicBezTo>
                  <a:pt x="30" y="1"/>
                  <a:pt x="31" y="2"/>
                  <a:pt x="31" y="2"/>
                </a:cubicBezTo>
                <a:cubicBezTo>
                  <a:pt x="31" y="2"/>
                  <a:pt x="31" y="2"/>
                  <a:pt x="31" y="2"/>
                </a:cubicBezTo>
                <a:cubicBezTo>
                  <a:pt x="31" y="2"/>
                  <a:pt x="31" y="1"/>
                  <a:pt x="31" y="1"/>
                </a:cubicBezTo>
                <a:cubicBezTo>
                  <a:pt x="31" y="1"/>
                  <a:pt x="31" y="1"/>
                  <a:pt x="31" y="1"/>
                </a:cubicBezTo>
                <a:cubicBezTo>
                  <a:pt x="31" y="1"/>
                  <a:pt x="31" y="1"/>
                  <a:pt x="32" y="1"/>
                </a:cubicBezTo>
                <a:cubicBezTo>
                  <a:pt x="32" y="1"/>
                  <a:pt x="32" y="1"/>
                  <a:pt x="32" y="1"/>
                </a:cubicBezTo>
                <a:cubicBezTo>
                  <a:pt x="32" y="1"/>
                  <a:pt x="31" y="2"/>
                  <a:pt x="31" y="2"/>
                </a:cubicBezTo>
                <a:cubicBezTo>
                  <a:pt x="31" y="2"/>
                  <a:pt x="31" y="2"/>
                  <a:pt x="31" y="2"/>
                </a:cubicBezTo>
                <a:cubicBezTo>
                  <a:pt x="32" y="2"/>
                  <a:pt x="32" y="2"/>
                  <a:pt x="33" y="2"/>
                </a:cubicBezTo>
                <a:cubicBezTo>
                  <a:pt x="33" y="2"/>
                  <a:pt x="33" y="2"/>
                  <a:pt x="32" y="2"/>
                </a:cubicBezTo>
                <a:cubicBezTo>
                  <a:pt x="32" y="2"/>
                  <a:pt x="32" y="2"/>
                  <a:pt x="31" y="3"/>
                </a:cubicBezTo>
                <a:cubicBezTo>
                  <a:pt x="31" y="3"/>
                  <a:pt x="31" y="3"/>
                  <a:pt x="31" y="3"/>
                </a:cubicBezTo>
                <a:close/>
                <a:moveTo>
                  <a:pt x="40" y="4"/>
                </a:moveTo>
                <a:cubicBezTo>
                  <a:pt x="40" y="4"/>
                  <a:pt x="40" y="4"/>
                  <a:pt x="40" y="4"/>
                </a:cubicBezTo>
                <a:cubicBezTo>
                  <a:pt x="39" y="5"/>
                  <a:pt x="39" y="5"/>
                  <a:pt x="39" y="5"/>
                </a:cubicBezTo>
                <a:cubicBezTo>
                  <a:pt x="39" y="5"/>
                  <a:pt x="38" y="6"/>
                  <a:pt x="38" y="6"/>
                </a:cubicBezTo>
                <a:cubicBezTo>
                  <a:pt x="38" y="6"/>
                  <a:pt x="37" y="6"/>
                  <a:pt x="37" y="6"/>
                </a:cubicBezTo>
                <a:cubicBezTo>
                  <a:pt x="37" y="6"/>
                  <a:pt x="37" y="6"/>
                  <a:pt x="37" y="6"/>
                </a:cubicBezTo>
                <a:cubicBezTo>
                  <a:pt x="37" y="6"/>
                  <a:pt x="37" y="6"/>
                  <a:pt x="37" y="6"/>
                </a:cubicBezTo>
                <a:cubicBezTo>
                  <a:pt x="37" y="6"/>
                  <a:pt x="37" y="6"/>
                  <a:pt x="37" y="5"/>
                </a:cubicBezTo>
                <a:cubicBezTo>
                  <a:pt x="37" y="5"/>
                  <a:pt x="38" y="4"/>
                  <a:pt x="37" y="4"/>
                </a:cubicBezTo>
                <a:cubicBezTo>
                  <a:pt x="37" y="3"/>
                  <a:pt x="37" y="3"/>
                  <a:pt x="37" y="3"/>
                </a:cubicBezTo>
                <a:cubicBezTo>
                  <a:pt x="37" y="3"/>
                  <a:pt x="37" y="3"/>
                  <a:pt x="37" y="3"/>
                </a:cubicBezTo>
                <a:cubicBezTo>
                  <a:pt x="37" y="3"/>
                  <a:pt x="37" y="3"/>
                  <a:pt x="38" y="3"/>
                </a:cubicBezTo>
                <a:cubicBezTo>
                  <a:pt x="38" y="4"/>
                  <a:pt x="38" y="4"/>
                  <a:pt x="38" y="4"/>
                </a:cubicBezTo>
                <a:cubicBezTo>
                  <a:pt x="38" y="4"/>
                  <a:pt x="38" y="4"/>
                  <a:pt x="38" y="3"/>
                </a:cubicBezTo>
                <a:cubicBezTo>
                  <a:pt x="38" y="3"/>
                  <a:pt x="39" y="3"/>
                  <a:pt x="39" y="4"/>
                </a:cubicBezTo>
                <a:cubicBezTo>
                  <a:pt x="38" y="4"/>
                  <a:pt x="38" y="5"/>
                  <a:pt x="38" y="5"/>
                </a:cubicBezTo>
                <a:cubicBezTo>
                  <a:pt x="38" y="5"/>
                  <a:pt x="38" y="5"/>
                  <a:pt x="38" y="5"/>
                </a:cubicBezTo>
                <a:cubicBezTo>
                  <a:pt x="38" y="5"/>
                  <a:pt x="39" y="4"/>
                  <a:pt x="40" y="4"/>
                </a:cubicBezTo>
                <a:close/>
                <a:moveTo>
                  <a:pt x="44" y="9"/>
                </a:moveTo>
                <a:cubicBezTo>
                  <a:pt x="44" y="9"/>
                  <a:pt x="44" y="9"/>
                  <a:pt x="45" y="8"/>
                </a:cubicBezTo>
                <a:cubicBezTo>
                  <a:pt x="45" y="8"/>
                  <a:pt x="45" y="9"/>
                  <a:pt x="45" y="9"/>
                </a:cubicBezTo>
                <a:cubicBezTo>
                  <a:pt x="44" y="9"/>
                  <a:pt x="44" y="9"/>
                  <a:pt x="44" y="10"/>
                </a:cubicBezTo>
                <a:cubicBezTo>
                  <a:pt x="44" y="10"/>
                  <a:pt x="45" y="10"/>
                  <a:pt x="45" y="10"/>
                </a:cubicBezTo>
                <a:cubicBezTo>
                  <a:pt x="45" y="10"/>
                  <a:pt x="45" y="10"/>
                  <a:pt x="45" y="10"/>
                </a:cubicBezTo>
                <a:cubicBezTo>
                  <a:pt x="45" y="10"/>
                  <a:pt x="45" y="10"/>
                  <a:pt x="45" y="10"/>
                </a:cubicBezTo>
                <a:cubicBezTo>
                  <a:pt x="45" y="10"/>
                  <a:pt x="45" y="10"/>
                  <a:pt x="44" y="10"/>
                </a:cubicBezTo>
                <a:cubicBezTo>
                  <a:pt x="44" y="10"/>
                  <a:pt x="44" y="10"/>
                  <a:pt x="44" y="10"/>
                </a:cubicBezTo>
                <a:cubicBezTo>
                  <a:pt x="44" y="10"/>
                  <a:pt x="44" y="10"/>
                  <a:pt x="44" y="10"/>
                </a:cubicBezTo>
                <a:cubicBezTo>
                  <a:pt x="43" y="10"/>
                  <a:pt x="43" y="10"/>
                  <a:pt x="43" y="10"/>
                </a:cubicBezTo>
                <a:cubicBezTo>
                  <a:pt x="43" y="10"/>
                  <a:pt x="43" y="10"/>
                  <a:pt x="43" y="10"/>
                </a:cubicBezTo>
                <a:cubicBezTo>
                  <a:pt x="43" y="10"/>
                  <a:pt x="43" y="10"/>
                  <a:pt x="42" y="10"/>
                </a:cubicBezTo>
                <a:cubicBezTo>
                  <a:pt x="42" y="10"/>
                  <a:pt x="42" y="10"/>
                  <a:pt x="42" y="10"/>
                </a:cubicBezTo>
                <a:cubicBezTo>
                  <a:pt x="42" y="10"/>
                  <a:pt x="42" y="10"/>
                  <a:pt x="42" y="10"/>
                </a:cubicBezTo>
                <a:cubicBezTo>
                  <a:pt x="43" y="10"/>
                  <a:pt x="43" y="9"/>
                  <a:pt x="43" y="9"/>
                </a:cubicBezTo>
                <a:cubicBezTo>
                  <a:pt x="43" y="9"/>
                  <a:pt x="43" y="9"/>
                  <a:pt x="43" y="8"/>
                </a:cubicBezTo>
                <a:cubicBezTo>
                  <a:pt x="44" y="8"/>
                  <a:pt x="44" y="8"/>
                  <a:pt x="43" y="8"/>
                </a:cubicBezTo>
                <a:cubicBezTo>
                  <a:pt x="43" y="8"/>
                  <a:pt x="43" y="7"/>
                  <a:pt x="44" y="7"/>
                </a:cubicBezTo>
                <a:cubicBezTo>
                  <a:pt x="44" y="8"/>
                  <a:pt x="44" y="9"/>
                  <a:pt x="44" y="9"/>
                </a:cubicBezTo>
                <a:cubicBezTo>
                  <a:pt x="44" y="9"/>
                  <a:pt x="44" y="9"/>
                  <a:pt x="44" y="9"/>
                </a:cubicBezTo>
                <a:close/>
                <a:moveTo>
                  <a:pt x="22" y="1"/>
                </a:moveTo>
                <a:cubicBezTo>
                  <a:pt x="23" y="1"/>
                  <a:pt x="23" y="1"/>
                  <a:pt x="23" y="1"/>
                </a:cubicBezTo>
                <a:cubicBezTo>
                  <a:pt x="23" y="1"/>
                  <a:pt x="24" y="1"/>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1"/>
                  <a:pt x="24" y="1"/>
                </a:cubicBezTo>
                <a:cubicBezTo>
                  <a:pt x="24" y="1"/>
                  <a:pt x="24" y="1"/>
                  <a:pt x="24" y="0"/>
                </a:cubicBezTo>
                <a:cubicBezTo>
                  <a:pt x="24" y="0"/>
                  <a:pt x="24" y="1"/>
                  <a:pt x="24" y="1"/>
                </a:cubicBezTo>
                <a:cubicBezTo>
                  <a:pt x="24" y="1"/>
                  <a:pt x="25" y="1"/>
                  <a:pt x="25" y="2"/>
                </a:cubicBezTo>
                <a:cubicBezTo>
                  <a:pt x="25" y="2"/>
                  <a:pt x="25" y="2"/>
                  <a:pt x="25" y="1"/>
                </a:cubicBezTo>
                <a:cubicBezTo>
                  <a:pt x="25" y="1"/>
                  <a:pt x="25" y="1"/>
                  <a:pt x="25" y="1"/>
                </a:cubicBezTo>
                <a:cubicBezTo>
                  <a:pt x="25" y="1"/>
                  <a:pt x="25" y="1"/>
                  <a:pt x="26" y="1"/>
                </a:cubicBezTo>
                <a:cubicBezTo>
                  <a:pt x="26" y="1"/>
                  <a:pt x="26" y="1"/>
                  <a:pt x="26" y="1"/>
                </a:cubicBezTo>
                <a:cubicBezTo>
                  <a:pt x="26" y="1"/>
                  <a:pt x="26" y="1"/>
                  <a:pt x="25" y="1"/>
                </a:cubicBezTo>
                <a:cubicBezTo>
                  <a:pt x="25" y="1"/>
                  <a:pt x="25" y="2"/>
                  <a:pt x="25" y="2"/>
                </a:cubicBezTo>
                <a:cubicBezTo>
                  <a:pt x="25" y="2"/>
                  <a:pt x="25" y="2"/>
                  <a:pt x="25" y="2"/>
                </a:cubicBezTo>
                <a:cubicBezTo>
                  <a:pt x="25" y="3"/>
                  <a:pt x="25" y="3"/>
                  <a:pt x="25" y="3"/>
                </a:cubicBezTo>
                <a:cubicBezTo>
                  <a:pt x="25" y="3"/>
                  <a:pt x="25" y="3"/>
                  <a:pt x="25" y="3"/>
                </a:cubicBezTo>
                <a:cubicBezTo>
                  <a:pt x="25" y="3"/>
                  <a:pt x="24" y="3"/>
                  <a:pt x="24" y="3"/>
                </a:cubicBezTo>
                <a:cubicBezTo>
                  <a:pt x="24" y="3"/>
                  <a:pt x="24" y="2"/>
                  <a:pt x="24" y="2"/>
                </a:cubicBezTo>
                <a:cubicBezTo>
                  <a:pt x="23" y="2"/>
                  <a:pt x="23" y="2"/>
                  <a:pt x="22" y="1"/>
                </a:cubicBezTo>
                <a:close/>
                <a:moveTo>
                  <a:pt x="14" y="4"/>
                </a:moveTo>
                <a:cubicBezTo>
                  <a:pt x="14" y="4"/>
                  <a:pt x="14" y="4"/>
                  <a:pt x="14" y="4"/>
                </a:cubicBezTo>
                <a:cubicBezTo>
                  <a:pt x="14" y="4"/>
                  <a:pt x="15" y="4"/>
                  <a:pt x="15" y="4"/>
                </a:cubicBezTo>
                <a:cubicBezTo>
                  <a:pt x="15" y="4"/>
                  <a:pt x="16" y="4"/>
                  <a:pt x="16" y="4"/>
                </a:cubicBezTo>
                <a:cubicBezTo>
                  <a:pt x="16" y="4"/>
                  <a:pt x="15" y="3"/>
                  <a:pt x="15" y="3"/>
                </a:cubicBezTo>
                <a:cubicBezTo>
                  <a:pt x="15" y="3"/>
                  <a:pt x="15" y="3"/>
                  <a:pt x="15" y="3"/>
                </a:cubicBezTo>
                <a:cubicBezTo>
                  <a:pt x="16" y="3"/>
                  <a:pt x="16" y="3"/>
                  <a:pt x="16" y="3"/>
                </a:cubicBezTo>
                <a:cubicBezTo>
                  <a:pt x="16" y="3"/>
                  <a:pt x="16" y="3"/>
                  <a:pt x="16" y="4"/>
                </a:cubicBezTo>
                <a:cubicBezTo>
                  <a:pt x="16" y="3"/>
                  <a:pt x="16" y="3"/>
                  <a:pt x="16" y="3"/>
                </a:cubicBezTo>
                <a:cubicBezTo>
                  <a:pt x="17" y="2"/>
                  <a:pt x="17" y="2"/>
                  <a:pt x="17" y="2"/>
                </a:cubicBezTo>
                <a:cubicBezTo>
                  <a:pt x="17" y="2"/>
                  <a:pt x="17" y="3"/>
                  <a:pt x="17" y="3"/>
                </a:cubicBezTo>
                <a:cubicBezTo>
                  <a:pt x="17" y="3"/>
                  <a:pt x="17" y="3"/>
                  <a:pt x="16" y="4"/>
                </a:cubicBezTo>
                <a:cubicBezTo>
                  <a:pt x="16" y="4"/>
                  <a:pt x="16" y="4"/>
                  <a:pt x="17" y="5"/>
                </a:cubicBezTo>
                <a:cubicBezTo>
                  <a:pt x="17" y="5"/>
                  <a:pt x="17" y="5"/>
                  <a:pt x="16" y="5"/>
                </a:cubicBezTo>
                <a:cubicBezTo>
                  <a:pt x="16" y="5"/>
                  <a:pt x="16" y="5"/>
                  <a:pt x="16" y="5"/>
                </a:cubicBezTo>
                <a:cubicBezTo>
                  <a:pt x="16" y="5"/>
                  <a:pt x="16" y="5"/>
                  <a:pt x="16" y="5"/>
                </a:cubicBezTo>
                <a:cubicBezTo>
                  <a:pt x="16" y="5"/>
                  <a:pt x="16" y="5"/>
                  <a:pt x="16" y="5"/>
                </a:cubicBezTo>
                <a:cubicBezTo>
                  <a:pt x="16" y="5"/>
                  <a:pt x="16" y="5"/>
                  <a:pt x="16" y="5"/>
                </a:cubicBezTo>
                <a:cubicBezTo>
                  <a:pt x="15" y="4"/>
                  <a:pt x="15" y="4"/>
                  <a:pt x="14" y="4"/>
                </a:cubicBezTo>
                <a:cubicBezTo>
                  <a:pt x="14" y="4"/>
                  <a:pt x="14" y="4"/>
                  <a:pt x="14" y="4"/>
                </a:cubicBezTo>
                <a:cubicBezTo>
                  <a:pt x="14" y="4"/>
                  <a:pt x="14" y="4"/>
                  <a:pt x="14" y="4"/>
                </a:cubicBezTo>
                <a:close/>
                <a:moveTo>
                  <a:pt x="7" y="8"/>
                </a:moveTo>
                <a:cubicBezTo>
                  <a:pt x="8" y="8"/>
                  <a:pt x="8" y="8"/>
                  <a:pt x="8" y="8"/>
                </a:cubicBezTo>
                <a:cubicBezTo>
                  <a:pt x="8" y="8"/>
                  <a:pt x="8" y="7"/>
                  <a:pt x="8" y="7"/>
                </a:cubicBezTo>
                <a:cubicBezTo>
                  <a:pt x="8" y="7"/>
                  <a:pt x="9" y="7"/>
                  <a:pt x="9" y="7"/>
                </a:cubicBezTo>
                <a:cubicBezTo>
                  <a:pt x="9" y="8"/>
                  <a:pt x="9" y="8"/>
                  <a:pt x="9" y="8"/>
                </a:cubicBezTo>
                <a:cubicBezTo>
                  <a:pt x="9" y="8"/>
                  <a:pt x="9" y="8"/>
                  <a:pt x="9" y="7"/>
                </a:cubicBezTo>
                <a:cubicBezTo>
                  <a:pt x="9" y="7"/>
                  <a:pt x="9" y="7"/>
                  <a:pt x="9" y="7"/>
                </a:cubicBezTo>
                <a:cubicBezTo>
                  <a:pt x="9" y="7"/>
                  <a:pt x="9" y="6"/>
                  <a:pt x="9" y="6"/>
                </a:cubicBezTo>
                <a:cubicBezTo>
                  <a:pt x="9" y="6"/>
                  <a:pt x="9" y="6"/>
                  <a:pt x="9" y="6"/>
                </a:cubicBezTo>
                <a:cubicBezTo>
                  <a:pt x="10" y="7"/>
                  <a:pt x="10" y="7"/>
                  <a:pt x="10" y="7"/>
                </a:cubicBezTo>
                <a:cubicBezTo>
                  <a:pt x="10" y="8"/>
                  <a:pt x="10" y="8"/>
                  <a:pt x="10" y="9"/>
                </a:cubicBezTo>
                <a:cubicBezTo>
                  <a:pt x="10" y="9"/>
                  <a:pt x="10" y="9"/>
                  <a:pt x="10" y="9"/>
                </a:cubicBezTo>
                <a:cubicBezTo>
                  <a:pt x="10" y="9"/>
                  <a:pt x="10" y="9"/>
                  <a:pt x="10" y="9"/>
                </a:cubicBezTo>
                <a:cubicBezTo>
                  <a:pt x="10" y="9"/>
                  <a:pt x="10" y="9"/>
                  <a:pt x="10" y="9"/>
                </a:cubicBezTo>
                <a:cubicBezTo>
                  <a:pt x="9" y="9"/>
                  <a:pt x="9" y="9"/>
                  <a:pt x="9" y="8"/>
                </a:cubicBezTo>
                <a:cubicBezTo>
                  <a:pt x="9" y="8"/>
                  <a:pt x="8" y="8"/>
                  <a:pt x="8" y="8"/>
                </a:cubicBezTo>
                <a:cubicBezTo>
                  <a:pt x="8" y="8"/>
                  <a:pt x="8" y="8"/>
                  <a:pt x="8" y="8"/>
                </a:cubicBezTo>
                <a:cubicBezTo>
                  <a:pt x="8" y="8"/>
                  <a:pt x="8" y="8"/>
                  <a:pt x="7" y="8"/>
                </a:cubicBezTo>
                <a:close/>
                <a:moveTo>
                  <a:pt x="5" y="16"/>
                </a:moveTo>
                <a:cubicBezTo>
                  <a:pt x="5" y="16"/>
                  <a:pt x="5" y="16"/>
                  <a:pt x="5" y="16"/>
                </a:cubicBezTo>
                <a:cubicBezTo>
                  <a:pt x="4" y="16"/>
                  <a:pt x="4" y="16"/>
                  <a:pt x="4" y="16"/>
                </a:cubicBezTo>
                <a:cubicBezTo>
                  <a:pt x="3" y="16"/>
                  <a:pt x="3" y="16"/>
                  <a:pt x="3" y="16"/>
                </a:cubicBezTo>
                <a:cubicBezTo>
                  <a:pt x="3" y="16"/>
                  <a:pt x="3" y="16"/>
                  <a:pt x="3" y="16"/>
                </a:cubicBezTo>
                <a:cubicBezTo>
                  <a:pt x="3" y="16"/>
                  <a:pt x="3" y="16"/>
                  <a:pt x="3" y="16"/>
                </a:cubicBezTo>
                <a:cubicBezTo>
                  <a:pt x="3" y="16"/>
                  <a:pt x="4" y="16"/>
                  <a:pt x="4" y="15"/>
                </a:cubicBezTo>
                <a:cubicBezTo>
                  <a:pt x="4" y="15"/>
                  <a:pt x="4" y="15"/>
                  <a:pt x="3" y="15"/>
                </a:cubicBezTo>
                <a:cubicBezTo>
                  <a:pt x="3" y="15"/>
                  <a:pt x="3" y="15"/>
                  <a:pt x="3" y="15"/>
                </a:cubicBezTo>
                <a:cubicBezTo>
                  <a:pt x="3" y="14"/>
                  <a:pt x="4" y="15"/>
                  <a:pt x="4" y="15"/>
                </a:cubicBezTo>
                <a:cubicBezTo>
                  <a:pt x="4" y="15"/>
                  <a:pt x="4" y="14"/>
                  <a:pt x="3" y="14"/>
                </a:cubicBezTo>
                <a:cubicBezTo>
                  <a:pt x="4" y="14"/>
                  <a:pt x="4" y="14"/>
                  <a:pt x="4" y="14"/>
                </a:cubicBezTo>
                <a:cubicBezTo>
                  <a:pt x="4" y="14"/>
                  <a:pt x="4" y="15"/>
                  <a:pt x="5" y="15"/>
                </a:cubicBezTo>
                <a:cubicBezTo>
                  <a:pt x="5" y="15"/>
                  <a:pt x="5" y="16"/>
                  <a:pt x="5" y="16"/>
                </a:cubicBezTo>
                <a:close/>
                <a:moveTo>
                  <a:pt x="3" y="27"/>
                </a:moveTo>
                <a:cubicBezTo>
                  <a:pt x="3" y="27"/>
                  <a:pt x="3" y="27"/>
                  <a:pt x="3" y="27"/>
                </a:cubicBezTo>
                <a:cubicBezTo>
                  <a:pt x="3" y="27"/>
                  <a:pt x="3" y="27"/>
                  <a:pt x="3" y="28"/>
                </a:cubicBezTo>
                <a:cubicBezTo>
                  <a:pt x="3" y="28"/>
                  <a:pt x="3" y="28"/>
                  <a:pt x="3" y="28"/>
                </a:cubicBezTo>
                <a:cubicBezTo>
                  <a:pt x="3" y="27"/>
                  <a:pt x="3" y="27"/>
                  <a:pt x="3" y="27"/>
                </a:cubicBezTo>
                <a:cubicBezTo>
                  <a:pt x="3" y="27"/>
                  <a:pt x="3" y="26"/>
                  <a:pt x="3" y="26"/>
                </a:cubicBezTo>
                <a:cubicBezTo>
                  <a:pt x="3" y="26"/>
                  <a:pt x="3" y="27"/>
                  <a:pt x="3" y="27"/>
                </a:cubicBezTo>
                <a:close/>
                <a:moveTo>
                  <a:pt x="42" y="35"/>
                </a:moveTo>
                <a:cubicBezTo>
                  <a:pt x="41" y="35"/>
                  <a:pt x="41" y="35"/>
                  <a:pt x="41" y="35"/>
                </a:cubicBezTo>
                <a:cubicBezTo>
                  <a:pt x="41" y="35"/>
                  <a:pt x="40" y="35"/>
                  <a:pt x="40" y="34"/>
                </a:cubicBezTo>
                <a:cubicBezTo>
                  <a:pt x="40" y="34"/>
                  <a:pt x="40" y="34"/>
                  <a:pt x="40" y="34"/>
                </a:cubicBezTo>
                <a:cubicBezTo>
                  <a:pt x="40" y="34"/>
                  <a:pt x="41" y="34"/>
                  <a:pt x="41" y="34"/>
                </a:cubicBezTo>
                <a:cubicBezTo>
                  <a:pt x="41" y="34"/>
                  <a:pt x="41" y="35"/>
                  <a:pt x="41" y="35"/>
                </a:cubicBezTo>
                <a:cubicBezTo>
                  <a:pt x="41" y="35"/>
                  <a:pt x="41" y="35"/>
                  <a:pt x="42" y="35"/>
                </a:cubicBezTo>
                <a:cubicBezTo>
                  <a:pt x="42" y="35"/>
                  <a:pt x="42" y="35"/>
                  <a:pt x="42" y="35"/>
                </a:cubicBezTo>
                <a:cubicBezTo>
                  <a:pt x="41" y="34"/>
                  <a:pt x="41" y="34"/>
                  <a:pt x="40" y="34"/>
                </a:cubicBezTo>
                <a:cubicBezTo>
                  <a:pt x="40" y="34"/>
                  <a:pt x="40" y="34"/>
                  <a:pt x="41" y="33"/>
                </a:cubicBezTo>
                <a:cubicBezTo>
                  <a:pt x="41" y="34"/>
                  <a:pt x="41" y="34"/>
                  <a:pt x="42" y="34"/>
                </a:cubicBezTo>
                <a:cubicBezTo>
                  <a:pt x="42" y="34"/>
                  <a:pt x="42" y="34"/>
                  <a:pt x="42" y="34"/>
                </a:cubicBezTo>
                <a:cubicBezTo>
                  <a:pt x="42" y="34"/>
                  <a:pt x="42" y="34"/>
                  <a:pt x="42" y="35"/>
                </a:cubicBezTo>
                <a:cubicBezTo>
                  <a:pt x="42" y="35"/>
                  <a:pt x="42" y="35"/>
                  <a:pt x="42" y="35"/>
                </a:cubicBezTo>
                <a:cubicBezTo>
                  <a:pt x="42" y="35"/>
                  <a:pt x="42" y="35"/>
                  <a:pt x="42" y="35"/>
                </a:cubicBezTo>
                <a:close/>
                <a:moveTo>
                  <a:pt x="16" y="42"/>
                </a:moveTo>
                <a:cubicBezTo>
                  <a:pt x="16" y="42"/>
                  <a:pt x="15" y="42"/>
                  <a:pt x="15" y="42"/>
                </a:cubicBezTo>
                <a:cubicBezTo>
                  <a:pt x="15" y="42"/>
                  <a:pt x="15" y="42"/>
                  <a:pt x="14" y="42"/>
                </a:cubicBezTo>
                <a:cubicBezTo>
                  <a:pt x="14" y="42"/>
                  <a:pt x="14" y="41"/>
                  <a:pt x="14" y="41"/>
                </a:cubicBezTo>
                <a:cubicBezTo>
                  <a:pt x="14" y="41"/>
                  <a:pt x="14" y="41"/>
                  <a:pt x="14" y="41"/>
                </a:cubicBezTo>
                <a:cubicBezTo>
                  <a:pt x="15" y="41"/>
                  <a:pt x="15" y="41"/>
                  <a:pt x="16" y="42"/>
                </a:cubicBezTo>
                <a:cubicBezTo>
                  <a:pt x="16" y="42"/>
                  <a:pt x="16" y="42"/>
                  <a:pt x="16" y="42"/>
                </a:cubicBezTo>
                <a:cubicBezTo>
                  <a:pt x="16" y="42"/>
                  <a:pt x="16" y="42"/>
                  <a:pt x="16" y="42"/>
                </a:cubicBezTo>
                <a:cubicBezTo>
                  <a:pt x="16" y="42"/>
                  <a:pt x="17" y="42"/>
                  <a:pt x="17" y="42"/>
                </a:cubicBezTo>
                <a:cubicBezTo>
                  <a:pt x="17" y="42"/>
                  <a:pt x="17" y="43"/>
                  <a:pt x="17" y="43"/>
                </a:cubicBezTo>
                <a:cubicBezTo>
                  <a:pt x="17" y="43"/>
                  <a:pt x="16" y="43"/>
                  <a:pt x="16" y="42"/>
                </a:cubicBezTo>
                <a:cubicBezTo>
                  <a:pt x="16" y="42"/>
                  <a:pt x="16" y="42"/>
                  <a:pt x="16" y="42"/>
                </a:cubicBezTo>
                <a:cubicBezTo>
                  <a:pt x="16" y="42"/>
                  <a:pt x="16" y="42"/>
                  <a:pt x="16" y="42"/>
                </a:cubicBezTo>
                <a:cubicBezTo>
                  <a:pt x="16" y="42"/>
                  <a:pt x="16" y="42"/>
                  <a:pt x="16" y="42"/>
                </a:cubicBezTo>
                <a:close/>
                <a:moveTo>
                  <a:pt x="33" y="43"/>
                </a:moveTo>
                <a:cubicBezTo>
                  <a:pt x="33" y="43"/>
                  <a:pt x="34" y="43"/>
                  <a:pt x="34" y="43"/>
                </a:cubicBezTo>
                <a:cubicBezTo>
                  <a:pt x="34" y="43"/>
                  <a:pt x="34" y="42"/>
                  <a:pt x="34" y="42"/>
                </a:cubicBezTo>
                <a:cubicBezTo>
                  <a:pt x="34" y="42"/>
                  <a:pt x="35" y="42"/>
                  <a:pt x="35" y="43"/>
                </a:cubicBezTo>
                <a:cubicBezTo>
                  <a:pt x="35" y="43"/>
                  <a:pt x="35" y="43"/>
                  <a:pt x="35" y="43"/>
                </a:cubicBezTo>
                <a:cubicBezTo>
                  <a:pt x="35" y="43"/>
                  <a:pt x="35" y="43"/>
                  <a:pt x="35" y="43"/>
                </a:cubicBezTo>
                <a:cubicBezTo>
                  <a:pt x="35" y="43"/>
                  <a:pt x="34" y="44"/>
                  <a:pt x="34" y="44"/>
                </a:cubicBezTo>
                <a:cubicBezTo>
                  <a:pt x="34" y="44"/>
                  <a:pt x="34" y="44"/>
                  <a:pt x="34" y="43"/>
                </a:cubicBezTo>
                <a:cubicBezTo>
                  <a:pt x="33" y="43"/>
                  <a:pt x="33" y="43"/>
                  <a:pt x="33" y="43"/>
                </a:cubicBezTo>
                <a:cubicBezTo>
                  <a:pt x="33" y="43"/>
                  <a:pt x="33" y="43"/>
                  <a:pt x="33" y="44"/>
                </a:cubicBezTo>
                <a:cubicBezTo>
                  <a:pt x="33" y="44"/>
                  <a:pt x="33" y="44"/>
                  <a:pt x="33" y="44"/>
                </a:cubicBezTo>
                <a:cubicBezTo>
                  <a:pt x="33" y="45"/>
                  <a:pt x="32" y="45"/>
                  <a:pt x="32" y="45"/>
                </a:cubicBezTo>
                <a:cubicBezTo>
                  <a:pt x="31" y="44"/>
                  <a:pt x="31" y="44"/>
                  <a:pt x="31" y="44"/>
                </a:cubicBezTo>
                <a:cubicBezTo>
                  <a:pt x="32" y="44"/>
                  <a:pt x="32" y="43"/>
                  <a:pt x="33" y="43"/>
                </a:cubicBezTo>
                <a:cubicBezTo>
                  <a:pt x="33" y="43"/>
                  <a:pt x="33" y="43"/>
                  <a:pt x="33" y="43"/>
                </a:cubicBezTo>
                <a:close/>
                <a:moveTo>
                  <a:pt x="45" y="38"/>
                </a:moveTo>
                <a:cubicBezTo>
                  <a:pt x="45" y="38"/>
                  <a:pt x="45" y="38"/>
                  <a:pt x="45" y="38"/>
                </a:cubicBezTo>
                <a:cubicBezTo>
                  <a:pt x="45" y="38"/>
                  <a:pt x="45" y="38"/>
                  <a:pt x="45" y="38"/>
                </a:cubicBezTo>
                <a:cubicBezTo>
                  <a:pt x="45" y="38"/>
                  <a:pt x="45" y="39"/>
                  <a:pt x="45" y="39"/>
                </a:cubicBezTo>
                <a:cubicBezTo>
                  <a:pt x="44" y="39"/>
                  <a:pt x="44" y="40"/>
                  <a:pt x="43" y="40"/>
                </a:cubicBezTo>
                <a:cubicBezTo>
                  <a:pt x="43" y="40"/>
                  <a:pt x="43" y="41"/>
                  <a:pt x="42" y="41"/>
                </a:cubicBezTo>
                <a:cubicBezTo>
                  <a:pt x="42" y="41"/>
                  <a:pt x="41" y="41"/>
                  <a:pt x="40" y="40"/>
                </a:cubicBezTo>
                <a:cubicBezTo>
                  <a:pt x="40" y="40"/>
                  <a:pt x="40" y="40"/>
                  <a:pt x="40" y="40"/>
                </a:cubicBezTo>
                <a:cubicBezTo>
                  <a:pt x="40" y="40"/>
                  <a:pt x="41" y="40"/>
                  <a:pt x="41" y="40"/>
                </a:cubicBezTo>
                <a:cubicBezTo>
                  <a:pt x="41" y="40"/>
                  <a:pt x="42" y="40"/>
                  <a:pt x="43" y="40"/>
                </a:cubicBezTo>
                <a:cubicBezTo>
                  <a:pt x="43" y="40"/>
                  <a:pt x="44" y="40"/>
                  <a:pt x="44" y="39"/>
                </a:cubicBezTo>
                <a:cubicBezTo>
                  <a:pt x="44" y="39"/>
                  <a:pt x="45" y="39"/>
                  <a:pt x="45" y="38"/>
                </a:cubicBezTo>
                <a:cubicBezTo>
                  <a:pt x="45" y="38"/>
                  <a:pt x="45" y="38"/>
                  <a:pt x="45" y="38"/>
                </a:cubicBezTo>
                <a:cubicBezTo>
                  <a:pt x="45" y="38"/>
                  <a:pt x="45" y="38"/>
                  <a:pt x="45" y="38"/>
                </a:cubicBezTo>
                <a:close/>
                <a:moveTo>
                  <a:pt x="9" y="23"/>
                </a:moveTo>
                <a:cubicBezTo>
                  <a:pt x="9" y="23"/>
                  <a:pt x="9" y="23"/>
                  <a:pt x="9" y="23"/>
                </a:cubicBezTo>
                <a:cubicBezTo>
                  <a:pt x="9" y="23"/>
                  <a:pt x="9" y="23"/>
                  <a:pt x="9" y="23"/>
                </a:cubicBezTo>
                <a:cubicBezTo>
                  <a:pt x="9" y="23"/>
                  <a:pt x="10" y="23"/>
                  <a:pt x="10" y="23"/>
                </a:cubicBezTo>
                <a:cubicBezTo>
                  <a:pt x="10" y="23"/>
                  <a:pt x="11" y="24"/>
                  <a:pt x="11" y="24"/>
                </a:cubicBezTo>
                <a:cubicBezTo>
                  <a:pt x="11" y="24"/>
                  <a:pt x="11" y="24"/>
                  <a:pt x="11" y="24"/>
                </a:cubicBezTo>
                <a:cubicBezTo>
                  <a:pt x="11" y="24"/>
                  <a:pt x="12" y="23"/>
                  <a:pt x="12" y="24"/>
                </a:cubicBezTo>
                <a:cubicBezTo>
                  <a:pt x="12" y="24"/>
                  <a:pt x="12" y="24"/>
                  <a:pt x="12" y="24"/>
                </a:cubicBezTo>
                <a:cubicBezTo>
                  <a:pt x="12" y="24"/>
                  <a:pt x="12" y="25"/>
                  <a:pt x="12" y="25"/>
                </a:cubicBezTo>
                <a:cubicBezTo>
                  <a:pt x="12" y="25"/>
                  <a:pt x="12" y="25"/>
                  <a:pt x="12" y="25"/>
                </a:cubicBezTo>
                <a:cubicBezTo>
                  <a:pt x="12" y="25"/>
                  <a:pt x="12" y="25"/>
                  <a:pt x="12" y="25"/>
                </a:cubicBezTo>
                <a:cubicBezTo>
                  <a:pt x="12" y="25"/>
                  <a:pt x="12" y="24"/>
                  <a:pt x="12" y="24"/>
                </a:cubicBezTo>
                <a:cubicBezTo>
                  <a:pt x="12" y="24"/>
                  <a:pt x="11" y="24"/>
                  <a:pt x="11" y="24"/>
                </a:cubicBezTo>
                <a:cubicBezTo>
                  <a:pt x="11" y="24"/>
                  <a:pt x="11" y="24"/>
                  <a:pt x="11" y="24"/>
                </a:cubicBezTo>
                <a:cubicBezTo>
                  <a:pt x="11" y="25"/>
                  <a:pt x="11" y="25"/>
                  <a:pt x="12" y="25"/>
                </a:cubicBezTo>
                <a:cubicBezTo>
                  <a:pt x="12" y="25"/>
                  <a:pt x="12" y="25"/>
                  <a:pt x="12" y="25"/>
                </a:cubicBezTo>
                <a:cubicBezTo>
                  <a:pt x="11" y="25"/>
                  <a:pt x="11" y="25"/>
                  <a:pt x="11" y="25"/>
                </a:cubicBezTo>
                <a:cubicBezTo>
                  <a:pt x="11" y="25"/>
                  <a:pt x="11" y="25"/>
                  <a:pt x="11" y="24"/>
                </a:cubicBezTo>
                <a:cubicBezTo>
                  <a:pt x="11" y="24"/>
                  <a:pt x="11" y="24"/>
                  <a:pt x="11" y="24"/>
                </a:cubicBezTo>
                <a:cubicBezTo>
                  <a:pt x="10" y="24"/>
                  <a:pt x="10" y="25"/>
                  <a:pt x="9" y="25"/>
                </a:cubicBezTo>
                <a:cubicBezTo>
                  <a:pt x="9" y="25"/>
                  <a:pt x="9" y="25"/>
                  <a:pt x="9" y="25"/>
                </a:cubicBezTo>
                <a:cubicBezTo>
                  <a:pt x="9" y="25"/>
                  <a:pt x="10" y="25"/>
                  <a:pt x="10" y="25"/>
                </a:cubicBezTo>
                <a:cubicBezTo>
                  <a:pt x="10" y="25"/>
                  <a:pt x="10" y="25"/>
                  <a:pt x="10" y="26"/>
                </a:cubicBezTo>
                <a:cubicBezTo>
                  <a:pt x="11" y="26"/>
                  <a:pt x="11" y="26"/>
                  <a:pt x="11" y="26"/>
                </a:cubicBezTo>
                <a:cubicBezTo>
                  <a:pt x="11" y="26"/>
                  <a:pt x="11" y="26"/>
                  <a:pt x="11" y="26"/>
                </a:cubicBezTo>
                <a:cubicBezTo>
                  <a:pt x="11" y="26"/>
                  <a:pt x="12" y="25"/>
                  <a:pt x="12" y="26"/>
                </a:cubicBezTo>
                <a:cubicBezTo>
                  <a:pt x="12" y="26"/>
                  <a:pt x="12" y="26"/>
                  <a:pt x="12" y="26"/>
                </a:cubicBezTo>
                <a:cubicBezTo>
                  <a:pt x="12" y="26"/>
                  <a:pt x="12" y="27"/>
                  <a:pt x="12" y="27"/>
                </a:cubicBezTo>
                <a:cubicBezTo>
                  <a:pt x="12" y="27"/>
                  <a:pt x="11" y="27"/>
                  <a:pt x="11" y="27"/>
                </a:cubicBezTo>
                <a:cubicBezTo>
                  <a:pt x="11" y="27"/>
                  <a:pt x="11" y="27"/>
                  <a:pt x="11" y="27"/>
                </a:cubicBezTo>
                <a:cubicBezTo>
                  <a:pt x="11" y="27"/>
                  <a:pt x="11" y="27"/>
                  <a:pt x="10" y="27"/>
                </a:cubicBezTo>
                <a:cubicBezTo>
                  <a:pt x="10" y="27"/>
                  <a:pt x="10" y="27"/>
                  <a:pt x="10" y="28"/>
                </a:cubicBezTo>
                <a:cubicBezTo>
                  <a:pt x="10" y="28"/>
                  <a:pt x="10" y="28"/>
                  <a:pt x="10" y="28"/>
                </a:cubicBezTo>
                <a:cubicBezTo>
                  <a:pt x="10" y="28"/>
                  <a:pt x="10" y="28"/>
                  <a:pt x="10" y="28"/>
                </a:cubicBezTo>
                <a:cubicBezTo>
                  <a:pt x="10" y="28"/>
                  <a:pt x="11" y="28"/>
                  <a:pt x="11" y="28"/>
                </a:cubicBezTo>
                <a:cubicBezTo>
                  <a:pt x="11" y="28"/>
                  <a:pt x="11" y="28"/>
                  <a:pt x="11" y="28"/>
                </a:cubicBezTo>
                <a:cubicBezTo>
                  <a:pt x="11" y="28"/>
                  <a:pt x="11" y="28"/>
                  <a:pt x="11" y="28"/>
                </a:cubicBezTo>
                <a:cubicBezTo>
                  <a:pt x="12" y="28"/>
                  <a:pt x="12" y="28"/>
                  <a:pt x="12" y="28"/>
                </a:cubicBezTo>
                <a:cubicBezTo>
                  <a:pt x="13" y="28"/>
                  <a:pt x="13" y="28"/>
                  <a:pt x="12" y="29"/>
                </a:cubicBezTo>
                <a:cubicBezTo>
                  <a:pt x="12" y="29"/>
                  <a:pt x="12" y="29"/>
                  <a:pt x="12" y="29"/>
                </a:cubicBezTo>
                <a:cubicBezTo>
                  <a:pt x="12" y="29"/>
                  <a:pt x="12" y="29"/>
                  <a:pt x="12" y="29"/>
                </a:cubicBezTo>
                <a:cubicBezTo>
                  <a:pt x="11" y="29"/>
                  <a:pt x="11" y="29"/>
                  <a:pt x="11" y="29"/>
                </a:cubicBezTo>
                <a:cubicBezTo>
                  <a:pt x="11" y="30"/>
                  <a:pt x="11" y="30"/>
                  <a:pt x="10" y="30"/>
                </a:cubicBezTo>
                <a:cubicBezTo>
                  <a:pt x="10" y="30"/>
                  <a:pt x="10" y="30"/>
                  <a:pt x="10" y="30"/>
                </a:cubicBezTo>
                <a:cubicBezTo>
                  <a:pt x="10" y="30"/>
                  <a:pt x="10" y="30"/>
                  <a:pt x="10" y="30"/>
                </a:cubicBezTo>
                <a:cubicBezTo>
                  <a:pt x="10" y="30"/>
                  <a:pt x="10" y="30"/>
                  <a:pt x="10" y="30"/>
                </a:cubicBezTo>
                <a:cubicBezTo>
                  <a:pt x="11" y="30"/>
                  <a:pt x="11" y="31"/>
                  <a:pt x="12" y="31"/>
                </a:cubicBezTo>
                <a:cubicBezTo>
                  <a:pt x="12" y="30"/>
                  <a:pt x="12" y="30"/>
                  <a:pt x="12" y="30"/>
                </a:cubicBezTo>
                <a:cubicBezTo>
                  <a:pt x="12" y="30"/>
                  <a:pt x="12" y="30"/>
                  <a:pt x="13" y="30"/>
                </a:cubicBezTo>
                <a:cubicBezTo>
                  <a:pt x="13" y="30"/>
                  <a:pt x="13" y="30"/>
                  <a:pt x="13" y="30"/>
                </a:cubicBezTo>
                <a:cubicBezTo>
                  <a:pt x="13" y="30"/>
                  <a:pt x="13" y="30"/>
                  <a:pt x="13" y="30"/>
                </a:cubicBezTo>
                <a:cubicBezTo>
                  <a:pt x="13" y="31"/>
                  <a:pt x="13" y="31"/>
                  <a:pt x="13" y="31"/>
                </a:cubicBezTo>
                <a:cubicBezTo>
                  <a:pt x="12" y="31"/>
                  <a:pt x="12" y="31"/>
                  <a:pt x="12" y="31"/>
                </a:cubicBezTo>
                <a:cubicBezTo>
                  <a:pt x="12" y="31"/>
                  <a:pt x="12" y="31"/>
                  <a:pt x="12" y="31"/>
                </a:cubicBezTo>
                <a:cubicBezTo>
                  <a:pt x="12" y="32"/>
                  <a:pt x="12" y="32"/>
                  <a:pt x="11" y="33"/>
                </a:cubicBezTo>
                <a:cubicBezTo>
                  <a:pt x="12" y="33"/>
                  <a:pt x="13" y="33"/>
                  <a:pt x="13" y="33"/>
                </a:cubicBezTo>
                <a:cubicBezTo>
                  <a:pt x="13" y="32"/>
                  <a:pt x="13" y="32"/>
                  <a:pt x="13" y="32"/>
                </a:cubicBezTo>
                <a:cubicBezTo>
                  <a:pt x="13" y="32"/>
                  <a:pt x="14" y="32"/>
                  <a:pt x="14" y="32"/>
                </a:cubicBezTo>
                <a:cubicBezTo>
                  <a:pt x="14" y="32"/>
                  <a:pt x="14" y="32"/>
                  <a:pt x="14" y="32"/>
                </a:cubicBezTo>
                <a:cubicBezTo>
                  <a:pt x="14" y="32"/>
                  <a:pt x="15" y="32"/>
                  <a:pt x="15" y="32"/>
                </a:cubicBezTo>
                <a:cubicBezTo>
                  <a:pt x="15" y="33"/>
                  <a:pt x="14" y="33"/>
                  <a:pt x="14" y="33"/>
                </a:cubicBezTo>
                <a:cubicBezTo>
                  <a:pt x="14" y="33"/>
                  <a:pt x="14" y="33"/>
                  <a:pt x="14" y="33"/>
                </a:cubicBezTo>
                <a:cubicBezTo>
                  <a:pt x="14" y="33"/>
                  <a:pt x="14" y="33"/>
                  <a:pt x="14" y="33"/>
                </a:cubicBezTo>
                <a:cubicBezTo>
                  <a:pt x="13" y="34"/>
                  <a:pt x="13" y="34"/>
                  <a:pt x="13" y="34"/>
                </a:cubicBezTo>
                <a:cubicBezTo>
                  <a:pt x="13" y="34"/>
                  <a:pt x="13" y="35"/>
                  <a:pt x="13" y="35"/>
                </a:cubicBezTo>
                <a:cubicBezTo>
                  <a:pt x="13" y="35"/>
                  <a:pt x="13" y="35"/>
                  <a:pt x="14" y="35"/>
                </a:cubicBezTo>
                <a:cubicBezTo>
                  <a:pt x="14" y="35"/>
                  <a:pt x="14" y="35"/>
                  <a:pt x="14" y="35"/>
                </a:cubicBezTo>
                <a:cubicBezTo>
                  <a:pt x="15" y="35"/>
                  <a:pt x="15" y="35"/>
                  <a:pt x="15" y="35"/>
                </a:cubicBezTo>
                <a:cubicBezTo>
                  <a:pt x="15" y="34"/>
                  <a:pt x="15" y="34"/>
                  <a:pt x="15" y="34"/>
                </a:cubicBezTo>
                <a:cubicBezTo>
                  <a:pt x="16" y="34"/>
                  <a:pt x="16" y="34"/>
                  <a:pt x="16" y="34"/>
                </a:cubicBezTo>
                <a:cubicBezTo>
                  <a:pt x="16" y="35"/>
                  <a:pt x="16" y="35"/>
                  <a:pt x="16" y="35"/>
                </a:cubicBezTo>
                <a:cubicBezTo>
                  <a:pt x="16" y="35"/>
                  <a:pt x="15" y="35"/>
                  <a:pt x="15" y="35"/>
                </a:cubicBezTo>
                <a:cubicBezTo>
                  <a:pt x="15" y="36"/>
                  <a:pt x="15" y="36"/>
                  <a:pt x="15" y="36"/>
                </a:cubicBezTo>
                <a:cubicBezTo>
                  <a:pt x="15" y="36"/>
                  <a:pt x="15" y="37"/>
                  <a:pt x="15" y="37"/>
                </a:cubicBezTo>
                <a:cubicBezTo>
                  <a:pt x="15" y="37"/>
                  <a:pt x="15" y="37"/>
                  <a:pt x="15" y="37"/>
                </a:cubicBezTo>
                <a:cubicBezTo>
                  <a:pt x="15" y="37"/>
                  <a:pt x="16" y="37"/>
                  <a:pt x="16" y="37"/>
                </a:cubicBezTo>
                <a:cubicBezTo>
                  <a:pt x="16" y="37"/>
                  <a:pt x="16" y="37"/>
                  <a:pt x="16" y="36"/>
                </a:cubicBezTo>
                <a:cubicBezTo>
                  <a:pt x="16" y="36"/>
                  <a:pt x="17" y="36"/>
                  <a:pt x="17" y="36"/>
                </a:cubicBezTo>
                <a:cubicBezTo>
                  <a:pt x="17" y="36"/>
                  <a:pt x="17" y="36"/>
                  <a:pt x="17" y="36"/>
                </a:cubicBezTo>
                <a:cubicBezTo>
                  <a:pt x="17" y="36"/>
                  <a:pt x="17" y="37"/>
                  <a:pt x="17" y="37"/>
                </a:cubicBezTo>
                <a:cubicBezTo>
                  <a:pt x="17" y="37"/>
                  <a:pt x="17" y="37"/>
                  <a:pt x="17" y="37"/>
                </a:cubicBezTo>
                <a:cubicBezTo>
                  <a:pt x="17" y="37"/>
                  <a:pt x="17" y="37"/>
                  <a:pt x="17" y="37"/>
                </a:cubicBezTo>
                <a:cubicBezTo>
                  <a:pt x="17" y="37"/>
                  <a:pt x="17" y="37"/>
                  <a:pt x="17" y="37"/>
                </a:cubicBezTo>
                <a:cubicBezTo>
                  <a:pt x="17" y="38"/>
                  <a:pt x="17" y="38"/>
                  <a:pt x="17" y="38"/>
                </a:cubicBezTo>
                <a:cubicBezTo>
                  <a:pt x="17" y="38"/>
                  <a:pt x="17" y="38"/>
                  <a:pt x="16" y="39"/>
                </a:cubicBezTo>
                <a:cubicBezTo>
                  <a:pt x="17" y="38"/>
                  <a:pt x="17" y="38"/>
                  <a:pt x="17" y="38"/>
                </a:cubicBezTo>
                <a:cubicBezTo>
                  <a:pt x="17" y="38"/>
                  <a:pt x="17" y="38"/>
                  <a:pt x="18" y="38"/>
                </a:cubicBezTo>
                <a:cubicBezTo>
                  <a:pt x="18" y="38"/>
                  <a:pt x="18" y="38"/>
                  <a:pt x="18" y="38"/>
                </a:cubicBezTo>
                <a:cubicBezTo>
                  <a:pt x="18" y="37"/>
                  <a:pt x="18" y="37"/>
                  <a:pt x="18" y="37"/>
                </a:cubicBezTo>
                <a:cubicBezTo>
                  <a:pt x="19" y="37"/>
                  <a:pt x="19" y="37"/>
                  <a:pt x="19" y="37"/>
                </a:cubicBezTo>
                <a:cubicBezTo>
                  <a:pt x="19" y="37"/>
                  <a:pt x="19" y="37"/>
                  <a:pt x="19" y="37"/>
                </a:cubicBezTo>
                <a:cubicBezTo>
                  <a:pt x="19" y="38"/>
                  <a:pt x="19" y="38"/>
                  <a:pt x="19" y="38"/>
                </a:cubicBezTo>
                <a:cubicBezTo>
                  <a:pt x="19" y="39"/>
                  <a:pt x="19" y="40"/>
                  <a:pt x="19" y="40"/>
                </a:cubicBezTo>
                <a:cubicBezTo>
                  <a:pt x="19" y="40"/>
                  <a:pt x="19" y="40"/>
                  <a:pt x="19" y="40"/>
                </a:cubicBezTo>
                <a:cubicBezTo>
                  <a:pt x="19" y="40"/>
                  <a:pt x="20" y="39"/>
                  <a:pt x="20" y="39"/>
                </a:cubicBezTo>
                <a:cubicBezTo>
                  <a:pt x="20" y="39"/>
                  <a:pt x="20" y="39"/>
                  <a:pt x="20" y="39"/>
                </a:cubicBezTo>
                <a:cubicBezTo>
                  <a:pt x="20" y="39"/>
                  <a:pt x="20" y="39"/>
                  <a:pt x="20" y="39"/>
                </a:cubicBezTo>
                <a:cubicBezTo>
                  <a:pt x="20" y="38"/>
                  <a:pt x="20" y="38"/>
                  <a:pt x="20" y="38"/>
                </a:cubicBezTo>
                <a:cubicBezTo>
                  <a:pt x="21" y="38"/>
                  <a:pt x="21" y="38"/>
                  <a:pt x="21" y="38"/>
                </a:cubicBezTo>
                <a:cubicBezTo>
                  <a:pt x="22" y="38"/>
                  <a:pt x="22" y="38"/>
                  <a:pt x="22" y="38"/>
                </a:cubicBezTo>
                <a:cubicBezTo>
                  <a:pt x="22" y="38"/>
                  <a:pt x="21" y="39"/>
                  <a:pt x="22" y="39"/>
                </a:cubicBezTo>
                <a:cubicBezTo>
                  <a:pt x="22" y="39"/>
                  <a:pt x="21" y="39"/>
                  <a:pt x="21" y="39"/>
                </a:cubicBezTo>
                <a:cubicBezTo>
                  <a:pt x="21" y="39"/>
                  <a:pt x="21" y="39"/>
                  <a:pt x="21" y="39"/>
                </a:cubicBezTo>
                <a:cubicBezTo>
                  <a:pt x="21" y="40"/>
                  <a:pt x="21" y="40"/>
                  <a:pt x="21" y="41"/>
                </a:cubicBezTo>
                <a:cubicBezTo>
                  <a:pt x="21" y="41"/>
                  <a:pt x="21" y="41"/>
                  <a:pt x="21" y="41"/>
                </a:cubicBezTo>
                <a:cubicBezTo>
                  <a:pt x="22" y="40"/>
                  <a:pt x="22" y="40"/>
                  <a:pt x="23" y="39"/>
                </a:cubicBezTo>
                <a:cubicBezTo>
                  <a:pt x="23" y="39"/>
                  <a:pt x="23" y="39"/>
                  <a:pt x="22" y="39"/>
                </a:cubicBezTo>
                <a:cubicBezTo>
                  <a:pt x="22" y="39"/>
                  <a:pt x="22" y="39"/>
                  <a:pt x="22" y="39"/>
                </a:cubicBezTo>
                <a:cubicBezTo>
                  <a:pt x="22" y="39"/>
                  <a:pt x="23" y="38"/>
                  <a:pt x="23" y="38"/>
                </a:cubicBezTo>
                <a:cubicBezTo>
                  <a:pt x="23" y="38"/>
                  <a:pt x="23" y="38"/>
                  <a:pt x="24" y="39"/>
                </a:cubicBezTo>
                <a:cubicBezTo>
                  <a:pt x="24" y="39"/>
                  <a:pt x="24" y="39"/>
                  <a:pt x="23" y="39"/>
                </a:cubicBezTo>
                <a:cubicBezTo>
                  <a:pt x="24" y="40"/>
                  <a:pt x="24" y="41"/>
                  <a:pt x="24" y="42"/>
                </a:cubicBezTo>
                <a:cubicBezTo>
                  <a:pt x="24" y="41"/>
                  <a:pt x="24" y="41"/>
                  <a:pt x="25" y="41"/>
                </a:cubicBezTo>
                <a:cubicBezTo>
                  <a:pt x="25" y="41"/>
                  <a:pt x="25" y="40"/>
                  <a:pt x="25" y="40"/>
                </a:cubicBezTo>
                <a:cubicBezTo>
                  <a:pt x="25" y="40"/>
                  <a:pt x="25" y="40"/>
                  <a:pt x="25" y="40"/>
                </a:cubicBezTo>
                <a:cubicBezTo>
                  <a:pt x="25" y="40"/>
                  <a:pt x="25" y="40"/>
                  <a:pt x="25" y="39"/>
                </a:cubicBezTo>
                <a:cubicBezTo>
                  <a:pt x="25" y="39"/>
                  <a:pt x="25" y="39"/>
                  <a:pt x="25" y="39"/>
                </a:cubicBezTo>
                <a:cubicBezTo>
                  <a:pt x="25" y="38"/>
                  <a:pt x="25" y="38"/>
                  <a:pt x="26" y="38"/>
                </a:cubicBezTo>
                <a:cubicBezTo>
                  <a:pt x="26" y="38"/>
                  <a:pt x="26" y="39"/>
                  <a:pt x="26" y="39"/>
                </a:cubicBezTo>
                <a:cubicBezTo>
                  <a:pt x="26" y="39"/>
                  <a:pt x="26" y="39"/>
                  <a:pt x="26" y="40"/>
                </a:cubicBezTo>
                <a:cubicBezTo>
                  <a:pt x="26" y="40"/>
                  <a:pt x="26" y="40"/>
                  <a:pt x="26" y="40"/>
                </a:cubicBezTo>
                <a:cubicBezTo>
                  <a:pt x="26" y="40"/>
                  <a:pt x="26" y="41"/>
                  <a:pt x="27" y="41"/>
                </a:cubicBezTo>
                <a:cubicBezTo>
                  <a:pt x="27" y="41"/>
                  <a:pt x="27" y="41"/>
                  <a:pt x="27" y="42"/>
                </a:cubicBezTo>
                <a:cubicBezTo>
                  <a:pt x="27" y="42"/>
                  <a:pt x="27" y="41"/>
                  <a:pt x="27" y="41"/>
                </a:cubicBezTo>
                <a:cubicBezTo>
                  <a:pt x="27" y="41"/>
                  <a:pt x="27" y="41"/>
                  <a:pt x="28" y="40"/>
                </a:cubicBezTo>
                <a:cubicBezTo>
                  <a:pt x="28" y="40"/>
                  <a:pt x="28" y="40"/>
                  <a:pt x="28" y="39"/>
                </a:cubicBezTo>
                <a:cubicBezTo>
                  <a:pt x="28" y="39"/>
                  <a:pt x="27" y="39"/>
                  <a:pt x="27" y="39"/>
                </a:cubicBezTo>
                <a:cubicBezTo>
                  <a:pt x="27" y="39"/>
                  <a:pt x="27" y="39"/>
                  <a:pt x="27" y="38"/>
                </a:cubicBezTo>
                <a:cubicBezTo>
                  <a:pt x="27" y="38"/>
                  <a:pt x="27" y="38"/>
                  <a:pt x="27" y="38"/>
                </a:cubicBezTo>
                <a:cubicBezTo>
                  <a:pt x="27" y="38"/>
                  <a:pt x="28" y="38"/>
                  <a:pt x="28" y="38"/>
                </a:cubicBezTo>
                <a:cubicBezTo>
                  <a:pt x="28" y="39"/>
                  <a:pt x="28" y="39"/>
                  <a:pt x="28" y="39"/>
                </a:cubicBezTo>
                <a:cubicBezTo>
                  <a:pt x="29" y="39"/>
                  <a:pt x="28" y="39"/>
                  <a:pt x="28" y="39"/>
                </a:cubicBezTo>
                <a:cubicBezTo>
                  <a:pt x="29" y="40"/>
                  <a:pt x="30" y="41"/>
                  <a:pt x="30" y="41"/>
                </a:cubicBezTo>
                <a:cubicBezTo>
                  <a:pt x="30" y="40"/>
                  <a:pt x="30" y="39"/>
                  <a:pt x="30" y="38"/>
                </a:cubicBezTo>
                <a:cubicBezTo>
                  <a:pt x="30" y="38"/>
                  <a:pt x="30" y="38"/>
                  <a:pt x="30" y="38"/>
                </a:cubicBezTo>
                <a:cubicBezTo>
                  <a:pt x="30" y="38"/>
                  <a:pt x="30" y="37"/>
                  <a:pt x="30" y="37"/>
                </a:cubicBezTo>
                <a:cubicBezTo>
                  <a:pt x="30" y="37"/>
                  <a:pt x="30" y="37"/>
                  <a:pt x="30" y="37"/>
                </a:cubicBezTo>
                <a:cubicBezTo>
                  <a:pt x="31" y="37"/>
                  <a:pt x="31" y="37"/>
                  <a:pt x="31" y="37"/>
                </a:cubicBezTo>
                <a:cubicBezTo>
                  <a:pt x="31" y="38"/>
                  <a:pt x="31" y="38"/>
                  <a:pt x="31" y="38"/>
                </a:cubicBezTo>
                <a:cubicBezTo>
                  <a:pt x="31" y="38"/>
                  <a:pt x="31" y="38"/>
                  <a:pt x="31" y="38"/>
                </a:cubicBezTo>
                <a:cubicBezTo>
                  <a:pt x="32" y="39"/>
                  <a:pt x="32" y="39"/>
                  <a:pt x="33" y="40"/>
                </a:cubicBezTo>
                <a:cubicBezTo>
                  <a:pt x="33" y="40"/>
                  <a:pt x="33" y="40"/>
                  <a:pt x="33" y="40"/>
                </a:cubicBezTo>
                <a:cubicBezTo>
                  <a:pt x="33" y="40"/>
                  <a:pt x="33" y="40"/>
                  <a:pt x="33" y="39"/>
                </a:cubicBezTo>
                <a:cubicBezTo>
                  <a:pt x="33" y="39"/>
                  <a:pt x="33" y="39"/>
                  <a:pt x="33" y="38"/>
                </a:cubicBezTo>
                <a:cubicBezTo>
                  <a:pt x="33" y="38"/>
                  <a:pt x="33" y="38"/>
                  <a:pt x="33" y="37"/>
                </a:cubicBezTo>
                <a:cubicBezTo>
                  <a:pt x="33" y="37"/>
                  <a:pt x="33" y="37"/>
                  <a:pt x="33" y="37"/>
                </a:cubicBezTo>
                <a:cubicBezTo>
                  <a:pt x="33" y="37"/>
                  <a:pt x="33" y="37"/>
                  <a:pt x="32" y="37"/>
                </a:cubicBezTo>
                <a:cubicBezTo>
                  <a:pt x="32" y="37"/>
                  <a:pt x="32" y="37"/>
                  <a:pt x="32" y="37"/>
                </a:cubicBezTo>
                <a:cubicBezTo>
                  <a:pt x="32" y="37"/>
                  <a:pt x="32" y="36"/>
                  <a:pt x="32" y="36"/>
                </a:cubicBezTo>
                <a:cubicBezTo>
                  <a:pt x="32" y="36"/>
                  <a:pt x="33" y="35"/>
                  <a:pt x="33" y="36"/>
                </a:cubicBezTo>
                <a:cubicBezTo>
                  <a:pt x="33" y="36"/>
                  <a:pt x="33" y="36"/>
                  <a:pt x="34" y="36"/>
                </a:cubicBezTo>
                <a:cubicBezTo>
                  <a:pt x="34" y="36"/>
                  <a:pt x="34" y="37"/>
                  <a:pt x="33" y="37"/>
                </a:cubicBezTo>
                <a:cubicBezTo>
                  <a:pt x="34" y="37"/>
                  <a:pt x="35" y="38"/>
                  <a:pt x="36" y="38"/>
                </a:cubicBezTo>
                <a:cubicBezTo>
                  <a:pt x="35" y="37"/>
                  <a:pt x="35" y="37"/>
                  <a:pt x="35" y="36"/>
                </a:cubicBezTo>
                <a:cubicBezTo>
                  <a:pt x="34" y="36"/>
                  <a:pt x="34" y="36"/>
                  <a:pt x="34" y="35"/>
                </a:cubicBezTo>
                <a:cubicBezTo>
                  <a:pt x="34" y="35"/>
                  <a:pt x="34" y="35"/>
                  <a:pt x="35" y="34"/>
                </a:cubicBezTo>
                <a:cubicBezTo>
                  <a:pt x="35" y="34"/>
                  <a:pt x="35" y="35"/>
                  <a:pt x="35" y="35"/>
                </a:cubicBezTo>
                <a:cubicBezTo>
                  <a:pt x="35" y="35"/>
                  <a:pt x="35" y="35"/>
                  <a:pt x="35" y="36"/>
                </a:cubicBezTo>
                <a:cubicBezTo>
                  <a:pt x="36" y="36"/>
                  <a:pt x="37" y="36"/>
                  <a:pt x="38" y="36"/>
                </a:cubicBezTo>
                <a:cubicBezTo>
                  <a:pt x="37" y="35"/>
                  <a:pt x="37" y="35"/>
                  <a:pt x="37" y="34"/>
                </a:cubicBezTo>
                <a:cubicBezTo>
                  <a:pt x="37" y="34"/>
                  <a:pt x="36" y="34"/>
                  <a:pt x="36" y="34"/>
                </a:cubicBezTo>
                <a:cubicBezTo>
                  <a:pt x="36" y="34"/>
                  <a:pt x="36" y="34"/>
                  <a:pt x="36" y="34"/>
                </a:cubicBezTo>
                <a:cubicBezTo>
                  <a:pt x="36" y="33"/>
                  <a:pt x="36" y="33"/>
                  <a:pt x="36" y="33"/>
                </a:cubicBezTo>
                <a:cubicBezTo>
                  <a:pt x="36" y="33"/>
                  <a:pt x="36" y="33"/>
                  <a:pt x="36" y="33"/>
                </a:cubicBezTo>
                <a:cubicBezTo>
                  <a:pt x="37" y="33"/>
                  <a:pt x="37" y="33"/>
                  <a:pt x="37" y="34"/>
                </a:cubicBezTo>
                <a:cubicBezTo>
                  <a:pt x="38" y="34"/>
                  <a:pt x="38" y="34"/>
                  <a:pt x="38" y="34"/>
                </a:cubicBezTo>
                <a:cubicBezTo>
                  <a:pt x="39" y="34"/>
                  <a:pt x="39" y="34"/>
                  <a:pt x="39" y="34"/>
                </a:cubicBezTo>
                <a:cubicBezTo>
                  <a:pt x="39" y="34"/>
                  <a:pt x="39" y="34"/>
                  <a:pt x="39" y="34"/>
                </a:cubicBezTo>
                <a:cubicBezTo>
                  <a:pt x="39" y="34"/>
                  <a:pt x="39" y="33"/>
                  <a:pt x="39" y="33"/>
                </a:cubicBezTo>
                <a:cubicBezTo>
                  <a:pt x="38" y="33"/>
                  <a:pt x="38" y="33"/>
                  <a:pt x="38" y="33"/>
                </a:cubicBezTo>
                <a:cubicBezTo>
                  <a:pt x="38" y="33"/>
                  <a:pt x="38" y="33"/>
                  <a:pt x="38" y="33"/>
                </a:cubicBezTo>
                <a:cubicBezTo>
                  <a:pt x="38" y="33"/>
                  <a:pt x="37" y="33"/>
                  <a:pt x="37" y="32"/>
                </a:cubicBezTo>
                <a:cubicBezTo>
                  <a:pt x="37" y="32"/>
                  <a:pt x="37" y="32"/>
                  <a:pt x="37" y="32"/>
                </a:cubicBezTo>
                <a:cubicBezTo>
                  <a:pt x="37" y="31"/>
                  <a:pt x="38" y="31"/>
                  <a:pt x="38" y="32"/>
                </a:cubicBezTo>
                <a:cubicBezTo>
                  <a:pt x="38" y="32"/>
                  <a:pt x="38" y="32"/>
                  <a:pt x="39" y="32"/>
                </a:cubicBezTo>
                <a:cubicBezTo>
                  <a:pt x="39" y="32"/>
                  <a:pt x="39" y="32"/>
                  <a:pt x="39" y="32"/>
                </a:cubicBezTo>
                <a:cubicBezTo>
                  <a:pt x="39" y="32"/>
                  <a:pt x="40" y="32"/>
                  <a:pt x="40" y="32"/>
                </a:cubicBezTo>
                <a:cubicBezTo>
                  <a:pt x="40" y="32"/>
                  <a:pt x="40" y="32"/>
                  <a:pt x="40" y="32"/>
                </a:cubicBezTo>
                <a:cubicBezTo>
                  <a:pt x="40" y="32"/>
                  <a:pt x="40" y="31"/>
                  <a:pt x="40" y="31"/>
                </a:cubicBezTo>
                <a:cubicBezTo>
                  <a:pt x="40" y="31"/>
                  <a:pt x="39" y="31"/>
                  <a:pt x="39" y="31"/>
                </a:cubicBezTo>
                <a:cubicBezTo>
                  <a:pt x="39" y="31"/>
                  <a:pt x="39" y="31"/>
                  <a:pt x="39" y="31"/>
                </a:cubicBezTo>
                <a:cubicBezTo>
                  <a:pt x="39" y="31"/>
                  <a:pt x="38" y="31"/>
                  <a:pt x="38" y="31"/>
                </a:cubicBezTo>
                <a:cubicBezTo>
                  <a:pt x="38" y="30"/>
                  <a:pt x="38" y="30"/>
                  <a:pt x="38" y="30"/>
                </a:cubicBezTo>
                <a:cubicBezTo>
                  <a:pt x="38" y="30"/>
                  <a:pt x="39" y="30"/>
                  <a:pt x="39" y="30"/>
                </a:cubicBezTo>
                <a:cubicBezTo>
                  <a:pt x="39" y="30"/>
                  <a:pt x="39" y="30"/>
                  <a:pt x="39" y="30"/>
                </a:cubicBezTo>
                <a:cubicBezTo>
                  <a:pt x="40" y="30"/>
                  <a:pt x="40" y="30"/>
                  <a:pt x="41" y="29"/>
                </a:cubicBezTo>
                <a:cubicBezTo>
                  <a:pt x="40" y="29"/>
                  <a:pt x="40" y="29"/>
                  <a:pt x="39" y="29"/>
                </a:cubicBezTo>
                <a:cubicBezTo>
                  <a:pt x="39" y="29"/>
                  <a:pt x="39" y="29"/>
                  <a:pt x="39" y="29"/>
                </a:cubicBezTo>
                <a:cubicBezTo>
                  <a:pt x="39" y="29"/>
                  <a:pt x="38" y="29"/>
                  <a:pt x="38" y="29"/>
                </a:cubicBezTo>
                <a:cubicBezTo>
                  <a:pt x="38" y="29"/>
                  <a:pt x="38" y="28"/>
                  <a:pt x="38" y="28"/>
                </a:cubicBezTo>
                <a:cubicBezTo>
                  <a:pt x="39" y="27"/>
                  <a:pt x="39" y="27"/>
                  <a:pt x="39" y="28"/>
                </a:cubicBezTo>
                <a:cubicBezTo>
                  <a:pt x="40" y="28"/>
                  <a:pt x="40" y="28"/>
                  <a:pt x="40" y="28"/>
                </a:cubicBezTo>
                <a:cubicBezTo>
                  <a:pt x="40" y="28"/>
                  <a:pt x="40" y="28"/>
                  <a:pt x="40" y="28"/>
                </a:cubicBezTo>
                <a:cubicBezTo>
                  <a:pt x="40" y="27"/>
                  <a:pt x="41" y="27"/>
                  <a:pt x="41" y="27"/>
                </a:cubicBezTo>
                <a:cubicBezTo>
                  <a:pt x="41" y="27"/>
                  <a:pt x="40" y="26"/>
                  <a:pt x="39" y="26"/>
                </a:cubicBezTo>
                <a:cubicBezTo>
                  <a:pt x="39" y="26"/>
                  <a:pt x="39" y="26"/>
                  <a:pt x="39" y="26"/>
                </a:cubicBezTo>
                <a:cubicBezTo>
                  <a:pt x="39" y="26"/>
                  <a:pt x="39" y="26"/>
                  <a:pt x="39" y="26"/>
                </a:cubicBezTo>
                <a:cubicBezTo>
                  <a:pt x="39" y="27"/>
                  <a:pt x="38" y="26"/>
                  <a:pt x="38" y="26"/>
                </a:cubicBezTo>
                <a:cubicBezTo>
                  <a:pt x="38" y="26"/>
                  <a:pt x="38" y="26"/>
                  <a:pt x="38" y="26"/>
                </a:cubicBezTo>
                <a:cubicBezTo>
                  <a:pt x="38" y="25"/>
                  <a:pt x="38" y="25"/>
                  <a:pt x="39" y="25"/>
                </a:cubicBezTo>
                <a:cubicBezTo>
                  <a:pt x="39" y="25"/>
                  <a:pt x="39" y="25"/>
                  <a:pt x="39" y="25"/>
                </a:cubicBezTo>
                <a:cubicBezTo>
                  <a:pt x="39" y="25"/>
                  <a:pt x="39" y="25"/>
                  <a:pt x="39" y="26"/>
                </a:cubicBezTo>
                <a:cubicBezTo>
                  <a:pt x="40" y="26"/>
                  <a:pt x="40" y="25"/>
                  <a:pt x="40" y="25"/>
                </a:cubicBezTo>
                <a:cubicBezTo>
                  <a:pt x="40" y="25"/>
                  <a:pt x="40" y="25"/>
                  <a:pt x="40" y="25"/>
                </a:cubicBezTo>
                <a:cubicBezTo>
                  <a:pt x="40" y="25"/>
                  <a:pt x="41" y="25"/>
                  <a:pt x="41" y="25"/>
                </a:cubicBezTo>
                <a:cubicBezTo>
                  <a:pt x="41" y="25"/>
                  <a:pt x="41" y="25"/>
                  <a:pt x="41" y="25"/>
                </a:cubicBezTo>
                <a:cubicBezTo>
                  <a:pt x="40" y="24"/>
                  <a:pt x="40" y="24"/>
                  <a:pt x="40" y="24"/>
                </a:cubicBezTo>
                <a:cubicBezTo>
                  <a:pt x="40" y="24"/>
                  <a:pt x="39" y="24"/>
                  <a:pt x="39" y="24"/>
                </a:cubicBezTo>
                <a:cubicBezTo>
                  <a:pt x="39" y="24"/>
                  <a:pt x="39" y="24"/>
                  <a:pt x="39" y="24"/>
                </a:cubicBezTo>
                <a:cubicBezTo>
                  <a:pt x="39" y="25"/>
                  <a:pt x="38" y="25"/>
                  <a:pt x="38" y="24"/>
                </a:cubicBezTo>
                <a:cubicBezTo>
                  <a:pt x="38" y="24"/>
                  <a:pt x="38" y="23"/>
                  <a:pt x="38" y="23"/>
                </a:cubicBezTo>
                <a:cubicBezTo>
                  <a:pt x="39" y="23"/>
                  <a:pt x="39" y="23"/>
                  <a:pt x="39" y="23"/>
                </a:cubicBezTo>
                <a:cubicBezTo>
                  <a:pt x="39" y="23"/>
                  <a:pt x="39" y="23"/>
                  <a:pt x="39" y="23"/>
                </a:cubicBezTo>
                <a:cubicBezTo>
                  <a:pt x="40" y="23"/>
                  <a:pt x="40" y="23"/>
                  <a:pt x="40" y="23"/>
                </a:cubicBezTo>
                <a:cubicBezTo>
                  <a:pt x="40" y="23"/>
                  <a:pt x="40" y="23"/>
                  <a:pt x="40" y="23"/>
                </a:cubicBezTo>
                <a:cubicBezTo>
                  <a:pt x="40" y="23"/>
                  <a:pt x="41" y="22"/>
                  <a:pt x="41" y="22"/>
                </a:cubicBezTo>
                <a:cubicBezTo>
                  <a:pt x="40" y="22"/>
                  <a:pt x="40" y="22"/>
                  <a:pt x="39" y="22"/>
                </a:cubicBezTo>
                <a:cubicBezTo>
                  <a:pt x="39" y="23"/>
                  <a:pt x="38" y="23"/>
                  <a:pt x="38" y="22"/>
                </a:cubicBezTo>
                <a:cubicBezTo>
                  <a:pt x="38" y="22"/>
                  <a:pt x="38" y="22"/>
                  <a:pt x="37" y="22"/>
                </a:cubicBezTo>
                <a:cubicBezTo>
                  <a:pt x="37" y="22"/>
                  <a:pt x="37" y="22"/>
                  <a:pt x="37" y="22"/>
                </a:cubicBezTo>
                <a:cubicBezTo>
                  <a:pt x="37" y="21"/>
                  <a:pt x="38" y="21"/>
                  <a:pt x="38" y="21"/>
                </a:cubicBezTo>
                <a:cubicBezTo>
                  <a:pt x="38" y="21"/>
                  <a:pt x="39" y="21"/>
                  <a:pt x="39" y="21"/>
                </a:cubicBezTo>
                <a:cubicBezTo>
                  <a:pt x="39" y="21"/>
                  <a:pt x="40" y="20"/>
                  <a:pt x="40" y="20"/>
                </a:cubicBezTo>
                <a:cubicBezTo>
                  <a:pt x="39" y="20"/>
                  <a:pt x="39" y="20"/>
                  <a:pt x="38" y="20"/>
                </a:cubicBezTo>
                <a:cubicBezTo>
                  <a:pt x="38" y="20"/>
                  <a:pt x="38" y="20"/>
                  <a:pt x="38" y="20"/>
                </a:cubicBezTo>
                <a:cubicBezTo>
                  <a:pt x="38" y="20"/>
                  <a:pt x="38" y="20"/>
                  <a:pt x="38" y="20"/>
                </a:cubicBezTo>
                <a:cubicBezTo>
                  <a:pt x="38" y="20"/>
                  <a:pt x="38" y="21"/>
                  <a:pt x="38" y="21"/>
                </a:cubicBezTo>
                <a:cubicBezTo>
                  <a:pt x="38" y="21"/>
                  <a:pt x="37" y="21"/>
                  <a:pt x="37" y="21"/>
                </a:cubicBezTo>
                <a:cubicBezTo>
                  <a:pt x="37" y="21"/>
                  <a:pt x="37" y="21"/>
                  <a:pt x="37" y="21"/>
                </a:cubicBezTo>
                <a:cubicBezTo>
                  <a:pt x="37" y="21"/>
                  <a:pt x="37" y="20"/>
                  <a:pt x="37" y="20"/>
                </a:cubicBezTo>
                <a:cubicBezTo>
                  <a:pt x="37" y="20"/>
                  <a:pt x="37" y="20"/>
                  <a:pt x="37" y="20"/>
                </a:cubicBezTo>
                <a:cubicBezTo>
                  <a:pt x="37" y="20"/>
                  <a:pt x="37" y="20"/>
                  <a:pt x="37" y="20"/>
                </a:cubicBezTo>
                <a:cubicBezTo>
                  <a:pt x="37" y="19"/>
                  <a:pt x="37" y="19"/>
                  <a:pt x="38" y="19"/>
                </a:cubicBezTo>
                <a:cubicBezTo>
                  <a:pt x="38" y="19"/>
                  <a:pt x="38" y="19"/>
                  <a:pt x="38" y="19"/>
                </a:cubicBezTo>
                <a:cubicBezTo>
                  <a:pt x="38" y="19"/>
                  <a:pt x="38" y="19"/>
                  <a:pt x="38" y="19"/>
                </a:cubicBezTo>
                <a:cubicBezTo>
                  <a:pt x="38" y="18"/>
                  <a:pt x="38" y="18"/>
                  <a:pt x="39" y="18"/>
                </a:cubicBezTo>
                <a:cubicBezTo>
                  <a:pt x="39" y="18"/>
                  <a:pt x="39" y="18"/>
                  <a:pt x="39" y="17"/>
                </a:cubicBezTo>
                <a:cubicBezTo>
                  <a:pt x="39" y="17"/>
                  <a:pt x="39" y="17"/>
                  <a:pt x="39" y="17"/>
                </a:cubicBezTo>
                <a:cubicBezTo>
                  <a:pt x="38" y="17"/>
                  <a:pt x="37" y="17"/>
                  <a:pt x="37" y="17"/>
                </a:cubicBezTo>
                <a:cubicBezTo>
                  <a:pt x="37" y="17"/>
                  <a:pt x="37" y="18"/>
                  <a:pt x="37" y="18"/>
                </a:cubicBezTo>
                <a:cubicBezTo>
                  <a:pt x="37" y="18"/>
                  <a:pt x="37" y="18"/>
                  <a:pt x="36" y="18"/>
                </a:cubicBezTo>
                <a:cubicBezTo>
                  <a:pt x="36" y="18"/>
                  <a:pt x="36" y="18"/>
                  <a:pt x="36" y="18"/>
                </a:cubicBezTo>
                <a:cubicBezTo>
                  <a:pt x="35" y="18"/>
                  <a:pt x="36" y="17"/>
                  <a:pt x="36" y="17"/>
                </a:cubicBezTo>
                <a:cubicBezTo>
                  <a:pt x="36" y="17"/>
                  <a:pt x="36" y="17"/>
                  <a:pt x="36" y="17"/>
                </a:cubicBezTo>
                <a:cubicBezTo>
                  <a:pt x="36" y="17"/>
                  <a:pt x="36" y="16"/>
                  <a:pt x="37" y="16"/>
                </a:cubicBezTo>
                <a:cubicBezTo>
                  <a:pt x="37" y="16"/>
                  <a:pt x="37" y="16"/>
                  <a:pt x="37" y="16"/>
                </a:cubicBezTo>
                <a:cubicBezTo>
                  <a:pt x="37" y="16"/>
                  <a:pt x="37" y="16"/>
                  <a:pt x="37" y="15"/>
                </a:cubicBezTo>
                <a:cubicBezTo>
                  <a:pt x="37" y="15"/>
                  <a:pt x="37" y="15"/>
                  <a:pt x="37" y="15"/>
                </a:cubicBezTo>
                <a:cubicBezTo>
                  <a:pt x="37" y="15"/>
                  <a:pt x="37" y="15"/>
                  <a:pt x="37" y="15"/>
                </a:cubicBezTo>
                <a:cubicBezTo>
                  <a:pt x="37" y="15"/>
                  <a:pt x="36" y="15"/>
                  <a:pt x="35" y="16"/>
                </a:cubicBezTo>
                <a:cubicBezTo>
                  <a:pt x="35" y="16"/>
                  <a:pt x="35" y="16"/>
                  <a:pt x="35" y="16"/>
                </a:cubicBezTo>
                <a:cubicBezTo>
                  <a:pt x="36" y="16"/>
                  <a:pt x="35" y="17"/>
                  <a:pt x="35" y="17"/>
                </a:cubicBezTo>
                <a:cubicBezTo>
                  <a:pt x="35" y="17"/>
                  <a:pt x="35" y="17"/>
                  <a:pt x="34" y="17"/>
                </a:cubicBezTo>
                <a:cubicBezTo>
                  <a:pt x="34" y="17"/>
                  <a:pt x="34" y="16"/>
                  <a:pt x="34" y="16"/>
                </a:cubicBezTo>
                <a:cubicBezTo>
                  <a:pt x="34" y="16"/>
                  <a:pt x="34" y="16"/>
                  <a:pt x="34" y="15"/>
                </a:cubicBezTo>
                <a:cubicBezTo>
                  <a:pt x="35" y="15"/>
                  <a:pt x="35" y="15"/>
                  <a:pt x="35" y="15"/>
                </a:cubicBezTo>
                <a:cubicBezTo>
                  <a:pt x="35" y="15"/>
                  <a:pt x="35" y="15"/>
                  <a:pt x="35" y="15"/>
                </a:cubicBezTo>
                <a:cubicBezTo>
                  <a:pt x="35" y="15"/>
                  <a:pt x="35" y="14"/>
                  <a:pt x="35" y="14"/>
                </a:cubicBezTo>
                <a:cubicBezTo>
                  <a:pt x="35" y="14"/>
                  <a:pt x="35" y="14"/>
                  <a:pt x="35" y="13"/>
                </a:cubicBezTo>
                <a:cubicBezTo>
                  <a:pt x="35" y="13"/>
                  <a:pt x="35" y="13"/>
                  <a:pt x="35" y="13"/>
                </a:cubicBezTo>
                <a:cubicBezTo>
                  <a:pt x="35" y="13"/>
                  <a:pt x="35" y="13"/>
                  <a:pt x="35" y="13"/>
                </a:cubicBezTo>
                <a:cubicBezTo>
                  <a:pt x="35" y="13"/>
                  <a:pt x="34" y="14"/>
                  <a:pt x="34" y="14"/>
                </a:cubicBezTo>
                <a:cubicBezTo>
                  <a:pt x="34" y="14"/>
                  <a:pt x="34" y="14"/>
                  <a:pt x="34" y="15"/>
                </a:cubicBezTo>
                <a:cubicBezTo>
                  <a:pt x="34" y="15"/>
                  <a:pt x="34" y="15"/>
                  <a:pt x="34" y="15"/>
                </a:cubicBezTo>
                <a:cubicBezTo>
                  <a:pt x="34" y="15"/>
                  <a:pt x="34" y="15"/>
                  <a:pt x="33" y="15"/>
                </a:cubicBezTo>
                <a:cubicBezTo>
                  <a:pt x="33" y="15"/>
                  <a:pt x="33" y="15"/>
                  <a:pt x="33" y="15"/>
                </a:cubicBezTo>
                <a:cubicBezTo>
                  <a:pt x="33" y="15"/>
                  <a:pt x="33" y="15"/>
                  <a:pt x="33" y="15"/>
                </a:cubicBezTo>
                <a:cubicBezTo>
                  <a:pt x="33" y="15"/>
                  <a:pt x="32" y="15"/>
                  <a:pt x="32" y="15"/>
                </a:cubicBezTo>
                <a:cubicBezTo>
                  <a:pt x="32" y="15"/>
                  <a:pt x="32" y="14"/>
                  <a:pt x="33" y="14"/>
                </a:cubicBezTo>
                <a:cubicBezTo>
                  <a:pt x="33" y="14"/>
                  <a:pt x="33" y="14"/>
                  <a:pt x="33" y="13"/>
                </a:cubicBezTo>
                <a:cubicBezTo>
                  <a:pt x="33" y="13"/>
                  <a:pt x="33" y="13"/>
                  <a:pt x="33" y="13"/>
                </a:cubicBezTo>
                <a:cubicBezTo>
                  <a:pt x="33" y="13"/>
                  <a:pt x="33" y="13"/>
                  <a:pt x="33" y="13"/>
                </a:cubicBezTo>
                <a:cubicBezTo>
                  <a:pt x="33" y="13"/>
                  <a:pt x="33" y="13"/>
                  <a:pt x="33" y="13"/>
                </a:cubicBezTo>
                <a:cubicBezTo>
                  <a:pt x="33" y="13"/>
                  <a:pt x="33" y="12"/>
                  <a:pt x="33" y="12"/>
                </a:cubicBezTo>
                <a:cubicBezTo>
                  <a:pt x="33" y="12"/>
                  <a:pt x="33" y="12"/>
                  <a:pt x="33" y="11"/>
                </a:cubicBezTo>
                <a:cubicBezTo>
                  <a:pt x="33" y="11"/>
                  <a:pt x="33" y="11"/>
                  <a:pt x="33" y="11"/>
                </a:cubicBezTo>
                <a:cubicBezTo>
                  <a:pt x="33" y="12"/>
                  <a:pt x="33" y="12"/>
                  <a:pt x="32" y="12"/>
                </a:cubicBezTo>
                <a:cubicBezTo>
                  <a:pt x="32" y="13"/>
                  <a:pt x="32" y="13"/>
                  <a:pt x="32" y="13"/>
                </a:cubicBezTo>
                <a:cubicBezTo>
                  <a:pt x="32" y="13"/>
                  <a:pt x="32" y="13"/>
                  <a:pt x="32" y="13"/>
                </a:cubicBezTo>
                <a:cubicBezTo>
                  <a:pt x="32" y="13"/>
                  <a:pt x="32" y="13"/>
                  <a:pt x="32" y="14"/>
                </a:cubicBezTo>
                <a:cubicBezTo>
                  <a:pt x="32" y="14"/>
                  <a:pt x="32" y="14"/>
                  <a:pt x="32" y="14"/>
                </a:cubicBezTo>
                <a:cubicBezTo>
                  <a:pt x="31" y="14"/>
                  <a:pt x="31" y="14"/>
                  <a:pt x="31" y="14"/>
                </a:cubicBezTo>
                <a:cubicBezTo>
                  <a:pt x="31" y="14"/>
                  <a:pt x="31" y="14"/>
                  <a:pt x="31" y="14"/>
                </a:cubicBezTo>
                <a:cubicBezTo>
                  <a:pt x="30" y="14"/>
                  <a:pt x="30" y="13"/>
                  <a:pt x="31" y="13"/>
                </a:cubicBezTo>
                <a:cubicBezTo>
                  <a:pt x="31" y="13"/>
                  <a:pt x="31" y="13"/>
                  <a:pt x="31" y="13"/>
                </a:cubicBezTo>
                <a:cubicBezTo>
                  <a:pt x="31" y="12"/>
                  <a:pt x="31" y="12"/>
                  <a:pt x="31" y="12"/>
                </a:cubicBezTo>
                <a:cubicBezTo>
                  <a:pt x="31" y="12"/>
                  <a:pt x="31" y="11"/>
                  <a:pt x="31" y="11"/>
                </a:cubicBezTo>
                <a:cubicBezTo>
                  <a:pt x="31" y="11"/>
                  <a:pt x="30" y="11"/>
                  <a:pt x="30" y="10"/>
                </a:cubicBezTo>
                <a:cubicBezTo>
                  <a:pt x="30" y="10"/>
                  <a:pt x="30" y="10"/>
                  <a:pt x="30" y="10"/>
                </a:cubicBezTo>
                <a:cubicBezTo>
                  <a:pt x="30" y="10"/>
                  <a:pt x="30" y="10"/>
                  <a:pt x="30" y="10"/>
                </a:cubicBezTo>
                <a:cubicBezTo>
                  <a:pt x="30" y="11"/>
                  <a:pt x="30" y="12"/>
                  <a:pt x="29" y="12"/>
                </a:cubicBezTo>
                <a:cubicBezTo>
                  <a:pt x="29" y="12"/>
                  <a:pt x="29" y="12"/>
                  <a:pt x="29" y="13"/>
                </a:cubicBezTo>
                <a:cubicBezTo>
                  <a:pt x="29" y="13"/>
                  <a:pt x="29" y="13"/>
                  <a:pt x="29" y="13"/>
                </a:cubicBezTo>
                <a:cubicBezTo>
                  <a:pt x="29" y="13"/>
                  <a:pt x="29" y="13"/>
                  <a:pt x="29" y="13"/>
                </a:cubicBezTo>
                <a:cubicBezTo>
                  <a:pt x="29" y="13"/>
                  <a:pt x="29" y="13"/>
                  <a:pt x="29" y="13"/>
                </a:cubicBezTo>
                <a:cubicBezTo>
                  <a:pt x="28" y="14"/>
                  <a:pt x="28" y="14"/>
                  <a:pt x="28" y="14"/>
                </a:cubicBezTo>
                <a:cubicBezTo>
                  <a:pt x="28" y="13"/>
                  <a:pt x="28" y="13"/>
                  <a:pt x="28" y="13"/>
                </a:cubicBezTo>
                <a:cubicBezTo>
                  <a:pt x="28" y="12"/>
                  <a:pt x="28" y="12"/>
                  <a:pt x="28" y="12"/>
                </a:cubicBezTo>
                <a:cubicBezTo>
                  <a:pt x="28" y="12"/>
                  <a:pt x="28" y="12"/>
                  <a:pt x="28" y="12"/>
                </a:cubicBezTo>
                <a:cubicBezTo>
                  <a:pt x="28" y="12"/>
                  <a:pt x="28" y="12"/>
                  <a:pt x="28" y="12"/>
                </a:cubicBezTo>
                <a:cubicBezTo>
                  <a:pt x="28" y="12"/>
                  <a:pt x="28" y="12"/>
                  <a:pt x="28" y="11"/>
                </a:cubicBezTo>
                <a:cubicBezTo>
                  <a:pt x="28" y="11"/>
                  <a:pt x="28" y="11"/>
                  <a:pt x="28" y="11"/>
                </a:cubicBezTo>
                <a:cubicBezTo>
                  <a:pt x="28" y="11"/>
                  <a:pt x="28" y="11"/>
                  <a:pt x="28" y="10"/>
                </a:cubicBezTo>
                <a:cubicBezTo>
                  <a:pt x="28" y="10"/>
                  <a:pt x="28" y="10"/>
                  <a:pt x="28" y="10"/>
                </a:cubicBezTo>
                <a:cubicBezTo>
                  <a:pt x="28" y="10"/>
                  <a:pt x="28" y="10"/>
                  <a:pt x="28" y="10"/>
                </a:cubicBezTo>
                <a:cubicBezTo>
                  <a:pt x="28" y="10"/>
                  <a:pt x="28" y="10"/>
                  <a:pt x="28" y="10"/>
                </a:cubicBezTo>
                <a:cubicBezTo>
                  <a:pt x="27" y="11"/>
                  <a:pt x="27" y="11"/>
                  <a:pt x="27" y="11"/>
                </a:cubicBezTo>
                <a:cubicBezTo>
                  <a:pt x="27" y="11"/>
                  <a:pt x="27" y="11"/>
                  <a:pt x="27" y="12"/>
                </a:cubicBezTo>
                <a:cubicBezTo>
                  <a:pt x="27" y="12"/>
                  <a:pt x="27" y="12"/>
                  <a:pt x="27" y="12"/>
                </a:cubicBezTo>
                <a:cubicBezTo>
                  <a:pt x="27" y="12"/>
                  <a:pt x="27" y="13"/>
                  <a:pt x="26" y="13"/>
                </a:cubicBezTo>
                <a:cubicBezTo>
                  <a:pt x="26" y="13"/>
                  <a:pt x="26" y="12"/>
                  <a:pt x="26" y="12"/>
                </a:cubicBezTo>
                <a:cubicBezTo>
                  <a:pt x="26" y="12"/>
                  <a:pt x="26" y="11"/>
                  <a:pt x="26" y="11"/>
                </a:cubicBezTo>
                <a:cubicBezTo>
                  <a:pt x="26" y="11"/>
                  <a:pt x="26" y="11"/>
                  <a:pt x="26" y="11"/>
                </a:cubicBezTo>
                <a:cubicBezTo>
                  <a:pt x="26" y="11"/>
                  <a:pt x="26" y="11"/>
                  <a:pt x="26" y="11"/>
                </a:cubicBezTo>
                <a:cubicBezTo>
                  <a:pt x="26" y="10"/>
                  <a:pt x="25" y="10"/>
                  <a:pt x="25" y="9"/>
                </a:cubicBezTo>
                <a:cubicBezTo>
                  <a:pt x="25" y="9"/>
                  <a:pt x="25" y="10"/>
                  <a:pt x="25" y="10"/>
                </a:cubicBezTo>
                <a:cubicBezTo>
                  <a:pt x="25" y="10"/>
                  <a:pt x="25" y="10"/>
                  <a:pt x="25" y="10"/>
                </a:cubicBezTo>
                <a:cubicBezTo>
                  <a:pt x="25" y="11"/>
                  <a:pt x="25" y="11"/>
                  <a:pt x="25" y="11"/>
                </a:cubicBezTo>
                <a:cubicBezTo>
                  <a:pt x="25" y="11"/>
                  <a:pt x="25" y="11"/>
                  <a:pt x="25" y="11"/>
                </a:cubicBezTo>
                <a:cubicBezTo>
                  <a:pt x="25" y="11"/>
                  <a:pt x="25" y="12"/>
                  <a:pt x="25" y="12"/>
                </a:cubicBezTo>
                <a:cubicBezTo>
                  <a:pt x="25" y="12"/>
                  <a:pt x="24" y="12"/>
                  <a:pt x="24" y="12"/>
                </a:cubicBezTo>
                <a:cubicBezTo>
                  <a:pt x="24" y="12"/>
                  <a:pt x="24" y="12"/>
                  <a:pt x="24" y="12"/>
                </a:cubicBezTo>
                <a:cubicBezTo>
                  <a:pt x="24" y="11"/>
                  <a:pt x="24" y="11"/>
                  <a:pt x="24" y="11"/>
                </a:cubicBezTo>
                <a:cubicBezTo>
                  <a:pt x="24" y="10"/>
                  <a:pt x="24" y="10"/>
                  <a:pt x="24" y="10"/>
                </a:cubicBezTo>
                <a:cubicBezTo>
                  <a:pt x="23" y="10"/>
                  <a:pt x="23" y="10"/>
                  <a:pt x="23" y="9"/>
                </a:cubicBezTo>
                <a:cubicBezTo>
                  <a:pt x="23" y="9"/>
                  <a:pt x="23" y="9"/>
                  <a:pt x="23" y="9"/>
                </a:cubicBezTo>
                <a:cubicBezTo>
                  <a:pt x="23" y="9"/>
                  <a:pt x="23" y="10"/>
                  <a:pt x="23" y="10"/>
                </a:cubicBezTo>
                <a:cubicBezTo>
                  <a:pt x="22" y="10"/>
                  <a:pt x="22" y="11"/>
                  <a:pt x="22" y="11"/>
                </a:cubicBezTo>
                <a:cubicBezTo>
                  <a:pt x="22" y="11"/>
                  <a:pt x="22" y="11"/>
                  <a:pt x="22" y="11"/>
                </a:cubicBezTo>
                <a:cubicBezTo>
                  <a:pt x="23" y="11"/>
                  <a:pt x="23" y="11"/>
                  <a:pt x="23" y="11"/>
                </a:cubicBezTo>
                <a:cubicBezTo>
                  <a:pt x="23" y="11"/>
                  <a:pt x="23" y="12"/>
                  <a:pt x="23" y="12"/>
                </a:cubicBezTo>
                <a:cubicBezTo>
                  <a:pt x="23" y="12"/>
                  <a:pt x="23" y="12"/>
                  <a:pt x="23" y="13"/>
                </a:cubicBezTo>
                <a:cubicBezTo>
                  <a:pt x="22" y="13"/>
                  <a:pt x="22" y="13"/>
                  <a:pt x="22" y="12"/>
                </a:cubicBezTo>
                <a:cubicBezTo>
                  <a:pt x="22" y="12"/>
                  <a:pt x="22" y="12"/>
                  <a:pt x="22" y="12"/>
                </a:cubicBezTo>
                <a:cubicBezTo>
                  <a:pt x="22" y="11"/>
                  <a:pt x="21" y="11"/>
                  <a:pt x="21" y="11"/>
                </a:cubicBezTo>
                <a:cubicBezTo>
                  <a:pt x="21" y="11"/>
                  <a:pt x="20" y="11"/>
                  <a:pt x="20" y="10"/>
                </a:cubicBezTo>
                <a:cubicBezTo>
                  <a:pt x="20" y="10"/>
                  <a:pt x="20" y="10"/>
                  <a:pt x="20" y="10"/>
                </a:cubicBezTo>
                <a:cubicBezTo>
                  <a:pt x="20" y="11"/>
                  <a:pt x="20" y="11"/>
                  <a:pt x="20" y="11"/>
                </a:cubicBezTo>
                <a:cubicBezTo>
                  <a:pt x="20" y="11"/>
                  <a:pt x="20" y="11"/>
                  <a:pt x="20" y="11"/>
                </a:cubicBezTo>
                <a:cubicBezTo>
                  <a:pt x="20" y="11"/>
                  <a:pt x="20" y="11"/>
                  <a:pt x="20" y="11"/>
                </a:cubicBezTo>
                <a:cubicBezTo>
                  <a:pt x="20" y="11"/>
                  <a:pt x="20" y="11"/>
                  <a:pt x="20" y="11"/>
                </a:cubicBezTo>
                <a:cubicBezTo>
                  <a:pt x="20" y="11"/>
                  <a:pt x="20" y="11"/>
                  <a:pt x="20" y="11"/>
                </a:cubicBezTo>
                <a:cubicBezTo>
                  <a:pt x="20" y="12"/>
                  <a:pt x="20" y="12"/>
                  <a:pt x="20" y="12"/>
                </a:cubicBezTo>
                <a:cubicBezTo>
                  <a:pt x="20" y="12"/>
                  <a:pt x="20" y="12"/>
                  <a:pt x="20" y="12"/>
                </a:cubicBezTo>
                <a:cubicBezTo>
                  <a:pt x="21" y="12"/>
                  <a:pt x="21" y="12"/>
                  <a:pt x="21" y="13"/>
                </a:cubicBezTo>
                <a:cubicBezTo>
                  <a:pt x="21" y="13"/>
                  <a:pt x="21" y="13"/>
                  <a:pt x="21" y="13"/>
                </a:cubicBezTo>
                <a:cubicBezTo>
                  <a:pt x="21" y="13"/>
                  <a:pt x="21" y="13"/>
                  <a:pt x="21" y="13"/>
                </a:cubicBezTo>
                <a:cubicBezTo>
                  <a:pt x="20" y="14"/>
                  <a:pt x="20" y="14"/>
                  <a:pt x="20" y="13"/>
                </a:cubicBezTo>
                <a:cubicBezTo>
                  <a:pt x="19" y="13"/>
                  <a:pt x="19" y="13"/>
                  <a:pt x="19" y="13"/>
                </a:cubicBezTo>
                <a:cubicBezTo>
                  <a:pt x="20" y="12"/>
                  <a:pt x="19" y="12"/>
                  <a:pt x="19" y="12"/>
                </a:cubicBezTo>
                <a:cubicBezTo>
                  <a:pt x="19" y="12"/>
                  <a:pt x="19" y="12"/>
                  <a:pt x="19" y="12"/>
                </a:cubicBezTo>
                <a:cubicBezTo>
                  <a:pt x="18" y="11"/>
                  <a:pt x="18" y="11"/>
                  <a:pt x="18" y="11"/>
                </a:cubicBezTo>
                <a:cubicBezTo>
                  <a:pt x="18" y="12"/>
                  <a:pt x="18" y="13"/>
                  <a:pt x="18" y="13"/>
                </a:cubicBezTo>
                <a:cubicBezTo>
                  <a:pt x="19" y="13"/>
                  <a:pt x="19" y="13"/>
                  <a:pt x="19" y="14"/>
                </a:cubicBezTo>
                <a:cubicBezTo>
                  <a:pt x="19" y="14"/>
                  <a:pt x="19" y="14"/>
                  <a:pt x="19" y="14"/>
                </a:cubicBezTo>
                <a:cubicBezTo>
                  <a:pt x="19" y="14"/>
                  <a:pt x="19" y="14"/>
                  <a:pt x="19" y="15"/>
                </a:cubicBezTo>
                <a:cubicBezTo>
                  <a:pt x="19" y="15"/>
                  <a:pt x="18" y="15"/>
                  <a:pt x="18" y="15"/>
                </a:cubicBezTo>
                <a:cubicBezTo>
                  <a:pt x="18" y="15"/>
                  <a:pt x="18" y="14"/>
                  <a:pt x="18" y="14"/>
                </a:cubicBezTo>
                <a:cubicBezTo>
                  <a:pt x="18" y="14"/>
                  <a:pt x="18" y="14"/>
                  <a:pt x="18" y="14"/>
                </a:cubicBezTo>
                <a:cubicBezTo>
                  <a:pt x="18" y="14"/>
                  <a:pt x="18" y="14"/>
                  <a:pt x="18" y="13"/>
                </a:cubicBezTo>
                <a:cubicBezTo>
                  <a:pt x="17" y="13"/>
                  <a:pt x="17" y="13"/>
                  <a:pt x="16" y="13"/>
                </a:cubicBezTo>
                <a:cubicBezTo>
                  <a:pt x="16" y="13"/>
                  <a:pt x="16" y="13"/>
                  <a:pt x="16" y="13"/>
                </a:cubicBezTo>
                <a:cubicBezTo>
                  <a:pt x="16" y="13"/>
                  <a:pt x="16" y="14"/>
                  <a:pt x="16" y="15"/>
                </a:cubicBezTo>
                <a:cubicBezTo>
                  <a:pt x="16" y="15"/>
                  <a:pt x="17" y="15"/>
                  <a:pt x="17" y="15"/>
                </a:cubicBezTo>
                <a:cubicBezTo>
                  <a:pt x="17" y="15"/>
                  <a:pt x="17" y="15"/>
                  <a:pt x="17" y="15"/>
                </a:cubicBezTo>
                <a:cubicBezTo>
                  <a:pt x="18" y="16"/>
                  <a:pt x="18" y="16"/>
                  <a:pt x="17" y="16"/>
                </a:cubicBezTo>
                <a:cubicBezTo>
                  <a:pt x="17" y="16"/>
                  <a:pt x="17" y="16"/>
                  <a:pt x="17" y="16"/>
                </a:cubicBezTo>
                <a:cubicBezTo>
                  <a:pt x="16" y="16"/>
                  <a:pt x="16" y="16"/>
                  <a:pt x="16" y="16"/>
                </a:cubicBezTo>
                <a:cubicBezTo>
                  <a:pt x="16" y="15"/>
                  <a:pt x="16" y="15"/>
                  <a:pt x="16" y="15"/>
                </a:cubicBezTo>
                <a:cubicBezTo>
                  <a:pt x="15" y="15"/>
                  <a:pt x="15" y="15"/>
                  <a:pt x="14" y="14"/>
                </a:cubicBezTo>
                <a:cubicBezTo>
                  <a:pt x="14" y="14"/>
                  <a:pt x="14" y="14"/>
                  <a:pt x="14" y="14"/>
                </a:cubicBezTo>
                <a:cubicBezTo>
                  <a:pt x="14" y="14"/>
                  <a:pt x="14" y="14"/>
                  <a:pt x="14" y="15"/>
                </a:cubicBezTo>
                <a:cubicBezTo>
                  <a:pt x="14" y="15"/>
                  <a:pt x="14" y="15"/>
                  <a:pt x="14" y="16"/>
                </a:cubicBezTo>
                <a:cubicBezTo>
                  <a:pt x="14" y="16"/>
                  <a:pt x="14" y="16"/>
                  <a:pt x="14" y="16"/>
                </a:cubicBezTo>
                <a:cubicBezTo>
                  <a:pt x="14" y="16"/>
                  <a:pt x="14" y="16"/>
                  <a:pt x="15" y="16"/>
                </a:cubicBezTo>
                <a:cubicBezTo>
                  <a:pt x="15" y="17"/>
                  <a:pt x="15" y="17"/>
                  <a:pt x="15" y="17"/>
                </a:cubicBezTo>
                <a:cubicBezTo>
                  <a:pt x="15" y="17"/>
                  <a:pt x="15" y="17"/>
                  <a:pt x="15" y="17"/>
                </a:cubicBezTo>
                <a:cubicBezTo>
                  <a:pt x="15" y="17"/>
                  <a:pt x="15" y="17"/>
                  <a:pt x="16" y="17"/>
                </a:cubicBezTo>
                <a:cubicBezTo>
                  <a:pt x="16" y="17"/>
                  <a:pt x="15" y="18"/>
                  <a:pt x="15" y="18"/>
                </a:cubicBezTo>
                <a:cubicBezTo>
                  <a:pt x="15" y="18"/>
                  <a:pt x="15" y="18"/>
                  <a:pt x="15" y="18"/>
                </a:cubicBezTo>
                <a:cubicBezTo>
                  <a:pt x="14" y="18"/>
                  <a:pt x="14" y="18"/>
                  <a:pt x="14" y="17"/>
                </a:cubicBezTo>
                <a:cubicBezTo>
                  <a:pt x="14" y="17"/>
                  <a:pt x="14" y="17"/>
                  <a:pt x="14" y="17"/>
                </a:cubicBezTo>
                <a:cubicBezTo>
                  <a:pt x="13" y="17"/>
                  <a:pt x="13" y="16"/>
                  <a:pt x="12" y="16"/>
                </a:cubicBezTo>
                <a:cubicBezTo>
                  <a:pt x="12" y="16"/>
                  <a:pt x="12" y="16"/>
                  <a:pt x="12" y="16"/>
                </a:cubicBezTo>
                <a:cubicBezTo>
                  <a:pt x="12" y="17"/>
                  <a:pt x="12" y="17"/>
                  <a:pt x="12" y="17"/>
                </a:cubicBezTo>
                <a:cubicBezTo>
                  <a:pt x="13" y="17"/>
                  <a:pt x="13" y="17"/>
                  <a:pt x="13" y="18"/>
                </a:cubicBezTo>
                <a:cubicBezTo>
                  <a:pt x="13" y="18"/>
                  <a:pt x="13" y="18"/>
                  <a:pt x="13" y="18"/>
                </a:cubicBezTo>
                <a:cubicBezTo>
                  <a:pt x="13" y="18"/>
                  <a:pt x="13" y="18"/>
                  <a:pt x="13" y="18"/>
                </a:cubicBezTo>
                <a:cubicBezTo>
                  <a:pt x="14" y="18"/>
                  <a:pt x="14" y="18"/>
                  <a:pt x="14" y="18"/>
                </a:cubicBezTo>
                <a:cubicBezTo>
                  <a:pt x="14" y="18"/>
                  <a:pt x="14" y="19"/>
                  <a:pt x="14" y="19"/>
                </a:cubicBezTo>
                <a:cubicBezTo>
                  <a:pt x="14" y="19"/>
                  <a:pt x="14" y="19"/>
                  <a:pt x="13" y="19"/>
                </a:cubicBezTo>
                <a:cubicBezTo>
                  <a:pt x="13" y="19"/>
                  <a:pt x="13" y="19"/>
                  <a:pt x="13" y="19"/>
                </a:cubicBezTo>
                <a:cubicBezTo>
                  <a:pt x="13" y="19"/>
                  <a:pt x="13" y="19"/>
                  <a:pt x="13" y="19"/>
                </a:cubicBezTo>
                <a:cubicBezTo>
                  <a:pt x="13" y="18"/>
                  <a:pt x="13" y="18"/>
                  <a:pt x="13" y="18"/>
                </a:cubicBezTo>
                <a:cubicBezTo>
                  <a:pt x="12" y="18"/>
                  <a:pt x="12" y="18"/>
                  <a:pt x="11" y="18"/>
                </a:cubicBezTo>
                <a:cubicBezTo>
                  <a:pt x="11" y="18"/>
                  <a:pt x="11" y="18"/>
                  <a:pt x="11" y="18"/>
                </a:cubicBezTo>
                <a:cubicBezTo>
                  <a:pt x="11" y="19"/>
                  <a:pt x="12" y="19"/>
                  <a:pt x="12" y="20"/>
                </a:cubicBezTo>
                <a:cubicBezTo>
                  <a:pt x="12" y="20"/>
                  <a:pt x="12" y="20"/>
                  <a:pt x="12" y="20"/>
                </a:cubicBezTo>
                <a:cubicBezTo>
                  <a:pt x="13" y="19"/>
                  <a:pt x="13" y="20"/>
                  <a:pt x="13" y="20"/>
                </a:cubicBezTo>
                <a:cubicBezTo>
                  <a:pt x="13" y="20"/>
                  <a:pt x="13" y="20"/>
                  <a:pt x="13" y="21"/>
                </a:cubicBezTo>
                <a:cubicBezTo>
                  <a:pt x="13" y="21"/>
                  <a:pt x="13" y="21"/>
                  <a:pt x="13" y="21"/>
                </a:cubicBezTo>
                <a:cubicBezTo>
                  <a:pt x="13" y="21"/>
                  <a:pt x="13" y="21"/>
                  <a:pt x="12" y="21"/>
                </a:cubicBezTo>
                <a:cubicBezTo>
                  <a:pt x="13" y="21"/>
                  <a:pt x="13" y="21"/>
                  <a:pt x="13" y="21"/>
                </a:cubicBezTo>
                <a:cubicBezTo>
                  <a:pt x="13" y="21"/>
                  <a:pt x="13" y="21"/>
                  <a:pt x="13" y="21"/>
                </a:cubicBezTo>
                <a:cubicBezTo>
                  <a:pt x="12" y="21"/>
                  <a:pt x="12" y="21"/>
                  <a:pt x="12" y="21"/>
                </a:cubicBezTo>
                <a:cubicBezTo>
                  <a:pt x="12" y="20"/>
                  <a:pt x="12" y="20"/>
                  <a:pt x="12" y="20"/>
                </a:cubicBezTo>
                <a:cubicBezTo>
                  <a:pt x="11" y="20"/>
                  <a:pt x="11" y="20"/>
                  <a:pt x="10" y="20"/>
                </a:cubicBezTo>
                <a:cubicBezTo>
                  <a:pt x="10" y="20"/>
                  <a:pt x="10" y="20"/>
                  <a:pt x="10" y="20"/>
                </a:cubicBezTo>
                <a:cubicBezTo>
                  <a:pt x="10" y="21"/>
                  <a:pt x="10" y="21"/>
                  <a:pt x="11" y="21"/>
                </a:cubicBezTo>
                <a:cubicBezTo>
                  <a:pt x="11" y="21"/>
                  <a:pt x="11" y="21"/>
                  <a:pt x="11" y="21"/>
                </a:cubicBezTo>
                <a:cubicBezTo>
                  <a:pt x="11" y="21"/>
                  <a:pt x="11" y="22"/>
                  <a:pt x="11" y="22"/>
                </a:cubicBezTo>
                <a:cubicBezTo>
                  <a:pt x="11" y="22"/>
                  <a:pt x="11" y="22"/>
                  <a:pt x="11" y="22"/>
                </a:cubicBezTo>
                <a:cubicBezTo>
                  <a:pt x="12" y="22"/>
                  <a:pt x="12" y="22"/>
                  <a:pt x="12" y="22"/>
                </a:cubicBezTo>
                <a:cubicBezTo>
                  <a:pt x="12" y="22"/>
                  <a:pt x="12" y="21"/>
                  <a:pt x="13" y="22"/>
                </a:cubicBezTo>
                <a:cubicBezTo>
                  <a:pt x="13" y="22"/>
                  <a:pt x="13" y="22"/>
                  <a:pt x="13" y="22"/>
                </a:cubicBezTo>
                <a:cubicBezTo>
                  <a:pt x="13" y="22"/>
                  <a:pt x="13" y="22"/>
                  <a:pt x="13" y="22"/>
                </a:cubicBezTo>
                <a:cubicBezTo>
                  <a:pt x="13" y="23"/>
                  <a:pt x="12" y="23"/>
                  <a:pt x="12" y="23"/>
                </a:cubicBezTo>
                <a:cubicBezTo>
                  <a:pt x="12" y="23"/>
                  <a:pt x="11" y="23"/>
                  <a:pt x="11" y="23"/>
                </a:cubicBezTo>
                <a:cubicBezTo>
                  <a:pt x="11" y="23"/>
                  <a:pt x="11" y="22"/>
                  <a:pt x="11" y="22"/>
                </a:cubicBezTo>
                <a:cubicBezTo>
                  <a:pt x="11" y="22"/>
                  <a:pt x="10" y="22"/>
                  <a:pt x="10" y="22"/>
                </a:cubicBezTo>
                <a:cubicBezTo>
                  <a:pt x="10" y="22"/>
                  <a:pt x="9" y="23"/>
                  <a:pt x="9" y="23"/>
                </a:cubicBezTo>
                <a:close/>
                <a:moveTo>
                  <a:pt x="31" y="44"/>
                </a:moveTo>
                <a:cubicBezTo>
                  <a:pt x="32" y="45"/>
                  <a:pt x="32" y="45"/>
                  <a:pt x="33" y="45"/>
                </a:cubicBezTo>
                <a:cubicBezTo>
                  <a:pt x="33" y="45"/>
                  <a:pt x="33" y="44"/>
                  <a:pt x="33" y="44"/>
                </a:cubicBezTo>
                <a:cubicBezTo>
                  <a:pt x="34" y="44"/>
                  <a:pt x="34" y="44"/>
                  <a:pt x="34" y="44"/>
                </a:cubicBezTo>
                <a:cubicBezTo>
                  <a:pt x="34" y="44"/>
                  <a:pt x="35" y="44"/>
                  <a:pt x="35" y="43"/>
                </a:cubicBezTo>
                <a:cubicBezTo>
                  <a:pt x="35" y="43"/>
                  <a:pt x="35" y="43"/>
                  <a:pt x="35" y="43"/>
                </a:cubicBezTo>
                <a:cubicBezTo>
                  <a:pt x="35" y="43"/>
                  <a:pt x="35" y="43"/>
                  <a:pt x="35" y="43"/>
                </a:cubicBezTo>
                <a:cubicBezTo>
                  <a:pt x="36" y="43"/>
                  <a:pt x="36" y="43"/>
                  <a:pt x="36" y="43"/>
                </a:cubicBezTo>
                <a:cubicBezTo>
                  <a:pt x="36" y="42"/>
                  <a:pt x="36" y="42"/>
                  <a:pt x="36" y="42"/>
                </a:cubicBezTo>
                <a:cubicBezTo>
                  <a:pt x="36" y="42"/>
                  <a:pt x="37" y="42"/>
                  <a:pt x="37" y="42"/>
                </a:cubicBezTo>
                <a:cubicBezTo>
                  <a:pt x="37" y="42"/>
                  <a:pt x="37" y="42"/>
                  <a:pt x="37" y="42"/>
                </a:cubicBezTo>
                <a:cubicBezTo>
                  <a:pt x="38" y="42"/>
                  <a:pt x="38" y="42"/>
                  <a:pt x="38" y="42"/>
                </a:cubicBezTo>
                <a:cubicBezTo>
                  <a:pt x="38" y="42"/>
                  <a:pt x="38" y="42"/>
                  <a:pt x="38" y="41"/>
                </a:cubicBezTo>
                <a:cubicBezTo>
                  <a:pt x="38" y="41"/>
                  <a:pt x="38" y="41"/>
                  <a:pt x="38" y="41"/>
                </a:cubicBezTo>
                <a:cubicBezTo>
                  <a:pt x="39" y="41"/>
                  <a:pt x="39" y="41"/>
                  <a:pt x="39" y="40"/>
                </a:cubicBezTo>
                <a:cubicBezTo>
                  <a:pt x="39" y="41"/>
                  <a:pt x="39" y="41"/>
                  <a:pt x="39" y="41"/>
                </a:cubicBezTo>
                <a:cubicBezTo>
                  <a:pt x="39" y="41"/>
                  <a:pt x="39" y="42"/>
                  <a:pt x="39" y="42"/>
                </a:cubicBezTo>
                <a:cubicBezTo>
                  <a:pt x="39" y="43"/>
                  <a:pt x="39" y="44"/>
                  <a:pt x="39" y="45"/>
                </a:cubicBezTo>
                <a:cubicBezTo>
                  <a:pt x="38" y="45"/>
                  <a:pt x="38" y="45"/>
                  <a:pt x="38" y="45"/>
                </a:cubicBezTo>
                <a:cubicBezTo>
                  <a:pt x="37" y="46"/>
                  <a:pt x="37" y="46"/>
                  <a:pt x="36" y="46"/>
                </a:cubicBezTo>
                <a:cubicBezTo>
                  <a:pt x="36" y="46"/>
                  <a:pt x="36" y="46"/>
                  <a:pt x="36" y="46"/>
                </a:cubicBezTo>
                <a:cubicBezTo>
                  <a:pt x="36" y="46"/>
                  <a:pt x="35" y="47"/>
                  <a:pt x="35" y="47"/>
                </a:cubicBezTo>
                <a:cubicBezTo>
                  <a:pt x="35" y="47"/>
                  <a:pt x="34" y="47"/>
                  <a:pt x="34" y="46"/>
                </a:cubicBezTo>
                <a:cubicBezTo>
                  <a:pt x="34" y="46"/>
                  <a:pt x="33" y="46"/>
                  <a:pt x="33" y="46"/>
                </a:cubicBezTo>
                <a:cubicBezTo>
                  <a:pt x="32" y="46"/>
                  <a:pt x="32" y="46"/>
                  <a:pt x="32" y="46"/>
                </a:cubicBezTo>
                <a:cubicBezTo>
                  <a:pt x="32" y="45"/>
                  <a:pt x="32" y="45"/>
                  <a:pt x="31" y="45"/>
                </a:cubicBezTo>
                <a:cubicBezTo>
                  <a:pt x="31" y="45"/>
                  <a:pt x="31" y="45"/>
                  <a:pt x="31" y="44"/>
                </a:cubicBezTo>
                <a:cubicBezTo>
                  <a:pt x="31" y="44"/>
                  <a:pt x="31" y="44"/>
                  <a:pt x="31" y="44"/>
                </a:cubicBezTo>
                <a:close/>
                <a:moveTo>
                  <a:pt x="8" y="18"/>
                </a:moveTo>
                <a:cubicBezTo>
                  <a:pt x="7" y="18"/>
                  <a:pt x="7" y="19"/>
                  <a:pt x="7" y="19"/>
                </a:cubicBezTo>
                <a:cubicBezTo>
                  <a:pt x="6" y="19"/>
                  <a:pt x="6" y="20"/>
                  <a:pt x="7" y="20"/>
                </a:cubicBezTo>
                <a:cubicBezTo>
                  <a:pt x="6" y="20"/>
                  <a:pt x="6" y="20"/>
                  <a:pt x="6" y="20"/>
                </a:cubicBezTo>
                <a:cubicBezTo>
                  <a:pt x="6" y="20"/>
                  <a:pt x="6" y="20"/>
                  <a:pt x="6" y="21"/>
                </a:cubicBezTo>
                <a:cubicBezTo>
                  <a:pt x="5" y="21"/>
                  <a:pt x="6" y="22"/>
                  <a:pt x="6" y="22"/>
                </a:cubicBezTo>
                <a:cubicBezTo>
                  <a:pt x="6" y="22"/>
                  <a:pt x="6" y="22"/>
                  <a:pt x="6" y="22"/>
                </a:cubicBezTo>
                <a:cubicBezTo>
                  <a:pt x="6" y="22"/>
                  <a:pt x="6" y="22"/>
                  <a:pt x="6" y="22"/>
                </a:cubicBezTo>
                <a:cubicBezTo>
                  <a:pt x="5" y="22"/>
                  <a:pt x="5" y="23"/>
                  <a:pt x="5" y="23"/>
                </a:cubicBezTo>
                <a:cubicBezTo>
                  <a:pt x="5" y="23"/>
                  <a:pt x="5" y="24"/>
                  <a:pt x="6" y="24"/>
                </a:cubicBezTo>
                <a:cubicBezTo>
                  <a:pt x="6" y="24"/>
                  <a:pt x="6" y="24"/>
                  <a:pt x="6" y="24"/>
                </a:cubicBezTo>
                <a:cubicBezTo>
                  <a:pt x="6" y="24"/>
                  <a:pt x="5" y="25"/>
                  <a:pt x="5" y="25"/>
                </a:cubicBezTo>
                <a:cubicBezTo>
                  <a:pt x="5" y="25"/>
                  <a:pt x="4" y="24"/>
                  <a:pt x="4" y="24"/>
                </a:cubicBezTo>
                <a:cubicBezTo>
                  <a:pt x="4" y="23"/>
                  <a:pt x="4" y="23"/>
                  <a:pt x="4" y="23"/>
                </a:cubicBezTo>
                <a:cubicBezTo>
                  <a:pt x="4" y="23"/>
                  <a:pt x="4" y="22"/>
                  <a:pt x="3" y="22"/>
                </a:cubicBezTo>
                <a:cubicBezTo>
                  <a:pt x="3" y="22"/>
                  <a:pt x="3" y="22"/>
                  <a:pt x="3" y="22"/>
                </a:cubicBezTo>
                <a:cubicBezTo>
                  <a:pt x="4" y="22"/>
                  <a:pt x="3" y="21"/>
                  <a:pt x="3" y="21"/>
                </a:cubicBezTo>
                <a:cubicBezTo>
                  <a:pt x="3" y="21"/>
                  <a:pt x="3" y="21"/>
                  <a:pt x="4" y="21"/>
                </a:cubicBezTo>
                <a:cubicBezTo>
                  <a:pt x="4" y="20"/>
                  <a:pt x="4" y="20"/>
                  <a:pt x="4" y="20"/>
                </a:cubicBezTo>
                <a:cubicBezTo>
                  <a:pt x="4" y="20"/>
                  <a:pt x="4" y="19"/>
                  <a:pt x="4" y="19"/>
                </a:cubicBezTo>
                <a:cubicBezTo>
                  <a:pt x="4" y="19"/>
                  <a:pt x="5" y="18"/>
                  <a:pt x="5" y="18"/>
                </a:cubicBezTo>
                <a:cubicBezTo>
                  <a:pt x="5" y="17"/>
                  <a:pt x="6" y="17"/>
                  <a:pt x="6" y="17"/>
                </a:cubicBezTo>
                <a:cubicBezTo>
                  <a:pt x="6" y="17"/>
                  <a:pt x="7" y="17"/>
                  <a:pt x="7" y="17"/>
                </a:cubicBezTo>
                <a:cubicBezTo>
                  <a:pt x="7" y="17"/>
                  <a:pt x="7" y="17"/>
                  <a:pt x="7" y="17"/>
                </a:cubicBezTo>
                <a:cubicBezTo>
                  <a:pt x="7" y="18"/>
                  <a:pt x="7" y="18"/>
                  <a:pt x="7" y="18"/>
                </a:cubicBezTo>
                <a:cubicBezTo>
                  <a:pt x="7" y="18"/>
                  <a:pt x="7" y="18"/>
                  <a:pt x="8" y="18"/>
                </a:cubicBezTo>
                <a:cubicBezTo>
                  <a:pt x="8" y="18"/>
                  <a:pt x="8" y="18"/>
                  <a:pt x="8" y="18"/>
                </a:cubicBezTo>
                <a:close/>
                <a:moveTo>
                  <a:pt x="7" y="15"/>
                </a:moveTo>
                <a:cubicBezTo>
                  <a:pt x="7" y="14"/>
                  <a:pt x="7" y="14"/>
                  <a:pt x="7" y="14"/>
                </a:cubicBezTo>
                <a:cubicBezTo>
                  <a:pt x="7" y="14"/>
                  <a:pt x="7" y="13"/>
                  <a:pt x="7" y="13"/>
                </a:cubicBezTo>
                <a:cubicBezTo>
                  <a:pt x="7" y="13"/>
                  <a:pt x="7" y="12"/>
                  <a:pt x="7" y="12"/>
                </a:cubicBezTo>
                <a:cubicBezTo>
                  <a:pt x="8" y="12"/>
                  <a:pt x="8" y="12"/>
                  <a:pt x="8" y="12"/>
                </a:cubicBezTo>
                <a:cubicBezTo>
                  <a:pt x="8" y="11"/>
                  <a:pt x="8" y="11"/>
                  <a:pt x="9" y="11"/>
                </a:cubicBezTo>
                <a:cubicBezTo>
                  <a:pt x="9" y="11"/>
                  <a:pt x="10" y="11"/>
                  <a:pt x="10" y="11"/>
                </a:cubicBezTo>
                <a:cubicBezTo>
                  <a:pt x="11" y="11"/>
                  <a:pt x="11" y="11"/>
                  <a:pt x="11" y="11"/>
                </a:cubicBezTo>
                <a:cubicBezTo>
                  <a:pt x="11" y="11"/>
                  <a:pt x="11" y="11"/>
                  <a:pt x="12" y="11"/>
                </a:cubicBezTo>
                <a:cubicBezTo>
                  <a:pt x="12" y="11"/>
                  <a:pt x="12" y="12"/>
                  <a:pt x="12" y="12"/>
                </a:cubicBezTo>
                <a:cubicBezTo>
                  <a:pt x="11" y="12"/>
                  <a:pt x="11" y="12"/>
                  <a:pt x="10" y="12"/>
                </a:cubicBezTo>
                <a:cubicBezTo>
                  <a:pt x="10" y="12"/>
                  <a:pt x="10" y="13"/>
                  <a:pt x="10" y="13"/>
                </a:cubicBezTo>
                <a:cubicBezTo>
                  <a:pt x="10" y="13"/>
                  <a:pt x="10" y="13"/>
                  <a:pt x="10" y="13"/>
                </a:cubicBezTo>
                <a:cubicBezTo>
                  <a:pt x="10" y="13"/>
                  <a:pt x="9" y="14"/>
                  <a:pt x="9" y="14"/>
                </a:cubicBezTo>
                <a:cubicBezTo>
                  <a:pt x="9" y="14"/>
                  <a:pt x="9" y="14"/>
                  <a:pt x="9" y="14"/>
                </a:cubicBezTo>
                <a:cubicBezTo>
                  <a:pt x="10" y="15"/>
                  <a:pt x="10" y="15"/>
                  <a:pt x="10" y="15"/>
                </a:cubicBezTo>
                <a:cubicBezTo>
                  <a:pt x="10" y="15"/>
                  <a:pt x="10" y="15"/>
                  <a:pt x="10" y="15"/>
                </a:cubicBezTo>
                <a:cubicBezTo>
                  <a:pt x="9" y="15"/>
                  <a:pt x="9" y="15"/>
                  <a:pt x="8" y="15"/>
                </a:cubicBezTo>
                <a:cubicBezTo>
                  <a:pt x="8" y="15"/>
                  <a:pt x="8" y="16"/>
                  <a:pt x="8" y="16"/>
                </a:cubicBezTo>
                <a:cubicBezTo>
                  <a:pt x="8" y="16"/>
                  <a:pt x="8" y="16"/>
                  <a:pt x="9" y="16"/>
                </a:cubicBezTo>
                <a:cubicBezTo>
                  <a:pt x="8" y="17"/>
                  <a:pt x="8" y="17"/>
                  <a:pt x="7" y="17"/>
                </a:cubicBezTo>
                <a:cubicBezTo>
                  <a:pt x="7" y="16"/>
                  <a:pt x="7" y="16"/>
                  <a:pt x="7" y="16"/>
                </a:cubicBezTo>
                <a:cubicBezTo>
                  <a:pt x="7" y="16"/>
                  <a:pt x="7" y="16"/>
                  <a:pt x="7" y="16"/>
                </a:cubicBezTo>
                <a:cubicBezTo>
                  <a:pt x="7" y="16"/>
                  <a:pt x="7" y="16"/>
                  <a:pt x="7" y="15"/>
                </a:cubicBezTo>
                <a:cubicBezTo>
                  <a:pt x="7" y="15"/>
                  <a:pt x="7" y="15"/>
                  <a:pt x="7" y="15"/>
                </a:cubicBezTo>
                <a:cubicBezTo>
                  <a:pt x="7" y="15"/>
                  <a:pt x="7" y="15"/>
                  <a:pt x="7" y="15"/>
                </a:cubicBezTo>
                <a:cubicBezTo>
                  <a:pt x="7" y="15"/>
                  <a:pt x="7" y="15"/>
                  <a:pt x="7" y="15"/>
                </a:cubicBezTo>
                <a:close/>
                <a:moveTo>
                  <a:pt x="29" y="45"/>
                </a:moveTo>
                <a:cubicBezTo>
                  <a:pt x="30" y="46"/>
                  <a:pt x="30" y="46"/>
                  <a:pt x="31" y="45"/>
                </a:cubicBezTo>
                <a:cubicBezTo>
                  <a:pt x="31" y="45"/>
                  <a:pt x="31" y="46"/>
                  <a:pt x="31" y="46"/>
                </a:cubicBezTo>
                <a:cubicBezTo>
                  <a:pt x="31" y="46"/>
                  <a:pt x="30" y="46"/>
                  <a:pt x="30" y="46"/>
                </a:cubicBezTo>
                <a:cubicBezTo>
                  <a:pt x="30" y="47"/>
                  <a:pt x="30" y="47"/>
                  <a:pt x="30" y="47"/>
                </a:cubicBezTo>
                <a:cubicBezTo>
                  <a:pt x="30" y="47"/>
                  <a:pt x="30" y="47"/>
                  <a:pt x="30" y="47"/>
                </a:cubicBezTo>
                <a:cubicBezTo>
                  <a:pt x="30" y="47"/>
                  <a:pt x="30" y="47"/>
                  <a:pt x="29" y="48"/>
                </a:cubicBezTo>
                <a:cubicBezTo>
                  <a:pt x="29" y="48"/>
                  <a:pt x="28" y="48"/>
                  <a:pt x="28" y="48"/>
                </a:cubicBezTo>
                <a:cubicBezTo>
                  <a:pt x="28" y="48"/>
                  <a:pt x="27" y="48"/>
                  <a:pt x="27" y="48"/>
                </a:cubicBezTo>
                <a:cubicBezTo>
                  <a:pt x="27" y="48"/>
                  <a:pt x="26" y="48"/>
                  <a:pt x="26" y="48"/>
                </a:cubicBezTo>
                <a:cubicBezTo>
                  <a:pt x="25" y="48"/>
                  <a:pt x="25" y="47"/>
                  <a:pt x="24" y="47"/>
                </a:cubicBezTo>
                <a:cubicBezTo>
                  <a:pt x="24" y="46"/>
                  <a:pt x="24" y="46"/>
                  <a:pt x="24" y="45"/>
                </a:cubicBezTo>
                <a:cubicBezTo>
                  <a:pt x="24" y="45"/>
                  <a:pt x="24" y="46"/>
                  <a:pt x="24" y="46"/>
                </a:cubicBezTo>
                <a:cubicBezTo>
                  <a:pt x="24" y="46"/>
                  <a:pt x="25" y="46"/>
                  <a:pt x="25" y="46"/>
                </a:cubicBezTo>
                <a:cubicBezTo>
                  <a:pt x="25" y="45"/>
                  <a:pt x="25" y="45"/>
                  <a:pt x="25" y="45"/>
                </a:cubicBezTo>
                <a:cubicBezTo>
                  <a:pt x="25" y="45"/>
                  <a:pt x="25" y="45"/>
                  <a:pt x="25" y="45"/>
                </a:cubicBezTo>
                <a:cubicBezTo>
                  <a:pt x="26" y="46"/>
                  <a:pt x="26" y="46"/>
                  <a:pt x="26" y="46"/>
                </a:cubicBezTo>
                <a:cubicBezTo>
                  <a:pt x="27" y="46"/>
                  <a:pt x="27" y="45"/>
                  <a:pt x="27" y="45"/>
                </a:cubicBezTo>
                <a:cubicBezTo>
                  <a:pt x="27" y="45"/>
                  <a:pt x="27" y="45"/>
                  <a:pt x="27" y="45"/>
                </a:cubicBezTo>
                <a:cubicBezTo>
                  <a:pt x="27" y="46"/>
                  <a:pt x="28" y="46"/>
                  <a:pt x="29" y="46"/>
                </a:cubicBezTo>
                <a:cubicBezTo>
                  <a:pt x="29" y="46"/>
                  <a:pt x="29" y="45"/>
                  <a:pt x="29" y="45"/>
                </a:cubicBezTo>
                <a:cubicBezTo>
                  <a:pt x="29" y="45"/>
                  <a:pt x="29" y="45"/>
                  <a:pt x="29" y="45"/>
                </a:cubicBezTo>
                <a:close/>
                <a:moveTo>
                  <a:pt x="40" y="40"/>
                </a:moveTo>
                <a:cubicBezTo>
                  <a:pt x="40" y="40"/>
                  <a:pt x="41" y="40"/>
                  <a:pt x="41" y="39"/>
                </a:cubicBezTo>
                <a:cubicBezTo>
                  <a:pt x="41" y="39"/>
                  <a:pt x="41" y="38"/>
                  <a:pt x="41" y="38"/>
                </a:cubicBezTo>
                <a:cubicBezTo>
                  <a:pt x="41" y="38"/>
                  <a:pt x="41" y="38"/>
                  <a:pt x="41" y="38"/>
                </a:cubicBezTo>
                <a:cubicBezTo>
                  <a:pt x="41" y="38"/>
                  <a:pt x="41" y="38"/>
                  <a:pt x="41" y="38"/>
                </a:cubicBezTo>
                <a:cubicBezTo>
                  <a:pt x="41" y="38"/>
                  <a:pt x="41" y="38"/>
                  <a:pt x="41" y="38"/>
                </a:cubicBezTo>
                <a:cubicBezTo>
                  <a:pt x="41" y="38"/>
                  <a:pt x="41" y="38"/>
                  <a:pt x="41" y="38"/>
                </a:cubicBezTo>
                <a:cubicBezTo>
                  <a:pt x="42" y="38"/>
                  <a:pt x="42" y="38"/>
                  <a:pt x="42" y="38"/>
                </a:cubicBezTo>
                <a:cubicBezTo>
                  <a:pt x="42" y="37"/>
                  <a:pt x="42" y="37"/>
                  <a:pt x="42" y="37"/>
                </a:cubicBezTo>
                <a:cubicBezTo>
                  <a:pt x="42" y="37"/>
                  <a:pt x="42" y="37"/>
                  <a:pt x="42" y="37"/>
                </a:cubicBezTo>
                <a:cubicBezTo>
                  <a:pt x="42" y="37"/>
                  <a:pt x="43" y="36"/>
                  <a:pt x="43" y="36"/>
                </a:cubicBezTo>
                <a:cubicBezTo>
                  <a:pt x="43" y="36"/>
                  <a:pt x="43" y="35"/>
                  <a:pt x="43" y="35"/>
                </a:cubicBezTo>
                <a:cubicBezTo>
                  <a:pt x="43" y="35"/>
                  <a:pt x="43" y="35"/>
                  <a:pt x="44" y="35"/>
                </a:cubicBezTo>
                <a:cubicBezTo>
                  <a:pt x="44" y="35"/>
                  <a:pt x="44" y="34"/>
                  <a:pt x="44" y="34"/>
                </a:cubicBezTo>
                <a:cubicBezTo>
                  <a:pt x="44" y="34"/>
                  <a:pt x="44" y="34"/>
                  <a:pt x="44" y="34"/>
                </a:cubicBezTo>
                <a:cubicBezTo>
                  <a:pt x="44" y="34"/>
                  <a:pt x="44" y="34"/>
                  <a:pt x="44" y="34"/>
                </a:cubicBezTo>
                <a:cubicBezTo>
                  <a:pt x="44" y="34"/>
                  <a:pt x="44" y="34"/>
                  <a:pt x="44" y="34"/>
                </a:cubicBezTo>
                <a:cubicBezTo>
                  <a:pt x="45" y="34"/>
                  <a:pt x="45" y="35"/>
                  <a:pt x="45" y="35"/>
                </a:cubicBezTo>
                <a:cubicBezTo>
                  <a:pt x="45" y="35"/>
                  <a:pt x="45" y="36"/>
                  <a:pt x="45" y="36"/>
                </a:cubicBezTo>
                <a:cubicBezTo>
                  <a:pt x="45" y="37"/>
                  <a:pt x="45" y="38"/>
                  <a:pt x="45" y="38"/>
                </a:cubicBezTo>
                <a:cubicBezTo>
                  <a:pt x="44" y="39"/>
                  <a:pt x="43" y="40"/>
                  <a:pt x="42" y="40"/>
                </a:cubicBezTo>
                <a:cubicBezTo>
                  <a:pt x="42" y="40"/>
                  <a:pt x="41" y="40"/>
                  <a:pt x="41" y="40"/>
                </a:cubicBezTo>
                <a:cubicBezTo>
                  <a:pt x="41" y="40"/>
                  <a:pt x="40" y="40"/>
                  <a:pt x="40" y="40"/>
                </a:cubicBezTo>
                <a:cubicBezTo>
                  <a:pt x="40" y="40"/>
                  <a:pt x="40" y="40"/>
                  <a:pt x="40" y="40"/>
                </a:cubicBezTo>
                <a:cubicBezTo>
                  <a:pt x="40" y="40"/>
                  <a:pt x="39" y="40"/>
                  <a:pt x="40" y="40"/>
                </a:cubicBezTo>
                <a:cubicBezTo>
                  <a:pt x="40" y="40"/>
                  <a:pt x="40" y="40"/>
                  <a:pt x="40" y="40"/>
                </a:cubicBezTo>
                <a:close/>
                <a:moveTo>
                  <a:pt x="44" y="32"/>
                </a:moveTo>
                <a:cubicBezTo>
                  <a:pt x="45" y="32"/>
                  <a:pt x="45" y="31"/>
                  <a:pt x="45" y="31"/>
                </a:cubicBezTo>
                <a:cubicBezTo>
                  <a:pt x="45" y="31"/>
                  <a:pt x="45" y="30"/>
                  <a:pt x="45" y="30"/>
                </a:cubicBezTo>
                <a:cubicBezTo>
                  <a:pt x="45" y="30"/>
                  <a:pt x="45" y="30"/>
                  <a:pt x="45" y="29"/>
                </a:cubicBezTo>
                <a:cubicBezTo>
                  <a:pt x="45" y="29"/>
                  <a:pt x="45" y="29"/>
                  <a:pt x="45" y="29"/>
                </a:cubicBezTo>
                <a:cubicBezTo>
                  <a:pt x="45" y="29"/>
                  <a:pt x="45" y="29"/>
                  <a:pt x="45" y="29"/>
                </a:cubicBezTo>
                <a:cubicBezTo>
                  <a:pt x="45" y="29"/>
                  <a:pt x="46" y="29"/>
                  <a:pt x="45" y="28"/>
                </a:cubicBezTo>
                <a:cubicBezTo>
                  <a:pt x="45" y="28"/>
                  <a:pt x="45" y="28"/>
                  <a:pt x="45" y="28"/>
                </a:cubicBezTo>
                <a:cubicBezTo>
                  <a:pt x="45" y="28"/>
                  <a:pt x="45" y="28"/>
                  <a:pt x="45" y="27"/>
                </a:cubicBezTo>
                <a:cubicBezTo>
                  <a:pt x="45" y="27"/>
                  <a:pt x="45" y="27"/>
                  <a:pt x="45" y="27"/>
                </a:cubicBezTo>
                <a:cubicBezTo>
                  <a:pt x="45" y="27"/>
                  <a:pt x="46" y="27"/>
                  <a:pt x="46" y="26"/>
                </a:cubicBezTo>
                <a:cubicBezTo>
                  <a:pt x="46" y="26"/>
                  <a:pt x="46" y="26"/>
                  <a:pt x="47" y="26"/>
                </a:cubicBezTo>
                <a:cubicBezTo>
                  <a:pt x="47" y="27"/>
                  <a:pt x="47" y="28"/>
                  <a:pt x="47" y="28"/>
                </a:cubicBezTo>
                <a:cubicBezTo>
                  <a:pt x="47" y="29"/>
                  <a:pt x="47" y="29"/>
                  <a:pt x="47" y="30"/>
                </a:cubicBezTo>
                <a:cubicBezTo>
                  <a:pt x="47" y="30"/>
                  <a:pt x="47" y="31"/>
                  <a:pt x="47" y="31"/>
                </a:cubicBezTo>
                <a:cubicBezTo>
                  <a:pt x="47" y="31"/>
                  <a:pt x="47" y="32"/>
                  <a:pt x="47" y="32"/>
                </a:cubicBezTo>
                <a:cubicBezTo>
                  <a:pt x="46" y="32"/>
                  <a:pt x="46" y="32"/>
                  <a:pt x="46" y="33"/>
                </a:cubicBezTo>
                <a:cubicBezTo>
                  <a:pt x="46" y="33"/>
                  <a:pt x="45" y="33"/>
                  <a:pt x="45" y="33"/>
                </a:cubicBezTo>
                <a:cubicBezTo>
                  <a:pt x="45" y="33"/>
                  <a:pt x="45" y="33"/>
                  <a:pt x="45" y="33"/>
                </a:cubicBezTo>
                <a:cubicBezTo>
                  <a:pt x="45" y="33"/>
                  <a:pt x="45" y="33"/>
                  <a:pt x="45" y="33"/>
                </a:cubicBezTo>
                <a:cubicBezTo>
                  <a:pt x="45" y="33"/>
                  <a:pt x="45" y="32"/>
                  <a:pt x="44" y="32"/>
                </a:cubicBezTo>
                <a:cubicBezTo>
                  <a:pt x="44" y="32"/>
                  <a:pt x="44" y="32"/>
                  <a:pt x="44" y="32"/>
                </a:cubicBezTo>
                <a:cubicBezTo>
                  <a:pt x="44" y="32"/>
                  <a:pt x="44" y="32"/>
                  <a:pt x="44" y="32"/>
                </a:cubicBezTo>
                <a:close/>
                <a:moveTo>
                  <a:pt x="6" y="26"/>
                </a:moveTo>
                <a:cubicBezTo>
                  <a:pt x="6" y="26"/>
                  <a:pt x="6" y="26"/>
                  <a:pt x="6" y="26"/>
                </a:cubicBezTo>
                <a:cubicBezTo>
                  <a:pt x="5" y="26"/>
                  <a:pt x="5" y="25"/>
                  <a:pt x="5" y="25"/>
                </a:cubicBezTo>
                <a:cubicBezTo>
                  <a:pt x="5" y="26"/>
                  <a:pt x="5" y="26"/>
                  <a:pt x="5" y="26"/>
                </a:cubicBezTo>
                <a:cubicBezTo>
                  <a:pt x="4" y="26"/>
                  <a:pt x="4" y="26"/>
                  <a:pt x="4" y="26"/>
                </a:cubicBezTo>
                <a:cubicBezTo>
                  <a:pt x="4" y="27"/>
                  <a:pt x="4" y="27"/>
                  <a:pt x="4" y="28"/>
                </a:cubicBezTo>
                <a:cubicBezTo>
                  <a:pt x="3" y="28"/>
                  <a:pt x="3" y="28"/>
                  <a:pt x="3" y="29"/>
                </a:cubicBezTo>
                <a:cubicBezTo>
                  <a:pt x="4" y="29"/>
                  <a:pt x="4" y="30"/>
                  <a:pt x="4" y="30"/>
                </a:cubicBezTo>
                <a:cubicBezTo>
                  <a:pt x="4" y="30"/>
                  <a:pt x="4" y="30"/>
                  <a:pt x="4" y="31"/>
                </a:cubicBezTo>
                <a:cubicBezTo>
                  <a:pt x="4" y="31"/>
                  <a:pt x="4" y="31"/>
                  <a:pt x="5" y="32"/>
                </a:cubicBezTo>
                <a:cubicBezTo>
                  <a:pt x="5" y="32"/>
                  <a:pt x="5" y="33"/>
                  <a:pt x="6" y="33"/>
                </a:cubicBezTo>
                <a:cubicBezTo>
                  <a:pt x="6" y="33"/>
                  <a:pt x="7" y="33"/>
                  <a:pt x="7" y="33"/>
                </a:cubicBezTo>
                <a:cubicBezTo>
                  <a:pt x="7" y="33"/>
                  <a:pt x="7" y="33"/>
                  <a:pt x="7" y="33"/>
                </a:cubicBezTo>
                <a:cubicBezTo>
                  <a:pt x="7" y="33"/>
                  <a:pt x="7" y="32"/>
                  <a:pt x="7" y="32"/>
                </a:cubicBezTo>
                <a:cubicBezTo>
                  <a:pt x="7" y="32"/>
                  <a:pt x="7" y="32"/>
                  <a:pt x="7" y="32"/>
                </a:cubicBezTo>
                <a:cubicBezTo>
                  <a:pt x="6" y="32"/>
                  <a:pt x="6" y="32"/>
                  <a:pt x="6" y="31"/>
                </a:cubicBezTo>
                <a:cubicBezTo>
                  <a:pt x="6" y="31"/>
                  <a:pt x="7" y="31"/>
                  <a:pt x="7" y="31"/>
                </a:cubicBezTo>
                <a:cubicBezTo>
                  <a:pt x="6" y="31"/>
                  <a:pt x="6" y="31"/>
                  <a:pt x="6" y="31"/>
                </a:cubicBezTo>
                <a:cubicBezTo>
                  <a:pt x="6" y="31"/>
                  <a:pt x="6" y="30"/>
                  <a:pt x="6" y="30"/>
                </a:cubicBezTo>
                <a:cubicBezTo>
                  <a:pt x="6" y="30"/>
                  <a:pt x="6" y="30"/>
                  <a:pt x="6" y="29"/>
                </a:cubicBezTo>
                <a:cubicBezTo>
                  <a:pt x="6" y="29"/>
                  <a:pt x="6" y="29"/>
                  <a:pt x="6" y="29"/>
                </a:cubicBezTo>
                <a:cubicBezTo>
                  <a:pt x="6" y="29"/>
                  <a:pt x="6" y="29"/>
                  <a:pt x="5" y="28"/>
                </a:cubicBezTo>
                <a:cubicBezTo>
                  <a:pt x="5" y="28"/>
                  <a:pt x="5" y="28"/>
                  <a:pt x="6" y="28"/>
                </a:cubicBezTo>
                <a:cubicBezTo>
                  <a:pt x="5" y="27"/>
                  <a:pt x="5" y="27"/>
                  <a:pt x="5" y="27"/>
                </a:cubicBezTo>
                <a:cubicBezTo>
                  <a:pt x="5" y="27"/>
                  <a:pt x="5" y="27"/>
                  <a:pt x="5" y="27"/>
                </a:cubicBezTo>
                <a:cubicBezTo>
                  <a:pt x="5" y="26"/>
                  <a:pt x="5" y="26"/>
                  <a:pt x="6" y="26"/>
                </a:cubicBezTo>
                <a:close/>
                <a:moveTo>
                  <a:pt x="44" y="18"/>
                </a:moveTo>
                <a:cubicBezTo>
                  <a:pt x="44" y="17"/>
                  <a:pt x="44" y="17"/>
                  <a:pt x="43" y="17"/>
                </a:cubicBezTo>
                <a:cubicBezTo>
                  <a:pt x="43" y="17"/>
                  <a:pt x="43" y="17"/>
                  <a:pt x="43" y="16"/>
                </a:cubicBezTo>
                <a:cubicBezTo>
                  <a:pt x="43" y="16"/>
                  <a:pt x="43" y="16"/>
                  <a:pt x="43" y="16"/>
                </a:cubicBezTo>
                <a:cubicBezTo>
                  <a:pt x="43" y="16"/>
                  <a:pt x="43" y="15"/>
                  <a:pt x="43" y="15"/>
                </a:cubicBezTo>
                <a:cubicBezTo>
                  <a:pt x="42" y="15"/>
                  <a:pt x="42" y="15"/>
                  <a:pt x="42" y="15"/>
                </a:cubicBezTo>
                <a:cubicBezTo>
                  <a:pt x="42" y="15"/>
                  <a:pt x="42" y="15"/>
                  <a:pt x="42" y="15"/>
                </a:cubicBezTo>
                <a:cubicBezTo>
                  <a:pt x="42" y="15"/>
                  <a:pt x="42" y="15"/>
                  <a:pt x="42" y="15"/>
                </a:cubicBezTo>
                <a:cubicBezTo>
                  <a:pt x="42" y="15"/>
                  <a:pt x="42" y="14"/>
                  <a:pt x="42" y="14"/>
                </a:cubicBezTo>
                <a:cubicBezTo>
                  <a:pt x="42" y="14"/>
                  <a:pt x="42" y="14"/>
                  <a:pt x="42" y="14"/>
                </a:cubicBezTo>
                <a:cubicBezTo>
                  <a:pt x="41" y="14"/>
                  <a:pt x="41" y="14"/>
                  <a:pt x="41" y="14"/>
                </a:cubicBezTo>
                <a:cubicBezTo>
                  <a:pt x="41" y="14"/>
                  <a:pt x="41" y="14"/>
                  <a:pt x="40" y="14"/>
                </a:cubicBezTo>
                <a:cubicBezTo>
                  <a:pt x="41" y="13"/>
                  <a:pt x="41" y="13"/>
                  <a:pt x="41" y="13"/>
                </a:cubicBezTo>
                <a:cubicBezTo>
                  <a:pt x="41" y="13"/>
                  <a:pt x="41" y="13"/>
                  <a:pt x="41" y="12"/>
                </a:cubicBezTo>
                <a:cubicBezTo>
                  <a:pt x="41" y="12"/>
                  <a:pt x="41" y="12"/>
                  <a:pt x="41" y="12"/>
                </a:cubicBezTo>
                <a:cubicBezTo>
                  <a:pt x="42" y="12"/>
                  <a:pt x="42" y="11"/>
                  <a:pt x="42" y="12"/>
                </a:cubicBezTo>
                <a:cubicBezTo>
                  <a:pt x="43" y="12"/>
                  <a:pt x="43" y="12"/>
                  <a:pt x="43" y="12"/>
                </a:cubicBezTo>
                <a:cubicBezTo>
                  <a:pt x="44" y="12"/>
                  <a:pt x="44" y="13"/>
                  <a:pt x="44" y="13"/>
                </a:cubicBezTo>
                <a:cubicBezTo>
                  <a:pt x="45" y="14"/>
                  <a:pt x="45" y="14"/>
                  <a:pt x="45" y="15"/>
                </a:cubicBezTo>
                <a:cubicBezTo>
                  <a:pt x="45" y="15"/>
                  <a:pt x="45" y="16"/>
                  <a:pt x="45" y="16"/>
                </a:cubicBezTo>
                <a:cubicBezTo>
                  <a:pt x="45" y="16"/>
                  <a:pt x="45" y="17"/>
                  <a:pt x="45" y="17"/>
                </a:cubicBezTo>
                <a:cubicBezTo>
                  <a:pt x="45" y="17"/>
                  <a:pt x="44" y="17"/>
                  <a:pt x="44" y="18"/>
                </a:cubicBezTo>
                <a:cubicBezTo>
                  <a:pt x="44" y="18"/>
                  <a:pt x="44" y="18"/>
                  <a:pt x="44" y="18"/>
                </a:cubicBezTo>
                <a:close/>
                <a:moveTo>
                  <a:pt x="21" y="45"/>
                </a:moveTo>
                <a:cubicBezTo>
                  <a:pt x="22" y="45"/>
                  <a:pt x="22" y="45"/>
                  <a:pt x="23" y="46"/>
                </a:cubicBezTo>
                <a:cubicBezTo>
                  <a:pt x="23" y="46"/>
                  <a:pt x="22" y="46"/>
                  <a:pt x="22" y="47"/>
                </a:cubicBezTo>
                <a:cubicBezTo>
                  <a:pt x="21" y="47"/>
                  <a:pt x="21" y="47"/>
                  <a:pt x="21" y="47"/>
                </a:cubicBezTo>
                <a:cubicBezTo>
                  <a:pt x="20" y="47"/>
                  <a:pt x="20" y="47"/>
                  <a:pt x="20" y="47"/>
                </a:cubicBezTo>
                <a:cubicBezTo>
                  <a:pt x="19" y="47"/>
                  <a:pt x="19" y="47"/>
                  <a:pt x="18" y="47"/>
                </a:cubicBezTo>
                <a:cubicBezTo>
                  <a:pt x="18" y="46"/>
                  <a:pt x="17" y="46"/>
                  <a:pt x="17" y="46"/>
                </a:cubicBezTo>
                <a:cubicBezTo>
                  <a:pt x="17" y="45"/>
                  <a:pt x="17" y="45"/>
                  <a:pt x="17" y="45"/>
                </a:cubicBezTo>
                <a:cubicBezTo>
                  <a:pt x="17" y="44"/>
                  <a:pt x="17" y="44"/>
                  <a:pt x="17" y="44"/>
                </a:cubicBezTo>
                <a:cubicBezTo>
                  <a:pt x="17" y="44"/>
                  <a:pt x="17" y="43"/>
                  <a:pt x="17" y="43"/>
                </a:cubicBezTo>
                <a:cubicBezTo>
                  <a:pt x="17" y="43"/>
                  <a:pt x="17" y="43"/>
                  <a:pt x="17" y="43"/>
                </a:cubicBezTo>
                <a:cubicBezTo>
                  <a:pt x="17" y="44"/>
                  <a:pt x="18" y="44"/>
                  <a:pt x="18" y="44"/>
                </a:cubicBezTo>
                <a:cubicBezTo>
                  <a:pt x="19" y="44"/>
                  <a:pt x="19" y="44"/>
                  <a:pt x="19" y="44"/>
                </a:cubicBezTo>
                <a:cubicBezTo>
                  <a:pt x="19" y="44"/>
                  <a:pt x="19" y="45"/>
                  <a:pt x="20" y="45"/>
                </a:cubicBezTo>
                <a:cubicBezTo>
                  <a:pt x="21" y="45"/>
                  <a:pt x="21" y="45"/>
                  <a:pt x="21" y="45"/>
                </a:cubicBezTo>
                <a:cubicBezTo>
                  <a:pt x="21" y="45"/>
                  <a:pt x="21" y="45"/>
                  <a:pt x="21" y="45"/>
                </a:cubicBezTo>
                <a:close/>
                <a:moveTo>
                  <a:pt x="39" y="12"/>
                </a:moveTo>
                <a:cubicBezTo>
                  <a:pt x="39" y="12"/>
                  <a:pt x="39" y="12"/>
                  <a:pt x="39" y="12"/>
                </a:cubicBezTo>
                <a:cubicBezTo>
                  <a:pt x="39" y="12"/>
                  <a:pt x="39" y="11"/>
                  <a:pt x="39" y="11"/>
                </a:cubicBezTo>
                <a:cubicBezTo>
                  <a:pt x="39" y="11"/>
                  <a:pt x="39" y="10"/>
                  <a:pt x="39" y="10"/>
                </a:cubicBezTo>
                <a:cubicBezTo>
                  <a:pt x="39" y="10"/>
                  <a:pt x="38" y="10"/>
                  <a:pt x="38" y="10"/>
                </a:cubicBezTo>
                <a:cubicBezTo>
                  <a:pt x="38" y="10"/>
                  <a:pt x="38" y="10"/>
                  <a:pt x="38" y="9"/>
                </a:cubicBezTo>
                <a:cubicBezTo>
                  <a:pt x="38" y="9"/>
                  <a:pt x="38" y="9"/>
                  <a:pt x="37" y="9"/>
                </a:cubicBezTo>
                <a:cubicBezTo>
                  <a:pt x="37" y="9"/>
                  <a:pt x="37" y="9"/>
                  <a:pt x="36" y="9"/>
                </a:cubicBezTo>
                <a:cubicBezTo>
                  <a:pt x="36" y="9"/>
                  <a:pt x="36" y="9"/>
                  <a:pt x="36" y="9"/>
                </a:cubicBezTo>
                <a:cubicBezTo>
                  <a:pt x="36" y="8"/>
                  <a:pt x="36" y="8"/>
                  <a:pt x="36" y="8"/>
                </a:cubicBezTo>
                <a:cubicBezTo>
                  <a:pt x="36" y="8"/>
                  <a:pt x="36" y="8"/>
                  <a:pt x="36" y="8"/>
                </a:cubicBezTo>
                <a:cubicBezTo>
                  <a:pt x="37" y="8"/>
                  <a:pt x="37" y="8"/>
                  <a:pt x="37" y="8"/>
                </a:cubicBezTo>
                <a:cubicBezTo>
                  <a:pt x="37" y="8"/>
                  <a:pt x="37" y="7"/>
                  <a:pt x="37" y="7"/>
                </a:cubicBezTo>
                <a:cubicBezTo>
                  <a:pt x="38" y="7"/>
                  <a:pt x="38" y="7"/>
                  <a:pt x="38" y="7"/>
                </a:cubicBezTo>
                <a:cubicBezTo>
                  <a:pt x="38" y="7"/>
                  <a:pt x="38" y="7"/>
                  <a:pt x="38" y="7"/>
                </a:cubicBezTo>
                <a:cubicBezTo>
                  <a:pt x="39" y="7"/>
                  <a:pt x="39" y="8"/>
                  <a:pt x="39" y="8"/>
                </a:cubicBezTo>
                <a:cubicBezTo>
                  <a:pt x="39" y="8"/>
                  <a:pt x="40" y="8"/>
                  <a:pt x="40" y="9"/>
                </a:cubicBezTo>
                <a:cubicBezTo>
                  <a:pt x="40" y="9"/>
                  <a:pt x="40" y="10"/>
                  <a:pt x="40" y="10"/>
                </a:cubicBezTo>
                <a:cubicBezTo>
                  <a:pt x="40" y="10"/>
                  <a:pt x="40" y="10"/>
                  <a:pt x="40" y="10"/>
                </a:cubicBezTo>
                <a:cubicBezTo>
                  <a:pt x="40" y="10"/>
                  <a:pt x="40" y="10"/>
                  <a:pt x="40" y="10"/>
                </a:cubicBezTo>
                <a:cubicBezTo>
                  <a:pt x="41" y="11"/>
                  <a:pt x="41" y="11"/>
                  <a:pt x="40" y="12"/>
                </a:cubicBezTo>
                <a:cubicBezTo>
                  <a:pt x="40" y="12"/>
                  <a:pt x="40" y="12"/>
                  <a:pt x="40" y="12"/>
                </a:cubicBezTo>
                <a:cubicBezTo>
                  <a:pt x="40" y="12"/>
                  <a:pt x="40" y="12"/>
                  <a:pt x="40" y="12"/>
                </a:cubicBezTo>
                <a:cubicBezTo>
                  <a:pt x="39" y="12"/>
                  <a:pt x="39" y="12"/>
                  <a:pt x="39" y="12"/>
                </a:cubicBezTo>
                <a:cubicBezTo>
                  <a:pt x="39" y="12"/>
                  <a:pt x="39" y="12"/>
                  <a:pt x="38" y="12"/>
                </a:cubicBezTo>
                <a:cubicBezTo>
                  <a:pt x="38" y="12"/>
                  <a:pt x="38" y="11"/>
                  <a:pt x="37" y="11"/>
                </a:cubicBezTo>
                <a:cubicBezTo>
                  <a:pt x="37" y="11"/>
                  <a:pt x="37" y="11"/>
                  <a:pt x="37" y="11"/>
                </a:cubicBezTo>
                <a:cubicBezTo>
                  <a:pt x="37" y="11"/>
                  <a:pt x="37" y="11"/>
                  <a:pt x="38" y="10"/>
                </a:cubicBezTo>
                <a:cubicBezTo>
                  <a:pt x="38" y="10"/>
                  <a:pt x="38" y="10"/>
                  <a:pt x="38" y="10"/>
                </a:cubicBezTo>
                <a:cubicBezTo>
                  <a:pt x="38" y="10"/>
                  <a:pt x="38" y="10"/>
                  <a:pt x="39" y="11"/>
                </a:cubicBezTo>
                <a:cubicBezTo>
                  <a:pt x="39" y="11"/>
                  <a:pt x="39" y="11"/>
                  <a:pt x="39" y="11"/>
                </a:cubicBezTo>
                <a:cubicBezTo>
                  <a:pt x="39" y="12"/>
                  <a:pt x="39" y="12"/>
                  <a:pt x="39" y="12"/>
                </a:cubicBezTo>
                <a:cubicBezTo>
                  <a:pt x="39" y="12"/>
                  <a:pt x="38" y="12"/>
                  <a:pt x="38" y="12"/>
                </a:cubicBezTo>
                <a:cubicBezTo>
                  <a:pt x="38" y="12"/>
                  <a:pt x="38" y="12"/>
                  <a:pt x="39" y="12"/>
                </a:cubicBezTo>
                <a:cubicBezTo>
                  <a:pt x="39" y="12"/>
                  <a:pt x="39" y="12"/>
                  <a:pt x="39" y="12"/>
                </a:cubicBezTo>
                <a:close/>
                <a:moveTo>
                  <a:pt x="45" y="23"/>
                </a:moveTo>
                <a:cubicBezTo>
                  <a:pt x="45" y="23"/>
                  <a:pt x="45" y="22"/>
                  <a:pt x="45" y="22"/>
                </a:cubicBezTo>
                <a:cubicBezTo>
                  <a:pt x="45" y="22"/>
                  <a:pt x="46" y="22"/>
                  <a:pt x="46" y="22"/>
                </a:cubicBezTo>
                <a:cubicBezTo>
                  <a:pt x="45" y="22"/>
                  <a:pt x="45" y="21"/>
                  <a:pt x="45" y="21"/>
                </a:cubicBezTo>
                <a:cubicBezTo>
                  <a:pt x="45" y="21"/>
                  <a:pt x="45" y="21"/>
                  <a:pt x="44" y="21"/>
                </a:cubicBezTo>
                <a:cubicBezTo>
                  <a:pt x="45" y="20"/>
                  <a:pt x="45" y="20"/>
                  <a:pt x="45" y="20"/>
                </a:cubicBezTo>
                <a:cubicBezTo>
                  <a:pt x="45" y="20"/>
                  <a:pt x="45" y="20"/>
                  <a:pt x="45" y="19"/>
                </a:cubicBezTo>
                <a:cubicBezTo>
                  <a:pt x="45" y="19"/>
                  <a:pt x="44" y="19"/>
                  <a:pt x="44" y="19"/>
                </a:cubicBezTo>
                <a:cubicBezTo>
                  <a:pt x="44" y="19"/>
                  <a:pt x="44" y="18"/>
                  <a:pt x="44" y="18"/>
                </a:cubicBezTo>
                <a:cubicBezTo>
                  <a:pt x="44" y="18"/>
                  <a:pt x="44" y="18"/>
                  <a:pt x="44" y="18"/>
                </a:cubicBezTo>
                <a:cubicBezTo>
                  <a:pt x="45" y="18"/>
                  <a:pt x="46" y="19"/>
                  <a:pt x="46" y="19"/>
                </a:cubicBezTo>
                <a:cubicBezTo>
                  <a:pt x="46" y="20"/>
                  <a:pt x="47" y="20"/>
                  <a:pt x="47" y="21"/>
                </a:cubicBezTo>
                <a:cubicBezTo>
                  <a:pt x="47" y="21"/>
                  <a:pt x="47" y="22"/>
                  <a:pt x="47" y="22"/>
                </a:cubicBezTo>
                <a:cubicBezTo>
                  <a:pt x="47" y="23"/>
                  <a:pt x="47" y="23"/>
                  <a:pt x="47" y="23"/>
                </a:cubicBezTo>
                <a:cubicBezTo>
                  <a:pt x="47" y="24"/>
                  <a:pt x="47" y="25"/>
                  <a:pt x="46" y="25"/>
                </a:cubicBezTo>
                <a:cubicBezTo>
                  <a:pt x="46" y="25"/>
                  <a:pt x="46" y="25"/>
                  <a:pt x="46" y="25"/>
                </a:cubicBezTo>
                <a:cubicBezTo>
                  <a:pt x="46" y="25"/>
                  <a:pt x="45" y="25"/>
                  <a:pt x="45" y="25"/>
                </a:cubicBezTo>
                <a:cubicBezTo>
                  <a:pt x="45" y="25"/>
                  <a:pt x="46" y="25"/>
                  <a:pt x="46" y="25"/>
                </a:cubicBezTo>
                <a:cubicBezTo>
                  <a:pt x="46" y="24"/>
                  <a:pt x="46" y="24"/>
                  <a:pt x="46" y="24"/>
                </a:cubicBezTo>
                <a:cubicBezTo>
                  <a:pt x="46" y="23"/>
                  <a:pt x="45" y="23"/>
                  <a:pt x="45" y="23"/>
                </a:cubicBezTo>
                <a:cubicBezTo>
                  <a:pt x="45" y="23"/>
                  <a:pt x="45" y="23"/>
                  <a:pt x="45" y="23"/>
                </a:cubicBezTo>
                <a:cubicBezTo>
                  <a:pt x="45" y="23"/>
                  <a:pt x="45" y="23"/>
                  <a:pt x="45" y="23"/>
                </a:cubicBezTo>
                <a:close/>
                <a:moveTo>
                  <a:pt x="7" y="33"/>
                </a:moveTo>
                <a:cubicBezTo>
                  <a:pt x="7" y="34"/>
                  <a:pt x="7" y="34"/>
                  <a:pt x="8" y="34"/>
                </a:cubicBezTo>
                <a:cubicBezTo>
                  <a:pt x="8" y="34"/>
                  <a:pt x="8" y="35"/>
                  <a:pt x="8" y="35"/>
                </a:cubicBezTo>
                <a:cubicBezTo>
                  <a:pt x="8" y="35"/>
                  <a:pt x="8" y="35"/>
                  <a:pt x="9" y="35"/>
                </a:cubicBezTo>
                <a:cubicBezTo>
                  <a:pt x="9" y="36"/>
                  <a:pt x="9" y="36"/>
                  <a:pt x="9" y="36"/>
                </a:cubicBezTo>
                <a:cubicBezTo>
                  <a:pt x="9" y="36"/>
                  <a:pt x="9" y="37"/>
                  <a:pt x="9" y="37"/>
                </a:cubicBezTo>
                <a:cubicBezTo>
                  <a:pt x="9" y="37"/>
                  <a:pt x="9" y="37"/>
                  <a:pt x="9" y="37"/>
                </a:cubicBezTo>
                <a:cubicBezTo>
                  <a:pt x="10" y="37"/>
                  <a:pt x="10" y="37"/>
                  <a:pt x="10" y="37"/>
                </a:cubicBezTo>
                <a:cubicBezTo>
                  <a:pt x="10" y="37"/>
                  <a:pt x="9" y="38"/>
                  <a:pt x="10" y="38"/>
                </a:cubicBezTo>
                <a:cubicBezTo>
                  <a:pt x="10" y="38"/>
                  <a:pt x="10" y="38"/>
                  <a:pt x="11" y="38"/>
                </a:cubicBezTo>
                <a:cubicBezTo>
                  <a:pt x="11" y="38"/>
                  <a:pt x="11" y="39"/>
                  <a:pt x="11" y="39"/>
                </a:cubicBezTo>
                <a:cubicBezTo>
                  <a:pt x="11" y="39"/>
                  <a:pt x="10" y="39"/>
                  <a:pt x="10" y="39"/>
                </a:cubicBezTo>
                <a:cubicBezTo>
                  <a:pt x="10" y="39"/>
                  <a:pt x="9" y="39"/>
                  <a:pt x="8" y="39"/>
                </a:cubicBezTo>
                <a:cubicBezTo>
                  <a:pt x="8" y="39"/>
                  <a:pt x="7" y="38"/>
                  <a:pt x="7" y="38"/>
                </a:cubicBezTo>
                <a:cubicBezTo>
                  <a:pt x="7" y="37"/>
                  <a:pt x="6" y="36"/>
                  <a:pt x="6" y="36"/>
                </a:cubicBezTo>
                <a:cubicBezTo>
                  <a:pt x="6" y="36"/>
                  <a:pt x="6" y="35"/>
                  <a:pt x="6" y="35"/>
                </a:cubicBezTo>
                <a:cubicBezTo>
                  <a:pt x="6" y="35"/>
                  <a:pt x="6" y="35"/>
                  <a:pt x="6" y="34"/>
                </a:cubicBezTo>
                <a:cubicBezTo>
                  <a:pt x="6" y="34"/>
                  <a:pt x="6" y="34"/>
                  <a:pt x="7" y="33"/>
                </a:cubicBezTo>
                <a:cubicBezTo>
                  <a:pt x="7" y="33"/>
                  <a:pt x="7" y="33"/>
                  <a:pt x="7" y="33"/>
                </a:cubicBezTo>
                <a:cubicBezTo>
                  <a:pt x="7" y="33"/>
                  <a:pt x="7" y="33"/>
                  <a:pt x="7" y="33"/>
                </a:cubicBezTo>
                <a:close/>
                <a:moveTo>
                  <a:pt x="18" y="8"/>
                </a:moveTo>
                <a:cubicBezTo>
                  <a:pt x="18" y="7"/>
                  <a:pt x="18" y="7"/>
                  <a:pt x="18" y="7"/>
                </a:cubicBezTo>
                <a:cubicBezTo>
                  <a:pt x="17" y="7"/>
                  <a:pt x="17" y="7"/>
                  <a:pt x="17" y="7"/>
                </a:cubicBezTo>
                <a:cubicBezTo>
                  <a:pt x="17" y="6"/>
                  <a:pt x="17" y="6"/>
                  <a:pt x="17" y="6"/>
                </a:cubicBezTo>
                <a:cubicBezTo>
                  <a:pt x="18" y="6"/>
                  <a:pt x="18" y="5"/>
                  <a:pt x="18" y="5"/>
                </a:cubicBezTo>
                <a:cubicBezTo>
                  <a:pt x="19" y="5"/>
                  <a:pt x="19" y="4"/>
                  <a:pt x="20" y="4"/>
                </a:cubicBezTo>
                <a:cubicBezTo>
                  <a:pt x="20" y="4"/>
                  <a:pt x="20" y="4"/>
                  <a:pt x="20" y="4"/>
                </a:cubicBezTo>
                <a:cubicBezTo>
                  <a:pt x="20" y="4"/>
                  <a:pt x="20" y="4"/>
                  <a:pt x="20" y="4"/>
                </a:cubicBezTo>
                <a:cubicBezTo>
                  <a:pt x="20" y="4"/>
                  <a:pt x="20" y="4"/>
                  <a:pt x="20" y="4"/>
                </a:cubicBezTo>
                <a:cubicBezTo>
                  <a:pt x="21" y="4"/>
                  <a:pt x="21" y="4"/>
                  <a:pt x="21" y="4"/>
                </a:cubicBezTo>
                <a:cubicBezTo>
                  <a:pt x="22" y="4"/>
                  <a:pt x="22" y="4"/>
                  <a:pt x="23" y="4"/>
                </a:cubicBezTo>
                <a:cubicBezTo>
                  <a:pt x="23" y="5"/>
                  <a:pt x="23" y="5"/>
                  <a:pt x="24" y="5"/>
                </a:cubicBezTo>
                <a:cubicBezTo>
                  <a:pt x="24" y="5"/>
                  <a:pt x="24" y="5"/>
                  <a:pt x="24" y="5"/>
                </a:cubicBezTo>
                <a:cubicBezTo>
                  <a:pt x="24" y="6"/>
                  <a:pt x="24" y="6"/>
                  <a:pt x="23" y="6"/>
                </a:cubicBezTo>
                <a:cubicBezTo>
                  <a:pt x="23" y="6"/>
                  <a:pt x="23" y="5"/>
                  <a:pt x="22" y="5"/>
                </a:cubicBezTo>
                <a:cubicBezTo>
                  <a:pt x="22" y="6"/>
                  <a:pt x="22" y="6"/>
                  <a:pt x="21" y="6"/>
                </a:cubicBezTo>
                <a:cubicBezTo>
                  <a:pt x="21" y="6"/>
                  <a:pt x="21" y="6"/>
                  <a:pt x="21" y="6"/>
                </a:cubicBezTo>
                <a:cubicBezTo>
                  <a:pt x="21" y="6"/>
                  <a:pt x="21" y="5"/>
                  <a:pt x="20" y="6"/>
                </a:cubicBezTo>
                <a:cubicBezTo>
                  <a:pt x="20" y="6"/>
                  <a:pt x="20" y="6"/>
                  <a:pt x="20" y="6"/>
                </a:cubicBezTo>
                <a:cubicBezTo>
                  <a:pt x="20" y="6"/>
                  <a:pt x="20" y="7"/>
                  <a:pt x="20" y="7"/>
                </a:cubicBezTo>
                <a:cubicBezTo>
                  <a:pt x="20" y="7"/>
                  <a:pt x="20" y="7"/>
                  <a:pt x="20" y="7"/>
                </a:cubicBezTo>
                <a:cubicBezTo>
                  <a:pt x="19" y="6"/>
                  <a:pt x="18" y="6"/>
                  <a:pt x="18" y="7"/>
                </a:cubicBezTo>
                <a:cubicBezTo>
                  <a:pt x="18" y="7"/>
                  <a:pt x="18" y="7"/>
                  <a:pt x="18" y="8"/>
                </a:cubicBezTo>
                <a:cubicBezTo>
                  <a:pt x="18" y="8"/>
                  <a:pt x="18" y="8"/>
                  <a:pt x="18" y="8"/>
                </a:cubicBezTo>
                <a:close/>
                <a:moveTo>
                  <a:pt x="11" y="39"/>
                </a:moveTo>
                <a:cubicBezTo>
                  <a:pt x="11" y="40"/>
                  <a:pt x="12" y="40"/>
                  <a:pt x="12" y="40"/>
                </a:cubicBezTo>
                <a:cubicBezTo>
                  <a:pt x="12" y="40"/>
                  <a:pt x="12" y="41"/>
                  <a:pt x="12" y="41"/>
                </a:cubicBezTo>
                <a:cubicBezTo>
                  <a:pt x="13" y="41"/>
                  <a:pt x="13" y="41"/>
                  <a:pt x="14" y="41"/>
                </a:cubicBezTo>
                <a:cubicBezTo>
                  <a:pt x="14" y="42"/>
                  <a:pt x="14" y="42"/>
                  <a:pt x="15" y="42"/>
                </a:cubicBezTo>
                <a:cubicBezTo>
                  <a:pt x="15" y="43"/>
                  <a:pt x="15" y="43"/>
                  <a:pt x="15" y="42"/>
                </a:cubicBezTo>
                <a:cubicBezTo>
                  <a:pt x="15" y="42"/>
                  <a:pt x="16" y="42"/>
                  <a:pt x="16" y="43"/>
                </a:cubicBezTo>
                <a:cubicBezTo>
                  <a:pt x="16" y="43"/>
                  <a:pt x="16" y="43"/>
                  <a:pt x="16" y="43"/>
                </a:cubicBezTo>
                <a:cubicBezTo>
                  <a:pt x="16" y="44"/>
                  <a:pt x="16" y="44"/>
                  <a:pt x="15" y="44"/>
                </a:cubicBezTo>
                <a:cubicBezTo>
                  <a:pt x="15" y="44"/>
                  <a:pt x="14" y="44"/>
                  <a:pt x="14" y="44"/>
                </a:cubicBezTo>
                <a:cubicBezTo>
                  <a:pt x="13" y="44"/>
                  <a:pt x="13" y="43"/>
                  <a:pt x="12" y="43"/>
                </a:cubicBezTo>
                <a:cubicBezTo>
                  <a:pt x="12" y="43"/>
                  <a:pt x="12" y="42"/>
                  <a:pt x="11" y="42"/>
                </a:cubicBezTo>
                <a:cubicBezTo>
                  <a:pt x="11" y="42"/>
                  <a:pt x="11" y="41"/>
                  <a:pt x="11" y="41"/>
                </a:cubicBezTo>
                <a:cubicBezTo>
                  <a:pt x="11" y="41"/>
                  <a:pt x="11" y="40"/>
                  <a:pt x="11" y="40"/>
                </a:cubicBezTo>
                <a:cubicBezTo>
                  <a:pt x="11" y="40"/>
                  <a:pt x="11" y="39"/>
                  <a:pt x="11" y="39"/>
                </a:cubicBezTo>
                <a:cubicBezTo>
                  <a:pt x="11" y="39"/>
                  <a:pt x="11" y="39"/>
                  <a:pt x="11" y="39"/>
                </a:cubicBezTo>
                <a:close/>
                <a:moveTo>
                  <a:pt x="14" y="10"/>
                </a:moveTo>
                <a:cubicBezTo>
                  <a:pt x="14" y="10"/>
                  <a:pt x="14" y="10"/>
                  <a:pt x="14" y="10"/>
                </a:cubicBezTo>
                <a:cubicBezTo>
                  <a:pt x="13" y="9"/>
                  <a:pt x="13" y="10"/>
                  <a:pt x="13" y="10"/>
                </a:cubicBezTo>
                <a:cubicBezTo>
                  <a:pt x="13" y="10"/>
                  <a:pt x="13" y="11"/>
                  <a:pt x="13" y="11"/>
                </a:cubicBezTo>
                <a:cubicBezTo>
                  <a:pt x="13" y="11"/>
                  <a:pt x="12" y="11"/>
                  <a:pt x="12" y="11"/>
                </a:cubicBezTo>
                <a:cubicBezTo>
                  <a:pt x="12" y="10"/>
                  <a:pt x="12" y="9"/>
                  <a:pt x="12" y="9"/>
                </a:cubicBezTo>
                <a:cubicBezTo>
                  <a:pt x="12" y="8"/>
                  <a:pt x="13" y="8"/>
                  <a:pt x="13" y="7"/>
                </a:cubicBezTo>
                <a:cubicBezTo>
                  <a:pt x="14" y="7"/>
                  <a:pt x="14" y="7"/>
                  <a:pt x="15" y="6"/>
                </a:cubicBezTo>
                <a:cubicBezTo>
                  <a:pt x="15" y="6"/>
                  <a:pt x="15" y="6"/>
                  <a:pt x="16" y="7"/>
                </a:cubicBezTo>
                <a:cubicBezTo>
                  <a:pt x="16" y="7"/>
                  <a:pt x="16" y="7"/>
                  <a:pt x="17" y="7"/>
                </a:cubicBezTo>
                <a:cubicBezTo>
                  <a:pt x="17" y="7"/>
                  <a:pt x="17" y="7"/>
                  <a:pt x="17" y="7"/>
                </a:cubicBezTo>
                <a:cubicBezTo>
                  <a:pt x="16" y="8"/>
                  <a:pt x="16" y="8"/>
                  <a:pt x="16" y="8"/>
                </a:cubicBezTo>
                <a:cubicBezTo>
                  <a:pt x="16" y="8"/>
                  <a:pt x="16" y="8"/>
                  <a:pt x="16" y="8"/>
                </a:cubicBezTo>
                <a:cubicBezTo>
                  <a:pt x="16" y="8"/>
                  <a:pt x="16" y="8"/>
                  <a:pt x="16" y="8"/>
                </a:cubicBezTo>
                <a:cubicBezTo>
                  <a:pt x="15" y="8"/>
                  <a:pt x="15" y="8"/>
                  <a:pt x="15" y="9"/>
                </a:cubicBezTo>
                <a:cubicBezTo>
                  <a:pt x="15" y="9"/>
                  <a:pt x="15" y="9"/>
                  <a:pt x="15" y="9"/>
                </a:cubicBezTo>
                <a:cubicBezTo>
                  <a:pt x="14" y="9"/>
                  <a:pt x="14" y="10"/>
                  <a:pt x="14" y="10"/>
                </a:cubicBezTo>
                <a:cubicBezTo>
                  <a:pt x="14" y="10"/>
                  <a:pt x="14" y="10"/>
                  <a:pt x="14" y="10"/>
                </a:cubicBezTo>
                <a:close/>
                <a:moveTo>
                  <a:pt x="29" y="6"/>
                </a:moveTo>
                <a:cubicBezTo>
                  <a:pt x="29" y="6"/>
                  <a:pt x="29" y="5"/>
                  <a:pt x="28" y="5"/>
                </a:cubicBezTo>
                <a:cubicBezTo>
                  <a:pt x="28" y="5"/>
                  <a:pt x="28" y="5"/>
                  <a:pt x="27" y="6"/>
                </a:cubicBezTo>
                <a:cubicBezTo>
                  <a:pt x="27" y="5"/>
                  <a:pt x="26" y="5"/>
                  <a:pt x="26" y="6"/>
                </a:cubicBezTo>
                <a:cubicBezTo>
                  <a:pt x="25" y="5"/>
                  <a:pt x="25" y="5"/>
                  <a:pt x="24" y="5"/>
                </a:cubicBezTo>
                <a:cubicBezTo>
                  <a:pt x="24" y="5"/>
                  <a:pt x="25" y="4"/>
                  <a:pt x="25" y="4"/>
                </a:cubicBezTo>
                <a:cubicBezTo>
                  <a:pt x="25" y="4"/>
                  <a:pt x="25" y="4"/>
                  <a:pt x="25" y="4"/>
                </a:cubicBezTo>
                <a:cubicBezTo>
                  <a:pt x="26" y="4"/>
                  <a:pt x="26" y="3"/>
                  <a:pt x="26" y="3"/>
                </a:cubicBezTo>
                <a:cubicBezTo>
                  <a:pt x="26" y="3"/>
                  <a:pt x="26" y="3"/>
                  <a:pt x="26" y="3"/>
                </a:cubicBezTo>
                <a:cubicBezTo>
                  <a:pt x="27" y="3"/>
                  <a:pt x="27" y="3"/>
                  <a:pt x="27" y="3"/>
                </a:cubicBezTo>
                <a:cubicBezTo>
                  <a:pt x="28" y="3"/>
                  <a:pt x="28" y="3"/>
                  <a:pt x="29" y="4"/>
                </a:cubicBezTo>
                <a:cubicBezTo>
                  <a:pt x="29" y="4"/>
                  <a:pt x="29" y="4"/>
                  <a:pt x="30" y="5"/>
                </a:cubicBezTo>
                <a:cubicBezTo>
                  <a:pt x="30" y="5"/>
                  <a:pt x="30" y="5"/>
                  <a:pt x="30" y="5"/>
                </a:cubicBezTo>
                <a:cubicBezTo>
                  <a:pt x="30" y="5"/>
                  <a:pt x="30" y="5"/>
                  <a:pt x="30" y="5"/>
                </a:cubicBezTo>
                <a:cubicBezTo>
                  <a:pt x="30" y="6"/>
                  <a:pt x="29" y="6"/>
                  <a:pt x="29" y="6"/>
                </a:cubicBezTo>
                <a:cubicBezTo>
                  <a:pt x="29" y="6"/>
                  <a:pt x="29" y="6"/>
                  <a:pt x="29" y="6"/>
                </a:cubicBezTo>
                <a:cubicBezTo>
                  <a:pt x="29" y="6"/>
                  <a:pt x="29" y="6"/>
                  <a:pt x="29" y="6"/>
                </a:cubicBezTo>
                <a:close/>
                <a:moveTo>
                  <a:pt x="31" y="6"/>
                </a:moveTo>
                <a:cubicBezTo>
                  <a:pt x="31" y="6"/>
                  <a:pt x="31" y="6"/>
                  <a:pt x="31" y="5"/>
                </a:cubicBezTo>
                <a:cubicBezTo>
                  <a:pt x="31" y="5"/>
                  <a:pt x="31" y="5"/>
                  <a:pt x="32" y="5"/>
                </a:cubicBezTo>
                <a:cubicBezTo>
                  <a:pt x="32" y="5"/>
                  <a:pt x="33" y="4"/>
                  <a:pt x="33" y="5"/>
                </a:cubicBezTo>
                <a:cubicBezTo>
                  <a:pt x="34" y="5"/>
                  <a:pt x="34" y="5"/>
                  <a:pt x="34" y="5"/>
                </a:cubicBezTo>
                <a:cubicBezTo>
                  <a:pt x="35" y="5"/>
                  <a:pt x="35" y="6"/>
                  <a:pt x="36" y="6"/>
                </a:cubicBezTo>
                <a:cubicBezTo>
                  <a:pt x="36" y="6"/>
                  <a:pt x="36" y="6"/>
                  <a:pt x="36" y="7"/>
                </a:cubicBezTo>
                <a:cubicBezTo>
                  <a:pt x="36" y="7"/>
                  <a:pt x="36" y="7"/>
                  <a:pt x="36" y="7"/>
                </a:cubicBezTo>
                <a:cubicBezTo>
                  <a:pt x="36" y="7"/>
                  <a:pt x="36" y="8"/>
                  <a:pt x="36" y="8"/>
                </a:cubicBezTo>
                <a:cubicBezTo>
                  <a:pt x="36" y="7"/>
                  <a:pt x="35" y="8"/>
                  <a:pt x="35" y="8"/>
                </a:cubicBezTo>
                <a:cubicBezTo>
                  <a:pt x="34" y="8"/>
                  <a:pt x="34" y="7"/>
                  <a:pt x="34" y="7"/>
                </a:cubicBezTo>
                <a:cubicBezTo>
                  <a:pt x="34" y="7"/>
                  <a:pt x="34" y="7"/>
                  <a:pt x="34" y="7"/>
                </a:cubicBezTo>
                <a:cubicBezTo>
                  <a:pt x="33" y="7"/>
                  <a:pt x="33" y="7"/>
                  <a:pt x="33" y="7"/>
                </a:cubicBezTo>
                <a:cubicBezTo>
                  <a:pt x="33" y="7"/>
                  <a:pt x="33" y="6"/>
                  <a:pt x="32" y="6"/>
                </a:cubicBezTo>
                <a:cubicBezTo>
                  <a:pt x="32" y="6"/>
                  <a:pt x="31" y="6"/>
                  <a:pt x="31" y="6"/>
                </a:cubicBezTo>
                <a:cubicBezTo>
                  <a:pt x="31" y="6"/>
                  <a:pt x="31" y="6"/>
                  <a:pt x="31" y="6"/>
                </a:cubicBezTo>
                <a:close/>
                <a:moveTo>
                  <a:pt x="33" y="37"/>
                </a:moveTo>
                <a:cubicBezTo>
                  <a:pt x="34" y="37"/>
                  <a:pt x="34" y="37"/>
                  <a:pt x="34" y="38"/>
                </a:cubicBezTo>
                <a:cubicBezTo>
                  <a:pt x="35" y="38"/>
                  <a:pt x="35" y="38"/>
                  <a:pt x="36" y="38"/>
                </a:cubicBezTo>
                <a:cubicBezTo>
                  <a:pt x="36" y="38"/>
                  <a:pt x="36" y="38"/>
                  <a:pt x="36" y="38"/>
                </a:cubicBezTo>
                <a:cubicBezTo>
                  <a:pt x="35" y="39"/>
                  <a:pt x="34" y="40"/>
                  <a:pt x="33" y="40"/>
                </a:cubicBezTo>
                <a:cubicBezTo>
                  <a:pt x="33" y="39"/>
                  <a:pt x="33" y="38"/>
                  <a:pt x="33" y="37"/>
                </a:cubicBezTo>
                <a:cubicBezTo>
                  <a:pt x="33" y="37"/>
                  <a:pt x="33" y="37"/>
                  <a:pt x="33" y="37"/>
                </a:cubicBezTo>
                <a:close/>
                <a:moveTo>
                  <a:pt x="21" y="44"/>
                </a:moveTo>
                <a:cubicBezTo>
                  <a:pt x="21" y="43"/>
                  <a:pt x="20" y="43"/>
                  <a:pt x="20" y="43"/>
                </a:cubicBezTo>
                <a:cubicBezTo>
                  <a:pt x="20" y="43"/>
                  <a:pt x="20" y="43"/>
                  <a:pt x="20" y="43"/>
                </a:cubicBezTo>
                <a:cubicBezTo>
                  <a:pt x="20" y="42"/>
                  <a:pt x="20" y="42"/>
                  <a:pt x="21" y="42"/>
                </a:cubicBezTo>
                <a:cubicBezTo>
                  <a:pt x="21" y="42"/>
                  <a:pt x="20" y="42"/>
                  <a:pt x="20" y="42"/>
                </a:cubicBezTo>
                <a:cubicBezTo>
                  <a:pt x="20" y="42"/>
                  <a:pt x="20" y="42"/>
                  <a:pt x="20" y="42"/>
                </a:cubicBezTo>
                <a:cubicBezTo>
                  <a:pt x="20" y="42"/>
                  <a:pt x="20" y="42"/>
                  <a:pt x="20" y="43"/>
                </a:cubicBezTo>
                <a:cubicBezTo>
                  <a:pt x="20" y="43"/>
                  <a:pt x="20" y="43"/>
                  <a:pt x="20" y="43"/>
                </a:cubicBezTo>
                <a:cubicBezTo>
                  <a:pt x="20" y="43"/>
                  <a:pt x="19" y="43"/>
                  <a:pt x="19" y="43"/>
                </a:cubicBezTo>
                <a:cubicBezTo>
                  <a:pt x="19" y="43"/>
                  <a:pt x="19" y="42"/>
                  <a:pt x="20" y="42"/>
                </a:cubicBezTo>
                <a:cubicBezTo>
                  <a:pt x="20" y="42"/>
                  <a:pt x="20" y="42"/>
                  <a:pt x="20" y="41"/>
                </a:cubicBezTo>
                <a:cubicBezTo>
                  <a:pt x="20" y="41"/>
                  <a:pt x="20" y="41"/>
                  <a:pt x="20" y="41"/>
                </a:cubicBezTo>
                <a:cubicBezTo>
                  <a:pt x="19" y="41"/>
                  <a:pt x="19" y="42"/>
                  <a:pt x="19" y="42"/>
                </a:cubicBezTo>
                <a:cubicBezTo>
                  <a:pt x="19" y="42"/>
                  <a:pt x="19" y="42"/>
                  <a:pt x="19" y="43"/>
                </a:cubicBezTo>
                <a:cubicBezTo>
                  <a:pt x="19" y="43"/>
                  <a:pt x="19" y="43"/>
                  <a:pt x="19" y="43"/>
                </a:cubicBezTo>
                <a:cubicBezTo>
                  <a:pt x="18" y="43"/>
                  <a:pt x="18" y="43"/>
                  <a:pt x="18" y="43"/>
                </a:cubicBezTo>
                <a:cubicBezTo>
                  <a:pt x="19" y="42"/>
                  <a:pt x="19" y="42"/>
                  <a:pt x="19" y="41"/>
                </a:cubicBezTo>
                <a:cubicBezTo>
                  <a:pt x="19" y="41"/>
                  <a:pt x="19" y="41"/>
                  <a:pt x="19" y="41"/>
                </a:cubicBezTo>
                <a:cubicBezTo>
                  <a:pt x="19" y="41"/>
                  <a:pt x="20" y="41"/>
                  <a:pt x="20" y="41"/>
                </a:cubicBezTo>
                <a:cubicBezTo>
                  <a:pt x="20" y="41"/>
                  <a:pt x="20" y="41"/>
                  <a:pt x="20" y="41"/>
                </a:cubicBezTo>
                <a:cubicBezTo>
                  <a:pt x="20" y="41"/>
                  <a:pt x="20" y="41"/>
                  <a:pt x="20" y="41"/>
                </a:cubicBezTo>
                <a:cubicBezTo>
                  <a:pt x="21" y="42"/>
                  <a:pt x="21" y="42"/>
                  <a:pt x="21" y="42"/>
                </a:cubicBezTo>
                <a:cubicBezTo>
                  <a:pt x="21" y="42"/>
                  <a:pt x="21" y="42"/>
                  <a:pt x="21" y="42"/>
                </a:cubicBezTo>
                <a:cubicBezTo>
                  <a:pt x="21" y="42"/>
                  <a:pt x="21" y="43"/>
                  <a:pt x="21" y="44"/>
                </a:cubicBezTo>
                <a:cubicBezTo>
                  <a:pt x="21" y="44"/>
                  <a:pt x="21" y="44"/>
                  <a:pt x="21" y="44"/>
                </a:cubicBezTo>
                <a:close/>
                <a:moveTo>
                  <a:pt x="31" y="41"/>
                </a:moveTo>
                <a:cubicBezTo>
                  <a:pt x="31" y="40"/>
                  <a:pt x="31" y="40"/>
                  <a:pt x="31" y="39"/>
                </a:cubicBezTo>
                <a:cubicBezTo>
                  <a:pt x="32" y="39"/>
                  <a:pt x="32" y="40"/>
                  <a:pt x="33" y="40"/>
                </a:cubicBezTo>
                <a:cubicBezTo>
                  <a:pt x="32" y="41"/>
                  <a:pt x="31" y="41"/>
                  <a:pt x="31" y="41"/>
                </a:cubicBezTo>
                <a:cubicBezTo>
                  <a:pt x="31" y="41"/>
                  <a:pt x="31" y="41"/>
                  <a:pt x="31" y="41"/>
                </a:cubicBezTo>
                <a:close/>
                <a:moveTo>
                  <a:pt x="10" y="41"/>
                </a:moveTo>
                <a:cubicBezTo>
                  <a:pt x="11" y="42"/>
                  <a:pt x="11" y="42"/>
                  <a:pt x="11" y="42"/>
                </a:cubicBezTo>
                <a:cubicBezTo>
                  <a:pt x="11" y="42"/>
                  <a:pt x="11" y="42"/>
                  <a:pt x="11" y="43"/>
                </a:cubicBezTo>
                <a:cubicBezTo>
                  <a:pt x="12" y="43"/>
                  <a:pt x="12" y="43"/>
                  <a:pt x="12" y="43"/>
                </a:cubicBezTo>
                <a:cubicBezTo>
                  <a:pt x="12" y="43"/>
                  <a:pt x="12" y="44"/>
                  <a:pt x="12" y="44"/>
                </a:cubicBezTo>
                <a:cubicBezTo>
                  <a:pt x="13" y="44"/>
                  <a:pt x="13" y="44"/>
                  <a:pt x="13" y="44"/>
                </a:cubicBezTo>
                <a:cubicBezTo>
                  <a:pt x="13" y="44"/>
                  <a:pt x="14" y="44"/>
                  <a:pt x="14" y="44"/>
                </a:cubicBezTo>
                <a:cubicBezTo>
                  <a:pt x="14" y="44"/>
                  <a:pt x="14" y="44"/>
                  <a:pt x="14" y="44"/>
                </a:cubicBezTo>
                <a:cubicBezTo>
                  <a:pt x="14" y="44"/>
                  <a:pt x="14" y="44"/>
                  <a:pt x="14" y="44"/>
                </a:cubicBezTo>
                <a:cubicBezTo>
                  <a:pt x="15" y="44"/>
                  <a:pt x="15" y="44"/>
                  <a:pt x="15" y="44"/>
                </a:cubicBezTo>
                <a:cubicBezTo>
                  <a:pt x="15" y="45"/>
                  <a:pt x="14" y="45"/>
                  <a:pt x="14" y="45"/>
                </a:cubicBezTo>
                <a:cubicBezTo>
                  <a:pt x="13" y="45"/>
                  <a:pt x="13" y="45"/>
                  <a:pt x="12" y="45"/>
                </a:cubicBezTo>
                <a:cubicBezTo>
                  <a:pt x="12" y="44"/>
                  <a:pt x="12" y="44"/>
                  <a:pt x="12" y="44"/>
                </a:cubicBezTo>
                <a:cubicBezTo>
                  <a:pt x="11" y="44"/>
                  <a:pt x="11" y="44"/>
                  <a:pt x="11" y="43"/>
                </a:cubicBezTo>
                <a:cubicBezTo>
                  <a:pt x="11" y="43"/>
                  <a:pt x="11" y="43"/>
                  <a:pt x="11" y="43"/>
                </a:cubicBezTo>
                <a:cubicBezTo>
                  <a:pt x="10" y="42"/>
                  <a:pt x="10" y="42"/>
                  <a:pt x="10" y="41"/>
                </a:cubicBezTo>
                <a:cubicBezTo>
                  <a:pt x="10" y="41"/>
                  <a:pt x="10" y="41"/>
                  <a:pt x="10" y="41"/>
                </a:cubicBezTo>
                <a:close/>
                <a:moveTo>
                  <a:pt x="36" y="38"/>
                </a:moveTo>
                <a:cubicBezTo>
                  <a:pt x="36" y="38"/>
                  <a:pt x="36" y="38"/>
                  <a:pt x="36" y="38"/>
                </a:cubicBezTo>
                <a:cubicBezTo>
                  <a:pt x="36" y="38"/>
                  <a:pt x="36" y="38"/>
                  <a:pt x="37" y="38"/>
                </a:cubicBezTo>
                <a:cubicBezTo>
                  <a:pt x="37" y="38"/>
                  <a:pt x="37" y="38"/>
                  <a:pt x="37" y="38"/>
                </a:cubicBezTo>
                <a:cubicBezTo>
                  <a:pt x="37" y="38"/>
                  <a:pt x="38" y="37"/>
                  <a:pt x="38" y="37"/>
                </a:cubicBezTo>
                <a:cubicBezTo>
                  <a:pt x="38" y="37"/>
                  <a:pt x="38" y="37"/>
                  <a:pt x="38" y="37"/>
                </a:cubicBezTo>
                <a:cubicBezTo>
                  <a:pt x="38" y="36"/>
                  <a:pt x="38" y="36"/>
                  <a:pt x="38" y="36"/>
                </a:cubicBezTo>
                <a:cubicBezTo>
                  <a:pt x="38" y="36"/>
                  <a:pt x="37" y="36"/>
                  <a:pt x="37" y="36"/>
                </a:cubicBezTo>
                <a:cubicBezTo>
                  <a:pt x="37" y="36"/>
                  <a:pt x="36" y="36"/>
                  <a:pt x="35" y="36"/>
                </a:cubicBezTo>
                <a:cubicBezTo>
                  <a:pt x="35" y="36"/>
                  <a:pt x="35" y="36"/>
                  <a:pt x="35" y="36"/>
                </a:cubicBezTo>
                <a:cubicBezTo>
                  <a:pt x="36" y="37"/>
                  <a:pt x="36" y="38"/>
                  <a:pt x="36" y="38"/>
                </a:cubicBezTo>
                <a:close/>
                <a:moveTo>
                  <a:pt x="30" y="5"/>
                </a:moveTo>
                <a:cubicBezTo>
                  <a:pt x="29" y="3"/>
                  <a:pt x="27" y="3"/>
                  <a:pt x="25" y="3"/>
                </a:cubicBezTo>
                <a:cubicBezTo>
                  <a:pt x="25" y="3"/>
                  <a:pt x="25" y="3"/>
                  <a:pt x="26" y="3"/>
                </a:cubicBezTo>
                <a:cubicBezTo>
                  <a:pt x="26" y="3"/>
                  <a:pt x="26" y="2"/>
                  <a:pt x="26" y="2"/>
                </a:cubicBezTo>
                <a:cubicBezTo>
                  <a:pt x="26" y="2"/>
                  <a:pt x="26" y="2"/>
                  <a:pt x="27" y="2"/>
                </a:cubicBezTo>
                <a:cubicBezTo>
                  <a:pt x="27" y="2"/>
                  <a:pt x="28" y="2"/>
                  <a:pt x="29" y="2"/>
                </a:cubicBezTo>
                <a:cubicBezTo>
                  <a:pt x="29" y="3"/>
                  <a:pt x="29" y="3"/>
                  <a:pt x="30" y="3"/>
                </a:cubicBezTo>
                <a:cubicBezTo>
                  <a:pt x="30" y="4"/>
                  <a:pt x="30" y="4"/>
                  <a:pt x="30" y="5"/>
                </a:cubicBezTo>
                <a:cubicBezTo>
                  <a:pt x="30" y="5"/>
                  <a:pt x="30" y="5"/>
                  <a:pt x="30" y="5"/>
                </a:cubicBezTo>
                <a:close/>
                <a:moveTo>
                  <a:pt x="31" y="13"/>
                </a:moveTo>
                <a:cubicBezTo>
                  <a:pt x="31" y="13"/>
                  <a:pt x="31" y="13"/>
                  <a:pt x="31" y="13"/>
                </a:cubicBezTo>
                <a:cubicBezTo>
                  <a:pt x="31" y="12"/>
                  <a:pt x="31" y="12"/>
                  <a:pt x="31" y="12"/>
                </a:cubicBezTo>
                <a:cubicBezTo>
                  <a:pt x="31" y="11"/>
                  <a:pt x="31" y="11"/>
                  <a:pt x="31" y="10"/>
                </a:cubicBezTo>
                <a:cubicBezTo>
                  <a:pt x="31" y="10"/>
                  <a:pt x="31" y="10"/>
                  <a:pt x="31" y="10"/>
                </a:cubicBezTo>
                <a:cubicBezTo>
                  <a:pt x="31" y="10"/>
                  <a:pt x="31" y="10"/>
                  <a:pt x="31" y="10"/>
                </a:cubicBezTo>
                <a:cubicBezTo>
                  <a:pt x="32" y="10"/>
                  <a:pt x="32" y="11"/>
                  <a:pt x="33" y="11"/>
                </a:cubicBezTo>
                <a:cubicBezTo>
                  <a:pt x="33" y="11"/>
                  <a:pt x="33" y="11"/>
                  <a:pt x="33" y="11"/>
                </a:cubicBezTo>
                <a:cubicBezTo>
                  <a:pt x="33" y="11"/>
                  <a:pt x="32" y="12"/>
                  <a:pt x="32" y="12"/>
                </a:cubicBezTo>
                <a:cubicBezTo>
                  <a:pt x="32" y="12"/>
                  <a:pt x="32" y="12"/>
                  <a:pt x="32" y="13"/>
                </a:cubicBezTo>
                <a:cubicBezTo>
                  <a:pt x="32" y="13"/>
                  <a:pt x="31" y="13"/>
                  <a:pt x="31" y="13"/>
                </a:cubicBezTo>
                <a:cubicBezTo>
                  <a:pt x="31" y="13"/>
                  <a:pt x="31" y="13"/>
                  <a:pt x="31" y="13"/>
                </a:cubicBezTo>
                <a:close/>
                <a:moveTo>
                  <a:pt x="17" y="5"/>
                </a:moveTo>
                <a:cubicBezTo>
                  <a:pt x="17" y="5"/>
                  <a:pt x="17" y="5"/>
                  <a:pt x="17" y="5"/>
                </a:cubicBezTo>
                <a:cubicBezTo>
                  <a:pt x="18" y="4"/>
                  <a:pt x="18" y="4"/>
                  <a:pt x="18" y="4"/>
                </a:cubicBezTo>
                <a:cubicBezTo>
                  <a:pt x="18" y="3"/>
                  <a:pt x="19" y="3"/>
                  <a:pt x="19" y="3"/>
                </a:cubicBezTo>
                <a:cubicBezTo>
                  <a:pt x="20" y="3"/>
                  <a:pt x="20" y="3"/>
                  <a:pt x="20" y="3"/>
                </a:cubicBezTo>
                <a:cubicBezTo>
                  <a:pt x="21" y="3"/>
                  <a:pt x="21" y="3"/>
                  <a:pt x="22" y="3"/>
                </a:cubicBezTo>
                <a:cubicBezTo>
                  <a:pt x="22" y="3"/>
                  <a:pt x="23" y="3"/>
                  <a:pt x="23" y="3"/>
                </a:cubicBezTo>
                <a:cubicBezTo>
                  <a:pt x="23" y="4"/>
                  <a:pt x="24" y="4"/>
                  <a:pt x="24" y="5"/>
                </a:cubicBezTo>
                <a:cubicBezTo>
                  <a:pt x="24" y="5"/>
                  <a:pt x="24" y="5"/>
                  <a:pt x="24" y="5"/>
                </a:cubicBezTo>
                <a:cubicBezTo>
                  <a:pt x="23" y="4"/>
                  <a:pt x="23" y="4"/>
                  <a:pt x="23" y="4"/>
                </a:cubicBezTo>
                <a:cubicBezTo>
                  <a:pt x="22" y="4"/>
                  <a:pt x="22" y="3"/>
                  <a:pt x="22" y="3"/>
                </a:cubicBezTo>
                <a:cubicBezTo>
                  <a:pt x="21" y="3"/>
                  <a:pt x="21" y="3"/>
                  <a:pt x="20" y="3"/>
                </a:cubicBezTo>
                <a:cubicBezTo>
                  <a:pt x="20" y="4"/>
                  <a:pt x="19" y="4"/>
                  <a:pt x="19" y="4"/>
                </a:cubicBezTo>
                <a:cubicBezTo>
                  <a:pt x="19" y="4"/>
                  <a:pt x="18" y="4"/>
                  <a:pt x="18" y="4"/>
                </a:cubicBezTo>
                <a:cubicBezTo>
                  <a:pt x="18" y="4"/>
                  <a:pt x="18" y="5"/>
                  <a:pt x="17" y="5"/>
                </a:cubicBezTo>
                <a:cubicBezTo>
                  <a:pt x="17" y="5"/>
                  <a:pt x="17" y="5"/>
                  <a:pt x="17" y="5"/>
                </a:cubicBezTo>
                <a:close/>
                <a:moveTo>
                  <a:pt x="28" y="42"/>
                </a:moveTo>
                <a:cubicBezTo>
                  <a:pt x="28" y="41"/>
                  <a:pt x="28" y="40"/>
                  <a:pt x="28" y="40"/>
                </a:cubicBezTo>
                <a:cubicBezTo>
                  <a:pt x="28" y="40"/>
                  <a:pt x="28" y="40"/>
                  <a:pt x="28" y="40"/>
                </a:cubicBezTo>
                <a:cubicBezTo>
                  <a:pt x="29" y="40"/>
                  <a:pt x="29" y="40"/>
                  <a:pt x="29" y="40"/>
                </a:cubicBezTo>
                <a:cubicBezTo>
                  <a:pt x="29" y="40"/>
                  <a:pt x="29" y="40"/>
                  <a:pt x="29" y="40"/>
                </a:cubicBezTo>
                <a:cubicBezTo>
                  <a:pt x="29" y="41"/>
                  <a:pt x="29" y="41"/>
                  <a:pt x="30" y="41"/>
                </a:cubicBezTo>
                <a:cubicBezTo>
                  <a:pt x="30" y="41"/>
                  <a:pt x="30" y="41"/>
                  <a:pt x="30" y="42"/>
                </a:cubicBezTo>
                <a:cubicBezTo>
                  <a:pt x="29" y="42"/>
                  <a:pt x="28" y="42"/>
                  <a:pt x="28" y="42"/>
                </a:cubicBezTo>
                <a:cubicBezTo>
                  <a:pt x="28" y="42"/>
                  <a:pt x="28" y="42"/>
                  <a:pt x="28" y="42"/>
                </a:cubicBezTo>
                <a:close/>
                <a:moveTo>
                  <a:pt x="39" y="22"/>
                </a:moveTo>
                <a:cubicBezTo>
                  <a:pt x="39" y="21"/>
                  <a:pt x="40" y="20"/>
                  <a:pt x="41" y="20"/>
                </a:cubicBezTo>
                <a:cubicBezTo>
                  <a:pt x="41" y="20"/>
                  <a:pt x="41" y="21"/>
                  <a:pt x="42" y="22"/>
                </a:cubicBezTo>
                <a:cubicBezTo>
                  <a:pt x="41" y="22"/>
                  <a:pt x="40" y="22"/>
                  <a:pt x="39" y="22"/>
                </a:cubicBezTo>
                <a:cubicBezTo>
                  <a:pt x="39" y="22"/>
                  <a:pt x="39" y="22"/>
                  <a:pt x="39" y="22"/>
                </a:cubicBezTo>
                <a:close/>
                <a:moveTo>
                  <a:pt x="42" y="22"/>
                </a:moveTo>
                <a:cubicBezTo>
                  <a:pt x="42" y="23"/>
                  <a:pt x="42" y="24"/>
                  <a:pt x="42" y="24"/>
                </a:cubicBezTo>
                <a:cubicBezTo>
                  <a:pt x="42" y="24"/>
                  <a:pt x="41" y="24"/>
                  <a:pt x="41" y="24"/>
                </a:cubicBezTo>
                <a:cubicBezTo>
                  <a:pt x="41" y="24"/>
                  <a:pt x="40" y="24"/>
                  <a:pt x="40" y="24"/>
                </a:cubicBezTo>
                <a:cubicBezTo>
                  <a:pt x="40" y="24"/>
                  <a:pt x="40" y="24"/>
                  <a:pt x="40" y="24"/>
                </a:cubicBezTo>
                <a:cubicBezTo>
                  <a:pt x="40" y="24"/>
                  <a:pt x="40" y="24"/>
                  <a:pt x="40" y="24"/>
                </a:cubicBezTo>
                <a:cubicBezTo>
                  <a:pt x="40" y="24"/>
                  <a:pt x="40" y="24"/>
                  <a:pt x="40" y="24"/>
                </a:cubicBezTo>
                <a:cubicBezTo>
                  <a:pt x="40" y="23"/>
                  <a:pt x="41" y="23"/>
                  <a:pt x="41" y="23"/>
                </a:cubicBezTo>
                <a:cubicBezTo>
                  <a:pt x="41" y="23"/>
                  <a:pt x="41" y="22"/>
                  <a:pt x="42" y="22"/>
                </a:cubicBezTo>
                <a:cubicBezTo>
                  <a:pt x="42" y="22"/>
                  <a:pt x="42" y="22"/>
                  <a:pt x="42" y="22"/>
                </a:cubicBezTo>
                <a:close/>
                <a:moveTo>
                  <a:pt x="11" y="9"/>
                </a:moveTo>
                <a:cubicBezTo>
                  <a:pt x="11" y="9"/>
                  <a:pt x="11" y="9"/>
                  <a:pt x="11" y="10"/>
                </a:cubicBezTo>
                <a:cubicBezTo>
                  <a:pt x="11" y="9"/>
                  <a:pt x="11" y="9"/>
                  <a:pt x="11" y="9"/>
                </a:cubicBezTo>
                <a:cubicBezTo>
                  <a:pt x="11" y="9"/>
                  <a:pt x="11" y="8"/>
                  <a:pt x="11" y="8"/>
                </a:cubicBezTo>
                <a:cubicBezTo>
                  <a:pt x="12" y="7"/>
                  <a:pt x="12" y="7"/>
                  <a:pt x="12" y="7"/>
                </a:cubicBezTo>
                <a:cubicBezTo>
                  <a:pt x="12" y="6"/>
                  <a:pt x="13" y="6"/>
                  <a:pt x="13" y="6"/>
                </a:cubicBezTo>
                <a:cubicBezTo>
                  <a:pt x="14" y="6"/>
                  <a:pt x="14" y="6"/>
                  <a:pt x="15" y="6"/>
                </a:cubicBezTo>
                <a:cubicBezTo>
                  <a:pt x="15" y="6"/>
                  <a:pt x="15" y="6"/>
                  <a:pt x="15" y="6"/>
                </a:cubicBezTo>
                <a:cubicBezTo>
                  <a:pt x="14" y="6"/>
                  <a:pt x="14" y="6"/>
                  <a:pt x="14" y="6"/>
                </a:cubicBezTo>
                <a:cubicBezTo>
                  <a:pt x="14" y="6"/>
                  <a:pt x="14" y="6"/>
                  <a:pt x="13" y="7"/>
                </a:cubicBezTo>
                <a:cubicBezTo>
                  <a:pt x="13" y="7"/>
                  <a:pt x="13" y="7"/>
                  <a:pt x="13" y="7"/>
                </a:cubicBezTo>
                <a:cubicBezTo>
                  <a:pt x="13" y="7"/>
                  <a:pt x="13" y="7"/>
                  <a:pt x="13" y="7"/>
                </a:cubicBezTo>
                <a:cubicBezTo>
                  <a:pt x="13" y="7"/>
                  <a:pt x="13" y="7"/>
                  <a:pt x="13" y="7"/>
                </a:cubicBezTo>
                <a:cubicBezTo>
                  <a:pt x="13" y="7"/>
                  <a:pt x="13" y="7"/>
                  <a:pt x="13" y="7"/>
                </a:cubicBezTo>
                <a:cubicBezTo>
                  <a:pt x="12" y="8"/>
                  <a:pt x="12" y="8"/>
                  <a:pt x="12" y="8"/>
                </a:cubicBezTo>
                <a:cubicBezTo>
                  <a:pt x="12" y="8"/>
                  <a:pt x="12" y="8"/>
                  <a:pt x="12" y="8"/>
                </a:cubicBezTo>
                <a:cubicBezTo>
                  <a:pt x="12" y="9"/>
                  <a:pt x="12" y="9"/>
                  <a:pt x="12" y="9"/>
                </a:cubicBezTo>
                <a:cubicBezTo>
                  <a:pt x="11" y="9"/>
                  <a:pt x="11" y="9"/>
                  <a:pt x="11" y="9"/>
                </a:cubicBezTo>
                <a:cubicBezTo>
                  <a:pt x="11" y="9"/>
                  <a:pt x="11" y="9"/>
                  <a:pt x="11" y="9"/>
                </a:cubicBezTo>
                <a:close/>
                <a:moveTo>
                  <a:pt x="21" y="48"/>
                </a:moveTo>
                <a:cubicBezTo>
                  <a:pt x="20" y="48"/>
                  <a:pt x="20" y="48"/>
                  <a:pt x="19" y="48"/>
                </a:cubicBezTo>
                <a:cubicBezTo>
                  <a:pt x="18" y="48"/>
                  <a:pt x="18" y="48"/>
                  <a:pt x="17" y="48"/>
                </a:cubicBezTo>
                <a:cubicBezTo>
                  <a:pt x="17" y="47"/>
                  <a:pt x="17" y="47"/>
                  <a:pt x="17" y="46"/>
                </a:cubicBezTo>
                <a:cubicBezTo>
                  <a:pt x="17" y="46"/>
                  <a:pt x="17" y="46"/>
                  <a:pt x="16" y="46"/>
                </a:cubicBezTo>
                <a:cubicBezTo>
                  <a:pt x="16" y="46"/>
                  <a:pt x="16" y="45"/>
                  <a:pt x="16" y="45"/>
                </a:cubicBezTo>
                <a:cubicBezTo>
                  <a:pt x="17" y="46"/>
                  <a:pt x="17" y="46"/>
                  <a:pt x="17" y="46"/>
                </a:cubicBezTo>
                <a:cubicBezTo>
                  <a:pt x="17" y="46"/>
                  <a:pt x="18" y="47"/>
                  <a:pt x="18" y="47"/>
                </a:cubicBezTo>
                <a:cubicBezTo>
                  <a:pt x="18" y="47"/>
                  <a:pt x="19" y="47"/>
                  <a:pt x="19" y="47"/>
                </a:cubicBezTo>
                <a:cubicBezTo>
                  <a:pt x="20" y="47"/>
                  <a:pt x="20" y="48"/>
                  <a:pt x="21" y="48"/>
                </a:cubicBezTo>
                <a:cubicBezTo>
                  <a:pt x="21" y="48"/>
                  <a:pt x="21" y="48"/>
                  <a:pt x="21" y="48"/>
                </a:cubicBezTo>
                <a:close/>
                <a:moveTo>
                  <a:pt x="19" y="8"/>
                </a:moveTo>
                <a:cubicBezTo>
                  <a:pt x="19" y="8"/>
                  <a:pt x="19" y="8"/>
                  <a:pt x="19" y="9"/>
                </a:cubicBezTo>
                <a:cubicBezTo>
                  <a:pt x="19" y="9"/>
                  <a:pt x="19" y="9"/>
                  <a:pt x="19" y="9"/>
                </a:cubicBezTo>
                <a:cubicBezTo>
                  <a:pt x="19" y="9"/>
                  <a:pt x="20" y="10"/>
                  <a:pt x="20" y="10"/>
                </a:cubicBezTo>
                <a:cubicBezTo>
                  <a:pt x="20" y="10"/>
                  <a:pt x="19" y="10"/>
                  <a:pt x="19" y="10"/>
                </a:cubicBezTo>
                <a:cubicBezTo>
                  <a:pt x="19" y="10"/>
                  <a:pt x="19" y="10"/>
                  <a:pt x="19" y="10"/>
                </a:cubicBezTo>
                <a:cubicBezTo>
                  <a:pt x="19" y="10"/>
                  <a:pt x="19" y="9"/>
                  <a:pt x="18" y="9"/>
                </a:cubicBezTo>
                <a:cubicBezTo>
                  <a:pt x="18" y="9"/>
                  <a:pt x="18" y="8"/>
                  <a:pt x="18" y="8"/>
                </a:cubicBezTo>
                <a:cubicBezTo>
                  <a:pt x="18" y="9"/>
                  <a:pt x="19" y="10"/>
                  <a:pt x="19" y="10"/>
                </a:cubicBezTo>
                <a:cubicBezTo>
                  <a:pt x="19" y="10"/>
                  <a:pt x="19" y="10"/>
                  <a:pt x="18" y="10"/>
                </a:cubicBezTo>
                <a:cubicBezTo>
                  <a:pt x="18" y="11"/>
                  <a:pt x="18" y="11"/>
                  <a:pt x="18" y="10"/>
                </a:cubicBezTo>
                <a:cubicBezTo>
                  <a:pt x="18" y="10"/>
                  <a:pt x="18" y="10"/>
                  <a:pt x="18" y="10"/>
                </a:cubicBezTo>
                <a:cubicBezTo>
                  <a:pt x="18" y="10"/>
                  <a:pt x="17" y="9"/>
                  <a:pt x="17" y="9"/>
                </a:cubicBezTo>
                <a:cubicBezTo>
                  <a:pt x="17" y="9"/>
                  <a:pt x="17" y="9"/>
                  <a:pt x="17" y="9"/>
                </a:cubicBezTo>
                <a:cubicBezTo>
                  <a:pt x="18" y="8"/>
                  <a:pt x="18" y="8"/>
                  <a:pt x="19" y="8"/>
                </a:cubicBezTo>
                <a:cubicBezTo>
                  <a:pt x="19" y="8"/>
                  <a:pt x="19" y="8"/>
                  <a:pt x="19" y="8"/>
                </a:cubicBezTo>
                <a:close/>
                <a:moveTo>
                  <a:pt x="40" y="41"/>
                </a:moveTo>
                <a:cubicBezTo>
                  <a:pt x="40" y="41"/>
                  <a:pt x="40" y="41"/>
                  <a:pt x="40" y="41"/>
                </a:cubicBezTo>
                <a:cubicBezTo>
                  <a:pt x="40" y="42"/>
                  <a:pt x="40" y="42"/>
                  <a:pt x="40" y="42"/>
                </a:cubicBezTo>
                <a:cubicBezTo>
                  <a:pt x="40" y="43"/>
                  <a:pt x="40" y="43"/>
                  <a:pt x="40" y="44"/>
                </a:cubicBezTo>
                <a:cubicBezTo>
                  <a:pt x="40" y="44"/>
                  <a:pt x="40" y="45"/>
                  <a:pt x="39" y="45"/>
                </a:cubicBezTo>
                <a:cubicBezTo>
                  <a:pt x="39" y="46"/>
                  <a:pt x="39" y="46"/>
                  <a:pt x="38" y="46"/>
                </a:cubicBezTo>
                <a:cubicBezTo>
                  <a:pt x="38" y="46"/>
                  <a:pt x="37" y="46"/>
                  <a:pt x="37" y="47"/>
                </a:cubicBezTo>
                <a:cubicBezTo>
                  <a:pt x="37" y="47"/>
                  <a:pt x="37" y="47"/>
                  <a:pt x="37" y="47"/>
                </a:cubicBezTo>
                <a:cubicBezTo>
                  <a:pt x="37" y="46"/>
                  <a:pt x="37" y="46"/>
                  <a:pt x="37" y="46"/>
                </a:cubicBezTo>
                <a:cubicBezTo>
                  <a:pt x="38" y="46"/>
                  <a:pt x="38" y="46"/>
                  <a:pt x="38" y="46"/>
                </a:cubicBezTo>
                <a:cubicBezTo>
                  <a:pt x="38" y="45"/>
                  <a:pt x="38" y="45"/>
                  <a:pt x="38" y="45"/>
                </a:cubicBezTo>
                <a:cubicBezTo>
                  <a:pt x="39" y="45"/>
                  <a:pt x="39" y="45"/>
                  <a:pt x="39" y="44"/>
                </a:cubicBezTo>
                <a:cubicBezTo>
                  <a:pt x="40" y="44"/>
                  <a:pt x="40" y="43"/>
                  <a:pt x="40" y="43"/>
                </a:cubicBezTo>
                <a:cubicBezTo>
                  <a:pt x="40" y="42"/>
                  <a:pt x="40" y="42"/>
                  <a:pt x="40" y="41"/>
                </a:cubicBezTo>
                <a:cubicBezTo>
                  <a:pt x="40" y="41"/>
                  <a:pt x="40" y="41"/>
                  <a:pt x="40" y="41"/>
                </a:cubicBezTo>
                <a:cubicBezTo>
                  <a:pt x="40" y="41"/>
                  <a:pt x="40" y="41"/>
                  <a:pt x="40" y="41"/>
                </a:cubicBezTo>
                <a:close/>
                <a:moveTo>
                  <a:pt x="27" y="45"/>
                </a:moveTo>
                <a:cubicBezTo>
                  <a:pt x="29" y="44"/>
                  <a:pt x="30" y="44"/>
                  <a:pt x="31" y="44"/>
                </a:cubicBezTo>
                <a:cubicBezTo>
                  <a:pt x="31" y="44"/>
                  <a:pt x="31" y="45"/>
                  <a:pt x="31" y="45"/>
                </a:cubicBezTo>
                <a:cubicBezTo>
                  <a:pt x="30" y="45"/>
                  <a:pt x="30" y="45"/>
                  <a:pt x="30" y="45"/>
                </a:cubicBezTo>
                <a:cubicBezTo>
                  <a:pt x="30" y="45"/>
                  <a:pt x="29" y="45"/>
                  <a:pt x="29" y="45"/>
                </a:cubicBezTo>
                <a:cubicBezTo>
                  <a:pt x="29" y="45"/>
                  <a:pt x="29" y="45"/>
                  <a:pt x="29" y="45"/>
                </a:cubicBezTo>
                <a:cubicBezTo>
                  <a:pt x="29" y="44"/>
                  <a:pt x="29" y="44"/>
                  <a:pt x="29" y="44"/>
                </a:cubicBezTo>
                <a:cubicBezTo>
                  <a:pt x="29" y="45"/>
                  <a:pt x="29" y="45"/>
                  <a:pt x="29" y="45"/>
                </a:cubicBezTo>
                <a:cubicBezTo>
                  <a:pt x="29" y="45"/>
                  <a:pt x="29" y="45"/>
                  <a:pt x="28" y="45"/>
                </a:cubicBezTo>
                <a:cubicBezTo>
                  <a:pt x="28" y="45"/>
                  <a:pt x="28" y="45"/>
                  <a:pt x="28" y="45"/>
                </a:cubicBezTo>
                <a:cubicBezTo>
                  <a:pt x="27" y="45"/>
                  <a:pt x="27" y="45"/>
                  <a:pt x="27" y="45"/>
                </a:cubicBezTo>
                <a:cubicBezTo>
                  <a:pt x="27" y="45"/>
                  <a:pt x="27" y="45"/>
                  <a:pt x="27" y="45"/>
                </a:cubicBezTo>
                <a:close/>
                <a:moveTo>
                  <a:pt x="12" y="35"/>
                </a:moveTo>
                <a:cubicBezTo>
                  <a:pt x="12" y="35"/>
                  <a:pt x="11" y="34"/>
                  <a:pt x="11" y="33"/>
                </a:cubicBezTo>
                <a:cubicBezTo>
                  <a:pt x="11" y="33"/>
                  <a:pt x="11" y="33"/>
                  <a:pt x="11" y="33"/>
                </a:cubicBezTo>
                <a:cubicBezTo>
                  <a:pt x="12" y="33"/>
                  <a:pt x="12" y="33"/>
                  <a:pt x="13" y="33"/>
                </a:cubicBezTo>
                <a:cubicBezTo>
                  <a:pt x="13" y="34"/>
                  <a:pt x="13" y="35"/>
                  <a:pt x="12" y="35"/>
                </a:cubicBezTo>
                <a:cubicBezTo>
                  <a:pt x="12" y="35"/>
                  <a:pt x="12" y="35"/>
                  <a:pt x="12" y="35"/>
                </a:cubicBezTo>
                <a:close/>
                <a:moveTo>
                  <a:pt x="41" y="19"/>
                </a:moveTo>
                <a:cubicBezTo>
                  <a:pt x="40" y="19"/>
                  <a:pt x="40" y="19"/>
                  <a:pt x="39" y="19"/>
                </a:cubicBezTo>
                <a:cubicBezTo>
                  <a:pt x="39" y="19"/>
                  <a:pt x="39" y="20"/>
                  <a:pt x="39" y="19"/>
                </a:cubicBezTo>
                <a:cubicBezTo>
                  <a:pt x="39" y="19"/>
                  <a:pt x="38" y="19"/>
                  <a:pt x="38" y="19"/>
                </a:cubicBezTo>
                <a:cubicBezTo>
                  <a:pt x="38" y="19"/>
                  <a:pt x="38" y="19"/>
                  <a:pt x="38" y="19"/>
                </a:cubicBezTo>
                <a:cubicBezTo>
                  <a:pt x="38" y="19"/>
                  <a:pt x="38" y="19"/>
                  <a:pt x="39" y="19"/>
                </a:cubicBezTo>
                <a:cubicBezTo>
                  <a:pt x="39" y="18"/>
                  <a:pt x="39" y="18"/>
                  <a:pt x="39" y="18"/>
                </a:cubicBezTo>
                <a:cubicBezTo>
                  <a:pt x="39" y="18"/>
                  <a:pt x="39" y="18"/>
                  <a:pt x="39" y="18"/>
                </a:cubicBezTo>
                <a:cubicBezTo>
                  <a:pt x="39" y="18"/>
                  <a:pt x="39" y="18"/>
                  <a:pt x="40" y="17"/>
                </a:cubicBezTo>
                <a:cubicBezTo>
                  <a:pt x="40" y="17"/>
                  <a:pt x="40" y="17"/>
                  <a:pt x="40" y="17"/>
                </a:cubicBezTo>
                <a:cubicBezTo>
                  <a:pt x="40" y="18"/>
                  <a:pt x="40" y="18"/>
                  <a:pt x="40" y="19"/>
                </a:cubicBezTo>
                <a:cubicBezTo>
                  <a:pt x="40" y="19"/>
                  <a:pt x="41" y="19"/>
                  <a:pt x="41" y="19"/>
                </a:cubicBezTo>
                <a:cubicBezTo>
                  <a:pt x="41" y="19"/>
                  <a:pt x="41" y="19"/>
                  <a:pt x="41" y="19"/>
                </a:cubicBezTo>
                <a:cubicBezTo>
                  <a:pt x="41" y="19"/>
                  <a:pt x="41" y="19"/>
                  <a:pt x="41" y="19"/>
                </a:cubicBezTo>
                <a:close/>
                <a:moveTo>
                  <a:pt x="38" y="36"/>
                </a:moveTo>
                <a:cubicBezTo>
                  <a:pt x="38" y="36"/>
                  <a:pt x="37" y="35"/>
                  <a:pt x="37" y="34"/>
                </a:cubicBezTo>
                <a:cubicBezTo>
                  <a:pt x="38" y="34"/>
                  <a:pt x="39" y="34"/>
                  <a:pt x="40" y="34"/>
                </a:cubicBezTo>
                <a:cubicBezTo>
                  <a:pt x="39" y="35"/>
                  <a:pt x="39" y="36"/>
                  <a:pt x="38" y="36"/>
                </a:cubicBezTo>
                <a:cubicBezTo>
                  <a:pt x="38" y="36"/>
                  <a:pt x="38" y="36"/>
                  <a:pt x="38" y="36"/>
                </a:cubicBezTo>
                <a:close/>
                <a:moveTo>
                  <a:pt x="46" y="18"/>
                </a:moveTo>
                <a:cubicBezTo>
                  <a:pt x="46" y="18"/>
                  <a:pt x="46" y="18"/>
                  <a:pt x="46" y="18"/>
                </a:cubicBezTo>
                <a:cubicBezTo>
                  <a:pt x="46" y="18"/>
                  <a:pt x="46" y="18"/>
                  <a:pt x="46" y="19"/>
                </a:cubicBezTo>
                <a:cubicBezTo>
                  <a:pt x="46" y="19"/>
                  <a:pt x="47" y="19"/>
                  <a:pt x="47" y="19"/>
                </a:cubicBezTo>
                <a:cubicBezTo>
                  <a:pt x="47" y="19"/>
                  <a:pt x="47" y="20"/>
                  <a:pt x="47" y="20"/>
                </a:cubicBezTo>
                <a:cubicBezTo>
                  <a:pt x="47" y="20"/>
                  <a:pt x="47" y="20"/>
                  <a:pt x="47" y="20"/>
                </a:cubicBezTo>
                <a:cubicBezTo>
                  <a:pt x="47" y="20"/>
                  <a:pt x="48" y="21"/>
                  <a:pt x="48" y="21"/>
                </a:cubicBezTo>
                <a:cubicBezTo>
                  <a:pt x="48" y="21"/>
                  <a:pt x="48" y="21"/>
                  <a:pt x="48" y="22"/>
                </a:cubicBezTo>
                <a:cubicBezTo>
                  <a:pt x="48" y="22"/>
                  <a:pt x="48" y="22"/>
                  <a:pt x="48" y="22"/>
                </a:cubicBezTo>
                <a:cubicBezTo>
                  <a:pt x="48" y="22"/>
                  <a:pt x="48" y="22"/>
                  <a:pt x="48" y="22"/>
                </a:cubicBezTo>
                <a:cubicBezTo>
                  <a:pt x="48" y="22"/>
                  <a:pt x="48" y="22"/>
                  <a:pt x="48" y="22"/>
                </a:cubicBezTo>
                <a:cubicBezTo>
                  <a:pt x="48" y="23"/>
                  <a:pt x="48" y="23"/>
                  <a:pt x="48" y="23"/>
                </a:cubicBezTo>
                <a:cubicBezTo>
                  <a:pt x="48" y="24"/>
                  <a:pt x="47" y="24"/>
                  <a:pt x="47" y="24"/>
                </a:cubicBezTo>
                <a:cubicBezTo>
                  <a:pt x="47" y="25"/>
                  <a:pt x="47" y="25"/>
                  <a:pt x="47" y="25"/>
                </a:cubicBezTo>
                <a:cubicBezTo>
                  <a:pt x="47" y="25"/>
                  <a:pt x="47" y="25"/>
                  <a:pt x="47" y="25"/>
                </a:cubicBezTo>
                <a:cubicBezTo>
                  <a:pt x="47" y="25"/>
                  <a:pt x="47" y="25"/>
                  <a:pt x="47" y="25"/>
                </a:cubicBezTo>
                <a:cubicBezTo>
                  <a:pt x="48" y="24"/>
                  <a:pt x="48" y="23"/>
                  <a:pt x="48" y="22"/>
                </a:cubicBezTo>
                <a:cubicBezTo>
                  <a:pt x="48" y="22"/>
                  <a:pt x="48" y="21"/>
                  <a:pt x="48" y="21"/>
                </a:cubicBezTo>
                <a:cubicBezTo>
                  <a:pt x="48" y="20"/>
                  <a:pt x="47" y="19"/>
                  <a:pt x="47" y="19"/>
                </a:cubicBezTo>
                <a:cubicBezTo>
                  <a:pt x="47" y="18"/>
                  <a:pt x="46" y="18"/>
                  <a:pt x="46" y="18"/>
                </a:cubicBezTo>
                <a:close/>
                <a:moveTo>
                  <a:pt x="8" y="28"/>
                </a:moveTo>
                <a:cubicBezTo>
                  <a:pt x="8" y="28"/>
                  <a:pt x="8" y="28"/>
                  <a:pt x="9" y="28"/>
                </a:cubicBezTo>
                <a:cubicBezTo>
                  <a:pt x="9" y="28"/>
                  <a:pt x="8" y="28"/>
                  <a:pt x="8" y="28"/>
                </a:cubicBezTo>
                <a:cubicBezTo>
                  <a:pt x="8" y="28"/>
                  <a:pt x="8" y="28"/>
                  <a:pt x="8" y="28"/>
                </a:cubicBezTo>
                <a:cubicBezTo>
                  <a:pt x="8" y="28"/>
                  <a:pt x="8" y="28"/>
                  <a:pt x="7" y="29"/>
                </a:cubicBezTo>
                <a:cubicBezTo>
                  <a:pt x="7" y="29"/>
                  <a:pt x="8" y="29"/>
                  <a:pt x="8" y="29"/>
                </a:cubicBezTo>
                <a:cubicBezTo>
                  <a:pt x="8" y="29"/>
                  <a:pt x="8" y="29"/>
                  <a:pt x="8" y="29"/>
                </a:cubicBezTo>
                <a:cubicBezTo>
                  <a:pt x="9" y="29"/>
                  <a:pt x="9" y="29"/>
                  <a:pt x="9" y="29"/>
                </a:cubicBezTo>
                <a:cubicBezTo>
                  <a:pt x="9" y="29"/>
                  <a:pt x="9" y="29"/>
                  <a:pt x="9" y="29"/>
                </a:cubicBezTo>
                <a:cubicBezTo>
                  <a:pt x="9" y="29"/>
                  <a:pt x="9" y="29"/>
                  <a:pt x="9" y="29"/>
                </a:cubicBezTo>
                <a:cubicBezTo>
                  <a:pt x="9" y="29"/>
                  <a:pt x="8" y="30"/>
                  <a:pt x="8" y="30"/>
                </a:cubicBezTo>
                <a:cubicBezTo>
                  <a:pt x="8" y="30"/>
                  <a:pt x="8" y="30"/>
                  <a:pt x="7" y="30"/>
                </a:cubicBezTo>
                <a:cubicBezTo>
                  <a:pt x="7" y="29"/>
                  <a:pt x="7" y="28"/>
                  <a:pt x="7" y="27"/>
                </a:cubicBezTo>
                <a:cubicBezTo>
                  <a:pt x="7" y="27"/>
                  <a:pt x="7" y="27"/>
                  <a:pt x="7" y="27"/>
                </a:cubicBezTo>
                <a:cubicBezTo>
                  <a:pt x="7" y="27"/>
                  <a:pt x="7" y="27"/>
                  <a:pt x="7" y="27"/>
                </a:cubicBezTo>
                <a:cubicBezTo>
                  <a:pt x="7" y="27"/>
                  <a:pt x="8" y="27"/>
                  <a:pt x="8" y="27"/>
                </a:cubicBezTo>
                <a:cubicBezTo>
                  <a:pt x="8" y="27"/>
                  <a:pt x="8" y="27"/>
                  <a:pt x="8" y="27"/>
                </a:cubicBezTo>
                <a:cubicBezTo>
                  <a:pt x="8" y="27"/>
                  <a:pt x="8" y="27"/>
                  <a:pt x="8" y="27"/>
                </a:cubicBezTo>
                <a:cubicBezTo>
                  <a:pt x="8" y="27"/>
                  <a:pt x="8" y="27"/>
                  <a:pt x="8" y="27"/>
                </a:cubicBezTo>
                <a:cubicBezTo>
                  <a:pt x="8" y="27"/>
                  <a:pt x="8" y="28"/>
                  <a:pt x="8" y="28"/>
                </a:cubicBezTo>
                <a:cubicBezTo>
                  <a:pt x="7" y="28"/>
                  <a:pt x="7" y="28"/>
                  <a:pt x="7" y="28"/>
                </a:cubicBezTo>
                <a:cubicBezTo>
                  <a:pt x="7" y="28"/>
                  <a:pt x="7" y="28"/>
                  <a:pt x="7" y="28"/>
                </a:cubicBezTo>
                <a:cubicBezTo>
                  <a:pt x="7" y="28"/>
                  <a:pt x="7" y="28"/>
                  <a:pt x="7" y="28"/>
                </a:cubicBezTo>
                <a:cubicBezTo>
                  <a:pt x="8" y="28"/>
                  <a:pt x="8" y="28"/>
                  <a:pt x="8" y="28"/>
                </a:cubicBezTo>
                <a:cubicBezTo>
                  <a:pt x="8" y="28"/>
                  <a:pt x="8" y="28"/>
                  <a:pt x="8" y="28"/>
                </a:cubicBezTo>
                <a:close/>
                <a:moveTo>
                  <a:pt x="16" y="10"/>
                </a:moveTo>
                <a:cubicBezTo>
                  <a:pt x="16" y="10"/>
                  <a:pt x="16" y="10"/>
                  <a:pt x="16" y="10"/>
                </a:cubicBezTo>
                <a:cubicBezTo>
                  <a:pt x="17" y="11"/>
                  <a:pt x="17" y="11"/>
                  <a:pt x="17" y="11"/>
                </a:cubicBezTo>
                <a:cubicBezTo>
                  <a:pt x="17" y="11"/>
                  <a:pt x="17" y="11"/>
                  <a:pt x="17" y="11"/>
                </a:cubicBezTo>
                <a:cubicBezTo>
                  <a:pt x="17" y="11"/>
                  <a:pt x="17" y="11"/>
                  <a:pt x="17" y="11"/>
                </a:cubicBezTo>
                <a:cubicBezTo>
                  <a:pt x="16" y="11"/>
                  <a:pt x="16" y="10"/>
                  <a:pt x="15" y="10"/>
                </a:cubicBezTo>
                <a:cubicBezTo>
                  <a:pt x="16" y="10"/>
                  <a:pt x="16" y="10"/>
                  <a:pt x="16" y="10"/>
                </a:cubicBezTo>
                <a:cubicBezTo>
                  <a:pt x="16" y="9"/>
                  <a:pt x="17" y="9"/>
                  <a:pt x="17" y="9"/>
                </a:cubicBezTo>
                <a:cubicBezTo>
                  <a:pt x="17" y="9"/>
                  <a:pt x="17" y="9"/>
                  <a:pt x="17" y="9"/>
                </a:cubicBezTo>
                <a:cubicBezTo>
                  <a:pt x="17" y="9"/>
                  <a:pt x="17" y="10"/>
                  <a:pt x="17" y="10"/>
                </a:cubicBezTo>
                <a:cubicBezTo>
                  <a:pt x="17" y="10"/>
                  <a:pt x="18" y="10"/>
                  <a:pt x="18" y="11"/>
                </a:cubicBezTo>
                <a:cubicBezTo>
                  <a:pt x="18" y="11"/>
                  <a:pt x="18" y="11"/>
                  <a:pt x="18" y="11"/>
                </a:cubicBezTo>
                <a:cubicBezTo>
                  <a:pt x="18" y="11"/>
                  <a:pt x="18" y="11"/>
                  <a:pt x="17" y="11"/>
                </a:cubicBezTo>
                <a:cubicBezTo>
                  <a:pt x="17" y="11"/>
                  <a:pt x="17" y="11"/>
                  <a:pt x="17" y="11"/>
                </a:cubicBezTo>
                <a:cubicBezTo>
                  <a:pt x="17" y="10"/>
                  <a:pt x="17" y="10"/>
                  <a:pt x="16" y="10"/>
                </a:cubicBezTo>
                <a:cubicBezTo>
                  <a:pt x="16" y="10"/>
                  <a:pt x="16" y="9"/>
                  <a:pt x="16" y="10"/>
                </a:cubicBezTo>
                <a:cubicBezTo>
                  <a:pt x="16" y="10"/>
                  <a:pt x="16" y="10"/>
                  <a:pt x="16" y="10"/>
                </a:cubicBezTo>
                <a:close/>
                <a:moveTo>
                  <a:pt x="38" y="7"/>
                </a:moveTo>
                <a:cubicBezTo>
                  <a:pt x="38" y="7"/>
                  <a:pt x="38" y="7"/>
                  <a:pt x="38" y="7"/>
                </a:cubicBezTo>
                <a:cubicBezTo>
                  <a:pt x="39" y="6"/>
                  <a:pt x="39" y="6"/>
                  <a:pt x="40" y="7"/>
                </a:cubicBezTo>
                <a:cubicBezTo>
                  <a:pt x="40" y="7"/>
                  <a:pt x="40" y="7"/>
                  <a:pt x="40" y="7"/>
                </a:cubicBezTo>
                <a:cubicBezTo>
                  <a:pt x="40" y="7"/>
                  <a:pt x="41" y="8"/>
                  <a:pt x="41" y="8"/>
                </a:cubicBezTo>
                <a:cubicBezTo>
                  <a:pt x="41" y="8"/>
                  <a:pt x="41" y="9"/>
                  <a:pt x="41" y="10"/>
                </a:cubicBezTo>
                <a:cubicBezTo>
                  <a:pt x="41" y="10"/>
                  <a:pt x="41" y="10"/>
                  <a:pt x="41" y="10"/>
                </a:cubicBezTo>
                <a:cubicBezTo>
                  <a:pt x="41" y="10"/>
                  <a:pt x="41" y="10"/>
                  <a:pt x="41" y="10"/>
                </a:cubicBezTo>
                <a:cubicBezTo>
                  <a:pt x="41" y="10"/>
                  <a:pt x="41" y="11"/>
                  <a:pt x="41" y="11"/>
                </a:cubicBezTo>
                <a:cubicBezTo>
                  <a:pt x="41" y="10"/>
                  <a:pt x="41" y="9"/>
                  <a:pt x="40" y="8"/>
                </a:cubicBezTo>
                <a:cubicBezTo>
                  <a:pt x="40" y="7"/>
                  <a:pt x="39" y="7"/>
                  <a:pt x="38" y="7"/>
                </a:cubicBezTo>
                <a:cubicBezTo>
                  <a:pt x="38" y="7"/>
                  <a:pt x="38" y="7"/>
                  <a:pt x="38" y="7"/>
                </a:cubicBezTo>
                <a:close/>
                <a:moveTo>
                  <a:pt x="25" y="48"/>
                </a:moveTo>
                <a:cubicBezTo>
                  <a:pt x="26" y="48"/>
                  <a:pt x="26" y="48"/>
                  <a:pt x="27" y="49"/>
                </a:cubicBezTo>
                <a:cubicBezTo>
                  <a:pt x="27" y="49"/>
                  <a:pt x="27" y="48"/>
                  <a:pt x="27" y="49"/>
                </a:cubicBezTo>
                <a:cubicBezTo>
                  <a:pt x="28" y="49"/>
                  <a:pt x="28" y="48"/>
                  <a:pt x="29" y="48"/>
                </a:cubicBezTo>
                <a:cubicBezTo>
                  <a:pt x="29" y="48"/>
                  <a:pt x="30" y="48"/>
                  <a:pt x="30" y="47"/>
                </a:cubicBezTo>
                <a:cubicBezTo>
                  <a:pt x="31" y="47"/>
                  <a:pt x="31" y="47"/>
                  <a:pt x="31" y="47"/>
                </a:cubicBezTo>
                <a:cubicBezTo>
                  <a:pt x="30" y="49"/>
                  <a:pt x="27" y="50"/>
                  <a:pt x="25" y="48"/>
                </a:cubicBezTo>
                <a:cubicBezTo>
                  <a:pt x="25" y="48"/>
                  <a:pt x="25" y="48"/>
                  <a:pt x="25" y="48"/>
                </a:cubicBezTo>
                <a:close/>
                <a:moveTo>
                  <a:pt x="13" y="39"/>
                </a:moveTo>
                <a:cubicBezTo>
                  <a:pt x="13" y="39"/>
                  <a:pt x="13" y="39"/>
                  <a:pt x="13" y="39"/>
                </a:cubicBezTo>
                <a:cubicBezTo>
                  <a:pt x="13" y="39"/>
                  <a:pt x="13" y="38"/>
                  <a:pt x="14" y="38"/>
                </a:cubicBezTo>
                <a:cubicBezTo>
                  <a:pt x="14" y="38"/>
                  <a:pt x="14" y="38"/>
                  <a:pt x="13" y="38"/>
                </a:cubicBezTo>
                <a:cubicBezTo>
                  <a:pt x="13" y="38"/>
                  <a:pt x="13" y="38"/>
                  <a:pt x="13" y="38"/>
                </a:cubicBezTo>
                <a:cubicBezTo>
                  <a:pt x="13" y="38"/>
                  <a:pt x="13" y="38"/>
                  <a:pt x="12" y="39"/>
                </a:cubicBezTo>
                <a:cubicBezTo>
                  <a:pt x="12" y="38"/>
                  <a:pt x="12" y="38"/>
                  <a:pt x="12" y="38"/>
                </a:cubicBezTo>
                <a:cubicBezTo>
                  <a:pt x="12" y="38"/>
                  <a:pt x="13" y="37"/>
                  <a:pt x="13" y="37"/>
                </a:cubicBezTo>
                <a:cubicBezTo>
                  <a:pt x="13" y="37"/>
                  <a:pt x="13" y="37"/>
                  <a:pt x="13" y="37"/>
                </a:cubicBezTo>
                <a:cubicBezTo>
                  <a:pt x="13" y="37"/>
                  <a:pt x="13" y="37"/>
                  <a:pt x="13" y="37"/>
                </a:cubicBezTo>
                <a:cubicBezTo>
                  <a:pt x="14" y="38"/>
                  <a:pt x="14" y="38"/>
                  <a:pt x="14" y="38"/>
                </a:cubicBezTo>
                <a:cubicBezTo>
                  <a:pt x="14" y="38"/>
                  <a:pt x="14" y="38"/>
                  <a:pt x="14" y="38"/>
                </a:cubicBezTo>
                <a:cubicBezTo>
                  <a:pt x="14" y="39"/>
                  <a:pt x="14" y="39"/>
                  <a:pt x="13" y="39"/>
                </a:cubicBezTo>
                <a:cubicBezTo>
                  <a:pt x="13" y="39"/>
                  <a:pt x="13" y="39"/>
                  <a:pt x="13" y="39"/>
                </a:cubicBezTo>
                <a:close/>
                <a:moveTo>
                  <a:pt x="36" y="7"/>
                </a:moveTo>
                <a:cubicBezTo>
                  <a:pt x="36" y="6"/>
                  <a:pt x="36" y="6"/>
                  <a:pt x="36" y="6"/>
                </a:cubicBezTo>
                <a:cubicBezTo>
                  <a:pt x="36" y="6"/>
                  <a:pt x="36" y="5"/>
                  <a:pt x="35" y="5"/>
                </a:cubicBezTo>
                <a:cubicBezTo>
                  <a:pt x="35" y="5"/>
                  <a:pt x="35" y="5"/>
                  <a:pt x="35" y="5"/>
                </a:cubicBezTo>
                <a:cubicBezTo>
                  <a:pt x="35" y="5"/>
                  <a:pt x="35" y="5"/>
                  <a:pt x="35" y="5"/>
                </a:cubicBezTo>
                <a:cubicBezTo>
                  <a:pt x="34" y="5"/>
                  <a:pt x="34" y="4"/>
                  <a:pt x="33" y="4"/>
                </a:cubicBezTo>
                <a:cubicBezTo>
                  <a:pt x="33" y="4"/>
                  <a:pt x="33" y="4"/>
                  <a:pt x="32" y="4"/>
                </a:cubicBezTo>
                <a:cubicBezTo>
                  <a:pt x="32" y="4"/>
                  <a:pt x="32" y="4"/>
                  <a:pt x="32" y="4"/>
                </a:cubicBezTo>
                <a:cubicBezTo>
                  <a:pt x="32" y="4"/>
                  <a:pt x="32" y="4"/>
                  <a:pt x="32" y="4"/>
                </a:cubicBezTo>
                <a:cubicBezTo>
                  <a:pt x="32" y="4"/>
                  <a:pt x="32" y="4"/>
                  <a:pt x="33" y="4"/>
                </a:cubicBezTo>
                <a:cubicBezTo>
                  <a:pt x="33" y="4"/>
                  <a:pt x="33" y="4"/>
                  <a:pt x="34" y="4"/>
                </a:cubicBezTo>
                <a:cubicBezTo>
                  <a:pt x="34" y="4"/>
                  <a:pt x="35" y="4"/>
                  <a:pt x="35" y="4"/>
                </a:cubicBezTo>
                <a:cubicBezTo>
                  <a:pt x="36" y="5"/>
                  <a:pt x="36" y="5"/>
                  <a:pt x="36" y="6"/>
                </a:cubicBezTo>
                <a:cubicBezTo>
                  <a:pt x="37" y="6"/>
                  <a:pt x="37" y="6"/>
                  <a:pt x="37" y="7"/>
                </a:cubicBezTo>
                <a:cubicBezTo>
                  <a:pt x="37" y="7"/>
                  <a:pt x="36" y="7"/>
                  <a:pt x="36" y="7"/>
                </a:cubicBezTo>
                <a:cubicBezTo>
                  <a:pt x="36" y="7"/>
                  <a:pt x="36" y="7"/>
                  <a:pt x="36" y="7"/>
                </a:cubicBezTo>
                <a:close/>
                <a:moveTo>
                  <a:pt x="14" y="37"/>
                </a:moveTo>
                <a:cubicBezTo>
                  <a:pt x="14" y="37"/>
                  <a:pt x="14" y="37"/>
                  <a:pt x="14" y="37"/>
                </a:cubicBezTo>
                <a:cubicBezTo>
                  <a:pt x="14" y="37"/>
                  <a:pt x="14" y="37"/>
                  <a:pt x="15" y="37"/>
                </a:cubicBezTo>
                <a:cubicBezTo>
                  <a:pt x="15" y="36"/>
                  <a:pt x="15" y="36"/>
                  <a:pt x="15" y="36"/>
                </a:cubicBezTo>
                <a:cubicBezTo>
                  <a:pt x="15" y="35"/>
                  <a:pt x="15" y="35"/>
                  <a:pt x="15" y="35"/>
                </a:cubicBezTo>
                <a:cubicBezTo>
                  <a:pt x="14" y="35"/>
                  <a:pt x="14" y="35"/>
                  <a:pt x="13" y="35"/>
                </a:cubicBezTo>
                <a:cubicBezTo>
                  <a:pt x="13" y="36"/>
                  <a:pt x="13" y="36"/>
                  <a:pt x="13" y="36"/>
                </a:cubicBezTo>
                <a:cubicBezTo>
                  <a:pt x="13" y="36"/>
                  <a:pt x="13" y="36"/>
                  <a:pt x="13" y="36"/>
                </a:cubicBezTo>
                <a:cubicBezTo>
                  <a:pt x="13" y="36"/>
                  <a:pt x="14" y="37"/>
                  <a:pt x="14" y="37"/>
                </a:cubicBezTo>
                <a:close/>
                <a:moveTo>
                  <a:pt x="14" y="14"/>
                </a:moveTo>
                <a:cubicBezTo>
                  <a:pt x="14" y="14"/>
                  <a:pt x="15" y="13"/>
                  <a:pt x="15" y="13"/>
                </a:cubicBezTo>
                <a:cubicBezTo>
                  <a:pt x="15" y="13"/>
                  <a:pt x="15" y="13"/>
                  <a:pt x="15" y="13"/>
                </a:cubicBezTo>
                <a:cubicBezTo>
                  <a:pt x="16" y="13"/>
                  <a:pt x="16" y="14"/>
                  <a:pt x="16" y="15"/>
                </a:cubicBezTo>
                <a:cubicBezTo>
                  <a:pt x="15" y="15"/>
                  <a:pt x="15" y="14"/>
                  <a:pt x="14" y="14"/>
                </a:cubicBezTo>
                <a:cubicBezTo>
                  <a:pt x="14" y="14"/>
                  <a:pt x="14" y="14"/>
                  <a:pt x="14" y="14"/>
                </a:cubicBezTo>
                <a:close/>
                <a:moveTo>
                  <a:pt x="9" y="28"/>
                </a:moveTo>
                <a:cubicBezTo>
                  <a:pt x="9" y="28"/>
                  <a:pt x="9" y="28"/>
                  <a:pt x="9" y="28"/>
                </a:cubicBezTo>
                <a:cubicBezTo>
                  <a:pt x="9" y="28"/>
                  <a:pt x="9" y="28"/>
                  <a:pt x="9" y="28"/>
                </a:cubicBezTo>
                <a:cubicBezTo>
                  <a:pt x="9" y="28"/>
                  <a:pt x="9" y="28"/>
                  <a:pt x="10" y="28"/>
                </a:cubicBezTo>
                <a:cubicBezTo>
                  <a:pt x="10" y="28"/>
                  <a:pt x="11" y="29"/>
                  <a:pt x="11" y="29"/>
                </a:cubicBezTo>
                <a:cubicBezTo>
                  <a:pt x="11" y="29"/>
                  <a:pt x="11" y="29"/>
                  <a:pt x="11" y="29"/>
                </a:cubicBezTo>
                <a:cubicBezTo>
                  <a:pt x="11" y="29"/>
                  <a:pt x="11" y="29"/>
                  <a:pt x="11" y="29"/>
                </a:cubicBezTo>
                <a:cubicBezTo>
                  <a:pt x="11" y="29"/>
                  <a:pt x="11" y="29"/>
                  <a:pt x="11" y="30"/>
                </a:cubicBezTo>
                <a:cubicBezTo>
                  <a:pt x="10" y="30"/>
                  <a:pt x="10" y="30"/>
                  <a:pt x="10" y="30"/>
                </a:cubicBezTo>
                <a:cubicBezTo>
                  <a:pt x="10" y="30"/>
                  <a:pt x="10" y="30"/>
                  <a:pt x="10" y="30"/>
                </a:cubicBezTo>
                <a:cubicBezTo>
                  <a:pt x="10" y="30"/>
                  <a:pt x="10" y="30"/>
                  <a:pt x="10" y="30"/>
                </a:cubicBezTo>
                <a:cubicBezTo>
                  <a:pt x="10" y="30"/>
                  <a:pt x="10" y="30"/>
                  <a:pt x="10" y="30"/>
                </a:cubicBezTo>
                <a:cubicBezTo>
                  <a:pt x="9" y="30"/>
                  <a:pt x="9" y="29"/>
                  <a:pt x="9" y="29"/>
                </a:cubicBezTo>
                <a:cubicBezTo>
                  <a:pt x="9" y="29"/>
                  <a:pt x="9" y="29"/>
                  <a:pt x="9" y="29"/>
                </a:cubicBezTo>
                <a:cubicBezTo>
                  <a:pt x="9" y="29"/>
                  <a:pt x="9" y="29"/>
                  <a:pt x="9" y="29"/>
                </a:cubicBezTo>
                <a:cubicBezTo>
                  <a:pt x="9" y="28"/>
                  <a:pt x="9" y="28"/>
                  <a:pt x="9" y="28"/>
                </a:cubicBezTo>
                <a:cubicBezTo>
                  <a:pt x="9" y="28"/>
                  <a:pt x="9" y="28"/>
                  <a:pt x="9" y="28"/>
                </a:cubicBezTo>
                <a:close/>
                <a:moveTo>
                  <a:pt x="12" y="31"/>
                </a:moveTo>
                <a:cubicBezTo>
                  <a:pt x="12" y="32"/>
                  <a:pt x="11" y="32"/>
                  <a:pt x="11" y="33"/>
                </a:cubicBezTo>
                <a:cubicBezTo>
                  <a:pt x="11" y="33"/>
                  <a:pt x="11" y="33"/>
                  <a:pt x="11" y="33"/>
                </a:cubicBezTo>
                <a:cubicBezTo>
                  <a:pt x="11" y="33"/>
                  <a:pt x="10" y="32"/>
                  <a:pt x="10" y="32"/>
                </a:cubicBezTo>
                <a:cubicBezTo>
                  <a:pt x="10" y="32"/>
                  <a:pt x="10" y="31"/>
                  <a:pt x="10" y="31"/>
                </a:cubicBezTo>
                <a:cubicBezTo>
                  <a:pt x="10" y="31"/>
                  <a:pt x="10" y="31"/>
                  <a:pt x="10" y="31"/>
                </a:cubicBezTo>
                <a:cubicBezTo>
                  <a:pt x="10" y="31"/>
                  <a:pt x="10" y="31"/>
                  <a:pt x="10" y="31"/>
                </a:cubicBezTo>
                <a:cubicBezTo>
                  <a:pt x="10" y="31"/>
                  <a:pt x="11" y="31"/>
                  <a:pt x="11" y="31"/>
                </a:cubicBezTo>
                <a:cubicBezTo>
                  <a:pt x="11" y="31"/>
                  <a:pt x="12" y="31"/>
                  <a:pt x="12" y="31"/>
                </a:cubicBezTo>
                <a:cubicBezTo>
                  <a:pt x="12" y="31"/>
                  <a:pt x="12" y="31"/>
                  <a:pt x="12" y="31"/>
                </a:cubicBezTo>
                <a:cubicBezTo>
                  <a:pt x="12" y="31"/>
                  <a:pt x="12" y="31"/>
                  <a:pt x="12" y="31"/>
                </a:cubicBezTo>
                <a:close/>
                <a:moveTo>
                  <a:pt x="24" y="42"/>
                </a:moveTo>
                <a:cubicBezTo>
                  <a:pt x="23" y="42"/>
                  <a:pt x="22" y="42"/>
                  <a:pt x="22" y="41"/>
                </a:cubicBezTo>
                <a:cubicBezTo>
                  <a:pt x="22" y="41"/>
                  <a:pt x="23" y="40"/>
                  <a:pt x="23" y="40"/>
                </a:cubicBezTo>
                <a:cubicBezTo>
                  <a:pt x="23" y="40"/>
                  <a:pt x="24" y="41"/>
                  <a:pt x="24" y="42"/>
                </a:cubicBezTo>
                <a:cubicBezTo>
                  <a:pt x="24" y="42"/>
                  <a:pt x="24" y="42"/>
                  <a:pt x="24" y="42"/>
                </a:cubicBezTo>
                <a:close/>
                <a:moveTo>
                  <a:pt x="38" y="15"/>
                </a:moveTo>
                <a:cubicBezTo>
                  <a:pt x="38" y="15"/>
                  <a:pt x="38" y="15"/>
                  <a:pt x="38" y="15"/>
                </a:cubicBezTo>
                <a:cubicBezTo>
                  <a:pt x="38" y="16"/>
                  <a:pt x="37" y="16"/>
                  <a:pt x="37" y="17"/>
                </a:cubicBezTo>
                <a:cubicBezTo>
                  <a:pt x="37" y="17"/>
                  <a:pt x="37" y="17"/>
                  <a:pt x="37" y="17"/>
                </a:cubicBezTo>
                <a:cubicBezTo>
                  <a:pt x="37" y="17"/>
                  <a:pt x="38" y="17"/>
                  <a:pt x="38" y="17"/>
                </a:cubicBezTo>
                <a:cubicBezTo>
                  <a:pt x="39" y="17"/>
                  <a:pt x="39" y="17"/>
                  <a:pt x="39" y="17"/>
                </a:cubicBezTo>
                <a:cubicBezTo>
                  <a:pt x="39" y="16"/>
                  <a:pt x="38" y="15"/>
                  <a:pt x="38" y="15"/>
                </a:cubicBezTo>
                <a:close/>
                <a:moveTo>
                  <a:pt x="48" y="28"/>
                </a:moveTo>
                <a:cubicBezTo>
                  <a:pt x="48" y="28"/>
                  <a:pt x="48" y="29"/>
                  <a:pt x="48" y="29"/>
                </a:cubicBezTo>
                <a:cubicBezTo>
                  <a:pt x="48" y="30"/>
                  <a:pt x="48" y="30"/>
                  <a:pt x="48" y="31"/>
                </a:cubicBezTo>
                <a:cubicBezTo>
                  <a:pt x="48" y="31"/>
                  <a:pt x="48" y="31"/>
                  <a:pt x="48" y="32"/>
                </a:cubicBezTo>
                <a:cubicBezTo>
                  <a:pt x="47" y="32"/>
                  <a:pt x="47" y="32"/>
                  <a:pt x="47" y="32"/>
                </a:cubicBezTo>
                <a:cubicBezTo>
                  <a:pt x="47" y="33"/>
                  <a:pt x="46" y="33"/>
                  <a:pt x="46" y="33"/>
                </a:cubicBezTo>
                <a:cubicBezTo>
                  <a:pt x="46" y="33"/>
                  <a:pt x="45" y="33"/>
                  <a:pt x="45" y="33"/>
                </a:cubicBezTo>
                <a:cubicBezTo>
                  <a:pt x="46" y="33"/>
                  <a:pt x="46" y="33"/>
                  <a:pt x="46" y="33"/>
                </a:cubicBezTo>
                <a:cubicBezTo>
                  <a:pt x="46" y="33"/>
                  <a:pt x="47" y="33"/>
                  <a:pt x="47" y="33"/>
                </a:cubicBezTo>
                <a:cubicBezTo>
                  <a:pt x="47" y="32"/>
                  <a:pt x="47" y="32"/>
                  <a:pt x="48" y="31"/>
                </a:cubicBezTo>
                <a:cubicBezTo>
                  <a:pt x="48" y="31"/>
                  <a:pt x="48" y="31"/>
                  <a:pt x="48" y="31"/>
                </a:cubicBezTo>
                <a:cubicBezTo>
                  <a:pt x="48" y="30"/>
                  <a:pt x="48" y="30"/>
                  <a:pt x="48" y="30"/>
                </a:cubicBezTo>
                <a:cubicBezTo>
                  <a:pt x="48" y="30"/>
                  <a:pt x="48" y="30"/>
                  <a:pt x="48" y="30"/>
                </a:cubicBezTo>
                <a:cubicBezTo>
                  <a:pt x="48" y="30"/>
                  <a:pt x="48" y="30"/>
                  <a:pt x="48" y="29"/>
                </a:cubicBezTo>
                <a:cubicBezTo>
                  <a:pt x="48" y="29"/>
                  <a:pt x="48" y="29"/>
                  <a:pt x="48" y="29"/>
                </a:cubicBezTo>
                <a:cubicBezTo>
                  <a:pt x="48" y="29"/>
                  <a:pt x="48" y="28"/>
                  <a:pt x="48" y="28"/>
                </a:cubicBezTo>
                <a:cubicBezTo>
                  <a:pt x="48" y="28"/>
                  <a:pt x="48" y="28"/>
                  <a:pt x="48" y="28"/>
                </a:cubicBezTo>
                <a:cubicBezTo>
                  <a:pt x="48" y="28"/>
                  <a:pt x="48" y="28"/>
                  <a:pt x="48" y="28"/>
                </a:cubicBezTo>
                <a:close/>
                <a:moveTo>
                  <a:pt x="41" y="29"/>
                </a:moveTo>
                <a:cubicBezTo>
                  <a:pt x="41" y="29"/>
                  <a:pt x="41" y="29"/>
                  <a:pt x="40" y="29"/>
                </a:cubicBezTo>
                <a:cubicBezTo>
                  <a:pt x="40" y="29"/>
                  <a:pt x="40" y="29"/>
                  <a:pt x="40" y="28"/>
                </a:cubicBezTo>
                <a:cubicBezTo>
                  <a:pt x="40" y="28"/>
                  <a:pt x="40" y="28"/>
                  <a:pt x="40" y="28"/>
                </a:cubicBezTo>
                <a:cubicBezTo>
                  <a:pt x="40" y="28"/>
                  <a:pt x="40" y="28"/>
                  <a:pt x="40" y="28"/>
                </a:cubicBezTo>
                <a:cubicBezTo>
                  <a:pt x="40" y="28"/>
                  <a:pt x="40" y="28"/>
                  <a:pt x="40" y="28"/>
                </a:cubicBezTo>
                <a:cubicBezTo>
                  <a:pt x="41" y="28"/>
                  <a:pt x="41" y="27"/>
                  <a:pt x="41" y="27"/>
                </a:cubicBezTo>
                <a:cubicBezTo>
                  <a:pt x="41" y="27"/>
                  <a:pt x="42" y="27"/>
                  <a:pt x="42" y="27"/>
                </a:cubicBezTo>
                <a:cubicBezTo>
                  <a:pt x="42" y="28"/>
                  <a:pt x="42" y="28"/>
                  <a:pt x="41" y="29"/>
                </a:cubicBezTo>
                <a:cubicBezTo>
                  <a:pt x="41" y="29"/>
                  <a:pt x="41" y="29"/>
                  <a:pt x="41" y="29"/>
                </a:cubicBezTo>
                <a:close/>
                <a:moveTo>
                  <a:pt x="27" y="42"/>
                </a:moveTo>
                <a:cubicBezTo>
                  <a:pt x="26" y="42"/>
                  <a:pt x="25" y="42"/>
                  <a:pt x="25" y="42"/>
                </a:cubicBezTo>
                <a:cubicBezTo>
                  <a:pt x="25" y="42"/>
                  <a:pt x="25" y="41"/>
                  <a:pt x="25" y="41"/>
                </a:cubicBezTo>
                <a:cubicBezTo>
                  <a:pt x="25" y="41"/>
                  <a:pt x="25" y="41"/>
                  <a:pt x="25" y="41"/>
                </a:cubicBezTo>
                <a:cubicBezTo>
                  <a:pt x="25" y="41"/>
                  <a:pt x="25" y="40"/>
                  <a:pt x="26" y="40"/>
                </a:cubicBezTo>
                <a:cubicBezTo>
                  <a:pt x="26" y="40"/>
                  <a:pt x="26" y="40"/>
                  <a:pt x="26" y="40"/>
                </a:cubicBezTo>
                <a:cubicBezTo>
                  <a:pt x="26" y="40"/>
                  <a:pt x="26" y="40"/>
                  <a:pt x="26" y="40"/>
                </a:cubicBezTo>
                <a:cubicBezTo>
                  <a:pt x="26" y="41"/>
                  <a:pt x="26" y="41"/>
                  <a:pt x="26" y="41"/>
                </a:cubicBezTo>
                <a:cubicBezTo>
                  <a:pt x="27" y="42"/>
                  <a:pt x="27" y="42"/>
                  <a:pt x="27" y="42"/>
                </a:cubicBezTo>
                <a:cubicBezTo>
                  <a:pt x="27" y="42"/>
                  <a:pt x="27" y="42"/>
                  <a:pt x="27" y="42"/>
                </a:cubicBezTo>
                <a:cubicBezTo>
                  <a:pt x="27" y="42"/>
                  <a:pt x="27" y="42"/>
                  <a:pt x="27" y="42"/>
                </a:cubicBezTo>
                <a:close/>
                <a:moveTo>
                  <a:pt x="43" y="11"/>
                </a:moveTo>
                <a:cubicBezTo>
                  <a:pt x="44" y="11"/>
                  <a:pt x="44" y="12"/>
                  <a:pt x="44" y="12"/>
                </a:cubicBezTo>
                <a:cubicBezTo>
                  <a:pt x="45" y="12"/>
                  <a:pt x="45" y="12"/>
                  <a:pt x="45" y="12"/>
                </a:cubicBezTo>
                <a:cubicBezTo>
                  <a:pt x="45" y="13"/>
                  <a:pt x="45" y="13"/>
                  <a:pt x="45" y="13"/>
                </a:cubicBezTo>
                <a:cubicBezTo>
                  <a:pt x="46" y="13"/>
                  <a:pt x="46" y="13"/>
                  <a:pt x="46" y="14"/>
                </a:cubicBezTo>
                <a:cubicBezTo>
                  <a:pt x="46" y="14"/>
                  <a:pt x="46" y="15"/>
                  <a:pt x="46" y="15"/>
                </a:cubicBezTo>
                <a:cubicBezTo>
                  <a:pt x="46" y="16"/>
                  <a:pt x="46" y="16"/>
                  <a:pt x="46" y="16"/>
                </a:cubicBezTo>
                <a:cubicBezTo>
                  <a:pt x="45" y="16"/>
                  <a:pt x="45" y="17"/>
                  <a:pt x="45" y="17"/>
                </a:cubicBezTo>
                <a:cubicBezTo>
                  <a:pt x="45" y="17"/>
                  <a:pt x="45" y="17"/>
                  <a:pt x="45" y="16"/>
                </a:cubicBezTo>
                <a:cubicBezTo>
                  <a:pt x="45" y="16"/>
                  <a:pt x="45" y="16"/>
                  <a:pt x="45" y="16"/>
                </a:cubicBezTo>
                <a:cubicBezTo>
                  <a:pt x="45" y="16"/>
                  <a:pt x="45" y="16"/>
                  <a:pt x="45" y="16"/>
                </a:cubicBezTo>
                <a:cubicBezTo>
                  <a:pt x="45" y="15"/>
                  <a:pt x="45" y="15"/>
                  <a:pt x="45" y="15"/>
                </a:cubicBezTo>
                <a:cubicBezTo>
                  <a:pt x="45" y="15"/>
                  <a:pt x="45" y="15"/>
                  <a:pt x="45" y="15"/>
                </a:cubicBezTo>
                <a:cubicBezTo>
                  <a:pt x="45" y="15"/>
                  <a:pt x="45" y="15"/>
                  <a:pt x="45" y="15"/>
                </a:cubicBezTo>
                <a:cubicBezTo>
                  <a:pt x="45" y="14"/>
                  <a:pt x="45" y="14"/>
                  <a:pt x="45" y="14"/>
                </a:cubicBezTo>
                <a:cubicBezTo>
                  <a:pt x="45" y="14"/>
                  <a:pt x="45" y="14"/>
                  <a:pt x="45" y="14"/>
                </a:cubicBezTo>
                <a:cubicBezTo>
                  <a:pt x="45" y="14"/>
                  <a:pt x="45" y="14"/>
                  <a:pt x="45" y="13"/>
                </a:cubicBezTo>
                <a:cubicBezTo>
                  <a:pt x="45" y="13"/>
                  <a:pt x="45" y="13"/>
                  <a:pt x="45" y="13"/>
                </a:cubicBezTo>
                <a:cubicBezTo>
                  <a:pt x="45" y="13"/>
                  <a:pt x="45" y="13"/>
                  <a:pt x="45" y="13"/>
                </a:cubicBezTo>
                <a:cubicBezTo>
                  <a:pt x="45" y="13"/>
                  <a:pt x="44" y="12"/>
                  <a:pt x="44" y="12"/>
                </a:cubicBezTo>
                <a:cubicBezTo>
                  <a:pt x="44" y="12"/>
                  <a:pt x="44" y="12"/>
                  <a:pt x="43" y="12"/>
                </a:cubicBezTo>
                <a:cubicBezTo>
                  <a:pt x="43" y="11"/>
                  <a:pt x="43" y="11"/>
                  <a:pt x="43" y="11"/>
                </a:cubicBezTo>
                <a:cubicBezTo>
                  <a:pt x="43" y="11"/>
                  <a:pt x="43" y="11"/>
                  <a:pt x="43" y="11"/>
                </a:cubicBezTo>
                <a:close/>
                <a:moveTo>
                  <a:pt x="22" y="9"/>
                </a:moveTo>
                <a:cubicBezTo>
                  <a:pt x="22" y="9"/>
                  <a:pt x="22" y="9"/>
                  <a:pt x="22" y="9"/>
                </a:cubicBezTo>
                <a:cubicBezTo>
                  <a:pt x="22" y="9"/>
                  <a:pt x="22" y="9"/>
                  <a:pt x="22" y="9"/>
                </a:cubicBezTo>
                <a:cubicBezTo>
                  <a:pt x="22" y="10"/>
                  <a:pt x="22" y="11"/>
                  <a:pt x="22" y="11"/>
                </a:cubicBezTo>
                <a:cubicBezTo>
                  <a:pt x="22" y="11"/>
                  <a:pt x="21" y="11"/>
                  <a:pt x="21" y="11"/>
                </a:cubicBezTo>
                <a:cubicBezTo>
                  <a:pt x="21" y="10"/>
                  <a:pt x="21" y="10"/>
                  <a:pt x="20" y="10"/>
                </a:cubicBezTo>
                <a:cubicBezTo>
                  <a:pt x="20" y="10"/>
                  <a:pt x="20" y="10"/>
                  <a:pt x="20" y="10"/>
                </a:cubicBezTo>
                <a:cubicBezTo>
                  <a:pt x="21" y="10"/>
                  <a:pt x="21" y="9"/>
                  <a:pt x="22" y="9"/>
                </a:cubicBezTo>
                <a:cubicBezTo>
                  <a:pt x="22" y="9"/>
                  <a:pt x="22" y="9"/>
                  <a:pt x="22" y="9"/>
                </a:cubicBezTo>
                <a:cubicBezTo>
                  <a:pt x="22" y="9"/>
                  <a:pt x="22" y="9"/>
                  <a:pt x="22" y="9"/>
                </a:cubicBezTo>
                <a:close/>
                <a:moveTo>
                  <a:pt x="9" y="27"/>
                </a:moveTo>
                <a:cubicBezTo>
                  <a:pt x="9" y="27"/>
                  <a:pt x="9" y="27"/>
                  <a:pt x="9" y="27"/>
                </a:cubicBezTo>
                <a:cubicBezTo>
                  <a:pt x="9" y="27"/>
                  <a:pt x="9" y="27"/>
                  <a:pt x="9" y="26"/>
                </a:cubicBezTo>
                <a:cubicBezTo>
                  <a:pt x="9" y="26"/>
                  <a:pt x="9" y="26"/>
                  <a:pt x="9" y="27"/>
                </a:cubicBezTo>
                <a:cubicBezTo>
                  <a:pt x="9" y="26"/>
                  <a:pt x="9" y="26"/>
                  <a:pt x="9" y="25"/>
                </a:cubicBezTo>
                <a:cubicBezTo>
                  <a:pt x="9" y="25"/>
                  <a:pt x="9" y="25"/>
                  <a:pt x="9" y="25"/>
                </a:cubicBezTo>
                <a:cubicBezTo>
                  <a:pt x="10" y="26"/>
                  <a:pt x="10" y="26"/>
                  <a:pt x="11" y="26"/>
                </a:cubicBezTo>
                <a:cubicBezTo>
                  <a:pt x="11" y="26"/>
                  <a:pt x="11" y="26"/>
                  <a:pt x="11" y="27"/>
                </a:cubicBezTo>
                <a:cubicBezTo>
                  <a:pt x="10" y="27"/>
                  <a:pt x="10" y="27"/>
                  <a:pt x="10" y="27"/>
                </a:cubicBezTo>
                <a:cubicBezTo>
                  <a:pt x="10" y="27"/>
                  <a:pt x="9" y="27"/>
                  <a:pt x="9" y="28"/>
                </a:cubicBezTo>
                <a:cubicBezTo>
                  <a:pt x="9" y="27"/>
                  <a:pt x="9" y="27"/>
                  <a:pt x="9" y="27"/>
                </a:cubicBezTo>
                <a:cubicBezTo>
                  <a:pt x="9" y="27"/>
                  <a:pt x="9" y="27"/>
                  <a:pt x="9" y="27"/>
                </a:cubicBezTo>
                <a:close/>
                <a:moveTo>
                  <a:pt x="10" y="10"/>
                </a:moveTo>
                <a:cubicBezTo>
                  <a:pt x="10" y="10"/>
                  <a:pt x="10" y="10"/>
                  <a:pt x="10" y="10"/>
                </a:cubicBezTo>
                <a:cubicBezTo>
                  <a:pt x="9" y="10"/>
                  <a:pt x="9" y="11"/>
                  <a:pt x="8" y="11"/>
                </a:cubicBezTo>
                <a:cubicBezTo>
                  <a:pt x="8" y="11"/>
                  <a:pt x="8" y="11"/>
                  <a:pt x="8" y="11"/>
                </a:cubicBezTo>
                <a:cubicBezTo>
                  <a:pt x="7" y="11"/>
                  <a:pt x="7" y="12"/>
                  <a:pt x="7" y="12"/>
                </a:cubicBezTo>
                <a:cubicBezTo>
                  <a:pt x="7" y="13"/>
                  <a:pt x="6" y="13"/>
                  <a:pt x="6" y="13"/>
                </a:cubicBezTo>
                <a:cubicBezTo>
                  <a:pt x="6" y="14"/>
                  <a:pt x="6" y="14"/>
                  <a:pt x="6" y="15"/>
                </a:cubicBezTo>
                <a:cubicBezTo>
                  <a:pt x="6" y="15"/>
                  <a:pt x="6" y="15"/>
                  <a:pt x="6" y="16"/>
                </a:cubicBezTo>
                <a:cubicBezTo>
                  <a:pt x="6" y="16"/>
                  <a:pt x="6" y="16"/>
                  <a:pt x="6" y="16"/>
                </a:cubicBezTo>
                <a:cubicBezTo>
                  <a:pt x="6" y="15"/>
                  <a:pt x="6" y="15"/>
                  <a:pt x="6" y="15"/>
                </a:cubicBezTo>
                <a:cubicBezTo>
                  <a:pt x="6" y="15"/>
                  <a:pt x="6" y="14"/>
                  <a:pt x="6" y="14"/>
                </a:cubicBezTo>
                <a:cubicBezTo>
                  <a:pt x="6" y="14"/>
                  <a:pt x="6" y="13"/>
                  <a:pt x="6" y="13"/>
                </a:cubicBezTo>
                <a:cubicBezTo>
                  <a:pt x="6" y="13"/>
                  <a:pt x="7" y="12"/>
                  <a:pt x="7" y="12"/>
                </a:cubicBezTo>
                <a:cubicBezTo>
                  <a:pt x="7" y="11"/>
                  <a:pt x="7" y="11"/>
                  <a:pt x="7" y="11"/>
                </a:cubicBezTo>
                <a:cubicBezTo>
                  <a:pt x="8" y="11"/>
                  <a:pt x="8" y="11"/>
                  <a:pt x="8" y="10"/>
                </a:cubicBezTo>
                <a:cubicBezTo>
                  <a:pt x="9" y="10"/>
                  <a:pt x="9" y="10"/>
                  <a:pt x="10" y="10"/>
                </a:cubicBezTo>
                <a:cubicBezTo>
                  <a:pt x="10" y="10"/>
                  <a:pt x="10" y="10"/>
                  <a:pt x="10" y="10"/>
                </a:cubicBezTo>
                <a:close/>
                <a:moveTo>
                  <a:pt x="35" y="15"/>
                </a:moveTo>
                <a:cubicBezTo>
                  <a:pt x="35" y="14"/>
                  <a:pt x="36" y="14"/>
                  <a:pt x="36" y="13"/>
                </a:cubicBezTo>
                <a:cubicBezTo>
                  <a:pt x="36" y="13"/>
                  <a:pt x="37" y="14"/>
                  <a:pt x="37" y="14"/>
                </a:cubicBezTo>
                <a:cubicBezTo>
                  <a:pt x="37" y="14"/>
                  <a:pt x="37" y="15"/>
                  <a:pt x="36" y="15"/>
                </a:cubicBezTo>
                <a:cubicBezTo>
                  <a:pt x="36" y="15"/>
                  <a:pt x="36" y="15"/>
                  <a:pt x="35" y="15"/>
                </a:cubicBezTo>
                <a:cubicBezTo>
                  <a:pt x="35" y="15"/>
                  <a:pt x="35" y="15"/>
                  <a:pt x="35" y="15"/>
                </a:cubicBezTo>
                <a:cubicBezTo>
                  <a:pt x="35" y="15"/>
                  <a:pt x="35" y="15"/>
                  <a:pt x="35" y="15"/>
                </a:cubicBezTo>
                <a:close/>
                <a:moveTo>
                  <a:pt x="42" y="25"/>
                </a:moveTo>
                <a:cubicBezTo>
                  <a:pt x="42" y="25"/>
                  <a:pt x="42" y="26"/>
                  <a:pt x="42" y="27"/>
                </a:cubicBezTo>
                <a:cubicBezTo>
                  <a:pt x="41" y="26"/>
                  <a:pt x="40" y="26"/>
                  <a:pt x="40" y="26"/>
                </a:cubicBezTo>
                <a:cubicBezTo>
                  <a:pt x="41" y="26"/>
                  <a:pt x="41" y="25"/>
                  <a:pt x="42" y="25"/>
                </a:cubicBezTo>
                <a:cubicBezTo>
                  <a:pt x="42" y="25"/>
                  <a:pt x="42" y="25"/>
                  <a:pt x="42" y="25"/>
                </a:cubicBezTo>
                <a:close/>
                <a:moveTo>
                  <a:pt x="44" y="25"/>
                </a:moveTo>
                <a:cubicBezTo>
                  <a:pt x="44" y="24"/>
                  <a:pt x="44" y="24"/>
                  <a:pt x="44" y="23"/>
                </a:cubicBezTo>
                <a:cubicBezTo>
                  <a:pt x="44" y="23"/>
                  <a:pt x="44" y="23"/>
                  <a:pt x="44" y="23"/>
                </a:cubicBezTo>
                <a:cubicBezTo>
                  <a:pt x="44" y="23"/>
                  <a:pt x="44" y="23"/>
                  <a:pt x="44" y="23"/>
                </a:cubicBezTo>
                <a:cubicBezTo>
                  <a:pt x="44" y="23"/>
                  <a:pt x="44" y="23"/>
                  <a:pt x="45" y="23"/>
                </a:cubicBezTo>
                <a:cubicBezTo>
                  <a:pt x="45" y="23"/>
                  <a:pt x="45" y="23"/>
                  <a:pt x="45" y="23"/>
                </a:cubicBezTo>
                <a:cubicBezTo>
                  <a:pt x="45" y="23"/>
                  <a:pt x="46" y="24"/>
                  <a:pt x="46" y="24"/>
                </a:cubicBezTo>
                <a:cubicBezTo>
                  <a:pt x="46" y="24"/>
                  <a:pt x="46" y="24"/>
                  <a:pt x="46" y="24"/>
                </a:cubicBezTo>
                <a:cubicBezTo>
                  <a:pt x="45" y="25"/>
                  <a:pt x="45" y="25"/>
                  <a:pt x="45" y="25"/>
                </a:cubicBezTo>
                <a:cubicBezTo>
                  <a:pt x="44" y="25"/>
                  <a:pt x="44" y="25"/>
                  <a:pt x="44" y="25"/>
                </a:cubicBezTo>
                <a:cubicBezTo>
                  <a:pt x="44" y="25"/>
                  <a:pt x="44" y="25"/>
                  <a:pt x="44" y="25"/>
                </a:cubicBezTo>
                <a:close/>
                <a:moveTo>
                  <a:pt x="27" y="10"/>
                </a:moveTo>
                <a:cubicBezTo>
                  <a:pt x="27" y="10"/>
                  <a:pt x="27" y="10"/>
                  <a:pt x="27" y="10"/>
                </a:cubicBezTo>
                <a:cubicBezTo>
                  <a:pt x="27" y="11"/>
                  <a:pt x="27" y="11"/>
                  <a:pt x="27" y="11"/>
                </a:cubicBezTo>
                <a:cubicBezTo>
                  <a:pt x="26" y="10"/>
                  <a:pt x="26" y="10"/>
                  <a:pt x="26" y="9"/>
                </a:cubicBezTo>
                <a:cubicBezTo>
                  <a:pt x="26" y="9"/>
                  <a:pt x="26" y="9"/>
                  <a:pt x="27" y="9"/>
                </a:cubicBezTo>
                <a:cubicBezTo>
                  <a:pt x="27" y="9"/>
                  <a:pt x="27" y="9"/>
                  <a:pt x="27" y="9"/>
                </a:cubicBezTo>
                <a:cubicBezTo>
                  <a:pt x="27" y="9"/>
                  <a:pt x="28" y="9"/>
                  <a:pt x="27" y="9"/>
                </a:cubicBezTo>
                <a:cubicBezTo>
                  <a:pt x="27" y="9"/>
                  <a:pt x="27" y="10"/>
                  <a:pt x="27" y="10"/>
                </a:cubicBezTo>
                <a:cubicBezTo>
                  <a:pt x="27" y="10"/>
                  <a:pt x="27" y="10"/>
                  <a:pt x="27" y="10"/>
                </a:cubicBezTo>
                <a:cubicBezTo>
                  <a:pt x="27" y="10"/>
                  <a:pt x="27" y="10"/>
                  <a:pt x="27" y="10"/>
                </a:cubicBezTo>
                <a:cubicBezTo>
                  <a:pt x="27" y="10"/>
                  <a:pt x="27" y="10"/>
                  <a:pt x="27" y="10"/>
                </a:cubicBezTo>
                <a:close/>
                <a:moveTo>
                  <a:pt x="41" y="39"/>
                </a:moveTo>
                <a:cubicBezTo>
                  <a:pt x="41" y="39"/>
                  <a:pt x="41" y="39"/>
                  <a:pt x="40" y="40"/>
                </a:cubicBezTo>
                <a:cubicBezTo>
                  <a:pt x="40" y="40"/>
                  <a:pt x="40" y="39"/>
                  <a:pt x="39" y="39"/>
                </a:cubicBezTo>
                <a:cubicBezTo>
                  <a:pt x="39" y="39"/>
                  <a:pt x="39" y="39"/>
                  <a:pt x="39" y="38"/>
                </a:cubicBezTo>
                <a:cubicBezTo>
                  <a:pt x="39" y="38"/>
                  <a:pt x="40" y="38"/>
                  <a:pt x="40" y="38"/>
                </a:cubicBezTo>
                <a:cubicBezTo>
                  <a:pt x="40" y="38"/>
                  <a:pt x="40" y="38"/>
                  <a:pt x="40" y="38"/>
                </a:cubicBezTo>
                <a:cubicBezTo>
                  <a:pt x="40" y="38"/>
                  <a:pt x="40" y="38"/>
                  <a:pt x="40" y="38"/>
                </a:cubicBezTo>
                <a:cubicBezTo>
                  <a:pt x="40" y="38"/>
                  <a:pt x="40" y="38"/>
                  <a:pt x="40" y="38"/>
                </a:cubicBezTo>
                <a:cubicBezTo>
                  <a:pt x="41" y="38"/>
                  <a:pt x="41" y="38"/>
                  <a:pt x="41" y="39"/>
                </a:cubicBezTo>
                <a:cubicBezTo>
                  <a:pt x="41" y="39"/>
                  <a:pt x="41" y="39"/>
                  <a:pt x="41" y="39"/>
                </a:cubicBezTo>
                <a:close/>
                <a:moveTo>
                  <a:pt x="41" y="32"/>
                </a:moveTo>
                <a:cubicBezTo>
                  <a:pt x="40" y="31"/>
                  <a:pt x="40" y="31"/>
                  <a:pt x="39" y="31"/>
                </a:cubicBezTo>
                <a:cubicBezTo>
                  <a:pt x="40" y="30"/>
                  <a:pt x="41" y="30"/>
                  <a:pt x="41" y="30"/>
                </a:cubicBezTo>
                <a:cubicBezTo>
                  <a:pt x="41" y="30"/>
                  <a:pt x="41" y="31"/>
                  <a:pt x="41" y="32"/>
                </a:cubicBezTo>
                <a:cubicBezTo>
                  <a:pt x="41" y="32"/>
                  <a:pt x="41" y="32"/>
                  <a:pt x="41" y="32"/>
                </a:cubicBezTo>
                <a:cubicBezTo>
                  <a:pt x="41" y="32"/>
                  <a:pt x="41" y="32"/>
                  <a:pt x="41" y="32"/>
                </a:cubicBezTo>
                <a:close/>
                <a:moveTo>
                  <a:pt x="41" y="32"/>
                </a:moveTo>
                <a:cubicBezTo>
                  <a:pt x="41" y="33"/>
                  <a:pt x="40" y="33"/>
                  <a:pt x="40" y="33"/>
                </a:cubicBezTo>
                <a:cubicBezTo>
                  <a:pt x="40" y="33"/>
                  <a:pt x="40" y="34"/>
                  <a:pt x="40" y="34"/>
                </a:cubicBezTo>
                <a:cubicBezTo>
                  <a:pt x="40" y="34"/>
                  <a:pt x="40" y="34"/>
                  <a:pt x="40" y="34"/>
                </a:cubicBezTo>
                <a:cubicBezTo>
                  <a:pt x="40" y="34"/>
                  <a:pt x="39" y="34"/>
                  <a:pt x="39" y="33"/>
                </a:cubicBezTo>
                <a:cubicBezTo>
                  <a:pt x="39" y="33"/>
                  <a:pt x="39" y="33"/>
                  <a:pt x="39" y="33"/>
                </a:cubicBezTo>
                <a:cubicBezTo>
                  <a:pt x="39" y="33"/>
                  <a:pt x="39" y="33"/>
                  <a:pt x="39" y="33"/>
                </a:cubicBezTo>
                <a:cubicBezTo>
                  <a:pt x="39" y="32"/>
                  <a:pt x="39" y="32"/>
                  <a:pt x="39" y="32"/>
                </a:cubicBezTo>
                <a:cubicBezTo>
                  <a:pt x="40" y="32"/>
                  <a:pt x="40" y="32"/>
                  <a:pt x="40" y="32"/>
                </a:cubicBezTo>
                <a:cubicBezTo>
                  <a:pt x="40" y="32"/>
                  <a:pt x="40" y="32"/>
                  <a:pt x="41" y="32"/>
                </a:cubicBezTo>
                <a:cubicBezTo>
                  <a:pt x="41" y="32"/>
                  <a:pt x="41" y="32"/>
                  <a:pt x="41" y="32"/>
                </a:cubicBezTo>
                <a:close/>
                <a:moveTo>
                  <a:pt x="14" y="14"/>
                </a:moveTo>
                <a:cubicBezTo>
                  <a:pt x="14" y="15"/>
                  <a:pt x="14" y="16"/>
                  <a:pt x="14" y="16"/>
                </a:cubicBezTo>
                <a:cubicBezTo>
                  <a:pt x="14" y="16"/>
                  <a:pt x="14" y="16"/>
                  <a:pt x="13" y="16"/>
                </a:cubicBezTo>
                <a:cubicBezTo>
                  <a:pt x="13" y="16"/>
                  <a:pt x="13" y="16"/>
                  <a:pt x="13" y="16"/>
                </a:cubicBezTo>
                <a:cubicBezTo>
                  <a:pt x="12" y="16"/>
                  <a:pt x="12" y="16"/>
                  <a:pt x="12" y="16"/>
                </a:cubicBezTo>
                <a:cubicBezTo>
                  <a:pt x="12" y="16"/>
                  <a:pt x="12" y="16"/>
                  <a:pt x="12" y="16"/>
                </a:cubicBezTo>
                <a:cubicBezTo>
                  <a:pt x="13" y="15"/>
                  <a:pt x="13" y="15"/>
                  <a:pt x="14" y="14"/>
                </a:cubicBezTo>
                <a:cubicBezTo>
                  <a:pt x="14" y="14"/>
                  <a:pt x="14" y="14"/>
                  <a:pt x="14" y="14"/>
                </a:cubicBezTo>
                <a:close/>
                <a:moveTo>
                  <a:pt x="36" y="10"/>
                </a:moveTo>
                <a:cubicBezTo>
                  <a:pt x="36" y="9"/>
                  <a:pt x="36" y="9"/>
                  <a:pt x="37" y="9"/>
                </a:cubicBezTo>
                <a:cubicBezTo>
                  <a:pt x="37" y="9"/>
                  <a:pt x="38" y="9"/>
                  <a:pt x="38" y="10"/>
                </a:cubicBezTo>
                <a:cubicBezTo>
                  <a:pt x="38" y="10"/>
                  <a:pt x="38" y="10"/>
                  <a:pt x="38" y="10"/>
                </a:cubicBezTo>
                <a:cubicBezTo>
                  <a:pt x="37" y="10"/>
                  <a:pt x="37" y="10"/>
                  <a:pt x="37" y="11"/>
                </a:cubicBezTo>
                <a:cubicBezTo>
                  <a:pt x="37" y="11"/>
                  <a:pt x="37" y="11"/>
                  <a:pt x="37" y="10"/>
                </a:cubicBezTo>
                <a:cubicBezTo>
                  <a:pt x="37" y="10"/>
                  <a:pt x="37" y="10"/>
                  <a:pt x="36" y="10"/>
                </a:cubicBezTo>
                <a:cubicBezTo>
                  <a:pt x="36" y="10"/>
                  <a:pt x="36" y="10"/>
                  <a:pt x="36" y="10"/>
                </a:cubicBezTo>
                <a:cubicBezTo>
                  <a:pt x="36" y="10"/>
                  <a:pt x="36" y="10"/>
                  <a:pt x="36" y="10"/>
                </a:cubicBezTo>
                <a:cubicBezTo>
                  <a:pt x="36" y="10"/>
                  <a:pt x="36" y="10"/>
                  <a:pt x="36" y="10"/>
                </a:cubicBezTo>
                <a:cubicBezTo>
                  <a:pt x="36" y="10"/>
                  <a:pt x="36" y="10"/>
                  <a:pt x="36" y="10"/>
                </a:cubicBezTo>
                <a:close/>
                <a:moveTo>
                  <a:pt x="30" y="10"/>
                </a:moveTo>
                <a:cubicBezTo>
                  <a:pt x="30" y="10"/>
                  <a:pt x="30" y="10"/>
                  <a:pt x="30" y="10"/>
                </a:cubicBezTo>
                <a:cubicBezTo>
                  <a:pt x="30" y="10"/>
                  <a:pt x="30" y="10"/>
                  <a:pt x="29" y="11"/>
                </a:cubicBezTo>
                <a:cubicBezTo>
                  <a:pt x="29" y="11"/>
                  <a:pt x="29" y="11"/>
                  <a:pt x="29" y="11"/>
                </a:cubicBezTo>
                <a:cubicBezTo>
                  <a:pt x="29" y="11"/>
                  <a:pt x="29" y="11"/>
                  <a:pt x="29" y="12"/>
                </a:cubicBezTo>
                <a:cubicBezTo>
                  <a:pt x="29" y="12"/>
                  <a:pt x="29" y="12"/>
                  <a:pt x="29" y="12"/>
                </a:cubicBezTo>
                <a:cubicBezTo>
                  <a:pt x="29" y="11"/>
                  <a:pt x="29" y="10"/>
                  <a:pt x="28" y="9"/>
                </a:cubicBezTo>
                <a:cubicBezTo>
                  <a:pt x="28" y="9"/>
                  <a:pt x="28" y="9"/>
                  <a:pt x="28" y="9"/>
                </a:cubicBezTo>
                <a:cubicBezTo>
                  <a:pt x="29" y="9"/>
                  <a:pt x="29" y="9"/>
                  <a:pt x="30" y="10"/>
                </a:cubicBezTo>
                <a:cubicBezTo>
                  <a:pt x="30" y="10"/>
                  <a:pt x="30" y="10"/>
                  <a:pt x="30" y="10"/>
                </a:cubicBezTo>
                <a:close/>
                <a:moveTo>
                  <a:pt x="34" y="9"/>
                </a:moveTo>
                <a:cubicBezTo>
                  <a:pt x="34" y="9"/>
                  <a:pt x="34" y="8"/>
                  <a:pt x="34" y="8"/>
                </a:cubicBezTo>
                <a:cubicBezTo>
                  <a:pt x="35" y="8"/>
                  <a:pt x="35" y="8"/>
                  <a:pt x="35" y="8"/>
                </a:cubicBezTo>
                <a:cubicBezTo>
                  <a:pt x="35" y="8"/>
                  <a:pt x="35" y="8"/>
                  <a:pt x="36" y="8"/>
                </a:cubicBezTo>
                <a:cubicBezTo>
                  <a:pt x="36" y="8"/>
                  <a:pt x="36" y="8"/>
                  <a:pt x="36" y="9"/>
                </a:cubicBezTo>
                <a:cubicBezTo>
                  <a:pt x="36" y="9"/>
                  <a:pt x="36" y="9"/>
                  <a:pt x="35" y="9"/>
                </a:cubicBezTo>
                <a:cubicBezTo>
                  <a:pt x="35" y="10"/>
                  <a:pt x="35" y="10"/>
                  <a:pt x="35" y="9"/>
                </a:cubicBezTo>
                <a:cubicBezTo>
                  <a:pt x="35" y="9"/>
                  <a:pt x="34" y="9"/>
                  <a:pt x="34" y="9"/>
                </a:cubicBezTo>
                <a:cubicBezTo>
                  <a:pt x="34" y="9"/>
                  <a:pt x="34" y="9"/>
                  <a:pt x="34" y="9"/>
                </a:cubicBezTo>
                <a:close/>
                <a:moveTo>
                  <a:pt x="19" y="40"/>
                </a:moveTo>
                <a:cubicBezTo>
                  <a:pt x="20" y="40"/>
                  <a:pt x="20" y="39"/>
                  <a:pt x="21" y="39"/>
                </a:cubicBezTo>
                <a:cubicBezTo>
                  <a:pt x="21" y="39"/>
                  <a:pt x="21" y="39"/>
                  <a:pt x="21" y="39"/>
                </a:cubicBezTo>
                <a:cubicBezTo>
                  <a:pt x="21" y="39"/>
                  <a:pt x="21" y="39"/>
                  <a:pt x="21" y="40"/>
                </a:cubicBezTo>
                <a:cubicBezTo>
                  <a:pt x="21" y="40"/>
                  <a:pt x="21" y="40"/>
                  <a:pt x="21" y="41"/>
                </a:cubicBezTo>
                <a:cubicBezTo>
                  <a:pt x="21" y="41"/>
                  <a:pt x="21" y="41"/>
                  <a:pt x="21" y="41"/>
                </a:cubicBezTo>
                <a:cubicBezTo>
                  <a:pt x="21" y="41"/>
                  <a:pt x="21" y="41"/>
                  <a:pt x="21" y="41"/>
                </a:cubicBezTo>
                <a:cubicBezTo>
                  <a:pt x="20" y="41"/>
                  <a:pt x="20" y="41"/>
                  <a:pt x="19" y="40"/>
                </a:cubicBezTo>
                <a:cubicBezTo>
                  <a:pt x="19" y="40"/>
                  <a:pt x="19" y="40"/>
                  <a:pt x="19" y="40"/>
                </a:cubicBezTo>
                <a:close/>
                <a:moveTo>
                  <a:pt x="14" y="38"/>
                </a:moveTo>
                <a:cubicBezTo>
                  <a:pt x="15" y="37"/>
                  <a:pt x="16" y="37"/>
                  <a:pt x="16" y="37"/>
                </a:cubicBezTo>
                <a:cubicBezTo>
                  <a:pt x="16" y="37"/>
                  <a:pt x="16" y="38"/>
                  <a:pt x="16" y="38"/>
                </a:cubicBezTo>
                <a:cubicBezTo>
                  <a:pt x="16" y="38"/>
                  <a:pt x="16" y="38"/>
                  <a:pt x="16" y="38"/>
                </a:cubicBezTo>
                <a:cubicBezTo>
                  <a:pt x="16" y="39"/>
                  <a:pt x="16" y="39"/>
                  <a:pt x="16" y="39"/>
                </a:cubicBezTo>
                <a:cubicBezTo>
                  <a:pt x="15" y="38"/>
                  <a:pt x="15" y="38"/>
                  <a:pt x="14" y="38"/>
                </a:cubicBezTo>
                <a:cubicBezTo>
                  <a:pt x="14" y="38"/>
                  <a:pt x="14" y="38"/>
                  <a:pt x="14" y="38"/>
                </a:cubicBezTo>
                <a:close/>
                <a:moveTo>
                  <a:pt x="33" y="14"/>
                </a:moveTo>
                <a:cubicBezTo>
                  <a:pt x="34" y="13"/>
                  <a:pt x="34" y="13"/>
                  <a:pt x="34" y="13"/>
                </a:cubicBezTo>
                <a:cubicBezTo>
                  <a:pt x="34" y="13"/>
                  <a:pt x="34" y="12"/>
                  <a:pt x="34" y="12"/>
                </a:cubicBezTo>
                <a:cubicBezTo>
                  <a:pt x="34" y="12"/>
                  <a:pt x="34" y="12"/>
                  <a:pt x="34" y="12"/>
                </a:cubicBezTo>
                <a:cubicBezTo>
                  <a:pt x="34" y="11"/>
                  <a:pt x="34" y="11"/>
                  <a:pt x="34" y="12"/>
                </a:cubicBezTo>
                <a:cubicBezTo>
                  <a:pt x="34" y="12"/>
                  <a:pt x="35" y="12"/>
                  <a:pt x="35" y="12"/>
                </a:cubicBezTo>
                <a:cubicBezTo>
                  <a:pt x="35" y="12"/>
                  <a:pt x="35" y="12"/>
                  <a:pt x="35" y="13"/>
                </a:cubicBezTo>
                <a:cubicBezTo>
                  <a:pt x="35" y="13"/>
                  <a:pt x="35" y="13"/>
                  <a:pt x="35" y="13"/>
                </a:cubicBezTo>
                <a:cubicBezTo>
                  <a:pt x="35" y="13"/>
                  <a:pt x="35" y="13"/>
                  <a:pt x="34" y="13"/>
                </a:cubicBezTo>
                <a:cubicBezTo>
                  <a:pt x="34" y="13"/>
                  <a:pt x="34" y="13"/>
                  <a:pt x="34" y="13"/>
                </a:cubicBezTo>
                <a:cubicBezTo>
                  <a:pt x="34" y="13"/>
                  <a:pt x="34" y="14"/>
                  <a:pt x="33" y="14"/>
                </a:cubicBezTo>
                <a:cubicBezTo>
                  <a:pt x="33" y="14"/>
                  <a:pt x="33" y="14"/>
                  <a:pt x="33" y="14"/>
                </a:cubicBezTo>
                <a:close/>
                <a:moveTo>
                  <a:pt x="35" y="42"/>
                </a:moveTo>
                <a:cubicBezTo>
                  <a:pt x="35" y="41"/>
                  <a:pt x="34" y="41"/>
                  <a:pt x="34" y="40"/>
                </a:cubicBezTo>
                <a:cubicBezTo>
                  <a:pt x="34" y="40"/>
                  <a:pt x="34" y="40"/>
                  <a:pt x="34" y="40"/>
                </a:cubicBezTo>
                <a:cubicBezTo>
                  <a:pt x="34" y="40"/>
                  <a:pt x="34" y="40"/>
                  <a:pt x="34" y="40"/>
                </a:cubicBezTo>
                <a:cubicBezTo>
                  <a:pt x="34" y="40"/>
                  <a:pt x="35" y="40"/>
                  <a:pt x="35" y="40"/>
                </a:cubicBezTo>
                <a:cubicBezTo>
                  <a:pt x="35" y="40"/>
                  <a:pt x="35" y="40"/>
                  <a:pt x="35" y="40"/>
                </a:cubicBezTo>
                <a:cubicBezTo>
                  <a:pt x="35" y="40"/>
                  <a:pt x="35" y="40"/>
                  <a:pt x="35" y="40"/>
                </a:cubicBezTo>
                <a:cubicBezTo>
                  <a:pt x="35" y="40"/>
                  <a:pt x="35" y="41"/>
                  <a:pt x="36" y="41"/>
                </a:cubicBezTo>
                <a:cubicBezTo>
                  <a:pt x="35" y="41"/>
                  <a:pt x="35" y="42"/>
                  <a:pt x="35" y="42"/>
                </a:cubicBezTo>
                <a:cubicBezTo>
                  <a:pt x="35" y="42"/>
                  <a:pt x="35" y="42"/>
                  <a:pt x="35" y="42"/>
                </a:cubicBezTo>
                <a:close/>
                <a:moveTo>
                  <a:pt x="40" y="14"/>
                </a:moveTo>
                <a:cubicBezTo>
                  <a:pt x="40" y="13"/>
                  <a:pt x="39" y="13"/>
                  <a:pt x="39" y="12"/>
                </a:cubicBezTo>
                <a:cubicBezTo>
                  <a:pt x="39" y="12"/>
                  <a:pt x="39" y="12"/>
                  <a:pt x="39" y="12"/>
                </a:cubicBezTo>
                <a:cubicBezTo>
                  <a:pt x="40" y="12"/>
                  <a:pt x="40" y="12"/>
                  <a:pt x="40" y="12"/>
                </a:cubicBezTo>
                <a:cubicBezTo>
                  <a:pt x="40" y="12"/>
                  <a:pt x="40" y="12"/>
                  <a:pt x="40" y="12"/>
                </a:cubicBezTo>
                <a:cubicBezTo>
                  <a:pt x="40" y="13"/>
                  <a:pt x="40" y="13"/>
                  <a:pt x="40" y="13"/>
                </a:cubicBezTo>
                <a:cubicBezTo>
                  <a:pt x="40" y="13"/>
                  <a:pt x="40" y="13"/>
                  <a:pt x="40" y="13"/>
                </a:cubicBezTo>
                <a:cubicBezTo>
                  <a:pt x="40" y="14"/>
                  <a:pt x="40" y="14"/>
                  <a:pt x="40" y="14"/>
                </a:cubicBezTo>
                <a:cubicBezTo>
                  <a:pt x="40" y="14"/>
                  <a:pt x="40" y="14"/>
                  <a:pt x="40" y="14"/>
                </a:cubicBezTo>
                <a:close/>
                <a:moveTo>
                  <a:pt x="11" y="22"/>
                </a:moveTo>
                <a:cubicBezTo>
                  <a:pt x="10" y="22"/>
                  <a:pt x="10" y="22"/>
                  <a:pt x="9" y="22"/>
                </a:cubicBezTo>
                <a:cubicBezTo>
                  <a:pt x="9" y="22"/>
                  <a:pt x="9" y="22"/>
                  <a:pt x="9" y="22"/>
                </a:cubicBezTo>
                <a:cubicBezTo>
                  <a:pt x="9" y="22"/>
                  <a:pt x="9" y="21"/>
                  <a:pt x="9" y="21"/>
                </a:cubicBezTo>
                <a:cubicBezTo>
                  <a:pt x="10" y="20"/>
                  <a:pt x="10" y="20"/>
                  <a:pt x="10" y="20"/>
                </a:cubicBezTo>
                <a:cubicBezTo>
                  <a:pt x="10" y="21"/>
                  <a:pt x="11" y="22"/>
                  <a:pt x="11" y="22"/>
                </a:cubicBezTo>
                <a:cubicBezTo>
                  <a:pt x="11" y="22"/>
                  <a:pt x="11" y="22"/>
                  <a:pt x="11" y="22"/>
                </a:cubicBezTo>
                <a:cubicBezTo>
                  <a:pt x="11" y="22"/>
                  <a:pt x="11" y="22"/>
                  <a:pt x="11" y="22"/>
                </a:cubicBezTo>
                <a:close/>
                <a:moveTo>
                  <a:pt x="12" y="20"/>
                </a:moveTo>
                <a:cubicBezTo>
                  <a:pt x="11" y="20"/>
                  <a:pt x="10" y="20"/>
                  <a:pt x="10" y="20"/>
                </a:cubicBezTo>
                <a:cubicBezTo>
                  <a:pt x="10" y="19"/>
                  <a:pt x="10" y="19"/>
                  <a:pt x="11" y="18"/>
                </a:cubicBezTo>
                <a:cubicBezTo>
                  <a:pt x="11" y="19"/>
                  <a:pt x="12" y="19"/>
                  <a:pt x="12" y="20"/>
                </a:cubicBezTo>
                <a:cubicBezTo>
                  <a:pt x="12" y="20"/>
                  <a:pt x="12" y="20"/>
                  <a:pt x="12" y="20"/>
                </a:cubicBezTo>
                <a:close/>
                <a:moveTo>
                  <a:pt x="42" y="17"/>
                </a:moveTo>
                <a:cubicBezTo>
                  <a:pt x="42" y="17"/>
                  <a:pt x="43" y="17"/>
                  <a:pt x="43" y="17"/>
                </a:cubicBezTo>
                <a:cubicBezTo>
                  <a:pt x="43" y="17"/>
                  <a:pt x="44" y="17"/>
                  <a:pt x="44" y="18"/>
                </a:cubicBezTo>
                <a:cubicBezTo>
                  <a:pt x="44" y="18"/>
                  <a:pt x="44" y="18"/>
                  <a:pt x="44" y="18"/>
                </a:cubicBezTo>
                <a:cubicBezTo>
                  <a:pt x="44" y="18"/>
                  <a:pt x="44" y="18"/>
                  <a:pt x="44" y="18"/>
                </a:cubicBezTo>
                <a:cubicBezTo>
                  <a:pt x="43" y="18"/>
                  <a:pt x="43" y="19"/>
                  <a:pt x="43" y="19"/>
                </a:cubicBezTo>
                <a:cubicBezTo>
                  <a:pt x="43" y="19"/>
                  <a:pt x="43" y="19"/>
                  <a:pt x="43" y="18"/>
                </a:cubicBezTo>
                <a:cubicBezTo>
                  <a:pt x="43" y="18"/>
                  <a:pt x="42" y="18"/>
                  <a:pt x="42" y="17"/>
                </a:cubicBezTo>
                <a:cubicBezTo>
                  <a:pt x="42" y="17"/>
                  <a:pt x="42" y="17"/>
                  <a:pt x="42" y="17"/>
                </a:cubicBezTo>
                <a:cubicBezTo>
                  <a:pt x="42" y="17"/>
                  <a:pt x="42" y="17"/>
                  <a:pt x="42" y="17"/>
                </a:cubicBezTo>
                <a:close/>
                <a:moveTo>
                  <a:pt x="43" y="19"/>
                </a:moveTo>
                <a:cubicBezTo>
                  <a:pt x="44" y="19"/>
                  <a:pt x="44" y="19"/>
                  <a:pt x="45" y="20"/>
                </a:cubicBezTo>
                <a:cubicBezTo>
                  <a:pt x="45" y="20"/>
                  <a:pt x="45" y="20"/>
                  <a:pt x="45" y="20"/>
                </a:cubicBezTo>
                <a:cubicBezTo>
                  <a:pt x="45" y="20"/>
                  <a:pt x="44" y="21"/>
                  <a:pt x="44" y="21"/>
                </a:cubicBezTo>
                <a:cubicBezTo>
                  <a:pt x="43" y="21"/>
                  <a:pt x="43" y="21"/>
                  <a:pt x="43" y="21"/>
                </a:cubicBezTo>
                <a:cubicBezTo>
                  <a:pt x="43" y="20"/>
                  <a:pt x="43" y="19"/>
                  <a:pt x="43" y="19"/>
                </a:cubicBezTo>
                <a:cubicBezTo>
                  <a:pt x="43" y="19"/>
                  <a:pt x="43" y="19"/>
                  <a:pt x="43" y="19"/>
                </a:cubicBezTo>
                <a:close/>
                <a:moveTo>
                  <a:pt x="31" y="6"/>
                </a:moveTo>
                <a:cubicBezTo>
                  <a:pt x="31" y="6"/>
                  <a:pt x="31" y="6"/>
                  <a:pt x="31" y="6"/>
                </a:cubicBezTo>
                <a:cubicBezTo>
                  <a:pt x="31" y="7"/>
                  <a:pt x="31" y="7"/>
                  <a:pt x="31" y="7"/>
                </a:cubicBezTo>
                <a:cubicBezTo>
                  <a:pt x="31" y="7"/>
                  <a:pt x="31" y="7"/>
                  <a:pt x="30" y="7"/>
                </a:cubicBezTo>
                <a:cubicBezTo>
                  <a:pt x="30" y="7"/>
                  <a:pt x="30" y="7"/>
                  <a:pt x="30" y="7"/>
                </a:cubicBezTo>
                <a:cubicBezTo>
                  <a:pt x="30" y="7"/>
                  <a:pt x="30" y="7"/>
                  <a:pt x="30" y="7"/>
                </a:cubicBezTo>
                <a:cubicBezTo>
                  <a:pt x="29" y="7"/>
                  <a:pt x="29" y="7"/>
                  <a:pt x="29" y="7"/>
                </a:cubicBezTo>
                <a:cubicBezTo>
                  <a:pt x="29" y="7"/>
                  <a:pt x="29" y="6"/>
                  <a:pt x="30" y="6"/>
                </a:cubicBezTo>
                <a:cubicBezTo>
                  <a:pt x="30" y="6"/>
                  <a:pt x="30" y="6"/>
                  <a:pt x="30" y="6"/>
                </a:cubicBezTo>
                <a:cubicBezTo>
                  <a:pt x="30" y="6"/>
                  <a:pt x="30" y="6"/>
                  <a:pt x="30" y="6"/>
                </a:cubicBezTo>
                <a:cubicBezTo>
                  <a:pt x="30" y="6"/>
                  <a:pt x="30" y="6"/>
                  <a:pt x="30" y="6"/>
                </a:cubicBezTo>
                <a:cubicBezTo>
                  <a:pt x="30" y="6"/>
                  <a:pt x="30" y="6"/>
                  <a:pt x="30" y="6"/>
                </a:cubicBezTo>
                <a:cubicBezTo>
                  <a:pt x="31" y="6"/>
                  <a:pt x="31" y="6"/>
                  <a:pt x="31" y="6"/>
                </a:cubicBezTo>
                <a:cubicBezTo>
                  <a:pt x="31" y="6"/>
                  <a:pt x="31" y="6"/>
                  <a:pt x="31" y="6"/>
                </a:cubicBezTo>
                <a:close/>
                <a:moveTo>
                  <a:pt x="18" y="38"/>
                </a:moveTo>
                <a:cubicBezTo>
                  <a:pt x="18" y="39"/>
                  <a:pt x="18" y="39"/>
                  <a:pt x="18" y="40"/>
                </a:cubicBezTo>
                <a:cubicBezTo>
                  <a:pt x="18" y="40"/>
                  <a:pt x="18" y="40"/>
                  <a:pt x="18" y="40"/>
                </a:cubicBezTo>
                <a:cubicBezTo>
                  <a:pt x="18" y="40"/>
                  <a:pt x="17" y="40"/>
                  <a:pt x="17" y="39"/>
                </a:cubicBezTo>
                <a:cubicBezTo>
                  <a:pt x="16" y="39"/>
                  <a:pt x="16" y="39"/>
                  <a:pt x="17" y="39"/>
                </a:cubicBezTo>
                <a:cubicBezTo>
                  <a:pt x="17" y="39"/>
                  <a:pt x="18" y="39"/>
                  <a:pt x="18" y="38"/>
                </a:cubicBezTo>
                <a:cubicBezTo>
                  <a:pt x="18" y="38"/>
                  <a:pt x="18" y="38"/>
                  <a:pt x="18" y="38"/>
                </a:cubicBezTo>
                <a:cubicBezTo>
                  <a:pt x="18" y="38"/>
                  <a:pt x="18" y="38"/>
                  <a:pt x="18" y="38"/>
                </a:cubicBezTo>
                <a:close/>
                <a:moveTo>
                  <a:pt x="36" y="41"/>
                </a:moveTo>
                <a:cubicBezTo>
                  <a:pt x="36" y="41"/>
                  <a:pt x="37" y="41"/>
                  <a:pt x="37" y="41"/>
                </a:cubicBezTo>
                <a:cubicBezTo>
                  <a:pt x="37" y="41"/>
                  <a:pt x="37" y="41"/>
                  <a:pt x="37" y="40"/>
                </a:cubicBezTo>
                <a:cubicBezTo>
                  <a:pt x="38" y="41"/>
                  <a:pt x="38" y="41"/>
                  <a:pt x="38" y="41"/>
                </a:cubicBezTo>
                <a:cubicBezTo>
                  <a:pt x="38" y="42"/>
                  <a:pt x="38" y="42"/>
                  <a:pt x="38" y="42"/>
                </a:cubicBezTo>
                <a:cubicBezTo>
                  <a:pt x="38" y="42"/>
                  <a:pt x="37" y="42"/>
                  <a:pt x="37" y="42"/>
                </a:cubicBezTo>
                <a:cubicBezTo>
                  <a:pt x="37" y="42"/>
                  <a:pt x="37" y="42"/>
                  <a:pt x="37" y="42"/>
                </a:cubicBezTo>
                <a:cubicBezTo>
                  <a:pt x="36" y="42"/>
                  <a:pt x="36" y="41"/>
                  <a:pt x="36" y="41"/>
                </a:cubicBezTo>
                <a:cubicBezTo>
                  <a:pt x="36" y="41"/>
                  <a:pt x="36" y="41"/>
                  <a:pt x="36" y="41"/>
                </a:cubicBezTo>
                <a:close/>
                <a:moveTo>
                  <a:pt x="7" y="21"/>
                </a:moveTo>
                <a:cubicBezTo>
                  <a:pt x="7" y="21"/>
                  <a:pt x="7" y="21"/>
                  <a:pt x="7" y="22"/>
                </a:cubicBezTo>
                <a:cubicBezTo>
                  <a:pt x="7" y="22"/>
                  <a:pt x="6" y="22"/>
                  <a:pt x="6" y="21"/>
                </a:cubicBezTo>
                <a:cubicBezTo>
                  <a:pt x="6" y="21"/>
                  <a:pt x="6" y="21"/>
                  <a:pt x="6" y="21"/>
                </a:cubicBezTo>
                <a:cubicBezTo>
                  <a:pt x="6" y="20"/>
                  <a:pt x="6" y="20"/>
                  <a:pt x="7" y="20"/>
                </a:cubicBezTo>
                <a:cubicBezTo>
                  <a:pt x="7" y="20"/>
                  <a:pt x="7" y="20"/>
                  <a:pt x="8" y="20"/>
                </a:cubicBezTo>
                <a:cubicBezTo>
                  <a:pt x="7" y="21"/>
                  <a:pt x="7" y="21"/>
                  <a:pt x="7" y="21"/>
                </a:cubicBezTo>
                <a:cubicBezTo>
                  <a:pt x="7" y="21"/>
                  <a:pt x="7" y="21"/>
                  <a:pt x="7" y="21"/>
                </a:cubicBezTo>
                <a:cubicBezTo>
                  <a:pt x="7" y="21"/>
                  <a:pt x="7" y="21"/>
                  <a:pt x="7" y="21"/>
                </a:cubicBezTo>
                <a:cubicBezTo>
                  <a:pt x="7" y="21"/>
                  <a:pt x="7" y="21"/>
                  <a:pt x="7" y="21"/>
                </a:cubicBezTo>
                <a:close/>
                <a:moveTo>
                  <a:pt x="34" y="8"/>
                </a:moveTo>
                <a:cubicBezTo>
                  <a:pt x="34" y="8"/>
                  <a:pt x="34" y="8"/>
                  <a:pt x="34" y="9"/>
                </a:cubicBezTo>
                <a:cubicBezTo>
                  <a:pt x="34" y="9"/>
                  <a:pt x="34" y="9"/>
                  <a:pt x="33" y="9"/>
                </a:cubicBezTo>
                <a:cubicBezTo>
                  <a:pt x="33" y="8"/>
                  <a:pt x="33" y="8"/>
                  <a:pt x="33" y="8"/>
                </a:cubicBezTo>
                <a:cubicBezTo>
                  <a:pt x="32" y="8"/>
                  <a:pt x="32" y="8"/>
                  <a:pt x="32" y="8"/>
                </a:cubicBezTo>
                <a:cubicBezTo>
                  <a:pt x="33" y="8"/>
                  <a:pt x="33" y="7"/>
                  <a:pt x="33" y="7"/>
                </a:cubicBezTo>
                <a:cubicBezTo>
                  <a:pt x="33" y="7"/>
                  <a:pt x="33" y="7"/>
                  <a:pt x="33" y="7"/>
                </a:cubicBezTo>
                <a:cubicBezTo>
                  <a:pt x="34" y="7"/>
                  <a:pt x="34" y="7"/>
                  <a:pt x="34" y="8"/>
                </a:cubicBezTo>
                <a:cubicBezTo>
                  <a:pt x="34" y="8"/>
                  <a:pt x="34" y="8"/>
                  <a:pt x="34" y="8"/>
                </a:cubicBezTo>
                <a:cubicBezTo>
                  <a:pt x="34" y="8"/>
                  <a:pt x="34" y="8"/>
                  <a:pt x="34" y="8"/>
                </a:cubicBezTo>
                <a:close/>
                <a:moveTo>
                  <a:pt x="41" y="15"/>
                </a:moveTo>
                <a:cubicBezTo>
                  <a:pt x="42" y="15"/>
                  <a:pt x="42" y="15"/>
                  <a:pt x="43" y="16"/>
                </a:cubicBezTo>
                <a:cubicBezTo>
                  <a:pt x="43" y="16"/>
                  <a:pt x="43" y="16"/>
                  <a:pt x="43" y="16"/>
                </a:cubicBezTo>
                <a:cubicBezTo>
                  <a:pt x="43" y="16"/>
                  <a:pt x="43" y="17"/>
                  <a:pt x="43" y="17"/>
                </a:cubicBezTo>
                <a:cubicBezTo>
                  <a:pt x="43" y="17"/>
                  <a:pt x="42" y="17"/>
                  <a:pt x="42" y="17"/>
                </a:cubicBezTo>
                <a:cubicBezTo>
                  <a:pt x="42" y="17"/>
                  <a:pt x="42" y="17"/>
                  <a:pt x="42" y="17"/>
                </a:cubicBezTo>
                <a:cubicBezTo>
                  <a:pt x="42" y="16"/>
                  <a:pt x="42" y="16"/>
                  <a:pt x="41" y="16"/>
                </a:cubicBezTo>
                <a:cubicBezTo>
                  <a:pt x="41" y="16"/>
                  <a:pt x="41" y="16"/>
                  <a:pt x="41" y="16"/>
                </a:cubicBezTo>
                <a:cubicBezTo>
                  <a:pt x="41" y="16"/>
                  <a:pt x="41" y="16"/>
                  <a:pt x="41" y="15"/>
                </a:cubicBezTo>
                <a:cubicBezTo>
                  <a:pt x="41" y="15"/>
                  <a:pt x="41" y="15"/>
                  <a:pt x="41" y="15"/>
                </a:cubicBezTo>
                <a:close/>
                <a:moveTo>
                  <a:pt x="9" y="17"/>
                </a:moveTo>
                <a:cubicBezTo>
                  <a:pt x="9" y="17"/>
                  <a:pt x="9" y="17"/>
                  <a:pt x="9" y="17"/>
                </a:cubicBezTo>
                <a:cubicBezTo>
                  <a:pt x="9" y="17"/>
                  <a:pt x="9" y="17"/>
                  <a:pt x="9" y="18"/>
                </a:cubicBezTo>
                <a:cubicBezTo>
                  <a:pt x="8" y="18"/>
                  <a:pt x="8" y="18"/>
                  <a:pt x="8" y="18"/>
                </a:cubicBezTo>
                <a:cubicBezTo>
                  <a:pt x="8" y="18"/>
                  <a:pt x="8" y="18"/>
                  <a:pt x="8" y="18"/>
                </a:cubicBezTo>
                <a:cubicBezTo>
                  <a:pt x="8" y="18"/>
                  <a:pt x="7" y="18"/>
                  <a:pt x="7" y="18"/>
                </a:cubicBezTo>
                <a:cubicBezTo>
                  <a:pt x="7" y="18"/>
                  <a:pt x="7" y="17"/>
                  <a:pt x="8" y="17"/>
                </a:cubicBezTo>
                <a:cubicBezTo>
                  <a:pt x="8" y="17"/>
                  <a:pt x="8" y="17"/>
                  <a:pt x="8" y="17"/>
                </a:cubicBezTo>
                <a:cubicBezTo>
                  <a:pt x="8" y="17"/>
                  <a:pt x="8" y="17"/>
                  <a:pt x="8" y="17"/>
                </a:cubicBezTo>
                <a:cubicBezTo>
                  <a:pt x="8" y="17"/>
                  <a:pt x="8" y="17"/>
                  <a:pt x="8" y="17"/>
                </a:cubicBezTo>
                <a:cubicBezTo>
                  <a:pt x="8" y="17"/>
                  <a:pt x="8" y="17"/>
                  <a:pt x="8" y="17"/>
                </a:cubicBezTo>
                <a:cubicBezTo>
                  <a:pt x="8" y="17"/>
                  <a:pt x="8" y="17"/>
                  <a:pt x="8" y="17"/>
                </a:cubicBezTo>
                <a:cubicBezTo>
                  <a:pt x="9" y="17"/>
                  <a:pt x="9" y="17"/>
                  <a:pt x="9" y="16"/>
                </a:cubicBezTo>
                <a:cubicBezTo>
                  <a:pt x="9" y="17"/>
                  <a:pt x="9" y="17"/>
                  <a:pt x="9" y="17"/>
                </a:cubicBezTo>
                <a:cubicBezTo>
                  <a:pt x="9" y="17"/>
                  <a:pt x="9" y="17"/>
                  <a:pt x="9" y="17"/>
                </a:cubicBezTo>
                <a:close/>
                <a:moveTo>
                  <a:pt x="7" y="23"/>
                </a:moveTo>
                <a:cubicBezTo>
                  <a:pt x="7" y="23"/>
                  <a:pt x="7" y="23"/>
                  <a:pt x="7" y="23"/>
                </a:cubicBezTo>
                <a:cubicBezTo>
                  <a:pt x="7" y="23"/>
                  <a:pt x="7" y="23"/>
                  <a:pt x="7" y="23"/>
                </a:cubicBezTo>
                <a:cubicBezTo>
                  <a:pt x="7" y="24"/>
                  <a:pt x="7" y="24"/>
                  <a:pt x="6" y="24"/>
                </a:cubicBezTo>
                <a:cubicBezTo>
                  <a:pt x="6" y="24"/>
                  <a:pt x="6" y="24"/>
                  <a:pt x="6" y="24"/>
                </a:cubicBezTo>
                <a:cubicBezTo>
                  <a:pt x="6" y="24"/>
                  <a:pt x="6" y="24"/>
                  <a:pt x="6" y="24"/>
                </a:cubicBezTo>
                <a:cubicBezTo>
                  <a:pt x="6" y="24"/>
                  <a:pt x="6" y="23"/>
                  <a:pt x="6" y="23"/>
                </a:cubicBezTo>
                <a:cubicBezTo>
                  <a:pt x="6" y="23"/>
                  <a:pt x="6" y="22"/>
                  <a:pt x="6" y="22"/>
                </a:cubicBezTo>
                <a:cubicBezTo>
                  <a:pt x="7" y="22"/>
                  <a:pt x="7" y="22"/>
                  <a:pt x="7" y="22"/>
                </a:cubicBezTo>
                <a:cubicBezTo>
                  <a:pt x="7" y="22"/>
                  <a:pt x="7" y="23"/>
                  <a:pt x="7" y="23"/>
                </a:cubicBezTo>
                <a:cubicBezTo>
                  <a:pt x="7" y="23"/>
                  <a:pt x="7" y="23"/>
                  <a:pt x="7" y="23"/>
                </a:cubicBezTo>
                <a:cubicBezTo>
                  <a:pt x="7" y="23"/>
                  <a:pt x="7" y="23"/>
                  <a:pt x="7" y="23"/>
                </a:cubicBezTo>
                <a:close/>
                <a:moveTo>
                  <a:pt x="20" y="43"/>
                </a:moveTo>
                <a:cubicBezTo>
                  <a:pt x="20" y="44"/>
                  <a:pt x="21" y="44"/>
                  <a:pt x="21" y="44"/>
                </a:cubicBezTo>
                <a:cubicBezTo>
                  <a:pt x="21" y="44"/>
                  <a:pt x="22" y="44"/>
                  <a:pt x="21" y="44"/>
                </a:cubicBezTo>
                <a:cubicBezTo>
                  <a:pt x="21" y="44"/>
                  <a:pt x="21" y="44"/>
                  <a:pt x="21" y="45"/>
                </a:cubicBezTo>
                <a:cubicBezTo>
                  <a:pt x="21" y="45"/>
                  <a:pt x="21" y="45"/>
                  <a:pt x="21" y="45"/>
                </a:cubicBezTo>
                <a:cubicBezTo>
                  <a:pt x="20" y="45"/>
                  <a:pt x="20" y="45"/>
                  <a:pt x="20" y="45"/>
                </a:cubicBezTo>
                <a:cubicBezTo>
                  <a:pt x="20" y="45"/>
                  <a:pt x="20" y="45"/>
                  <a:pt x="20" y="45"/>
                </a:cubicBezTo>
                <a:cubicBezTo>
                  <a:pt x="20" y="44"/>
                  <a:pt x="20" y="44"/>
                  <a:pt x="20" y="44"/>
                </a:cubicBezTo>
                <a:cubicBezTo>
                  <a:pt x="20" y="44"/>
                  <a:pt x="20" y="44"/>
                  <a:pt x="20" y="44"/>
                </a:cubicBezTo>
                <a:cubicBezTo>
                  <a:pt x="20" y="44"/>
                  <a:pt x="20" y="44"/>
                  <a:pt x="20" y="43"/>
                </a:cubicBezTo>
                <a:cubicBezTo>
                  <a:pt x="20" y="43"/>
                  <a:pt x="20" y="43"/>
                  <a:pt x="20" y="43"/>
                </a:cubicBezTo>
                <a:close/>
                <a:moveTo>
                  <a:pt x="44" y="21"/>
                </a:moveTo>
                <a:cubicBezTo>
                  <a:pt x="44" y="21"/>
                  <a:pt x="44" y="21"/>
                  <a:pt x="45" y="21"/>
                </a:cubicBezTo>
                <a:cubicBezTo>
                  <a:pt x="45" y="21"/>
                  <a:pt x="45" y="21"/>
                  <a:pt x="45" y="21"/>
                </a:cubicBezTo>
                <a:cubicBezTo>
                  <a:pt x="45" y="21"/>
                  <a:pt x="45" y="22"/>
                  <a:pt x="45" y="22"/>
                </a:cubicBezTo>
                <a:cubicBezTo>
                  <a:pt x="45" y="22"/>
                  <a:pt x="45" y="22"/>
                  <a:pt x="45" y="22"/>
                </a:cubicBezTo>
                <a:cubicBezTo>
                  <a:pt x="44" y="22"/>
                  <a:pt x="44" y="22"/>
                  <a:pt x="44" y="22"/>
                </a:cubicBezTo>
                <a:cubicBezTo>
                  <a:pt x="44" y="22"/>
                  <a:pt x="44" y="22"/>
                  <a:pt x="44" y="22"/>
                </a:cubicBezTo>
                <a:cubicBezTo>
                  <a:pt x="44" y="22"/>
                  <a:pt x="44" y="21"/>
                  <a:pt x="44" y="21"/>
                </a:cubicBezTo>
                <a:cubicBezTo>
                  <a:pt x="44" y="21"/>
                  <a:pt x="44" y="21"/>
                  <a:pt x="44" y="21"/>
                </a:cubicBezTo>
                <a:close/>
                <a:moveTo>
                  <a:pt x="44" y="27"/>
                </a:moveTo>
                <a:cubicBezTo>
                  <a:pt x="44" y="27"/>
                  <a:pt x="45" y="27"/>
                  <a:pt x="45" y="28"/>
                </a:cubicBezTo>
                <a:cubicBezTo>
                  <a:pt x="45" y="28"/>
                  <a:pt x="45" y="28"/>
                  <a:pt x="45" y="29"/>
                </a:cubicBezTo>
                <a:cubicBezTo>
                  <a:pt x="45" y="29"/>
                  <a:pt x="45" y="29"/>
                  <a:pt x="44" y="29"/>
                </a:cubicBezTo>
                <a:cubicBezTo>
                  <a:pt x="44" y="29"/>
                  <a:pt x="44" y="29"/>
                  <a:pt x="44" y="29"/>
                </a:cubicBezTo>
                <a:cubicBezTo>
                  <a:pt x="44" y="29"/>
                  <a:pt x="44" y="29"/>
                  <a:pt x="44" y="29"/>
                </a:cubicBezTo>
                <a:cubicBezTo>
                  <a:pt x="44" y="28"/>
                  <a:pt x="44" y="28"/>
                  <a:pt x="44" y="27"/>
                </a:cubicBezTo>
                <a:cubicBezTo>
                  <a:pt x="44" y="27"/>
                  <a:pt x="44" y="27"/>
                  <a:pt x="44" y="27"/>
                </a:cubicBezTo>
                <a:cubicBezTo>
                  <a:pt x="44" y="27"/>
                  <a:pt x="44" y="27"/>
                  <a:pt x="44" y="27"/>
                </a:cubicBezTo>
                <a:close/>
                <a:moveTo>
                  <a:pt x="19" y="8"/>
                </a:moveTo>
                <a:cubicBezTo>
                  <a:pt x="19" y="8"/>
                  <a:pt x="20" y="8"/>
                  <a:pt x="20" y="8"/>
                </a:cubicBezTo>
                <a:cubicBezTo>
                  <a:pt x="20" y="8"/>
                  <a:pt x="20" y="8"/>
                  <a:pt x="20" y="8"/>
                </a:cubicBezTo>
                <a:cubicBezTo>
                  <a:pt x="20" y="8"/>
                  <a:pt x="20" y="8"/>
                  <a:pt x="21" y="9"/>
                </a:cubicBezTo>
                <a:cubicBezTo>
                  <a:pt x="21" y="9"/>
                  <a:pt x="21" y="9"/>
                  <a:pt x="21" y="9"/>
                </a:cubicBezTo>
                <a:cubicBezTo>
                  <a:pt x="21" y="9"/>
                  <a:pt x="21" y="9"/>
                  <a:pt x="21" y="9"/>
                </a:cubicBezTo>
                <a:cubicBezTo>
                  <a:pt x="21" y="9"/>
                  <a:pt x="20" y="9"/>
                  <a:pt x="20" y="10"/>
                </a:cubicBezTo>
                <a:cubicBezTo>
                  <a:pt x="20" y="10"/>
                  <a:pt x="20" y="10"/>
                  <a:pt x="20" y="9"/>
                </a:cubicBezTo>
                <a:cubicBezTo>
                  <a:pt x="20" y="9"/>
                  <a:pt x="19" y="8"/>
                  <a:pt x="19" y="8"/>
                </a:cubicBezTo>
                <a:cubicBezTo>
                  <a:pt x="19" y="8"/>
                  <a:pt x="19" y="8"/>
                  <a:pt x="19" y="8"/>
                </a:cubicBezTo>
                <a:cubicBezTo>
                  <a:pt x="19" y="8"/>
                  <a:pt x="19" y="8"/>
                  <a:pt x="19" y="8"/>
                </a:cubicBezTo>
                <a:close/>
                <a:moveTo>
                  <a:pt x="8" y="34"/>
                </a:moveTo>
                <a:cubicBezTo>
                  <a:pt x="8" y="33"/>
                  <a:pt x="8" y="34"/>
                  <a:pt x="8" y="34"/>
                </a:cubicBezTo>
                <a:cubicBezTo>
                  <a:pt x="8" y="34"/>
                  <a:pt x="8" y="34"/>
                  <a:pt x="8" y="34"/>
                </a:cubicBezTo>
                <a:cubicBezTo>
                  <a:pt x="8" y="34"/>
                  <a:pt x="7" y="34"/>
                  <a:pt x="7" y="34"/>
                </a:cubicBezTo>
                <a:cubicBezTo>
                  <a:pt x="7" y="34"/>
                  <a:pt x="7" y="34"/>
                  <a:pt x="7" y="33"/>
                </a:cubicBezTo>
                <a:cubicBezTo>
                  <a:pt x="7" y="33"/>
                  <a:pt x="7" y="33"/>
                  <a:pt x="7" y="32"/>
                </a:cubicBezTo>
                <a:cubicBezTo>
                  <a:pt x="7" y="32"/>
                  <a:pt x="8" y="32"/>
                  <a:pt x="8" y="32"/>
                </a:cubicBezTo>
                <a:cubicBezTo>
                  <a:pt x="8" y="32"/>
                  <a:pt x="8" y="32"/>
                  <a:pt x="8" y="32"/>
                </a:cubicBezTo>
                <a:cubicBezTo>
                  <a:pt x="8" y="33"/>
                  <a:pt x="8" y="33"/>
                  <a:pt x="8" y="33"/>
                </a:cubicBezTo>
                <a:cubicBezTo>
                  <a:pt x="8" y="33"/>
                  <a:pt x="8" y="33"/>
                  <a:pt x="8" y="34"/>
                </a:cubicBezTo>
                <a:cubicBezTo>
                  <a:pt x="8" y="34"/>
                  <a:pt x="8" y="34"/>
                  <a:pt x="8" y="34"/>
                </a:cubicBezTo>
                <a:close/>
                <a:moveTo>
                  <a:pt x="32" y="10"/>
                </a:moveTo>
                <a:cubicBezTo>
                  <a:pt x="32" y="10"/>
                  <a:pt x="32" y="10"/>
                  <a:pt x="32" y="10"/>
                </a:cubicBezTo>
                <a:cubicBezTo>
                  <a:pt x="31" y="10"/>
                  <a:pt x="31" y="10"/>
                  <a:pt x="31" y="10"/>
                </a:cubicBezTo>
                <a:cubicBezTo>
                  <a:pt x="31" y="9"/>
                  <a:pt x="31" y="9"/>
                  <a:pt x="31" y="9"/>
                </a:cubicBezTo>
                <a:cubicBezTo>
                  <a:pt x="31" y="9"/>
                  <a:pt x="31" y="8"/>
                  <a:pt x="32" y="8"/>
                </a:cubicBezTo>
                <a:cubicBezTo>
                  <a:pt x="32" y="8"/>
                  <a:pt x="32" y="8"/>
                  <a:pt x="32" y="8"/>
                </a:cubicBezTo>
                <a:cubicBezTo>
                  <a:pt x="32" y="8"/>
                  <a:pt x="32" y="8"/>
                  <a:pt x="32" y="8"/>
                </a:cubicBezTo>
                <a:cubicBezTo>
                  <a:pt x="32" y="8"/>
                  <a:pt x="33" y="8"/>
                  <a:pt x="32" y="9"/>
                </a:cubicBezTo>
                <a:cubicBezTo>
                  <a:pt x="32" y="9"/>
                  <a:pt x="32" y="9"/>
                  <a:pt x="32" y="10"/>
                </a:cubicBezTo>
                <a:cubicBezTo>
                  <a:pt x="32" y="10"/>
                  <a:pt x="32" y="10"/>
                  <a:pt x="32" y="10"/>
                </a:cubicBezTo>
                <a:cubicBezTo>
                  <a:pt x="32" y="10"/>
                  <a:pt x="32" y="10"/>
                  <a:pt x="32" y="10"/>
                </a:cubicBezTo>
                <a:close/>
                <a:moveTo>
                  <a:pt x="24" y="7"/>
                </a:moveTo>
                <a:cubicBezTo>
                  <a:pt x="24" y="7"/>
                  <a:pt x="24" y="7"/>
                  <a:pt x="24" y="7"/>
                </a:cubicBezTo>
                <a:cubicBezTo>
                  <a:pt x="24" y="7"/>
                  <a:pt x="24" y="7"/>
                  <a:pt x="24" y="7"/>
                </a:cubicBezTo>
                <a:cubicBezTo>
                  <a:pt x="24" y="6"/>
                  <a:pt x="24" y="6"/>
                  <a:pt x="24" y="6"/>
                </a:cubicBezTo>
                <a:cubicBezTo>
                  <a:pt x="24" y="6"/>
                  <a:pt x="24" y="6"/>
                  <a:pt x="24" y="5"/>
                </a:cubicBezTo>
                <a:cubicBezTo>
                  <a:pt x="25" y="5"/>
                  <a:pt x="25" y="5"/>
                  <a:pt x="25" y="6"/>
                </a:cubicBezTo>
                <a:cubicBezTo>
                  <a:pt x="25" y="6"/>
                  <a:pt x="25" y="6"/>
                  <a:pt x="25" y="6"/>
                </a:cubicBezTo>
                <a:cubicBezTo>
                  <a:pt x="25" y="7"/>
                  <a:pt x="25" y="7"/>
                  <a:pt x="25" y="7"/>
                </a:cubicBezTo>
                <a:cubicBezTo>
                  <a:pt x="25" y="7"/>
                  <a:pt x="25" y="7"/>
                  <a:pt x="24" y="7"/>
                </a:cubicBezTo>
                <a:cubicBezTo>
                  <a:pt x="24" y="7"/>
                  <a:pt x="24" y="7"/>
                  <a:pt x="24" y="7"/>
                </a:cubicBezTo>
                <a:cubicBezTo>
                  <a:pt x="24" y="7"/>
                  <a:pt x="24" y="7"/>
                  <a:pt x="24" y="7"/>
                </a:cubicBezTo>
                <a:close/>
                <a:moveTo>
                  <a:pt x="44" y="27"/>
                </a:moveTo>
                <a:cubicBezTo>
                  <a:pt x="44" y="27"/>
                  <a:pt x="44" y="26"/>
                  <a:pt x="44" y="26"/>
                </a:cubicBezTo>
                <a:cubicBezTo>
                  <a:pt x="44" y="26"/>
                  <a:pt x="44" y="26"/>
                  <a:pt x="44" y="26"/>
                </a:cubicBezTo>
                <a:cubicBezTo>
                  <a:pt x="44" y="25"/>
                  <a:pt x="44" y="25"/>
                  <a:pt x="44" y="25"/>
                </a:cubicBezTo>
                <a:cubicBezTo>
                  <a:pt x="44" y="25"/>
                  <a:pt x="44" y="25"/>
                  <a:pt x="45" y="25"/>
                </a:cubicBezTo>
                <a:cubicBezTo>
                  <a:pt x="45" y="25"/>
                  <a:pt x="45" y="25"/>
                  <a:pt x="45" y="26"/>
                </a:cubicBezTo>
                <a:cubicBezTo>
                  <a:pt x="45" y="26"/>
                  <a:pt x="45" y="26"/>
                  <a:pt x="45" y="27"/>
                </a:cubicBezTo>
                <a:cubicBezTo>
                  <a:pt x="45" y="27"/>
                  <a:pt x="45" y="27"/>
                  <a:pt x="44" y="27"/>
                </a:cubicBezTo>
                <a:cubicBezTo>
                  <a:pt x="44" y="27"/>
                  <a:pt x="44" y="27"/>
                  <a:pt x="44" y="27"/>
                </a:cubicBezTo>
                <a:cubicBezTo>
                  <a:pt x="44" y="27"/>
                  <a:pt x="44" y="27"/>
                  <a:pt x="44" y="27"/>
                </a:cubicBezTo>
                <a:close/>
                <a:moveTo>
                  <a:pt x="43" y="32"/>
                </a:moveTo>
                <a:cubicBezTo>
                  <a:pt x="44" y="32"/>
                  <a:pt x="44" y="32"/>
                  <a:pt x="44" y="32"/>
                </a:cubicBezTo>
                <a:cubicBezTo>
                  <a:pt x="44" y="32"/>
                  <a:pt x="44" y="33"/>
                  <a:pt x="44" y="33"/>
                </a:cubicBezTo>
                <a:cubicBezTo>
                  <a:pt x="44" y="33"/>
                  <a:pt x="44" y="33"/>
                  <a:pt x="44" y="33"/>
                </a:cubicBezTo>
                <a:cubicBezTo>
                  <a:pt x="44" y="33"/>
                  <a:pt x="44" y="33"/>
                  <a:pt x="44" y="33"/>
                </a:cubicBezTo>
                <a:cubicBezTo>
                  <a:pt x="44" y="34"/>
                  <a:pt x="44" y="34"/>
                  <a:pt x="43" y="33"/>
                </a:cubicBezTo>
                <a:cubicBezTo>
                  <a:pt x="43" y="33"/>
                  <a:pt x="43" y="33"/>
                  <a:pt x="43" y="33"/>
                </a:cubicBezTo>
                <a:cubicBezTo>
                  <a:pt x="43" y="33"/>
                  <a:pt x="43" y="33"/>
                  <a:pt x="43" y="33"/>
                </a:cubicBezTo>
                <a:cubicBezTo>
                  <a:pt x="43" y="32"/>
                  <a:pt x="43" y="32"/>
                  <a:pt x="43" y="32"/>
                </a:cubicBezTo>
                <a:cubicBezTo>
                  <a:pt x="43" y="32"/>
                  <a:pt x="43" y="32"/>
                  <a:pt x="43" y="32"/>
                </a:cubicBezTo>
                <a:close/>
                <a:moveTo>
                  <a:pt x="7" y="26"/>
                </a:moveTo>
                <a:cubicBezTo>
                  <a:pt x="7" y="26"/>
                  <a:pt x="7" y="27"/>
                  <a:pt x="7" y="27"/>
                </a:cubicBezTo>
                <a:cubicBezTo>
                  <a:pt x="7" y="27"/>
                  <a:pt x="6" y="27"/>
                  <a:pt x="6" y="27"/>
                </a:cubicBezTo>
                <a:cubicBezTo>
                  <a:pt x="6" y="27"/>
                  <a:pt x="6" y="27"/>
                  <a:pt x="6" y="27"/>
                </a:cubicBezTo>
                <a:cubicBezTo>
                  <a:pt x="6" y="27"/>
                  <a:pt x="5" y="27"/>
                  <a:pt x="5" y="27"/>
                </a:cubicBezTo>
                <a:cubicBezTo>
                  <a:pt x="5" y="27"/>
                  <a:pt x="5" y="27"/>
                  <a:pt x="5" y="27"/>
                </a:cubicBezTo>
                <a:cubicBezTo>
                  <a:pt x="6" y="26"/>
                  <a:pt x="6" y="26"/>
                  <a:pt x="6" y="26"/>
                </a:cubicBezTo>
                <a:cubicBezTo>
                  <a:pt x="6" y="26"/>
                  <a:pt x="6" y="26"/>
                  <a:pt x="7" y="26"/>
                </a:cubicBezTo>
                <a:cubicBezTo>
                  <a:pt x="7" y="26"/>
                  <a:pt x="7" y="26"/>
                  <a:pt x="7" y="26"/>
                </a:cubicBezTo>
                <a:close/>
                <a:moveTo>
                  <a:pt x="12" y="13"/>
                </a:moveTo>
                <a:cubicBezTo>
                  <a:pt x="12" y="13"/>
                  <a:pt x="13" y="14"/>
                  <a:pt x="13" y="14"/>
                </a:cubicBezTo>
                <a:cubicBezTo>
                  <a:pt x="13" y="14"/>
                  <a:pt x="13" y="14"/>
                  <a:pt x="13" y="14"/>
                </a:cubicBezTo>
                <a:cubicBezTo>
                  <a:pt x="13" y="14"/>
                  <a:pt x="13" y="14"/>
                  <a:pt x="13" y="14"/>
                </a:cubicBezTo>
                <a:cubicBezTo>
                  <a:pt x="12" y="14"/>
                  <a:pt x="12" y="14"/>
                  <a:pt x="12" y="14"/>
                </a:cubicBezTo>
                <a:cubicBezTo>
                  <a:pt x="12" y="14"/>
                  <a:pt x="11" y="14"/>
                  <a:pt x="11" y="14"/>
                </a:cubicBezTo>
                <a:cubicBezTo>
                  <a:pt x="11" y="13"/>
                  <a:pt x="12" y="13"/>
                  <a:pt x="12" y="13"/>
                </a:cubicBezTo>
                <a:cubicBezTo>
                  <a:pt x="12" y="13"/>
                  <a:pt x="12" y="13"/>
                  <a:pt x="12" y="13"/>
                </a:cubicBezTo>
                <a:close/>
                <a:moveTo>
                  <a:pt x="9" y="39"/>
                </a:moveTo>
                <a:cubicBezTo>
                  <a:pt x="8" y="39"/>
                  <a:pt x="7" y="39"/>
                  <a:pt x="7" y="38"/>
                </a:cubicBezTo>
                <a:cubicBezTo>
                  <a:pt x="7" y="38"/>
                  <a:pt x="6" y="38"/>
                  <a:pt x="6" y="38"/>
                </a:cubicBezTo>
                <a:cubicBezTo>
                  <a:pt x="6" y="38"/>
                  <a:pt x="6" y="37"/>
                  <a:pt x="6" y="37"/>
                </a:cubicBezTo>
                <a:cubicBezTo>
                  <a:pt x="6" y="37"/>
                  <a:pt x="6" y="36"/>
                  <a:pt x="5" y="36"/>
                </a:cubicBezTo>
                <a:cubicBezTo>
                  <a:pt x="5" y="35"/>
                  <a:pt x="5" y="34"/>
                  <a:pt x="6" y="34"/>
                </a:cubicBezTo>
                <a:cubicBezTo>
                  <a:pt x="6" y="34"/>
                  <a:pt x="6" y="34"/>
                  <a:pt x="6" y="34"/>
                </a:cubicBezTo>
                <a:cubicBezTo>
                  <a:pt x="6" y="34"/>
                  <a:pt x="6" y="34"/>
                  <a:pt x="6" y="34"/>
                </a:cubicBezTo>
                <a:cubicBezTo>
                  <a:pt x="6" y="35"/>
                  <a:pt x="6" y="35"/>
                  <a:pt x="6" y="36"/>
                </a:cubicBezTo>
                <a:cubicBezTo>
                  <a:pt x="6" y="36"/>
                  <a:pt x="6" y="36"/>
                  <a:pt x="6" y="36"/>
                </a:cubicBezTo>
                <a:cubicBezTo>
                  <a:pt x="6" y="37"/>
                  <a:pt x="6" y="37"/>
                  <a:pt x="6" y="37"/>
                </a:cubicBezTo>
                <a:cubicBezTo>
                  <a:pt x="7" y="38"/>
                  <a:pt x="7" y="39"/>
                  <a:pt x="8" y="39"/>
                </a:cubicBezTo>
                <a:cubicBezTo>
                  <a:pt x="8" y="39"/>
                  <a:pt x="8" y="39"/>
                  <a:pt x="9" y="39"/>
                </a:cubicBezTo>
                <a:cubicBezTo>
                  <a:pt x="9" y="39"/>
                  <a:pt x="9" y="39"/>
                  <a:pt x="9" y="39"/>
                </a:cubicBezTo>
                <a:close/>
                <a:moveTo>
                  <a:pt x="10" y="24"/>
                </a:moveTo>
                <a:cubicBezTo>
                  <a:pt x="10" y="24"/>
                  <a:pt x="9" y="25"/>
                  <a:pt x="9" y="25"/>
                </a:cubicBezTo>
                <a:cubicBezTo>
                  <a:pt x="9" y="25"/>
                  <a:pt x="9" y="24"/>
                  <a:pt x="9" y="24"/>
                </a:cubicBezTo>
                <a:cubicBezTo>
                  <a:pt x="9" y="24"/>
                  <a:pt x="9" y="24"/>
                  <a:pt x="9" y="24"/>
                </a:cubicBezTo>
                <a:cubicBezTo>
                  <a:pt x="9" y="23"/>
                  <a:pt x="9" y="23"/>
                  <a:pt x="9" y="23"/>
                </a:cubicBezTo>
                <a:cubicBezTo>
                  <a:pt x="9" y="23"/>
                  <a:pt x="10" y="24"/>
                  <a:pt x="10" y="24"/>
                </a:cubicBezTo>
                <a:cubicBezTo>
                  <a:pt x="10" y="24"/>
                  <a:pt x="10" y="24"/>
                  <a:pt x="10" y="24"/>
                </a:cubicBezTo>
                <a:close/>
                <a:moveTo>
                  <a:pt x="24" y="44"/>
                </a:moveTo>
                <a:cubicBezTo>
                  <a:pt x="24" y="44"/>
                  <a:pt x="24" y="44"/>
                  <a:pt x="24" y="44"/>
                </a:cubicBezTo>
                <a:cubicBezTo>
                  <a:pt x="23" y="44"/>
                  <a:pt x="23" y="44"/>
                  <a:pt x="23" y="44"/>
                </a:cubicBezTo>
                <a:cubicBezTo>
                  <a:pt x="23" y="44"/>
                  <a:pt x="23" y="44"/>
                  <a:pt x="23" y="44"/>
                </a:cubicBezTo>
                <a:cubicBezTo>
                  <a:pt x="23" y="43"/>
                  <a:pt x="23" y="43"/>
                  <a:pt x="23" y="42"/>
                </a:cubicBezTo>
                <a:cubicBezTo>
                  <a:pt x="23" y="42"/>
                  <a:pt x="23" y="42"/>
                  <a:pt x="23" y="42"/>
                </a:cubicBezTo>
                <a:cubicBezTo>
                  <a:pt x="24" y="42"/>
                  <a:pt x="24" y="42"/>
                  <a:pt x="24" y="42"/>
                </a:cubicBezTo>
                <a:cubicBezTo>
                  <a:pt x="24" y="43"/>
                  <a:pt x="24" y="43"/>
                  <a:pt x="24" y="43"/>
                </a:cubicBezTo>
                <a:cubicBezTo>
                  <a:pt x="24" y="44"/>
                  <a:pt x="24" y="44"/>
                  <a:pt x="24" y="44"/>
                </a:cubicBezTo>
                <a:cubicBezTo>
                  <a:pt x="24" y="44"/>
                  <a:pt x="24" y="44"/>
                  <a:pt x="24" y="44"/>
                </a:cubicBezTo>
                <a:close/>
                <a:moveTo>
                  <a:pt x="27" y="7"/>
                </a:moveTo>
                <a:cubicBezTo>
                  <a:pt x="26" y="7"/>
                  <a:pt x="26" y="7"/>
                  <a:pt x="26" y="7"/>
                </a:cubicBezTo>
                <a:cubicBezTo>
                  <a:pt x="26" y="6"/>
                  <a:pt x="26" y="6"/>
                  <a:pt x="26" y="5"/>
                </a:cubicBezTo>
                <a:cubicBezTo>
                  <a:pt x="26" y="5"/>
                  <a:pt x="26" y="5"/>
                  <a:pt x="27" y="5"/>
                </a:cubicBezTo>
                <a:cubicBezTo>
                  <a:pt x="27" y="5"/>
                  <a:pt x="27" y="6"/>
                  <a:pt x="27" y="6"/>
                </a:cubicBezTo>
                <a:cubicBezTo>
                  <a:pt x="27" y="6"/>
                  <a:pt x="27" y="7"/>
                  <a:pt x="27" y="7"/>
                </a:cubicBezTo>
                <a:cubicBezTo>
                  <a:pt x="27" y="7"/>
                  <a:pt x="27" y="7"/>
                  <a:pt x="27" y="7"/>
                </a:cubicBezTo>
                <a:close/>
                <a:moveTo>
                  <a:pt x="18" y="13"/>
                </a:moveTo>
                <a:cubicBezTo>
                  <a:pt x="17" y="13"/>
                  <a:pt x="17" y="13"/>
                  <a:pt x="16" y="12"/>
                </a:cubicBezTo>
                <a:cubicBezTo>
                  <a:pt x="16" y="12"/>
                  <a:pt x="17" y="12"/>
                  <a:pt x="17" y="11"/>
                </a:cubicBezTo>
                <a:cubicBezTo>
                  <a:pt x="18" y="12"/>
                  <a:pt x="18" y="13"/>
                  <a:pt x="18" y="13"/>
                </a:cubicBezTo>
                <a:cubicBezTo>
                  <a:pt x="18" y="13"/>
                  <a:pt x="18" y="13"/>
                  <a:pt x="18" y="13"/>
                </a:cubicBezTo>
                <a:close/>
                <a:moveTo>
                  <a:pt x="27" y="7"/>
                </a:moveTo>
                <a:cubicBezTo>
                  <a:pt x="27" y="6"/>
                  <a:pt x="27" y="6"/>
                  <a:pt x="28" y="6"/>
                </a:cubicBezTo>
                <a:cubicBezTo>
                  <a:pt x="28" y="6"/>
                  <a:pt x="28" y="6"/>
                  <a:pt x="28" y="6"/>
                </a:cubicBezTo>
                <a:cubicBezTo>
                  <a:pt x="28" y="5"/>
                  <a:pt x="28" y="6"/>
                  <a:pt x="29" y="6"/>
                </a:cubicBezTo>
                <a:cubicBezTo>
                  <a:pt x="29" y="6"/>
                  <a:pt x="29" y="6"/>
                  <a:pt x="29" y="6"/>
                </a:cubicBezTo>
                <a:cubicBezTo>
                  <a:pt x="29" y="6"/>
                  <a:pt x="29" y="6"/>
                  <a:pt x="29" y="6"/>
                </a:cubicBezTo>
                <a:cubicBezTo>
                  <a:pt x="29" y="7"/>
                  <a:pt x="29" y="7"/>
                  <a:pt x="28" y="7"/>
                </a:cubicBezTo>
                <a:cubicBezTo>
                  <a:pt x="28" y="7"/>
                  <a:pt x="28" y="7"/>
                  <a:pt x="28" y="7"/>
                </a:cubicBezTo>
                <a:cubicBezTo>
                  <a:pt x="28" y="7"/>
                  <a:pt x="27" y="7"/>
                  <a:pt x="27" y="7"/>
                </a:cubicBezTo>
                <a:cubicBezTo>
                  <a:pt x="27" y="7"/>
                  <a:pt x="27" y="7"/>
                  <a:pt x="27" y="7"/>
                </a:cubicBezTo>
                <a:close/>
                <a:moveTo>
                  <a:pt x="16" y="9"/>
                </a:moveTo>
                <a:cubicBezTo>
                  <a:pt x="16" y="9"/>
                  <a:pt x="15" y="10"/>
                  <a:pt x="15" y="10"/>
                </a:cubicBezTo>
                <a:cubicBezTo>
                  <a:pt x="15" y="10"/>
                  <a:pt x="15" y="10"/>
                  <a:pt x="15" y="9"/>
                </a:cubicBezTo>
                <a:cubicBezTo>
                  <a:pt x="15" y="9"/>
                  <a:pt x="15" y="9"/>
                  <a:pt x="15" y="8"/>
                </a:cubicBezTo>
                <a:cubicBezTo>
                  <a:pt x="15" y="8"/>
                  <a:pt x="15" y="8"/>
                  <a:pt x="15" y="8"/>
                </a:cubicBezTo>
                <a:cubicBezTo>
                  <a:pt x="16" y="8"/>
                  <a:pt x="16" y="8"/>
                  <a:pt x="16" y="9"/>
                </a:cubicBezTo>
                <a:cubicBezTo>
                  <a:pt x="16" y="9"/>
                  <a:pt x="16" y="9"/>
                  <a:pt x="16" y="9"/>
                </a:cubicBezTo>
                <a:cubicBezTo>
                  <a:pt x="16" y="9"/>
                  <a:pt x="16" y="9"/>
                  <a:pt x="16" y="9"/>
                </a:cubicBezTo>
                <a:close/>
                <a:moveTo>
                  <a:pt x="29" y="44"/>
                </a:moveTo>
                <a:cubicBezTo>
                  <a:pt x="29" y="44"/>
                  <a:pt x="28" y="44"/>
                  <a:pt x="28" y="44"/>
                </a:cubicBezTo>
                <a:cubicBezTo>
                  <a:pt x="28" y="44"/>
                  <a:pt x="28" y="44"/>
                  <a:pt x="28" y="44"/>
                </a:cubicBezTo>
                <a:cubicBezTo>
                  <a:pt x="28" y="43"/>
                  <a:pt x="28" y="43"/>
                  <a:pt x="28" y="43"/>
                </a:cubicBezTo>
                <a:cubicBezTo>
                  <a:pt x="28" y="43"/>
                  <a:pt x="28" y="43"/>
                  <a:pt x="29" y="42"/>
                </a:cubicBezTo>
                <a:cubicBezTo>
                  <a:pt x="29" y="43"/>
                  <a:pt x="28" y="44"/>
                  <a:pt x="29" y="44"/>
                </a:cubicBezTo>
                <a:cubicBezTo>
                  <a:pt x="29" y="44"/>
                  <a:pt x="29" y="44"/>
                  <a:pt x="29" y="44"/>
                </a:cubicBezTo>
                <a:close/>
                <a:moveTo>
                  <a:pt x="12" y="12"/>
                </a:moveTo>
                <a:cubicBezTo>
                  <a:pt x="12" y="13"/>
                  <a:pt x="12" y="13"/>
                  <a:pt x="11" y="13"/>
                </a:cubicBezTo>
                <a:cubicBezTo>
                  <a:pt x="11" y="13"/>
                  <a:pt x="11" y="13"/>
                  <a:pt x="11" y="13"/>
                </a:cubicBezTo>
                <a:cubicBezTo>
                  <a:pt x="11" y="14"/>
                  <a:pt x="11" y="14"/>
                  <a:pt x="11" y="13"/>
                </a:cubicBezTo>
                <a:cubicBezTo>
                  <a:pt x="10" y="13"/>
                  <a:pt x="10" y="13"/>
                  <a:pt x="11" y="12"/>
                </a:cubicBezTo>
                <a:cubicBezTo>
                  <a:pt x="11" y="12"/>
                  <a:pt x="11" y="12"/>
                  <a:pt x="11" y="12"/>
                </a:cubicBezTo>
                <a:cubicBezTo>
                  <a:pt x="12" y="12"/>
                  <a:pt x="12" y="12"/>
                  <a:pt x="12" y="12"/>
                </a:cubicBezTo>
                <a:cubicBezTo>
                  <a:pt x="12" y="12"/>
                  <a:pt x="12" y="12"/>
                  <a:pt x="12" y="12"/>
                </a:cubicBezTo>
                <a:close/>
                <a:moveTo>
                  <a:pt x="20" y="7"/>
                </a:moveTo>
                <a:cubicBezTo>
                  <a:pt x="20" y="7"/>
                  <a:pt x="20" y="6"/>
                  <a:pt x="20" y="6"/>
                </a:cubicBezTo>
                <a:cubicBezTo>
                  <a:pt x="20" y="6"/>
                  <a:pt x="21" y="6"/>
                  <a:pt x="21" y="6"/>
                </a:cubicBezTo>
                <a:cubicBezTo>
                  <a:pt x="21" y="6"/>
                  <a:pt x="21" y="7"/>
                  <a:pt x="21" y="7"/>
                </a:cubicBezTo>
                <a:cubicBezTo>
                  <a:pt x="21" y="7"/>
                  <a:pt x="21" y="7"/>
                  <a:pt x="21" y="7"/>
                </a:cubicBezTo>
                <a:cubicBezTo>
                  <a:pt x="21" y="7"/>
                  <a:pt x="20" y="7"/>
                  <a:pt x="20" y="7"/>
                </a:cubicBezTo>
                <a:cubicBezTo>
                  <a:pt x="20" y="7"/>
                  <a:pt x="20" y="7"/>
                  <a:pt x="20" y="7"/>
                </a:cubicBezTo>
                <a:close/>
                <a:moveTo>
                  <a:pt x="39" y="39"/>
                </a:moveTo>
                <a:cubicBezTo>
                  <a:pt x="39" y="39"/>
                  <a:pt x="39" y="39"/>
                  <a:pt x="39" y="40"/>
                </a:cubicBezTo>
                <a:cubicBezTo>
                  <a:pt x="39" y="40"/>
                  <a:pt x="39" y="40"/>
                  <a:pt x="39" y="40"/>
                </a:cubicBezTo>
                <a:cubicBezTo>
                  <a:pt x="39" y="40"/>
                  <a:pt x="39" y="40"/>
                  <a:pt x="39" y="40"/>
                </a:cubicBezTo>
                <a:cubicBezTo>
                  <a:pt x="39" y="40"/>
                  <a:pt x="39" y="40"/>
                  <a:pt x="39" y="40"/>
                </a:cubicBezTo>
                <a:cubicBezTo>
                  <a:pt x="39" y="40"/>
                  <a:pt x="39" y="41"/>
                  <a:pt x="39" y="41"/>
                </a:cubicBezTo>
                <a:cubicBezTo>
                  <a:pt x="39" y="41"/>
                  <a:pt x="39" y="41"/>
                  <a:pt x="39" y="41"/>
                </a:cubicBezTo>
                <a:cubicBezTo>
                  <a:pt x="38" y="41"/>
                  <a:pt x="38" y="41"/>
                  <a:pt x="38" y="40"/>
                </a:cubicBezTo>
                <a:cubicBezTo>
                  <a:pt x="38" y="40"/>
                  <a:pt x="39" y="39"/>
                  <a:pt x="39" y="39"/>
                </a:cubicBezTo>
                <a:cubicBezTo>
                  <a:pt x="39" y="39"/>
                  <a:pt x="39" y="39"/>
                  <a:pt x="39" y="39"/>
                </a:cubicBezTo>
                <a:close/>
                <a:moveTo>
                  <a:pt x="23" y="9"/>
                </a:moveTo>
                <a:cubicBezTo>
                  <a:pt x="24" y="9"/>
                  <a:pt x="24" y="9"/>
                  <a:pt x="25" y="9"/>
                </a:cubicBezTo>
                <a:cubicBezTo>
                  <a:pt x="25" y="9"/>
                  <a:pt x="24" y="10"/>
                  <a:pt x="24" y="10"/>
                </a:cubicBezTo>
                <a:cubicBezTo>
                  <a:pt x="24" y="10"/>
                  <a:pt x="24" y="10"/>
                  <a:pt x="24" y="10"/>
                </a:cubicBezTo>
                <a:cubicBezTo>
                  <a:pt x="23" y="9"/>
                  <a:pt x="23" y="9"/>
                  <a:pt x="23" y="9"/>
                </a:cubicBezTo>
                <a:cubicBezTo>
                  <a:pt x="23" y="9"/>
                  <a:pt x="23" y="9"/>
                  <a:pt x="23" y="9"/>
                </a:cubicBezTo>
                <a:close/>
                <a:moveTo>
                  <a:pt x="40" y="14"/>
                </a:moveTo>
                <a:cubicBezTo>
                  <a:pt x="41" y="14"/>
                  <a:pt x="41" y="14"/>
                  <a:pt x="41" y="14"/>
                </a:cubicBezTo>
                <a:cubicBezTo>
                  <a:pt x="42" y="14"/>
                  <a:pt x="42" y="14"/>
                  <a:pt x="42" y="14"/>
                </a:cubicBezTo>
                <a:cubicBezTo>
                  <a:pt x="42" y="15"/>
                  <a:pt x="41" y="15"/>
                  <a:pt x="41" y="15"/>
                </a:cubicBezTo>
                <a:cubicBezTo>
                  <a:pt x="41" y="15"/>
                  <a:pt x="41" y="15"/>
                  <a:pt x="41" y="15"/>
                </a:cubicBezTo>
                <a:cubicBezTo>
                  <a:pt x="41" y="15"/>
                  <a:pt x="40" y="14"/>
                  <a:pt x="40" y="14"/>
                </a:cubicBezTo>
                <a:cubicBezTo>
                  <a:pt x="40" y="14"/>
                  <a:pt x="40" y="14"/>
                  <a:pt x="40" y="14"/>
                </a:cubicBezTo>
                <a:close/>
                <a:moveTo>
                  <a:pt x="10" y="16"/>
                </a:moveTo>
                <a:cubicBezTo>
                  <a:pt x="10" y="16"/>
                  <a:pt x="9" y="16"/>
                  <a:pt x="9" y="16"/>
                </a:cubicBezTo>
                <a:cubicBezTo>
                  <a:pt x="9" y="16"/>
                  <a:pt x="9" y="16"/>
                  <a:pt x="9" y="16"/>
                </a:cubicBezTo>
                <a:cubicBezTo>
                  <a:pt x="9" y="16"/>
                  <a:pt x="8" y="16"/>
                  <a:pt x="8" y="16"/>
                </a:cubicBezTo>
                <a:cubicBezTo>
                  <a:pt x="8" y="15"/>
                  <a:pt x="9" y="15"/>
                  <a:pt x="9" y="15"/>
                </a:cubicBezTo>
                <a:cubicBezTo>
                  <a:pt x="9" y="15"/>
                  <a:pt x="10" y="15"/>
                  <a:pt x="10" y="15"/>
                </a:cubicBezTo>
                <a:cubicBezTo>
                  <a:pt x="10" y="15"/>
                  <a:pt x="10" y="16"/>
                  <a:pt x="10" y="16"/>
                </a:cubicBezTo>
                <a:cubicBezTo>
                  <a:pt x="10" y="16"/>
                  <a:pt x="10" y="16"/>
                  <a:pt x="10" y="16"/>
                </a:cubicBezTo>
                <a:close/>
                <a:moveTo>
                  <a:pt x="24" y="44"/>
                </a:moveTo>
                <a:cubicBezTo>
                  <a:pt x="24" y="44"/>
                  <a:pt x="25" y="43"/>
                  <a:pt x="25" y="42"/>
                </a:cubicBezTo>
                <a:cubicBezTo>
                  <a:pt x="25" y="42"/>
                  <a:pt x="25" y="42"/>
                  <a:pt x="25" y="42"/>
                </a:cubicBezTo>
                <a:cubicBezTo>
                  <a:pt x="25" y="43"/>
                  <a:pt x="25" y="43"/>
                  <a:pt x="25" y="44"/>
                </a:cubicBezTo>
                <a:cubicBezTo>
                  <a:pt x="25" y="44"/>
                  <a:pt x="25" y="44"/>
                  <a:pt x="25" y="44"/>
                </a:cubicBezTo>
                <a:cubicBezTo>
                  <a:pt x="25" y="44"/>
                  <a:pt x="25" y="44"/>
                  <a:pt x="24" y="44"/>
                </a:cubicBezTo>
                <a:cubicBezTo>
                  <a:pt x="24" y="44"/>
                  <a:pt x="24" y="44"/>
                  <a:pt x="24" y="44"/>
                </a:cubicBezTo>
                <a:close/>
                <a:moveTo>
                  <a:pt x="14" y="40"/>
                </a:moveTo>
                <a:cubicBezTo>
                  <a:pt x="14" y="40"/>
                  <a:pt x="14" y="40"/>
                  <a:pt x="14" y="40"/>
                </a:cubicBezTo>
                <a:cubicBezTo>
                  <a:pt x="14" y="41"/>
                  <a:pt x="13" y="41"/>
                  <a:pt x="13" y="41"/>
                </a:cubicBezTo>
                <a:cubicBezTo>
                  <a:pt x="13" y="41"/>
                  <a:pt x="13" y="41"/>
                  <a:pt x="13" y="41"/>
                </a:cubicBezTo>
                <a:cubicBezTo>
                  <a:pt x="12" y="40"/>
                  <a:pt x="13" y="40"/>
                  <a:pt x="13" y="40"/>
                </a:cubicBezTo>
                <a:cubicBezTo>
                  <a:pt x="13" y="39"/>
                  <a:pt x="13" y="39"/>
                  <a:pt x="13" y="39"/>
                </a:cubicBezTo>
                <a:cubicBezTo>
                  <a:pt x="13" y="40"/>
                  <a:pt x="14" y="40"/>
                  <a:pt x="14" y="40"/>
                </a:cubicBezTo>
                <a:cubicBezTo>
                  <a:pt x="14" y="40"/>
                  <a:pt x="14" y="40"/>
                  <a:pt x="14" y="40"/>
                </a:cubicBezTo>
                <a:close/>
                <a:moveTo>
                  <a:pt x="24" y="7"/>
                </a:moveTo>
                <a:cubicBezTo>
                  <a:pt x="24" y="7"/>
                  <a:pt x="24" y="7"/>
                  <a:pt x="24" y="7"/>
                </a:cubicBezTo>
                <a:cubicBezTo>
                  <a:pt x="24" y="7"/>
                  <a:pt x="24" y="8"/>
                  <a:pt x="24" y="8"/>
                </a:cubicBezTo>
                <a:cubicBezTo>
                  <a:pt x="24" y="8"/>
                  <a:pt x="24" y="8"/>
                  <a:pt x="24" y="8"/>
                </a:cubicBezTo>
                <a:cubicBezTo>
                  <a:pt x="24" y="8"/>
                  <a:pt x="24" y="8"/>
                  <a:pt x="23" y="8"/>
                </a:cubicBezTo>
                <a:cubicBezTo>
                  <a:pt x="23" y="8"/>
                  <a:pt x="23" y="8"/>
                  <a:pt x="23" y="8"/>
                </a:cubicBezTo>
                <a:cubicBezTo>
                  <a:pt x="23" y="8"/>
                  <a:pt x="23" y="8"/>
                  <a:pt x="23" y="7"/>
                </a:cubicBezTo>
                <a:cubicBezTo>
                  <a:pt x="23" y="7"/>
                  <a:pt x="23" y="7"/>
                  <a:pt x="23" y="7"/>
                </a:cubicBezTo>
                <a:cubicBezTo>
                  <a:pt x="23" y="7"/>
                  <a:pt x="24" y="7"/>
                  <a:pt x="24" y="7"/>
                </a:cubicBezTo>
                <a:cubicBezTo>
                  <a:pt x="24" y="7"/>
                  <a:pt x="24" y="7"/>
                  <a:pt x="24" y="7"/>
                </a:cubicBezTo>
                <a:close/>
                <a:moveTo>
                  <a:pt x="32" y="8"/>
                </a:moveTo>
                <a:cubicBezTo>
                  <a:pt x="32" y="8"/>
                  <a:pt x="31" y="8"/>
                  <a:pt x="31" y="7"/>
                </a:cubicBezTo>
                <a:cubicBezTo>
                  <a:pt x="31" y="7"/>
                  <a:pt x="31" y="7"/>
                  <a:pt x="31" y="7"/>
                </a:cubicBezTo>
                <a:cubicBezTo>
                  <a:pt x="31" y="7"/>
                  <a:pt x="31" y="7"/>
                  <a:pt x="31" y="7"/>
                </a:cubicBezTo>
                <a:cubicBezTo>
                  <a:pt x="31" y="7"/>
                  <a:pt x="31" y="7"/>
                  <a:pt x="32" y="6"/>
                </a:cubicBezTo>
                <a:cubicBezTo>
                  <a:pt x="32" y="6"/>
                  <a:pt x="32" y="7"/>
                  <a:pt x="32" y="7"/>
                </a:cubicBezTo>
                <a:cubicBezTo>
                  <a:pt x="32" y="7"/>
                  <a:pt x="32" y="8"/>
                  <a:pt x="32" y="8"/>
                </a:cubicBezTo>
                <a:cubicBezTo>
                  <a:pt x="32" y="8"/>
                  <a:pt x="32" y="8"/>
                  <a:pt x="32" y="8"/>
                </a:cubicBezTo>
                <a:close/>
                <a:moveTo>
                  <a:pt x="17" y="8"/>
                </a:moveTo>
                <a:cubicBezTo>
                  <a:pt x="17" y="8"/>
                  <a:pt x="17" y="7"/>
                  <a:pt x="17" y="8"/>
                </a:cubicBezTo>
                <a:cubicBezTo>
                  <a:pt x="17" y="8"/>
                  <a:pt x="18" y="8"/>
                  <a:pt x="18" y="8"/>
                </a:cubicBezTo>
                <a:cubicBezTo>
                  <a:pt x="18" y="8"/>
                  <a:pt x="18" y="8"/>
                  <a:pt x="18" y="8"/>
                </a:cubicBezTo>
                <a:cubicBezTo>
                  <a:pt x="18" y="8"/>
                  <a:pt x="17" y="9"/>
                  <a:pt x="17" y="9"/>
                </a:cubicBezTo>
                <a:cubicBezTo>
                  <a:pt x="16" y="9"/>
                  <a:pt x="16" y="8"/>
                  <a:pt x="17" y="8"/>
                </a:cubicBezTo>
                <a:cubicBezTo>
                  <a:pt x="17" y="8"/>
                  <a:pt x="17" y="8"/>
                  <a:pt x="17" y="7"/>
                </a:cubicBezTo>
                <a:cubicBezTo>
                  <a:pt x="17" y="7"/>
                  <a:pt x="17" y="7"/>
                  <a:pt x="17" y="8"/>
                </a:cubicBezTo>
                <a:cubicBezTo>
                  <a:pt x="17" y="8"/>
                  <a:pt x="17" y="8"/>
                  <a:pt x="17" y="8"/>
                </a:cubicBezTo>
                <a:close/>
                <a:moveTo>
                  <a:pt x="41" y="36"/>
                </a:moveTo>
                <a:cubicBezTo>
                  <a:pt x="41" y="36"/>
                  <a:pt x="42" y="36"/>
                  <a:pt x="42" y="35"/>
                </a:cubicBezTo>
                <a:cubicBezTo>
                  <a:pt x="42" y="35"/>
                  <a:pt x="42" y="35"/>
                  <a:pt x="42" y="35"/>
                </a:cubicBezTo>
                <a:cubicBezTo>
                  <a:pt x="42" y="35"/>
                  <a:pt x="42" y="35"/>
                  <a:pt x="42" y="35"/>
                </a:cubicBezTo>
                <a:cubicBezTo>
                  <a:pt x="42" y="35"/>
                  <a:pt x="42" y="35"/>
                  <a:pt x="42" y="35"/>
                </a:cubicBezTo>
                <a:cubicBezTo>
                  <a:pt x="43" y="35"/>
                  <a:pt x="43" y="35"/>
                  <a:pt x="43" y="36"/>
                </a:cubicBezTo>
                <a:cubicBezTo>
                  <a:pt x="43" y="36"/>
                  <a:pt x="43" y="36"/>
                  <a:pt x="42" y="36"/>
                </a:cubicBezTo>
                <a:cubicBezTo>
                  <a:pt x="42" y="36"/>
                  <a:pt x="42" y="36"/>
                  <a:pt x="42" y="36"/>
                </a:cubicBezTo>
                <a:cubicBezTo>
                  <a:pt x="42" y="36"/>
                  <a:pt x="42" y="36"/>
                  <a:pt x="41" y="36"/>
                </a:cubicBezTo>
                <a:cubicBezTo>
                  <a:pt x="41" y="36"/>
                  <a:pt x="41" y="36"/>
                  <a:pt x="41" y="36"/>
                </a:cubicBezTo>
                <a:close/>
                <a:moveTo>
                  <a:pt x="8" y="18"/>
                </a:moveTo>
                <a:cubicBezTo>
                  <a:pt x="8" y="19"/>
                  <a:pt x="8" y="19"/>
                  <a:pt x="8" y="20"/>
                </a:cubicBezTo>
                <a:cubicBezTo>
                  <a:pt x="8" y="20"/>
                  <a:pt x="8" y="20"/>
                  <a:pt x="8" y="20"/>
                </a:cubicBezTo>
                <a:cubicBezTo>
                  <a:pt x="8" y="20"/>
                  <a:pt x="7" y="20"/>
                  <a:pt x="7" y="20"/>
                </a:cubicBezTo>
                <a:cubicBezTo>
                  <a:pt x="7" y="20"/>
                  <a:pt x="7" y="20"/>
                  <a:pt x="7" y="20"/>
                </a:cubicBezTo>
                <a:cubicBezTo>
                  <a:pt x="7" y="20"/>
                  <a:pt x="7" y="19"/>
                  <a:pt x="7" y="19"/>
                </a:cubicBezTo>
                <a:cubicBezTo>
                  <a:pt x="7" y="19"/>
                  <a:pt x="8" y="19"/>
                  <a:pt x="8" y="18"/>
                </a:cubicBezTo>
                <a:cubicBezTo>
                  <a:pt x="8" y="18"/>
                  <a:pt x="8" y="18"/>
                  <a:pt x="8" y="18"/>
                </a:cubicBezTo>
                <a:cubicBezTo>
                  <a:pt x="8" y="18"/>
                  <a:pt x="8" y="18"/>
                  <a:pt x="8" y="18"/>
                </a:cubicBezTo>
                <a:close/>
                <a:moveTo>
                  <a:pt x="16" y="12"/>
                </a:moveTo>
                <a:cubicBezTo>
                  <a:pt x="16" y="12"/>
                  <a:pt x="16" y="12"/>
                  <a:pt x="16" y="12"/>
                </a:cubicBezTo>
                <a:cubicBezTo>
                  <a:pt x="15" y="12"/>
                  <a:pt x="15" y="11"/>
                  <a:pt x="14" y="11"/>
                </a:cubicBezTo>
                <a:cubicBezTo>
                  <a:pt x="15" y="10"/>
                  <a:pt x="15" y="10"/>
                  <a:pt x="15" y="10"/>
                </a:cubicBezTo>
                <a:cubicBezTo>
                  <a:pt x="15" y="10"/>
                  <a:pt x="15" y="10"/>
                  <a:pt x="16" y="11"/>
                </a:cubicBezTo>
                <a:cubicBezTo>
                  <a:pt x="16" y="11"/>
                  <a:pt x="16" y="11"/>
                  <a:pt x="16" y="12"/>
                </a:cubicBezTo>
                <a:cubicBezTo>
                  <a:pt x="16" y="12"/>
                  <a:pt x="16" y="12"/>
                  <a:pt x="16" y="12"/>
                </a:cubicBezTo>
                <a:close/>
                <a:moveTo>
                  <a:pt x="39" y="16"/>
                </a:moveTo>
                <a:cubicBezTo>
                  <a:pt x="39" y="16"/>
                  <a:pt x="39" y="16"/>
                  <a:pt x="39" y="15"/>
                </a:cubicBezTo>
                <a:cubicBezTo>
                  <a:pt x="39" y="15"/>
                  <a:pt x="39" y="15"/>
                  <a:pt x="39" y="15"/>
                </a:cubicBezTo>
                <a:cubicBezTo>
                  <a:pt x="39" y="15"/>
                  <a:pt x="39" y="15"/>
                  <a:pt x="40" y="14"/>
                </a:cubicBezTo>
                <a:cubicBezTo>
                  <a:pt x="40" y="14"/>
                  <a:pt x="40" y="14"/>
                  <a:pt x="40" y="14"/>
                </a:cubicBezTo>
                <a:cubicBezTo>
                  <a:pt x="40" y="14"/>
                  <a:pt x="40" y="14"/>
                  <a:pt x="40" y="14"/>
                </a:cubicBezTo>
                <a:cubicBezTo>
                  <a:pt x="40" y="14"/>
                  <a:pt x="40" y="14"/>
                  <a:pt x="40" y="15"/>
                </a:cubicBezTo>
                <a:cubicBezTo>
                  <a:pt x="40" y="15"/>
                  <a:pt x="41" y="15"/>
                  <a:pt x="40" y="15"/>
                </a:cubicBezTo>
                <a:cubicBezTo>
                  <a:pt x="40" y="15"/>
                  <a:pt x="40" y="16"/>
                  <a:pt x="39" y="16"/>
                </a:cubicBezTo>
                <a:cubicBezTo>
                  <a:pt x="39" y="16"/>
                  <a:pt x="39" y="16"/>
                  <a:pt x="39" y="16"/>
                </a:cubicBezTo>
                <a:close/>
                <a:moveTo>
                  <a:pt x="22" y="44"/>
                </a:moveTo>
                <a:cubicBezTo>
                  <a:pt x="22" y="44"/>
                  <a:pt x="23" y="44"/>
                  <a:pt x="23" y="44"/>
                </a:cubicBezTo>
                <a:cubicBezTo>
                  <a:pt x="23" y="44"/>
                  <a:pt x="23" y="44"/>
                  <a:pt x="23" y="44"/>
                </a:cubicBezTo>
                <a:cubicBezTo>
                  <a:pt x="23" y="44"/>
                  <a:pt x="23" y="44"/>
                  <a:pt x="23" y="45"/>
                </a:cubicBezTo>
                <a:cubicBezTo>
                  <a:pt x="23" y="45"/>
                  <a:pt x="23" y="45"/>
                  <a:pt x="23" y="45"/>
                </a:cubicBezTo>
                <a:cubicBezTo>
                  <a:pt x="23" y="45"/>
                  <a:pt x="23" y="45"/>
                  <a:pt x="23" y="45"/>
                </a:cubicBezTo>
                <a:cubicBezTo>
                  <a:pt x="22" y="45"/>
                  <a:pt x="22" y="45"/>
                  <a:pt x="22" y="45"/>
                </a:cubicBezTo>
                <a:cubicBezTo>
                  <a:pt x="22" y="45"/>
                  <a:pt x="22" y="44"/>
                  <a:pt x="22" y="44"/>
                </a:cubicBezTo>
                <a:cubicBezTo>
                  <a:pt x="22" y="44"/>
                  <a:pt x="22" y="44"/>
                  <a:pt x="22" y="44"/>
                </a:cubicBezTo>
                <a:cubicBezTo>
                  <a:pt x="22" y="44"/>
                  <a:pt x="22" y="44"/>
                  <a:pt x="22" y="44"/>
                </a:cubicBezTo>
                <a:close/>
                <a:moveTo>
                  <a:pt x="41" y="15"/>
                </a:moveTo>
                <a:cubicBezTo>
                  <a:pt x="41" y="15"/>
                  <a:pt x="41" y="15"/>
                  <a:pt x="41" y="16"/>
                </a:cubicBezTo>
                <a:cubicBezTo>
                  <a:pt x="41" y="16"/>
                  <a:pt x="41" y="16"/>
                  <a:pt x="41" y="16"/>
                </a:cubicBezTo>
                <a:cubicBezTo>
                  <a:pt x="41" y="16"/>
                  <a:pt x="40" y="17"/>
                  <a:pt x="40" y="17"/>
                </a:cubicBezTo>
                <a:cubicBezTo>
                  <a:pt x="40" y="17"/>
                  <a:pt x="40" y="16"/>
                  <a:pt x="39" y="16"/>
                </a:cubicBezTo>
                <a:cubicBezTo>
                  <a:pt x="39" y="16"/>
                  <a:pt x="40" y="16"/>
                  <a:pt x="40" y="16"/>
                </a:cubicBezTo>
                <a:cubicBezTo>
                  <a:pt x="40" y="16"/>
                  <a:pt x="40" y="16"/>
                  <a:pt x="40" y="15"/>
                </a:cubicBezTo>
                <a:cubicBezTo>
                  <a:pt x="41" y="15"/>
                  <a:pt x="41" y="15"/>
                  <a:pt x="41" y="15"/>
                </a:cubicBezTo>
                <a:cubicBezTo>
                  <a:pt x="41" y="15"/>
                  <a:pt x="41" y="15"/>
                  <a:pt x="41" y="15"/>
                </a:cubicBezTo>
                <a:close/>
                <a:moveTo>
                  <a:pt x="43" y="33"/>
                </a:moveTo>
                <a:cubicBezTo>
                  <a:pt x="43" y="34"/>
                  <a:pt x="43" y="34"/>
                  <a:pt x="43" y="34"/>
                </a:cubicBezTo>
                <a:cubicBezTo>
                  <a:pt x="44" y="34"/>
                  <a:pt x="44" y="34"/>
                  <a:pt x="44" y="34"/>
                </a:cubicBezTo>
                <a:cubicBezTo>
                  <a:pt x="44" y="34"/>
                  <a:pt x="44" y="34"/>
                  <a:pt x="44" y="34"/>
                </a:cubicBezTo>
                <a:cubicBezTo>
                  <a:pt x="44" y="34"/>
                  <a:pt x="44" y="35"/>
                  <a:pt x="44" y="35"/>
                </a:cubicBezTo>
                <a:cubicBezTo>
                  <a:pt x="43" y="35"/>
                  <a:pt x="43" y="35"/>
                  <a:pt x="43" y="35"/>
                </a:cubicBezTo>
                <a:cubicBezTo>
                  <a:pt x="43" y="35"/>
                  <a:pt x="43" y="35"/>
                  <a:pt x="42" y="35"/>
                </a:cubicBezTo>
                <a:cubicBezTo>
                  <a:pt x="42" y="34"/>
                  <a:pt x="42" y="34"/>
                  <a:pt x="42" y="34"/>
                </a:cubicBezTo>
                <a:cubicBezTo>
                  <a:pt x="42" y="34"/>
                  <a:pt x="43" y="34"/>
                  <a:pt x="43" y="33"/>
                </a:cubicBezTo>
                <a:cubicBezTo>
                  <a:pt x="43" y="33"/>
                  <a:pt x="43" y="33"/>
                  <a:pt x="43" y="33"/>
                </a:cubicBezTo>
                <a:close/>
                <a:moveTo>
                  <a:pt x="7" y="26"/>
                </a:moveTo>
                <a:cubicBezTo>
                  <a:pt x="7" y="25"/>
                  <a:pt x="7" y="25"/>
                  <a:pt x="7" y="25"/>
                </a:cubicBezTo>
                <a:cubicBezTo>
                  <a:pt x="7" y="25"/>
                  <a:pt x="7" y="25"/>
                  <a:pt x="7" y="25"/>
                </a:cubicBezTo>
                <a:cubicBezTo>
                  <a:pt x="7" y="25"/>
                  <a:pt x="7" y="25"/>
                  <a:pt x="8" y="25"/>
                </a:cubicBezTo>
                <a:cubicBezTo>
                  <a:pt x="8" y="25"/>
                  <a:pt x="8" y="25"/>
                  <a:pt x="8" y="25"/>
                </a:cubicBezTo>
                <a:cubicBezTo>
                  <a:pt x="8" y="25"/>
                  <a:pt x="8" y="25"/>
                  <a:pt x="8" y="25"/>
                </a:cubicBezTo>
                <a:cubicBezTo>
                  <a:pt x="8" y="25"/>
                  <a:pt x="8" y="25"/>
                  <a:pt x="8" y="25"/>
                </a:cubicBezTo>
                <a:cubicBezTo>
                  <a:pt x="8" y="25"/>
                  <a:pt x="8" y="26"/>
                  <a:pt x="8" y="25"/>
                </a:cubicBezTo>
                <a:cubicBezTo>
                  <a:pt x="8" y="25"/>
                  <a:pt x="8" y="25"/>
                  <a:pt x="8" y="25"/>
                </a:cubicBezTo>
                <a:cubicBezTo>
                  <a:pt x="7" y="25"/>
                  <a:pt x="7" y="25"/>
                  <a:pt x="7" y="26"/>
                </a:cubicBezTo>
                <a:cubicBezTo>
                  <a:pt x="7" y="26"/>
                  <a:pt x="7" y="26"/>
                  <a:pt x="7" y="26"/>
                </a:cubicBezTo>
                <a:close/>
                <a:moveTo>
                  <a:pt x="42" y="37"/>
                </a:moveTo>
                <a:cubicBezTo>
                  <a:pt x="42" y="38"/>
                  <a:pt x="41" y="38"/>
                  <a:pt x="41" y="38"/>
                </a:cubicBezTo>
                <a:cubicBezTo>
                  <a:pt x="41" y="38"/>
                  <a:pt x="41" y="37"/>
                  <a:pt x="41" y="37"/>
                </a:cubicBezTo>
                <a:cubicBezTo>
                  <a:pt x="41" y="37"/>
                  <a:pt x="41" y="37"/>
                  <a:pt x="41" y="37"/>
                </a:cubicBezTo>
                <a:cubicBezTo>
                  <a:pt x="41" y="37"/>
                  <a:pt x="41" y="36"/>
                  <a:pt x="41" y="36"/>
                </a:cubicBezTo>
                <a:cubicBezTo>
                  <a:pt x="41" y="36"/>
                  <a:pt x="41" y="36"/>
                  <a:pt x="41" y="36"/>
                </a:cubicBezTo>
                <a:cubicBezTo>
                  <a:pt x="41" y="36"/>
                  <a:pt x="41" y="36"/>
                  <a:pt x="41" y="36"/>
                </a:cubicBezTo>
                <a:cubicBezTo>
                  <a:pt x="42" y="37"/>
                  <a:pt x="42" y="37"/>
                  <a:pt x="42" y="37"/>
                </a:cubicBezTo>
                <a:cubicBezTo>
                  <a:pt x="42" y="37"/>
                  <a:pt x="42" y="37"/>
                  <a:pt x="42" y="37"/>
                </a:cubicBezTo>
                <a:cubicBezTo>
                  <a:pt x="42" y="37"/>
                  <a:pt x="42" y="37"/>
                  <a:pt x="42" y="37"/>
                </a:cubicBezTo>
                <a:close/>
                <a:moveTo>
                  <a:pt x="9" y="23"/>
                </a:moveTo>
                <a:cubicBezTo>
                  <a:pt x="9" y="23"/>
                  <a:pt x="9" y="23"/>
                  <a:pt x="8" y="23"/>
                </a:cubicBezTo>
                <a:cubicBezTo>
                  <a:pt x="8" y="23"/>
                  <a:pt x="8" y="23"/>
                  <a:pt x="8" y="23"/>
                </a:cubicBezTo>
                <a:cubicBezTo>
                  <a:pt x="8" y="23"/>
                  <a:pt x="7" y="23"/>
                  <a:pt x="7" y="23"/>
                </a:cubicBezTo>
                <a:cubicBezTo>
                  <a:pt x="7" y="23"/>
                  <a:pt x="7" y="23"/>
                  <a:pt x="7" y="22"/>
                </a:cubicBezTo>
                <a:cubicBezTo>
                  <a:pt x="8" y="22"/>
                  <a:pt x="8" y="23"/>
                  <a:pt x="9" y="23"/>
                </a:cubicBezTo>
                <a:cubicBezTo>
                  <a:pt x="9" y="23"/>
                  <a:pt x="9" y="23"/>
                  <a:pt x="9" y="23"/>
                </a:cubicBezTo>
                <a:close/>
                <a:moveTo>
                  <a:pt x="20" y="10"/>
                </a:moveTo>
                <a:cubicBezTo>
                  <a:pt x="20" y="11"/>
                  <a:pt x="20" y="11"/>
                  <a:pt x="20" y="12"/>
                </a:cubicBezTo>
                <a:cubicBezTo>
                  <a:pt x="20" y="12"/>
                  <a:pt x="20" y="12"/>
                  <a:pt x="20" y="12"/>
                </a:cubicBezTo>
                <a:cubicBezTo>
                  <a:pt x="19" y="12"/>
                  <a:pt x="19" y="11"/>
                  <a:pt x="18" y="11"/>
                </a:cubicBezTo>
                <a:cubicBezTo>
                  <a:pt x="19" y="11"/>
                  <a:pt x="19" y="10"/>
                  <a:pt x="20" y="10"/>
                </a:cubicBezTo>
                <a:cubicBezTo>
                  <a:pt x="20" y="10"/>
                  <a:pt x="20" y="10"/>
                  <a:pt x="20" y="10"/>
                </a:cubicBezTo>
                <a:close/>
                <a:moveTo>
                  <a:pt x="13" y="18"/>
                </a:moveTo>
                <a:cubicBezTo>
                  <a:pt x="12" y="18"/>
                  <a:pt x="11" y="18"/>
                  <a:pt x="11" y="18"/>
                </a:cubicBezTo>
                <a:cubicBezTo>
                  <a:pt x="11" y="17"/>
                  <a:pt x="11" y="17"/>
                  <a:pt x="12" y="16"/>
                </a:cubicBezTo>
                <a:cubicBezTo>
                  <a:pt x="12" y="17"/>
                  <a:pt x="12" y="17"/>
                  <a:pt x="13" y="18"/>
                </a:cubicBezTo>
                <a:cubicBezTo>
                  <a:pt x="13" y="18"/>
                  <a:pt x="13" y="18"/>
                  <a:pt x="13" y="18"/>
                </a:cubicBezTo>
                <a:cubicBezTo>
                  <a:pt x="13" y="18"/>
                  <a:pt x="13" y="18"/>
                  <a:pt x="13" y="18"/>
                </a:cubicBezTo>
                <a:close/>
                <a:moveTo>
                  <a:pt x="22" y="7"/>
                </a:moveTo>
                <a:cubicBezTo>
                  <a:pt x="22" y="6"/>
                  <a:pt x="22" y="6"/>
                  <a:pt x="22" y="6"/>
                </a:cubicBezTo>
                <a:cubicBezTo>
                  <a:pt x="23" y="6"/>
                  <a:pt x="23" y="6"/>
                  <a:pt x="23" y="6"/>
                </a:cubicBezTo>
                <a:cubicBezTo>
                  <a:pt x="23" y="6"/>
                  <a:pt x="23" y="6"/>
                  <a:pt x="23" y="7"/>
                </a:cubicBezTo>
                <a:cubicBezTo>
                  <a:pt x="23" y="7"/>
                  <a:pt x="22" y="7"/>
                  <a:pt x="22" y="7"/>
                </a:cubicBezTo>
                <a:cubicBezTo>
                  <a:pt x="22" y="7"/>
                  <a:pt x="22" y="7"/>
                  <a:pt x="22" y="7"/>
                </a:cubicBezTo>
                <a:close/>
                <a:moveTo>
                  <a:pt x="11" y="34"/>
                </a:moveTo>
                <a:cubicBezTo>
                  <a:pt x="10" y="35"/>
                  <a:pt x="10" y="35"/>
                  <a:pt x="10" y="35"/>
                </a:cubicBezTo>
                <a:cubicBezTo>
                  <a:pt x="9" y="35"/>
                  <a:pt x="9" y="35"/>
                  <a:pt x="9" y="34"/>
                </a:cubicBezTo>
                <a:cubicBezTo>
                  <a:pt x="10" y="34"/>
                  <a:pt x="10" y="34"/>
                  <a:pt x="11" y="34"/>
                </a:cubicBezTo>
                <a:cubicBezTo>
                  <a:pt x="11" y="34"/>
                  <a:pt x="11" y="34"/>
                  <a:pt x="11" y="34"/>
                </a:cubicBezTo>
                <a:cubicBezTo>
                  <a:pt x="11" y="34"/>
                  <a:pt x="11" y="34"/>
                  <a:pt x="11" y="34"/>
                </a:cubicBezTo>
                <a:close/>
                <a:moveTo>
                  <a:pt x="7" y="24"/>
                </a:moveTo>
                <a:cubicBezTo>
                  <a:pt x="7" y="24"/>
                  <a:pt x="7" y="25"/>
                  <a:pt x="7" y="25"/>
                </a:cubicBezTo>
                <a:cubicBezTo>
                  <a:pt x="7" y="25"/>
                  <a:pt x="7" y="25"/>
                  <a:pt x="6" y="25"/>
                </a:cubicBezTo>
                <a:cubicBezTo>
                  <a:pt x="6" y="25"/>
                  <a:pt x="6" y="26"/>
                  <a:pt x="6" y="26"/>
                </a:cubicBezTo>
                <a:cubicBezTo>
                  <a:pt x="6" y="25"/>
                  <a:pt x="6" y="25"/>
                  <a:pt x="6" y="25"/>
                </a:cubicBezTo>
                <a:cubicBezTo>
                  <a:pt x="6" y="24"/>
                  <a:pt x="6" y="24"/>
                  <a:pt x="7" y="24"/>
                </a:cubicBezTo>
                <a:cubicBezTo>
                  <a:pt x="7" y="24"/>
                  <a:pt x="7" y="24"/>
                  <a:pt x="7" y="24"/>
                </a:cubicBezTo>
                <a:cubicBezTo>
                  <a:pt x="7" y="24"/>
                  <a:pt x="7" y="24"/>
                  <a:pt x="7" y="24"/>
                </a:cubicBezTo>
                <a:close/>
                <a:moveTo>
                  <a:pt x="27" y="9"/>
                </a:moveTo>
                <a:cubicBezTo>
                  <a:pt x="27" y="8"/>
                  <a:pt x="27" y="8"/>
                  <a:pt x="27" y="7"/>
                </a:cubicBezTo>
                <a:cubicBezTo>
                  <a:pt x="27" y="7"/>
                  <a:pt x="27" y="7"/>
                  <a:pt x="27" y="7"/>
                </a:cubicBezTo>
                <a:cubicBezTo>
                  <a:pt x="27" y="7"/>
                  <a:pt x="28" y="7"/>
                  <a:pt x="28" y="7"/>
                </a:cubicBezTo>
                <a:cubicBezTo>
                  <a:pt x="28" y="7"/>
                  <a:pt x="28" y="7"/>
                  <a:pt x="28" y="7"/>
                </a:cubicBezTo>
                <a:cubicBezTo>
                  <a:pt x="28" y="8"/>
                  <a:pt x="28" y="8"/>
                  <a:pt x="28" y="9"/>
                </a:cubicBezTo>
                <a:cubicBezTo>
                  <a:pt x="28" y="9"/>
                  <a:pt x="27" y="9"/>
                  <a:pt x="27" y="9"/>
                </a:cubicBezTo>
                <a:cubicBezTo>
                  <a:pt x="27" y="9"/>
                  <a:pt x="27" y="9"/>
                  <a:pt x="27" y="9"/>
                </a:cubicBezTo>
                <a:close/>
                <a:moveTo>
                  <a:pt x="13" y="11"/>
                </a:moveTo>
                <a:cubicBezTo>
                  <a:pt x="13" y="12"/>
                  <a:pt x="13" y="12"/>
                  <a:pt x="12" y="12"/>
                </a:cubicBezTo>
                <a:cubicBezTo>
                  <a:pt x="12" y="12"/>
                  <a:pt x="12" y="12"/>
                  <a:pt x="12" y="12"/>
                </a:cubicBezTo>
                <a:cubicBezTo>
                  <a:pt x="12" y="12"/>
                  <a:pt x="12" y="11"/>
                  <a:pt x="12" y="11"/>
                </a:cubicBezTo>
                <a:cubicBezTo>
                  <a:pt x="12" y="11"/>
                  <a:pt x="12" y="11"/>
                  <a:pt x="13" y="11"/>
                </a:cubicBezTo>
                <a:cubicBezTo>
                  <a:pt x="13" y="11"/>
                  <a:pt x="13" y="11"/>
                  <a:pt x="13" y="11"/>
                </a:cubicBezTo>
                <a:cubicBezTo>
                  <a:pt x="13" y="11"/>
                  <a:pt x="13" y="11"/>
                  <a:pt x="13" y="11"/>
                </a:cubicBezTo>
                <a:close/>
                <a:moveTo>
                  <a:pt x="33" y="10"/>
                </a:moveTo>
                <a:cubicBezTo>
                  <a:pt x="33" y="10"/>
                  <a:pt x="33" y="10"/>
                  <a:pt x="32" y="10"/>
                </a:cubicBezTo>
                <a:cubicBezTo>
                  <a:pt x="32" y="10"/>
                  <a:pt x="33" y="9"/>
                  <a:pt x="33" y="9"/>
                </a:cubicBezTo>
                <a:cubicBezTo>
                  <a:pt x="33" y="9"/>
                  <a:pt x="33" y="9"/>
                  <a:pt x="33" y="9"/>
                </a:cubicBezTo>
                <a:cubicBezTo>
                  <a:pt x="34" y="9"/>
                  <a:pt x="34" y="9"/>
                  <a:pt x="34" y="9"/>
                </a:cubicBezTo>
                <a:cubicBezTo>
                  <a:pt x="33" y="9"/>
                  <a:pt x="33" y="10"/>
                  <a:pt x="33" y="10"/>
                </a:cubicBezTo>
                <a:cubicBezTo>
                  <a:pt x="33" y="10"/>
                  <a:pt x="33" y="10"/>
                  <a:pt x="33" y="10"/>
                </a:cubicBezTo>
                <a:close/>
                <a:moveTo>
                  <a:pt x="22" y="7"/>
                </a:moveTo>
                <a:cubicBezTo>
                  <a:pt x="22" y="7"/>
                  <a:pt x="23" y="8"/>
                  <a:pt x="23" y="8"/>
                </a:cubicBezTo>
                <a:cubicBezTo>
                  <a:pt x="23" y="8"/>
                  <a:pt x="23" y="8"/>
                  <a:pt x="22" y="8"/>
                </a:cubicBezTo>
                <a:cubicBezTo>
                  <a:pt x="22" y="8"/>
                  <a:pt x="22" y="9"/>
                  <a:pt x="22" y="9"/>
                </a:cubicBezTo>
                <a:cubicBezTo>
                  <a:pt x="22" y="8"/>
                  <a:pt x="22" y="8"/>
                  <a:pt x="21" y="7"/>
                </a:cubicBezTo>
                <a:cubicBezTo>
                  <a:pt x="22" y="7"/>
                  <a:pt x="22" y="7"/>
                  <a:pt x="22" y="7"/>
                </a:cubicBezTo>
                <a:cubicBezTo>
                  <a:pt x="22" y="7"/>
                  <a:pt x="22" y="7"/>
                  <a:pt x="22" y="7"/>
                </a:cubicBezTo>
                <a:close/>
                <a:moveTo>
                  <a:pt x="35" y="10"/>
                </a:moveTo>
                <a:cubicBezTo>
                  <a:pt x="35" y="10"/>
                  <a:pt x="35" y="10"/>
                  <a:pt x="36" y="10"/>
                </a:cubicBezTo>
                <a:cubicBezTo>
                  <a:pt x="35" y="10"/>
                  <a:pt x="35" y="10"/>
                  <a:pt x="35" y="10"/>
                </a:cubicBezTo>
                <a:cubicBezTo>
                  <a:pt x="35" y="11"/>
                  <a:pt x="35" y="11"/>
                  <a:pt x="35" y="11"/>
                </a:cubicBezTo>
                <a:cubicBezTo>
                  <a:pt x="35" y="11"/>
                  <a:pt x="35" y="12"/>
                  <a:pt x="34" y="11"/>
                </a:cubicBezTo>
                <a:cubicBezTo>
                  <a:pt x="34" y="11"/>
                  <a:pt x="34" y="11"/>
                  <a:pt x="34" y="11"/>
                </a:cubicBezTo>
                <a:cubicBezTo>
                  <a:pt x="34" y="11"/>
                  <a:pt x="34" y="11"/>
                  <a:pt x="34" y="11"/>
                </a:cubicBezTo>
                <a:cubicBezTo>
                  <a:pt x="34" y="11"/>
                  <a:pt x="34" y="10"/>
                  <a:pt x="35" y="10"/>
                </a:cubicBezTo>
                <a:cubicBezTo>
                  <a:pt x="35" y="10"/>
                  <a:pt x="35" y="10"/>
                  <a:pt x="35" y="10"/>
                </a:cubicBezTo>
                <a:cubicBezTo>
                  <a:pt x="35" y="10"/>
                  <a:pt x="35" y="10"/>
                  <a:pt x="35" y="10"/>
                </a:cubicBezTo>
                <a:cubicBezTo>
                  <a:pt x="35" y="10"/>
                  <a:pt x="35" y="10"/>
                  <a:pt x="35" y="10"/>
                </a:cubicBezTo>
                <a:cubicBezTo>
                  <a:pt x="35" y="10"/>
                  <a:pt x="35" y="10"/>
                  <a:pt x="35" y="10"/>
                </a:cubicBezTo>
                <a:close/>
                <a:moveTo>
                  <a:pt x="7" y="27"/>
                </a:moveTo>
                <a:cubicBezTo>
                  <a:pt x="7" y="27"/>
                  <a:pt x="7" y="26"/>
                  <a:pt x="7" y="26"/>
                </a:cubicBezTo>
                <a:cubicBezTo>
                  <a:pt x="7" y="26"/>
                  <a:pt x="8" y="26"/>
                  <a:pt x="8" y="26"/>
                </a:cubicBezTo>
                <a:cubicBezTo>
                  <a:pt x="8" y="26"/>
                  <a:pt x="8" y="26"/>
                  <a:pt x="8" y="27"/>
                </a:cubicBezTo>
                <a:cubicBezTo>
                  <a:pt x="8" y="27"/>
                  <a:pt x="7" y="27"/>
                  <a:pt x="7" y="27"/>
                </a:cubicBezTo>
                <a:cubicBezTo>
                  <a:pt x="7" y="27"/>
                  <a:pt x="7" y="27"/>
                  <a:pt x="7" y="27"/>
                </a:cubicBezTo>
                <a:close/>
                <a:moveTo>
                  <a:pt x="40" y="37"/>
                </a:moveTo>
                <a:cubicBezTo>
                  <a:pt x="40" y="37"/>
                  <a:pt x="40" y="36"/>
                  <a:pt x="39" y="36"/>
                </a:cubicBezTo>
                <a:cubicBezTo>
                  <a:pt x="39" y="36"/>
                  <a:pt x="39" y="36"/>
                  <a:pt x="39" y="36"/>
                </a:cubicBezTo>
                <a:cubicBezTo>
                  <a:pt x="39" y="36"/>
                  <a:pt x="39" y="36"/>
                  <a:pt x="39" y="35"/>
                </a:cubicBezTo>
                <a:cubicBezTo>
                  <a:pt x="40" y="35"/>
                  <a:pt x="40" y="35"/>
                  <a:pt x="40" y="35"/>
                </a:cubicBezTo>
                <a:cubicBezTo>
                  <a:pt x="40" y="36"/>
                  <a:pt x="41" y="36"/>
                  <a:pt x="41" y="36"/>
                </a:cubicBezTo>
                <a:cubicBezTo>
                  <a:pt x="41" y="36"/>
                  <a:pt x="41" y="37"/>
                  <a:pt x="40" y="37"/>
                </a:cubicBezTo>
                <a:cubicBezTo>
                  <a:pt x="40" y="37"/>
                  <a:pt x="40" y="37"/>
                  <a:pt x="40" y="37"/>
                </a:cubicBezTo>
                <a:close/>
                <a:moveTo>
                  <a:pt x="42" y="29"/>
                </a:moveTo>
                <a:cubicBezTo>
                  <a:pt x="42" y="29"/>
                  <a:pt x="42" y="28"/>
                  <a:pt x="42" y="28"/>
                </a:cubicBezTo>
                <a:cubicBezTo>
                  <a:pt x="42" y="28"/>
                  <a:pt x="42" y="28"/>
                  <a:pt x="42" y="28"/>
                </a:cubicBezTo>
                <a:cubicBezTo>
                  <a:pt x="43" y="28"/>
                  <a:pt x="43" y="28"/>
                  <a:pt x="43" y="28"/>
                </a:cubicBezTo>
                <a:cubicBezTo>
                  <a:pt x="43" y="28"/>
                  <a:pt x="44" y="28"/>
                  <a:pt x="44" y="28"/>
                </a:cubicBezTo>
                <a:cubicBezTo>
                  <a:pt x="44" y="29"/>
                  <a:pt x="43" y="29"/>
                  <a:pt x="43" y="29"/>
                </a:cubicBezTo>
                <a:cubicBezTo>
                  <a:pt x="43" y="29"/>
                  <a:pt x="42" y="29"/>
                  <a:pt x="42" y="29"/>
                </a:cubicBezTo>
                <a:cubicBezTo>
                  <a:pt x="42" y="29"/>
                  <a:pt x="42" y="29"/>
                  <a:pt x="42" y="29"/>
                </a:cubicBezTo>
                <a:close/>
                <a:moveTo>
                  <a:pt x="31" y="42"/>
                </a:moveTo>
                <a:cubicBezTo>
                  <a:pt x="31" y="42"/>
                  <a:pt x="31" y="42"/>
                  <a:pt x="31" y="42"/>
                </a:cubicBezTo>
                <a:cubicBezTo>
                  <a:pt x="31" y="41"/>
                  <a:pt x="31" y="42"/>
                  <a:pt x="32" y="42"/>
                </a:cubicBezTo>
                <a:cubicBezTo>
                  <a:pt x="32" y="42"/>
                  <a:pt x="32" y="43"/>
                  <a:pt x="32" y="43"/>
                </a:cubicBezTo>
                <a:cubicBezTo>
                  <a:pt x="32" y="43"/>
                  <a:pt x="32" y="43"/>
                  <a:pt x="32" y="43"/>
                </a:cubicBezTo>
                <a:cubicBezTo>
                  <a:pt x="31" y="43"/>
                  <a:pt x="31" y="43"/>
                  <a:pt x="31" y="43"/>
                </a:cubicBezTo>
                <a:cubicBezTo>
                  <a:pt x="31" y="43"/>
                  <a:pt x="31" y="42"/>
                  <a:pt x="31" y="42"/>
                </a:cubicBezTo>
                <a:cubicBezTo>
                  <a:pt x="31" y="42"/>
                  <a:pt x="31" y="42"/>
                  <a:pt x="31" y="42"/>
                </a:cubicBezTo>
                <a:close/>
                <a:moveTo>
                  <a:pt x="14" y="13"/>
                </a:moveTo>
                <a:cubicBezTo>
                  <a:pt x="14" y="13"/>
                  <a:pt x="13" y="12"/>
                  <a:pt x="13" y="12"/>
                </a:cubicBezTo>
                <a:cubicBezTo>
                  <a:pt x="13" y="12"/>
                  <a:pt x="13" y="12"/>
                  <a:pt x="14" y="11"/>
                </a:cubicBezTo>
                <a:cubicBezTo>
                  <a:pt x="14" y="12"/>
                  <a:pt x="14" y="12"/>
                  <a:pt x="14" y="12"/>
                </a:cubicBezTo>
                <a:cubicBezTo>
                  <a:pt x="14" y="12"/>
                  <a:pt x="14" y="12"/>
                  <a:pt x="14" y="12"/>
                </a:cubicBezTo>
                <a:cubicBezTo>
                  <a:pt x="15" y="13"/>
                  <a:pt x="15" y="13"/>
                  <a:pt x="14" y="13"/>
                </a:cubicBezTo>
                <a:cubicBezTo>
                  <a:pt x="14" y="13"/>
                  <a:pt x="14" y="13"/>
                  <a:pt x="14" y="13"/>
                </a:cubicBezTo>
                <a:cubicBezTo>
                  <a:pt x="14" y="13"/>
                  <a:pt x="14" y="13"/>
                  <a:pt x="14" y="13"/>
                </a:cubicBezTo>
                <a:close/>
                <a:moveTo>
                  <a:pt x="42" y="21"/>
                </a:moveTo>
                <a:cubicBezTo>
                  <a:pt x="42" y="21"/>
                  <a:pt x="43" y="21"/>
                  <a:pt x="43" y="20"/>
                </a:cubicBezTo>
                <a:cubicBezTo>
                  <a:pt x="43" y="21"/>
                  <a:pt x="43" y="21"/>
                  <a:pt x="43" y="21"/>
                </a:cubicBezTo>
                <a:cubicBezTo>
                  <a:pt x="43" y="21"/>
                  <a:pt x="43" y="21"/>
                  <a:pt x="43" y="21"/>
                </a:cubicBezTo>
                <a:cubicBezTo>
                  <a:pt x="43" y="21"/>
                  <a:pt x="42" y="21"/>
                  <a:pt x="42" y="22"/>
                </a:cubicBezTo>
                <a:cubicBezTo>
                  <a:pt x="42" y="21"/>
                  <a:pt x="42" y="21"/>
                  <a:pt x="42" y="21"/>
                </a:cubicBezTo>
                <a:cubicBezTo>
                  <a:pt x="42" y="21"/>
                  <a:pt x="42" y="21"/>
                  <a:pt x="42" y="21"/>
                </a:cubicBezTo>
                <a:close/>
                <a:moveTo>
                  <a:pt x="13" y="12"/>
                </a:moveTo>
                <a:cubicBezTo>
                  <a:pt x="13" y="12"/>
                  <a:pt x="14" y="13"/>
                  <a:pt x="14" y="13"/>
                </a:cubicBezTo>
                <a:cubicBezTo>
                  <a:pt x="14" y="13"/>
                  <a:pt x="14" y="13"/>
                  <a:pt x="14" y="14"/>
                </a:cubicBezTo>
                <a:cubicBezTo>
                  <a:pt x="14" y="14"/>
                  <a:pt x="13" y="14"/>
                  <a:pt x="13" y="13"/>
                </a:cubicBezTo>
                <a:cubicBezTo>
                  <a:pt x="13" y="13"/>
                  <a:pt x="13" y="13"/>
                  <a:pt x="12" y="13"/>
                </a:cubicBezTo>
                <a:cubicBezTo>
                  <a:pt x="12" y="13"/>
                  <a:pt x="12" y="13"/>
                  <a:pt x="12" y="13"/>
                </a:cubicBezTo>
                <a:cubicBezTo>
                  <a:pt x="12" y="13"/>
                  <a:pt x="12" y="12"/>
                  <a:pt x="13" y="12"/>
                </a:cubicBezTo>
                <a:cubicBezTo>
                  <a:pt x="13" y="12"/>
                  <a:pt x="13" y="12"/>
                  <a:pt x="13" y="12"/>
                </a:cubicBezTo>
                <a:close/>
                <a:moveTo>
                  <a:pt x="18" y="41"/>
                </a:moveTo>
                <a:cubicBezTo>
                  <a:pt x="18" y="41"/>
                  <a:pt x="18" y="41"/>
                  <a:pt x="19" y="41"/>
                </a:cubicBezTo>
                <a:cubicBezTo>
                  <a:pt x="19" y="41"/>
                  <a:pt x="19" y="41"/>
                  <a:pt x="19" y="41"/>
                </a:cubicBezTo>
                <a:cubicBezTo>
                  <a:pt x="18" y="41"/>
                  <a:pt x="18" y="42"/>
                  <a:pt x="18" y="42"/>
                </a:cubicBezTo>
                <a:cubicBezTo>
                  <a:pt x="18" y="42"/>
                  <a:pt x="18" y="42"/>
                  <a:pt x="18" y="42"/>
                </a:cubicBezTo>
                <a:cubicBezTo>
                  <a:pt x="18" y="42"/>
                  <a:pt x="17" y="42"/>
                  <a:pt x="17" y="42"/>
                </a:cubicBezTo>
                <a:cubicBezTo>
                  <a:pt x="17" y="42"/>
                  <a:pt x="18" y="41"/>
                  <a:pt x="18" y="41"/>
                </a:cubicBezTo>
                <a:cubicBezTo>
                  <a:pt x="18" y="41"/>
                  <a:pt x="18" y="41"/>
                  <a:pt x="18" y="41"/>
                </a:cubicBezTo>
                <a:close/>
                <a:moveTo>
                  <a:pt x="44" y="29"/>
                </a:moveTo>
                <a:cubicBezTo>
                  <a:pt x="44" y="30"/>
                  <a:pt x="44" y="30"/>
                  <a:pt x="44" y="30"/>
                </a:cubicBezTo>
                <a:cubicBezTo>
                  <a:pt x="44" y="30"/>
                  <a:pt x="44" y="31"/>
                  <a:pt x="44" y="31"/>
                </a:cubicBezTo>
                <a:cubicBezTo>
                  <a:pt x="44" y="31"/>
                  <a:pt x="44" y="31"/>
                  <a:pt x="44" y="32"/>
                </a:cubicBezTo>
                <a:cubicBezTo>
                  <a:pt x="44" y="32"/>
                  <a:pt x="44" y="32"/>
                  <a:pt x="44" y="32"/>
                </a:cubicBezTo>
                <a:cubicBezTo>
                  <a:pt x="44" y="31"/>
                  <a:pt x="44" y="31"/>
                  <a:pt x="44" y="31"/>
                </a:cubicBezTo>
                <a:cubicBezTo>
                  <a:pt x="43" y="31"/>
                  <a:pt x="44" y="31"/>
                  <a:pt x="44" y="31"/>
                </a:cubicBezTo>
                <a:cubicBezTo>
                  <a:pt x="44" y="30"/>
                  <a:pt x="44" y="30"/>
                  <a:pt x="44" y="30"/>
                </a:cubicBezTo>
                <a:cubicBezTo>
                  <a:pt x="44" y="30"/>
                  <a:pt x="44" y="29"/>
                  <a:pt x="44" y="29"/>
                </a:cubicBezTo>
                <a:cubicBezTo>
                  <a:pt x="44" y="29"/>
                  <a:pt x="44" y="29"/>
                  <a:pt x="44" y="29"/>
                </a:cubicBezTo>
                <a:close/>
                <a:moveTo>
                  <a:pt x="38" y="12"/>
                </a:moveTo>
                <a:cubicBezTo>
                  <a:pt x="39" y="13"/>
                  <a:pt x="39" y="13"/>
                  <a:pt x="39" y="13"/>
                </a:cubicBezTo>
                <a:cubicBezTo>
                  <a:pt x="39" y="13"/>
                  <a:pt x="39" y="13"/>
                  <a:pt x="39" y="13"/>
                </a:cubicBezTo>
                <a:cubicBezTo>
                  <a:pt x="39" y="14"/>
                  <a:pt x="38" y="14"/>
                  <a:pt x="38" y="14"/>
                </a:cubicBezTo>
                <a:cubicBezTo>
                  <a:pt x="38" y="14"/>
                  <a:pt x="38" y="14"/>
                  <a:pt x="38" y="14"/>
                </a:cubicBezTo>
                <a:cubicBezTo>
                  <a:pt x="38" y="14"/>
                  <a:pt x="38" y="14"/>
                  <a:pt x="38" y="14"/>
                </a:cubicBezTo>
                <a:cubicBezTo>
                  <a:pt x="38" y="14"/>
                  <a:pt x="38" y="14"/>
                  <a:pt x="38" y="14"/>
                </a:cubicBezTo>
                <a:cubicBezTo>
                  <a:pt x="38" y="13"/>
                  <a:pt x="38" y="13"/>
                  <a:pt x="38" y="13"/>
                </a:cubicBezTo>
                <a:cubicBezTo>
                  <a:pt x="38" y="13"/>
                  <a:pt x="38" y="13"/>
                  <a:pt x="38" y="12"/>
                </a:cubicBezTo>
                <a:cubicBezTo>
                  <a:pt x="38" y="12"/>
                  <a:pt x="38" y="12"/>
                  <a:pt x="38" y="12"/>
                </a:cubicBezTo>
                <a:close/>
                <a:moveTo>
                  <a:pt x="10" y="36"/>
                </a:moveTo>
                <a:cubicBezTo>
                  <a:pt x="11" y="36"/>
                  <a:pt x="11" y="36"/>
                  <a:pt x="12" y="35"/>
                </a:cubicBezTo>
                <a:cubicBezTo>
                  <a:pt x="12" y="35"/>
                  <a:pt x="12" y="36"/>
                  <a:pt x="12" y="36"/>
                </a:cubicBezTo>
                <a:cubicBezTo>
                  <a:pt x="12" y="36"/>
                  <a:pt x="12" y="36"/>
                  <a:pt x="12" y="36"/>
                </a:cubicBezTo>
                <a:cubicBezTo>
                  <a:pt x="12" y="36"/>
                  <a:pt x="11" y="36"/>
                  <a:pt x="11" y="37"/>
                </a:cubicBezTo>
                <a:cubicBezTo>
                  <a:pt x="11" y="37"/>
                  <a:pt x="11" y="37"/>
                  <a:pt x="11" y="37"/>
                </a:cubicBezTo>
                <a:cubicBezTo>
                  <a:pt x="11" y="37"/>
                  <a:pt x="11" y="37"/>
                  <a:pt x="11" y="37"/>
                </a:cubicBezTo>
                <a:cubicBezTo>
                  <a:pt x="11" y="37"/>
                  <a:pt x="11" y="36"/>
                  <a:pt x="10" y="36"/>
                </a:cubicBezTo>
                <a:cubicBezTo>
                  <a:pt x="10" y="36"/>
                  <a:pt x="10" y="36"/>
                  <a:pt x="10" y="36"/>
                </a:cubicBezTo>
                <a:close/>
                <a:moveTo>
                  <a:pt x="22" y="42"/>
                </a:moveTo>
                <a:cubicBezTo>
                  <a:pt x="22" y="42"/>
                  <a:pt x="22" y="42"/>
                  <a:pt x="22" y="42"/>
                </a:cubicBezTo>
                <a:cubicBezTo>
                  <a:pt x="22" y="42"/>
                  <a:pt x="22" y="42"/>
                  <a:pt x="22" y="42"/>
                </a:cubicBezTo>
                <a:cubicBezTo>
                  <a:pt x="22" y="43"/>
                  <a:pt x="22" y="43"/>
                  <a:pt x="22" y="43"/>
                </a:cubicBezTo>
                <a:cubicBezTo>
                  <a:pt x="22" y="43"/>
                  <a:pt x="22" y="43"/>
                  <a:pt x="22" y="43"/>
                </a:cubicBezTo>
                <a:cubicBezTo>
                  <a:pt x="22" y="44"/>
                  <a:pt x="22" y="44"/>
                  <a:pt x="22" y="44"/>
                </a:cubicBezTo>
                <a:cubicBezTo>
                  <a:pt x="22" y="44"/>
                  <a:pt x="21" y="44"/>
                  <a:pt x="21" y="44"/>
                </a:cubicBezTo>
                <a:cubicBezTo>
                  <a:pt x="21" y="43"/>
                  <a:pt x="22" y="43"/>
                  <a:pt x="22" y="42"/>
                </a:cubicBezTo>
                <a:cubicBezTo>
                  <a:pt x="22" y="42"/>
                  <a:pt x="22" y="42"/>
                  <a:pt x="22" y="42"/>
                </a:cubicBezTo>
                <a:close/>
                <a:moveTo>
                  <a:pt x="18" y="40"/>
                </a:moveTo>
                <a:cubicBezTo>
                  <a:pt x="18" y="41"/>
                  <a:pt x="17" y="41"/>
                  <a:pt x="17" y="42"/>
                </a:cubicBezTo>
                <a:cubicBezTo>
                  <a:pt x="17" y="42"/>
                  <a:pt x="17" y="42"/>
                  <a:pt x="16" y="42"/>
                </a:cubicBezTo>
                <a:cubicBezTo>
                  <a:pt x="16" y="42"/>
                  <a:pt x="16" y="41"/>
                  <a:pt x="16" y="41"/>
                </a:cubicBezTo>
                <a:cubicBezTo>
                  <a:pt x="17" y="41"/>
                  <a:pt x="17" y="41"/>
                  <a:pt x="17" y="41"/>
                </a:cubicBezTo>
                <a:cubicBezTo>
                  <a:pt x="17" y="41"/>
                  <a:pt x="17" y="40"/>
                  <a:pt x="17" y="40"/>
                </a:cubicBezTo>
                <a:cubicBezTo>
                  <a:pt x="17" y="40"/>
                  <a:pt x="17" y="40"/>
                  <a:pt x="17" y="40"/>
                </a:cubicBezTo>
                <a:cubicBezTo>
                  <a:pt x="17" y="40"/>
                  <a:pt x="18" y="40"/>
                  <a:pt x="18" y="40"/>
                </a:cubicBezTo>
                <a:cubicBezTo>
                  <a:pt x="18" y="40"/>
                  <a:pt x="18" y="40"/>
                  <a:pt x="18" y="40"/>
                </a:cubicBezTo>
                <a:close/>
                <a:moveTo>
                  <a:pt x="11" y="14"/>
                </a:moveTo>
                <a:cubicBezTo>
                  <a:pt x="11" y="14"/>
                  <a:pt x="11" y="14"/>
                  <a:pt x="11" y="14"/>
                </a:cubicBezTo>
                <a:cubicBezTo>
                  <a:pt x="11" y="14"/>
                  <a:pt x="11" y="14"/>
                  <a:pt x="11" y="14"/>
                </a:cubicBezTo>
                <a:cubicBezTo>
                  <a:pt x="12" y="14"/>
                  <a:pt x="12" y="14"/>
                  <a:pt x="13" y="15"/>
                </a:cubicBezTo>
                <a:cubicBezTo>
                  <a:pt x="12" y="15"/>
                  <a:pt x="12" y="15"/>
                  <a:pt x="12" y="15"/>
                </a:cubicBezTo>
                <a:cubicBezTo>
                  <a:pt x="12" y="15"/>
                  <a:pt x="12" y="15"/>
                  <a:pt x="12" y="15"/>
                </a:cubicBezTo>
                <a:cubicBezTo>
                  <a:pt x="11" y="15"/>
                  <a:pt x="11" y="15"/>
                  <a:pt x="11" y="14"/>
                </a:cubicBezTo>
                <a:cubicBezTo>
                  <a:pt x="11" y="14"/>
                  <a:pt x="11" y="14"/>
                  <a:pt x="11" y="14"/>
                </a:cubicBezTo>
                <a:close/>
                <a:moveTo>
                  <a:pt x="10" y="16"/>
                </a:moveTo>
                <a:cubicBezTo>
                  <a:pt x="10" y="16"/>
                  <a:pt x="10" y="16"/>
                  <a:pt x="10" y="16"/>
                </a:cubicBezTo>
                <a:cubicBezTo>
                  <a:pt x="10" y="16"/>
                  <a:pt x="11" y="16"/>
                  <a:pt x="11" y="16"/>
                </a:cubicBezTo>
                <a:cubicBezTo>
                  <a:pt x="11" y="16"/>
                  <a:pt x="11" y="17"/>
                  <a:pt x="11" y="17"/>
                </a:cubicBezTo>
                <a:cubicBezTo>
                  <a:pt x="11" y="17"/>
                  <a:pt x="10" y="17"/>
                  <a:pt x="10" y="17"/>
                </a:cubicBezTo>
                <a:cubicBezTo>
                  <a:pt x="10" y="17"/>
                  <a:pt x="10" y="17"/>
                  <a:pt x="10" y="17"/>
                </a:cubicBezTo>
                <a:cubicBezTo>
                  <a:pt x="10" y="17"/>
                  <a:pt x="10" y="17"/>
                  <a:pt x="10" y="17"/>
                </a:cubicBezTo>
                <a:cubicBezTo>
                  <a:pt x="10" y="17"/>
                  <a:pt x="10" y="16"/>
                  <a:pt x="10" y="16"/>
                </a:cubicBezTo>
                <a:cubicBezTo>
                  <a:pt x="10" y="16"/>
                  <a:pt x="10" y="16"/>
                  <a:pt x="10" y="16"/>
                </a:cubicBezTo>
                <a:close/>
                <a:moveTo>
                  <a:pt x="15" y="12"/>
                </a:moveTo>
                <a:cubicBezTo>
                  <a:pt x="15" y="12"/>
                  <a:pt x="15" y="12"/>
                  <a:pt x="15" y="12"/>
                </a:cubicBezTo>
                <a:cubicBezTo>
                  <a:pt x="14" y="12"/>
                  <a:pt x="14" y="12"/>
                  <a:pt x="14" y="11"/>
                </a:cubicBezTo>
                <a:cubicBezTo>
                  <a:pt x="14" y="11"/>
                  <a:pt x="14" y="11"/>
                  <a:pt x="14" y="11"/>
                </a:cubicBezTo>
                <a:cubicBezTo>
                  <a:pt x="14" y="11"/>
                  <a:pt x="14" y="11"/>
                  <a:pt x="14" y="11"/>
                </a:cubicBezTo>
                <a:cubicBezTo>
                  <a:pt x="15" y="11"/>
                  <a:pt x="15" y="12"/>
                  <a:pt x="15" y="12"/>
                </a:cubicBezTo>
                <a:cubicBezTo>
                  <a:pt x="15" y="12"/>
                  <a:pt x="15" y="12"/>
                  <a:pt x="15" y="12"/>
                </a:cubicBezTo>
                <a:close/>
                <a:moveTo>
                  <a:pt x="35" y="40"/>
                </a:moveTo>
                <a:cubicBezTo>
                  <a:pt x="35" y="39"/>
                  <a:pt x="35" y="39"/>
                  <a:pt x="36" y="39"/>
                </a:cubicBezTo>
                <a:cubicBezTo>
                  <a:pt x="36" y="40"/>
                  <a:pt x="36" y="40"/>
                  <a:pt x="37" y="41"/>
                </a:cubicBezTo>
                <a:cubicBezTo>
                  <a:pt x="36" y="41"/>
                  <a:pt x="36" y="41"/>
                  <a:pt x="36" y="41"/>
                </a:cubicBezTo>
                <a:cubicBezTo>
                  <a:pt x="36" y="41"/>
                  <a:pt x="36" y="41"/>
                  <a:pt x="36" y="41"/>
                </a:cubicBezTo>
                <a:cubicBezTo>
                  <a:pt x="36" y="40"/>
                  <a:pt x="35" y="40"/>
                  <a:pt x="35" y="40"/>
                </a:cubicBezTo>
                <a:cubicBezTo>
                  <a:pt x="35" y="40"/>
                  <a:pt x="35" y="40"/>
                  <a:pt x="35" y="40"/>
                </a:cubicBezTo>
                <a:close/>
                <a:moveTo>
                  <a:pt x="12" y="15"/>
                </a:moveTo>
                <a:cubicBezTo>
                  <a:pt x="12" y="16"/>
                  <a:pt x="12" y="16"/>
                  <a:pt x="11" y="16"/>
                </a:cubicBezTo>
                <a:cubicBezTo>
                  <a:pt x="11" y="16"/>
                  <a:pt x="11" y="16"/>
                  <a:pt x="11" y="16"/>
                </a:cubicBezTo>
                <a:cubicBezTo>
                  <a:pt x="11" y="16"/>
                  <a:pt x="10" y="16"/>
                  <a:pt x="10" y="16"/>
                </a:cubicBezTo>
                <a:cubicBezTo>
                  <a:pt x="10" y="16"/>
                  <a:pt x="10" y="16"/>
                  <a:pt x="10" y="15"/>
                </a:cubicBezTo>
                <a:cubicBezTo>
                  <a:pt x="10" y="15"/>
                  <a:pt x="10" y="15"/>
                  <a:pt x="11" y="15"/>
                </a:cubicBezTo>
                <a:cubicBezTo>
                  <a:pt x="11" y="15"/>
                  <a:pt x="11" y="15"/>
                  <a:pt x="12" y="15"/>
                </a:cubicBezTo>
                <a:cubicBezTo>
                  <a:pt x="12" y="15"/>
                  <a:pt x="12" y="15"/>
                  <a:pt x="12" y="15"/>
                </a:cubicBezTo>
                <a:close/>
                <a:moveTo>
                  <a:pt x="16" y="40"/>
                </a:moveTo>
                <a:cubicBezTo>
                  <a:pt x="16" y="40"/>
                  <a:pt x="15" y="40"/>
                  <a:pt x="15" y="41"/>
                </a:cubicBezTo>
                <a:cubicBezTo>
                  <a:pt x="15" y="41"/>
                  <a:pt x="15" y="41"/>
                  <a:pt x="15" y="40"/>
                </a:cubicBezTo>
                <a:cubicBezTo>
                  <a:pt x="15" y="40"/>
                  <a:pt x="14" y="40"/>
                  <a:pt x="15" y="40"/>
                </a:cubicBezTo>
                <a:cubicBezTo>
                  <a:pt x="15" y="40"/>
                  <a:pt x="15" y="40"/>
                  <a:pt x="15" y="39"/>
                </a:cubicBezTo>
                <a:cubicBezTo>
                  <a:pt x="15" y="39"/>
                  <a:pt x="16" y="39"/>
                  <a:pt x="16" y="39"/>
                </a:cubicBezTo>
                <a:cubicBezTo>
                  <a:pt x="16" y="39"/>
                  <a:pt x="16" y="39"/>
                  <a:pt x="16" y="40"/>
                </a:cubicBezTo>
                <a:cubicBezTo>
                  <a:pt x="16" y="40"/>
                  <a:pt x="16" y="40"/>
                  <a:pt x="16" y="40"/>
                </a:cubicBezTo>
                <a:close/>
                <a:moveTo>
                  <a:pt x="11" y="35"/>
                </a:moveTo>
                <a:cubicBezTo>
                  <a:pt x="11" y="35"/>
                  <a:pt x="11" y="35"/>
                  <a:pt x="11" y="35"/>
                </a:cubicBezTo>
                <a:cubicBezTo>
                  <a:pt x="11" y="35"/>
                  <a:pt x="11" y="35"/>
                  <a:pt x="11" y="35"/>
                </a:cubicBezTo>
                <a:cubicBezTo>
                  <a:pt x="11" y="36"/>
                  <a:pt x="11" y="36"/>
                  <a:pt x="10" y="36"/>
                </a:cubicBezTo>
                <a:cubicBezTo>
                  <a:pt x="10" y="36"/>
                  <a:pt x="10" y="36"/>
                  <a:pt x="10" y="35"/>
                </a:cubicBezTo>
                <a:cubicBezTo>
                  <a:pt x="10" y="35"/>
                  <a:pt x="10" y="35"/>
                  <a:pt x="10" y="35"/>
                </a:cubicBezTo>
                <a:cubicBezTo>
                  <a:pt x="10" y="35"/>
                  <a:pt x="10" y="35"/>
                  <a:pt x="10" y="35"/>
                </a:cubicBezTo>
                <a:cubicBezTo>
                  <a:pt x="11" y="35"/>
                  <a:pt x="11" y="35"/>
                  <a:pt x="11" y="35"/>
                </a:cubicBezTo>
                <a:cubicBezTo>
                  <a:pt x="11" y="35"/>
                  <a:pt x="11" y="35"/>
                  <a:pt x="11" y="35"/>
                </a:cubicBezTo>
                <a:close/>
                <a:moveTo>
                  <a:pt x="28" y="9"/>
                </a:moveTo>
                <a:cubicBezTo>
                  <a:pt x="28" y="8"/>
                  <a:pt x="28" y="8"/>
                  <a:pt x="28" y="7"/>
                </a:cubicBezTo>
                <a:cubicBezTo>
                  <a:pt x="29" y="7"/>
                  <a:pt x="29" y="7"/>
                  <a:pt x="29" y="7"/>
                </a:cubicBezTo>
                <a:cubicBezTo>
                  <a:pt x="29" y="8"/>
                  <a:pt x="29" y="8"/>
                  <a:pt x="29" y="8"/>
                </a:cubicBezTo>
                <a:cubicBezTo>
                  <a:pt x="29" y="8"/>
                  <a:pt x="29" y="9"/>
                  <a:pt x="29" y="9"/>
                </a:cubicBezTo>
                <a:cubicBezTo>
                  <a:pt x="29" y="9"/>
                  <a:pt x="28" y="9"/>
                  <a:pt x="28" y="9"/>
                </a:cubicBezTo>
                <a:cubicBezTo>
                  <a:pt x="28" y="9"/>
                  <a:pt x="28" y="9"/>
                  <a:pt x="28" y="9"/>
                </a:cubicBezTo>
                <a:close/>
                <a:moveTo>
                  <a:pt x="18" y="8"/>
                </a:moveTo>
                <a:cubicBezTo>
                  <a:pt x="18" y="8"/>
                  <a:pt x="18" y="8"/>
                  <a:pt x="18" y="7"/>
                </a:cubicBezTo>
                <a:cubicBezTo>
                  <a:pt x="18" y="7"/>
                  <a:pt x="19" y="7"/>
                  <a:pt x="19" y="7"/>
                </a:cubicBezTo>
                <a:cubicBezTo>
                  <a:pt x="19" y="7"/>
                  <a:pt x="19" y="7"/>
                  <a:pt x="19" y="7"/>
                </a:cubicBezTo>
                <a:cubicBezTo>
                  <a:pt x="19" y="7"/>
                  <a:pt x="20" y="7"/>
                  <a:pt x="20" y="7"/>
                </a:cubicBezTo>
                <a:cubicBezTo>
                  <a:pt x="20" y="8"/>
                  <a:pt x="19" y="8"/>
                  <a:pt x="19" y="8"/>
                </a:cubicBezTo>
                <a:cubicBezTo>
                  <a:pt x="19" y="8"/>
                  <a:pt x="19" y="8"/>
                  <a:pt x="18" y="8"/>
                </a:cubicBezTo>
                <a:cubicBezTo>
                  <a:pt x="18" y="8"/>
                  <a:pt x="18" y="8"/>
                  <a:pt x="18" y="8"/>
                </a:cubicBezTo>
                <a:close/>
                <a:moveTo>
                  <a:pt x="9" y="20"/>
                </a:moveTo>
                <a:cubicBezTo>
                  <a:pt x="9" y="20"/>
                  <a:pt x="9" y="20"/>
                  <a:pt x="9" y="20"/>
                </a:cubicBezTo>
                <a:cubicBezTo>
                  <a:pt x="9" y="20"/>
                  <a:pt x="8" y="20"/>
                  <a:pt x="8" y="20"/>
                </a:cubicBezTo>
                <a:cubicBezTo>
                  <a:pt x="8" y="20"/>
                  <a:pt x="8" y="20"/>
                  <a:pt x="8" y="20"/>
                </a:cubicBezTo>
                <a:cubicBezTo>
                  <a:pt x="8" y="20"/>
                  <a:pt x="8" y="19"/>
                  <a:pt x="8" y="19"/>
                </a:cubicBezTo>
                <a:cubicBezTo>
                  <a:pt x="8" y="19"/>
                  <a:pt x="8" y="19"/>
                  <a:pt x="9" y="19"/>
                </a:cubicBezTo>
                <a:cubicBezTo>
                  <a:pt x="9" y="19"/>
                  <a:pt x="9" y="19"/>
                  <a:pt x="10" y="19"/>
                </a:cubicBezTo>
                <a:cubicBezTo>
                  <a:pt x="9" y="20"/>
                  <a:pt x="9" y="20"/>
                  <a:pt x="9" y="20"/>
                </a:cubicBezTo>
                <a:cubicBezTo>
                  <a:pt x="9" y="20"/>
                  <a:pt x="9" y="20"/>
                  <a:pt x="9" y="20"/>
                </a:cubicBezTo>
                <a:close/>
                <a:moveTo>
                  <a:pt x="14" y="11"/>
                </a:moveTo>
                <a:cubicBezTo>
                  <a:pt x="13" y="11"/>
                  <a:pt x="13" y="11"/>
                  <a:pt x="13" y="10"/>
                </a:cubicBezTo>
                <a:cubicBezTo>
                  <a:pt x="13" y="10"/>
                  <a:pt x="14" y="10"/>
                  <a:pt x="14" y="10"/>
                </a:cubicBezTo>
                <a:cubicBezTo>
                  <a:pt x="14" y="10"/>
                  <a:pt x="14" y="10"/>
                  <a:pt x="15" y="10"/>
                </a:cubicBezTo>
                <a:cubicBezTo>
                  <a:pt x="14" y="10"/>
                  <a:pt x="14" y="11"/>
                  <a:pt x="14" y="11"/>
                </a:cubicBezTo>
                <a:cubicBezTo>
                  <a:pt x="14" y="11"/>
                  <a:pt x="14" y="11"/>
                  <a:pt x="14" y="11"/>
                </a:cubicBezTo>
                <a:close/>
                <a:moveTo>
                  <a:pt x="26" y="42"/>
                </a:moveTo>
                <a:cubicBezTo>
                  <a:pt x="26" y="43"/>
                  <a:pt x="26" y="43"/>
                  <a:pt x="26" y="43"/>
                </a:cubicBezTo>
                <a:cubicBezTo>
                  <a:pt x="26" y="43"/>
                  <a:pt x="26" y="44"/>
                  <a:pt x="26" y="44"/>
                </a:cubicBezTo>
                <a:cubicBezTo>
                  <a:pt x="26" y="44"/>
                  <a:pt x="26" y="44"/>
                  <a:pt x="26" y="44"/>
                </a:cubicBezTo>
                <a:cubicBezTo>
                  <a:pt x="25" y="44"/>
                  <a:pt x="26" y="43"/>
                  <a:pt x="26" y="42"/>
                </a:cubicBezTo>
                <a:cubicBezTo>
                  <a:pt x="26" y="42"/>
                  <a:pt x="26" y="42"/>
                  <a:pt x="26" y="42"/>
                </a:cubicBezTo>
                <a:close/>
                <a:moveTo>
                  <a:pt x="25" y="7"/>
                </a:moveTo>
                <a:cubicBezTo>
                  <a:pt x="25" y="7"/>
                  <a:pt x="26" y="7"/>
                  <a:pt x="26" y="7"/>
                </a:cubicBezTo>
                <a:cubicBezTo>
                  <a:pt x="26" y="7"/>
                  <a:pt x="26" y="7"/>
                  <a:pt x="26" y="7"/>
                </a:cubicBezTo>
                <a:cubicBezTo>
                  <a:pt x="26" y="7"/>
                  <a:pt x="26" y="8"/>
                  <a:pt x="26" y="8"/>
                </a:cubicBezTo>
                <a:cubicBezTo>
                  <a:pt x="26" y="8"/>
                  <a:pt x="26" y="8"/>
                  <a:pt x="26" y="8"/>
                </a:cubicBezTo>
                <a:cubicBezTo>
                  <a:pt x="26" y="8"/>
                  <a:pt x="25" y="8"/>
                  <a:pt x="25" y="8"/>
                </a:cubicBezTo>
                <a:cubicBezTo>
                  <a:pt x="25" y="8"/>
                  <a:pt x="25" y="8"/>
                  <a:pt x="25" y="8"/>
                </a:cubicBezTo>
                <a:cubicBezTo>
                  <a:pt x="25" y="8"/>
                  <a:pt x="25" y="7"/>
                  <a:pt x="25" y="7"/>
                </a:cubicBezTo>
                <a:cubicBezTo>
                  <a:pt x="25" y="7"/>
                  <a:pt x="25" y="7"/>
                  <a:pt x="25" y="7"/>
                </a:cubicBezTo>
                <a:cubicBezTo>
                  <a:pt x="25" y="7"/>
                  <a:pt x="25" y="7"/>
                  <a:pt x="25" y="7"/>
                </a:cubicBezTo>
                <a:close/>
                <a:moveTo>
                  <a:pt x="24" y="44"/>
                </a:moveTo>
                <a:cubicBezTo>
                  <a:pt x="24" y="44"/>
                  <a:pt x="25" y="44"/>
                  <a:pt x="25" y="44"/>
                </a:cubicBezTo>
                <a:cubicBezTo>
                  <a:pt x="25" y="45"/>
                  <a:pt x="25" y="45"/>
                  <a:pt x="25" y="45"/>
                </a:cubicBezTo>
                <a:cubicBezTo>
                  <a:pt x="25" y="46"/>
                  <a:pt x="24" y="46"/>
                  <a:pt x="24" y="45"/>
                </a:cubicBezTo>
                <a:cubicBezTo>
                  <a:pt x="24" y="45"/>
                  <a:pt x="24" y="45"/>
                  <a:pt x="24" y="44"/>
                </a:cubicBezTo>
                <a:cubicBezTo>
                  <a:pt x="24" y="44"/>
                  <a:pt x="24" y="44"/>
                  <a:pt x="24" y="44"/>
                </a:cubicBezTo>
                <a:close/>
                <a:moveTo>
                  <a:pt x="41" y="31"/>
                </a:moveTo>
                <a:cubicBezTo>
                  <a:pt x="41" y="31"/>
                  <a:pt x="41" y="31"/>
                  <a:pt x="41" y="31"/>
                </a:cubicBezTo>
                <a:cubicBezTo>
                  <a:pt x="42" y="30"/>
                  <a:pt x="42" y="30"/>
                  <a:pt x="42" y="30"/>
                </a:cubicBezTo>
                <a:cubicBezTo>
                  <a:pt x="42" y="30"/>
                  <a:pt x="42" y="30"/>
                  <a:pt x="43" y="31"/>
                </a:cubicBezTo>
                <a:cubicBezTo>
                  <a:pt x="43" y="31"/>
                  <a:pt x="43" y="31"/>
                  <a:pt x="43" y="31"/>
                </a:cubicBezTo>
                <a:cubicBezTo>
                  <a:pt x="43" y="31"/>
                  <a:pt x="43" y="31"/>
                  <a:pt x="43" y="31"/>
                </a:cubicBezTo>
                <a:cubicBezTo>
                  <a:pt x="42" y="31"/>
                  <a:pt x="42" y="31"/>
                  <a:pt x="41" y="31"/>
                </a:cubicBezTo>
                <a:cubicBezTo>
                  <a:pt x="41" y="31"/>
                  <a:pt x="41" y="31"/>
                  <a:pt x="41" y="31"/>
                </a:cubicBezTo>
                <a:close/>
                <a:moveTo>
                  <a:pt x="7" y="30"/>
                </a:moveTo>
                <a:cubicBezTo>
                  <a:pt x="8" y="31"/>
                  <a:pt x="8" y="31"/>
                  <a:pt x="8" y="32"/>
                </a:cubicBezTo>
                <a:cubicBezTo>
                  <a:pt x="8" y="32"/>
                  <a:pt x="7" y="32"/>
                  <a:pt x="7" y="32"/>
                </a:cubicBezTo>
                <a:cubicBezTo>
                  <a:pt x="7" y="32"/>
                  <a:pt x="6" y="32"/>
                  <a:pt x="7" y="31"/>
                </a:cubicBezTo>
                <a:cubicBezTo>
                  <a:pt x="7" y="31"/>
                  <a:pt x="7" y="31"/>
                  <a:pt x="7" y="30"/>
                </a:cubicBezTo>
                <a:cubicBezTo>
                  <a:pt x="7" y="30"/>
                  <a:pt x="7" y="30"/>
                  <a:pt x="7" y="30"/>
                </a:cubicBezTo>
                <a:cubicBezTo>
                  <a:pt x="7" y="30"/>
                  <a:pt x="7" y="30"/>
                  <a:pt x="7" y="30"/>
                </a:cubicBezTo>
                <a:close/>
                <a:moveTo>
                  <a:pt x="7" y="28"/>
                </a:moveTo>
                <a:cubicBezTo>
                  <a:pt x="7" y="29"/>
                  <a:pt x="7" y="29"/>
                  <a:pt x="7" y="30"/>
                </a:cubicBezTo>
                <a:cubicBezTo>
                  <a:pt x="7" y="30"/>
                  <a:pt x="7" y="30"/>
                  <a:pt x="7" y="30"/>
                </a:cubicBezTo>
                <a:cubicBezTo>
                  <a:pt x="6" y="30"/>
                  <a:pt x="6" y="30"/>
                  <a:pt x="6" y="30"/>
                </a:cubicBezTo>
                <a:cubicBezTo>
                  <a:pt x="6" y="30"/>
                  <a:pt x="6" y="30"/>
                  <a:pt x="6" y="30"/>
                </a:cubicBezTo>
                <a:cubicBezTo>
                  <a:pt x="6" y="30"/>
                  <a:pt x="6" y="29"/>
                  <a:pt x="7" y="29"/>
                </a:cubicBezTo>
                <a:cubicBezTo>
                  <a:pt x="7" y="29"/>
                  <a:pt x="7" y="29"/>
                  <a:pt x="7" y="28"/>
                </a:cubicBezTo>
                <a:cubicBezTo>
                  <a:pt x="7" y="28"/>
                  <a:pt x="7" y="28"/>
                  <a:pt x="7" y="28"/>
                </a:cubicBezTo>
                <a:close/>
                <a:moveTo>
                  <a:pt x="22" y="9"/>
                </a:moveTo>
                <a:cubicBezTo>
                  <a:pt x="21" y="9"/>
                  <a:pt x="21" y="9"/>
                  <a:pt x="21" y="9"/>
                </a:cubicBezTo>
                <a:cubicBezTo>
                  <a:pt x="21" y="9"/>
                  <a:pt x="21" y="9"/>
                  <a:pt x="21" y="9"/>
                </a:cubicBezTo>
                <a:cubicBezTo>
                  <a:pt x="21" y="9"/>
                  <a:pt x="21" y="8"/>
                  <a:pt x="21" y="8"/>
                </a:cubicBezTo>
                <a:cubicBezTo>
                  <a:pt x="20" y="8"/>
                  <a:pt x="20" y="8"/>
                  <a:pt x="20" y="7"/>
                </a:cubicBezTo>
                <a:cubicBezTo>
                  <a:pt x="21" y="7"/>
                  <a:pt x="21" y="7"/>
                  <a:pt x="21" y="7"/>
                </a:cubicBezTo>
                <a:cubicBezTo>
                  <a:pt x="21" y="7"/>
                  <a:pt x="21" y="7"/>
                  <a:pt x="21" y="7"/>
                </a:cubicBezTo>
                <a:cubicBezTo>
                  <a:pt x="21" y="8"/>
                  <a:pt x="21" y="8"/>
                  <a:pt x="22" y="9"/>
                </a:cubicBezTo>
                <a:cubicBezTo>
                  <a:pt x="22" y="9"/>
                  <a:pt x="22" y="9"/>
                  <a:pt x="22" y="9"/>
                </a:cubicBezTo>
                <a:close/>
                <a:moveTo>
                  <a:pt x="38" y="40"/>
                </a:moveTo>
                <a:cubicBezTo>
                  <a:pt x="37" y="39"/>
                  <a:pt x="37" y="39"/>
                  <a:pt x="37" y="39"/>
                </a:cubicBezTo>
                <a:cubicBezTo>
                  <a:pt x="37" y="38"/>
                  <a:pt x="37" y="38"/>
                  <a:pt x="37" y="38"/>
                </a:cubicBezTo>
                <a:cubicBezTo>
                  <a:pt x="37" y="38"/>
                  <a:pt x="37" y="38"/>
                  <a:pt x="37" y="38"/>
                </a:cubicBezTo>
                <a:cubicBezTo>
                  <a:pt x="37" y="38"/>
                  <a:pt x="37" y="38"/>
                  <a:pt x="38" y="38"/>
                </a:cubicBezTo>
                <a:cubicBezTo>
                  <a:pt x="38" y="39"/>
                  <a:pt x="38" y="39"/>
                  <a:pt x="38" y="39"/>
                </a:cubicBezTo>
                <a:cubicBezTo>
                  <a:pt x="38" y="39"/>
                  <a:pt x="38" y="39"/>
                  <a:pt x="38" y="39"/>
                </a:cubicBezTo>
                <a:cubicBezTo>
                  <a:pt x="38" y="40"/>
                  <a:pt x="38" y="40"/>
                  <a:pt x="38" y="40"/>
                </a:cubicBezTo>
                <a:cubicBezTo>
                  <a:pt x="38" y="40"/>
                  <a:pt x="38" y="40"/>
                  <a:pt x="38" y="40"/>
                </a:cubicBezTo>
                <a:close/>
                <a:moveTo>
                  <a:pt x="7" y="27"/>
                </a:moveTo>
                <a:cubicBezTo>
                  <a:pt x="7" y="28"/>
                  <a:pt x="7" y="28"/>
                  <a:pt x="7" y="28"/>
                </a:cubicBezTo>
                <a:cubicBezTo>
                  <a:pt x="7" y="28"/>
                  <a:pt x="7" y="28"/>
                  <a:pt x="7" y="28"/>
                </a:cubicBezTo>
                <a:cubicBezTo>
                  <a:pt x="7" y="28"/>
                  <a:pt x="6" y="28"/>
                  <a:pt x="6" y="29"/>
                </a:cubicBezTo>
                <a:cubicBezTo>
                  <a:pt x="6" y="29"/>
                  <a:pt x="6" y="29"/>
                  <a:pt x="6" y="28"/>
                </a:cubicBezTo>
                <a:cubicBezTo>
                  <a:pt x="6" y="28"/>
                  <a:pt x="6" y="28"/>
                  <a:pt x="6" y="28"/>
                </a:cubicBezTo>
                <a:cubicBezTo>
                  <a:pt x="6" y="28"/>
                  <a:pt x="6" y="27"/>
                  <a:pt x="7" y="27"/>
                </a:cubicBezTo>
                <a:cubicBezTo>
                  <a:pt x="7" y="27"/>
                  <a:pt x="7" y="27"/>
                  <a:pt x="7" y="27"/>
                </a:cubicBezTo>
                <a:close/>
                <a:moveTo>
                  <a:pt x="19" y="43"/>
                </a:moveTo>
                <a:cubicBezTo>
                  <a:pt x="19" y="44"/>
                  <a:pt x="19" y="44"/>
                  <a:pt x="18" y="44"/>
                </a:cubicBezTo>
                <a:cubicBezTo>
                  <a:pt x="18" y="44"/>
                  <a:pt x="18" y="44"/>
                  <a:pt x="18" y="43"/>
                </a:cubicBezTo>
                <a:cubicBezTo>
                  <a:pt x="18" y="43"/>
                  <a:pt x="18" y="43"/>
                  <a:pt x="18" y="43"/>
                </a:cubicBezTo>
                <a:cubicBezTo>
                  <a:pt x="18" y="43"/>
                  <a:pt x="18" y="43"/>
                  <a:pt x="18" y="43"/>
                </a:cubicBezTo>
                <a:cubicBezTo>
                  <a:pt x="18" y="43"/>
                  <a:pt x="18" y="43"/>
                  <a:pt x="18" y="43"/>
                </a:cubicBezTo>
                <a:cubicBezTo>
                  <a:pt x="18" y="43"/>
                  <a:pt x="19" y="43"/>
                  <a:pt x="19" y="43"/>
                </a:cubicBezTo>
                <a:cubicBezTo>
                  <a:pt x="19" y="43"/>
                  <a:pt x="19" y="43"/>
                  <a:pt x="19" y="43"/>
                </a:cubicBezTo>
                <a:cubicBezTo>
                  <a:pt x="19" y="43"/>
                  <a:pt x="19" y="43"/>
                  <a:pt x="19" y="43"/>
                </a:cubicBezTo>
                <a:close/>
                <a:moveTo>
                  <a:pt x="13" y="39"/>
                </a:moveTo>
                <a:cubicBezTo>
                  <a:pt x="12" y="39"/>
                  <a:pt x="12" y="39"/>
                  <a:pt x="12" y="39"/>
                </a:cubicBezTo>
                <a:cubicBezTo>
                  <a:pt x="12" y="39"/>
                  <a:pt x="12" y="39"/>
                  <a:pt x="12" y="39"/>
                </a:cubicBezTo>
                <a:cubicBezTo>
                  <a:pt x="11" y="39"/>
                  <a:pt x="11" y="39"/>
                  <a:pt x="11" y="39"/>
                </a:cubicBezTo>
                <a:cubicBezTo>
                  <a:pt x="11" y="39"/>
                  <a:pt x="11" y="38"/>
                  <a:pt x="11" y="38"/>
                </a:cubicBezTo>
                <a:cubicBezTo>
                  <a:pt x="11" y="38"/>
                  <a:pt x="11" y="38"/>
                  <a:pt x="12" y="38"/>
                </a:cubicBezTo>
                <a:cubicBezTo>
                  <a:pt x="12" y="38"/>
                  <a:pt x="12" y="38"/>
                  <a:pt x="12" y="39"/>
                </a:cubicBezTo>
                <a:cubicBezTo>
                  <a:pt x="12" y="39"/>
                  <a:pt x="12" y="39"/>
                  <a:pt x="13" y="39"/>
                </a:cubicBezTo>
                <a:cubicBezTo>
                  <a:pt x="13" y="39"/>
                  <a:pt x="13" y="39"/>
                  <a:pt x="13" y="39"/>
                </a:cubicBezTo>
                <a:close/>
                <a:moveTo>
                  <a:pt x="36" y="39"/>
                </a:moveTo>
                <a:cubicBezTo>
                  <a:pt x="36" y="39"/>
                  <a:pt x="36" y="39"/>
                  <a:pt x="37" y="39"/>
                </a:cubicBezTo>
                <a:cubicBezTo>
                  <a:pt x="37" y="39"/>
                  <a:pt x="37" y="40"/>
                  <a:pt x="37" y="40"/>
                </a:cubicBezTo>
                <a:cubicBezTo>
                  <a:pt x="37" y="40"/>
                  <a:pt x="37" y="40"/>
                  <a:pt x="37" y="40"/>
                </a:cubicBezTo>
                <a:cubicBezTo>
                  <a:pt x="37" y="40"/>
                  <a:pt x="36" y="39"/>
                  <a:pt x="36" y="39"/>
                </a:cubicBezTo>
                <a:cubicBezTo>
                  <a:pt x="36" y="39"/>
                  <a:pt x="36" y="39"/>
                  <a:pt x="36" y="39"/>
                </a:cubicBezTo>
                <a:close/>
                <a:moveTo>
                  <a:pt x="8" y="31"/>
                </a:moveTo>
                <a:cubicBezTo>
                  <a:pt x="8" y="31"/>
                  <a:pt x="8" y="31"/>
                  <a:pt x="8" y="31"/>
                </a:cubicBezTo>
                <a:cubicBezTo>
                  <a:pt x="9" y="31"/>
                  <a:pt x="9" y="31"/>
                  <a:pt x="9" y="31"/>
                </a:cubicBezTo>
                <a:cubicBezTo>
                  <a:pt x="9" y="31"/>
                  <a:pt x="9" y="31"/>
                  <a:pt x="9" y="31"/>
                </a:cubicBezTo>
                <a:cubicBezTo>
                  <a:pt x="10" y="31"/>
                  <a:pt x="9" y="31"/>
                  <a:pt x="9" y="31"/>
                </a:cubicBezTo>
                <a:cubicBezTo>
                  <a:pt x="9" y="32"/>
                  <a:pt x="9" y="32"/>
                  <a:pt x="8" y="32"/>
                </a:cubicBezTo>
                <a:cubicBezTo>
                  <a:pt x="8" y="32"/>
                  <a:pt x="8" y="32"/>
                  <a:pt x="8" y="32"/>
                </a:cubicBezTo>
                <a:cubicBezTo>
                  <a:pt x="8" y="31"/>
                  <a:pt x="8" y="31"/>
                  <a:pt x="8" y="31"/>
                </a:cubicBezTo>
                <a:cubicBezTo>
                  <a:pt x="8" y="31"/>
                  <a:pt x="8" y="31"/>
                  <a:pt x="8" y="31"/>
                </a:cubicBezTo>
                <a:close/>
                <a:moveTo>
                  <a:pt x="39" y="36"/>
                </a:moveTo>
                <a:cubicBezTo>
                  <a:pt x="39" y="36"/>
                  <a:pt x="39" y="36"/>
                  <a:pt x="40" y="36"/>
                </a:cubicBezTo>
                <a:cubicBezTo>
                  <a:pt x="40" y="37"/>
                  <a:pt x="40" y="37"/>
                  <a:pt x="40" y="37"/>
                </a:cubicBezTo>
                <a:cubicBezTo>
                  <a:pt x="40" y="37"/>
                  <a:pt x="40" y="37"/>
                  <a:pt x="40" y="37"/>
                </a:cubicBezTo>
                <a:cubicBezTo>
                  <a:pt x="40" y="37"/>
                  <a:pt x="40" y="37"/>
                  <a:pt x="40" y="38"/>
                </a:cubicBezTo>
                <a:cubicBezTo>
                  <a:pt x="39" y="37"/>
                  <a:pt x="39" y="37"/>
                  <a:pt x="39" y="37"/>
                </a:cubicBezTo>
                <a:cubicBezTo>
                  <a:pt x="39" y="37"/>
                  <a:pt x="39" y="36"/>
                  <a:pt x="39" y="36"/>
                </a:cubicBezTo>
                <a:cubicBezTo>
                  <a:pt x="39" y="36"/>
                  <a:pt x="39" y="36"/>
                  <a:pt x="39" y="36"/>
                </a:cubicBezTo>
                <a:close/>
                <a:moveTo>
                  <a:pt x="10" y="37"/>
                </a:moveTo>
                <a:cubicBezTo>
                  <a:pt x="9" y="37"/>
                  <a:pt x="9" y="36"/>
                  <a:pt x="9" y="36"/>
                </a:cubicBezTo>
                <a:cubicBezTo>
                  <a:pt x="9" y="36"/>
                  <a:pt x="9" y="35"/>
                  <a:pt x="9" y="35"/>
                </a:cubicBezTo>
                <a:cubicBezTo>
                  <a:pt x="9" y="35"/>
                  <a:pt x="9" y="35"/>
                  <a:pt x="9" y="35"/>
                </a:cubicBezTo>
                <a:cubicBezTo>
                  <a:pt x="10" y="35"/>
                  <a:pt x="10" y="36"/>
                  <a:pt x="10" y="36"/>
                </a:cubicBezTo>
                <a:cubicBezTo>
                  <a:pt x="10" y="36"/>
                  <a:pt x="10" y="36"/>
                  <a:pt x="10" y="36"/>
                </a:cubicBezTo>
                <a:cubicBezTo>
                  <a:pt x="10" y="36"/>
                  <a:pt x="10" y="37"/>
                  <a:pt x="10" y="37"/>
                </a:cubicBezTo>
                <a:cubicBezTo>
                  <a:pt x="10" y="37"/>
                  <a:pt x="10" y="37"/>
                  <a:pt x="10" y="37"/>
                </a:cubicBezTo>
                <a:cubicBezTo>
                  <a:pt x="10" y="37"/>
                  <a:pt x="10" y="37"/>
                  <a:pt x="10" y="37"/>
                </a:cubicBezTo>
                <a:close/>
                <a:moveTo>
                  <a:pt x="26" y="44"/>
                </a:moveTo>
                <a:cubicBezTo>
                  <a:pt x="26" y="44"/>
                  <a:pt x="26" y="44"/>
                  <a:pt x="27" y="44"/>
                </a:cubicBezTo>
                <a:cubicBezTo>
                  <a:pt x="27" y="45"/>
                  <a:pt x="27" y="45"/>
                  <a:pt x="27" y="45"/>
                </a:cubicBezTo>
                <a:cubicBezTo>
                  <a:pt x="27" y="45"/>
                  <a:pt x="26" y="46"/>
                  <a:pt x="26" y="45"/>
                </a:cubicBezTo>
                <a:cubicBezTo>
                  <a:pt x="26" y="45"/>
                  <a:pt x="26" y="45"/>
                  <a:pt x="26" y="45"/>
                </a:cubicBezTo>
                <a:cubicBezTo>
                  <a:pt x="26" y="45"/>
                  <a:pt x="26" y="45"/>
                  <a:pt x="26" y="44"/>
                </a:cubicBezTo>
                <a:cubicBezTo>
                  <a:pt x="26" y="44"/>
                  <a:pt x="26" y="44"/>
                  <a:pt x="26" y="44"/>
                </a:cubicBezTo>
                <a:close/>
                <a:moveTo>
                  <a:pt x="15" y="41"/>
                </a:moveTo>
                <a:cubicBezTo>
                  <a:pt x="16" y="41"/>
                  <a:pt x="16" y="40"/>
                  <a:pt x="16" y="40"/>
                </a:cubicBezTo>
                <a:cubicBezTo>
                  <a:pt x="17" y="40"/>
                  <a:pt x="17" y="40"/>
                  <a:pt x="17" y="40"/>
                </a:cubicBezTo>
                <a:cubicBezTo>
                  <a:pt x="17" y="40"/>
                  <a:pt x="17" y="41"/>
                  <a:pt x="16" y="41"/>
                </a:cubicBezTo>
                <a:cubicBezTo>
                  <a:pt x="16" y="41"/>
                  <a:pt x="16" y="41"/>
                  <a:pt x="16" y="41"/>
                </a:cubicBezTo>
                <a:cubicBezTo>
                  <a:pt x="16" y="41"/>
                  <a:pt x="16" y="41"/>
                  <a:pt x="16" y="41"/>
                </a:cubicBezTo>
                <a:cubicBezTo>
                  <a:pt x="16" y="41"/>
                  <a:pt x="16" y="41"/>
                  <a:pt x="15" y="41"/>
                </a:cubicBezTo>
                <a:cubicBezTo>
                  <a:pt x="15" y="41"/>
                  <a:pt x="15" y="41"/>
                  <a:pt x="15" y="41"/>
                </a:cubicBezTo>
                <a:close/>
                <a:moveTo>
                  <a:pt x="7" y="22"/>
                </a:moveTo>
                <a:cubicBezTo>
                  <a:pt x="7" y="22"/>
                  <a:pt x="7" y="21"/>
                  <a:pt x="7" y="21"/>
                </a:cubicBezTo>
                <a:cubicBezTo>
                  <a:pt x="8" y="21"/>
                  <a:pt x="8" y="21"/>
                  <a:pt x="9" y="22"/>
                </a:cubicBezTo>
                <a:cubicBezTo>
                  <a:pt x="9" y="22"/>
                  <a:pt x="9" y="22"/>
                  <a:pt x="9" y="22"/>
                </a:cubicBezTo>
                <a:cubicBezTo>
                  <a:pt x="8" y="22"/>
                  <a:pt x="8" y="22"/>
                  <a:pt x="7" y="22"/>
                </a:cubicBezTo>
                <a:cubicBezTo>
                  <a:pt x="7" y="22"/>
                  <a:pt x="7" y="22"/>
                  <a:pt x="7" y="22"/>
                </a:cubicBezTo>
                <a:close/>
                <a:moveTo>
                  <a:pt x="30" y="8"/>
                </a:moveTo>
                <a:cubicBezTo>
                  <a:pt x="31" y="8"/>
                  <a:pt x="31" y="8"/>
                  <a:pt x="31" y="8"/>
                </a:cubicBezTo>
                <a:cubicBezTo>
                  <a:pt x="31" y="8"/>
                  <a:pt x="31" y="9"/>
                  <a:pt x="31" y="9"/>
                </a:cubicBezTo>
                <a:cubicBezTo>
                  <a:pt x="31" y="9"/>
                  <a:pt x="31" y="9"/>
                  <a:pt x="31" y="9"/>
                </a:cubicBezTo>
                <a:cubicBezTo>
                  <a:pt x="31" y="9"/>
                  <a:pt x="31" y="9"/>
                  <a:pt x="31" y="9"/>
                </a:cubicBezTo>
                <a:cubicBezTo>
                  <a:pt x="30" y="9"/>
                  <a:pt x="30" y="9"/>
                  <a:pt x="30" y="9"/>
                </a:cubicBezTo>
                <a:cubicBezTo>
                  <a:pt x="30" y="9"/>
                  <a:pt x="30" y="8"/>
                  <a:pt x="30" y="8"/>
                </a:cubicBezTo>
                <a:cubicBezTo>
                  <a:pt x="30" y="8"/>
                  <a:pt x="30" y="8"/>
                  <a:pt x="30" y="8"/>
                </a:cubicBezTo>
                <a:close/>
                <a:moveTo>
                  <a:pt x="9" y="34"/>
                </a:moveTo>
                <a:cubicBezTo>
                  <a:pt x="9" y="34"/>
                  <a:pt x="9" y="34"/>
                  <a:pt x="9" y="35"/>
                </a:cubicBezTo>
                <a:cubicBezTo>
                  <a:pt x="9" y="35"/>
                  <a:pt x="9" y="35"/>
                  <a:pt x="9" y="35"/>
                </a:cubicBezTo>
                <a:cubicBezTo>
                  <a:pt x="8" y="35"/>
                  <a:pt x="8" y="35"/>
                  <a:pt x="8" y="35"/>
                </a:cubicBezTo>
                <a:cubicBezTo>
                  <a:pt x="8" y="34"/>
                  <a:pt x="8" y="34"/>
                  <a:pt x="9" y="34"/>
                </a:cubicBezTo>
                <a:cubicBezTo>
                  <a:pt x="9" y="34"/>
                  <a:pt x="9" y="34"/>
                  <a:pt x="9" y="34"/>
                </a:cubicBezTo>
                <a:close/>
                <a:moveTo>
                  <a:pt x="38" y="12"/>
                </a:moveTo>
                <a:cubicBezTo>
                  <a:pt x="38" y="12"/>
                  <a:pt x="38" y="13"/>
                  <a:pt x="38" y="13"/>
                </a:cubicBezTo>
                <a:cubicBezTo>
                  <a:pt x="38" y="13"/>
                  <a:pt x="38" y="13"/>
                  <a:pt x="37" y="13"/>
                </a:cubicBezTo>
                <a:cubicBezTo>
                  <a:pt x="37" y="13"/>
                  <a:pt x="37" y="14"/>
                  <a:pt x="37" y="14"/>
                </a:cubicBezTo>
                <a:cubicBezTo>
                  <a:pt x="37" y="13"/>
                  <a:pt x="37" y="13"/>
                  <a:pt x="37" y="13"/>
                </a:cubicBezTo>
                <a:cubicBezTo>
                  <a:pt x="37" y="13"/>
                  <a:pt x="37" y="13"/>
                  <a:pt x="37" y="13"/>
                </a:cubicBezTo>
                <a:cubicBezTo>
                  <a:pt x="37" y="13"/>
                  <a:pt x="37" y="12"/>
                  <a:pt x="38" y="12"/>
                </a:cubicBezTo>
                <a:cubicBezTo>
                  <a:pt x="38" y="12"/>
                  <a:pt x="38" y="12"/>
                  <a:pt x="38" y="12"/>
                </a:cubicBezTo>
                <a:cubicBezTo>
                  <a:pt x="38" y="12"/>
                  <a:pt x="38" y="12"/>
                  <a:pt x="38" y="12"/>
                </a:cubicBezTo>
                <a:cubicBezTo>
                  <a:pt x="38" y="12"/>
                  <a:pt x="38" y="12"/>
                  <a:pt x="38" y="12"/>
                </a:cubicBezTo>
                <a:close/>
                <a:moveTo>
                  <a:pt x="44" y="24"/>
                </a:moveTo>
                <a:cubicBezTo>
                  <a:pt x="44" y="24"/>
                  <a:pt x="44" y="24"/>
                  <a:pt x="44" y="24"/>
                </a:cubicBezTo>
                <a:cubicBezTo>
                  <a:pt x="44" y="24"/>
                  <a:pt x="44" y="24"/>
                  <a:pt x="44" y="25"/>
                </a:cubicBezTo>
                <a:cubicBezTo>
                  <a:pt x="43" y="25"/>
                  <a:pt x="43" y="25"/>
                  <a:pt x="43" y="25"/>
                </a:cubicBezTo>
                <a:cubicBezTo>
                  <a:pt x="43" y="25"/>
                  <a:pt x="43" y="25"/>
                  <a:pt x="42" y="25"/>
                </a:cubicBezTo>
                <a:cubicBezTo>
                  <a:pt x="42" y="25"/>
                  <a:pt x="42" y="24"/>
                  <a:pt x="42" y="24"/>
                </a:cubicBezTo>
                <a:cubicBezTo>
                  <a:pt x="42" y="24"/>
                  <a:pt x="42" y="24"/>
                  <a:pt x="43" y="24"/>
                </a:cubicBezTo>
                <a:cubicBezTo>
                  <a:pt x="43" y="24"/>
                  <a:pt x="43" y="24"/>
                  <a:pt x="44" y="24"/>
                </a:cubicBezTo>
                <a:cubicBezTo>
                  <a:pt x="44" y="24"/>
                  <a:pt x="44" y="24"/>
                  <a:pt x="44" y="24"/>
                </a:cubicBezTo>
                <a:close/>
                <a:moveTo>
                  <a:pt x="43" y="32"/>
                </a:moveTo>
                <a:cubicBezTo>
                  <a:pt x="43" y="32"/>
                  <a:pt x="42" y="32"/>
                  <a:pt x="42" y="33"/>
                </a:cubicBezTo>
                <a:cubicBezTo>
                  <a:pt x="42" y="33"/>
                  <a:pt x="42" y="32"/>
                  <a:pt x="42" y="32"/>
                </a:cubicBezTo>
                <a:cubicBezTo>
                  <a:pt x="42" y="32"/>
                  <a:pt x="41" y="32"/>
                  <a:pt x="41" y="32"/>
                </a:cubicBezTo>
                <a:cubicBezTo>
                  <a:pt x="41" y="32"/>
                  <a:pt x="41" y="32"/>
                  <a:pt x="41" y="32"/>
                </a:cubicBezTo>
                <a:cubicBezTo>
                  <a:pt x="41" y="32"/>
                  <a:pt x="41" y="32"/>
                  <a:pt x="41" y="32"/>
                </a:cubicBezTo>
                <a:cubicBezTo>
                  <a:pt x="41" y="31"/>
                  <a:pt x="41" y="31"/>
                  <a:pt x="41" y="31"/>
                </a:cubicBezTo>
                <a:cubicBezTo>
                  <a:pt x="42" y="32"/>
                  <a:pt x="42" y="32"/>
                  <a:pt x="43" y="32"/>
                </a:cubicBezTo>
                <a:cubicBezTo>
                  <a:pt x="43" y="32"/>
                  <a:pt x="43" y="32"/>
                  <a:pt x="43" y="32"/>
                </a:cubicBezTo>
                <a:cubicBezTo>
                  <a:pt x="43" y="32"/>
                  <a:pt x="43" y="32"/>
                  <a:pt x="43" y="32"/>
                </a:cubicBezTo>
                <a:close/>
                <a:moveTo>
                  <a:pt x="24" y="7"/>
                </a:moveTo>
                <a:cubicBezTo>
                  <a:pt x="24" y="7"/>
                  <a:pt x="25" y="7"/>
                  <a:pt x="25" y="7"/>
                </a:cubicBezTo>
                <a:cubicBezTo>
                  <a:pt x="25" y="7"/>
                  <a:pt x="25" y="8"/>
                  <a:pt x="25" y="8"/>
                </a:cubicBezTo>
                <a:cubicBezTo>
                  <a:pt x="25" y="8"/>
                  <a:pt x="24" y="8"/>
                  <a:pt x="24" y="8"/>
                </a:cubicBezTo>
                <a:cubicBezTo>
                  <a:pt x="24" y="8"/>
                  <a:pt x="24" y="7"/>
                  <a:pt x="24" y="7"/>
                </a:cubicBezTo>
                <a:cubicBezTo>
                  <a:pt x="24" y="7"/>
                  <a:pt x="24" y="7"/>
                  <a:pt x="24" y="7"/>
                </a:cubicBezTo>
                <a:close/>
                <a:moveTo>
                  <a:pt x="31" y="43"/>
                </a:moveTo>
                <a:cubicBezTo>
                  <a:pt x="31" y="44"/>
                  <a:pt x="30" y="44"/>
                  <a:pt x="30" y="44"/>
                </a:cubicBezTo>
                <a:cubicBezTo>
                  <a:pt x="30" y="43"/>
                  <a:pt x="30" y="43"/>
                  <a:pt x="30" y="42"/>
                </a:cubicBezTo>
                <a:cubicBezTo>
                  <a:pt x="30" y="42"/>
                  <a:pt x="30" y="42"/>
                  <a:pt x="30" y="42"/>
                </a:cubicBezTo>
                <a:cubicBezTo>
                  <a:pt x="30" y="42"/>
                  <a:pt x="30" y="42"/>
                  <a:pt x="30" y="42"/>
                </a:cubicBezTo>
                <a:cubicBezTo>
                  <a:pt x="30" y="42"/>
                  <a:pt x="30" y="42"/>
                  <a:pt x="30" y="42"/>
                </a:cubicBezTo>
                <a:cubicBezTo>
                  <a:pt x="31" y="43"/>
                  <a:pt x="31" y="43"/>
                  <a:pt x="31" y="43"/>
                </a:cubicBezTo>
                <a:cubicBezTo>
                  <a:pt x="31" y="43"/>
                  <a:pt x="31" y="43"/>
                  <a:pt x="31" y="43"/>
                </a:cubicBezTo>
                <a:close/>
                <a:moveTo>
                  <a:pt x="42" y="26"/>
                </a:moveTo>
                <a:cubicBezTo>
                  <a:pt x="42" y="26"/>
                  <a:pt x="42" y="25"/>
                  <a:pt x="42" y="25"/>
                </a:cubicBezTo>
                <a:cubicBezTo>
                  <a:pt x="43" y="25"/>
                  <a:pt x="43" y="25"/>
                  <a:pt x="44" y="25"/>
                </a:cubicBezTo>
                <a:cubicBezTo>
                  <a:pt x="44" y="25"/>
                  <a:pt x="44" y="25"/>
                  <a:pt x="44" y="25"/>
                </a:cubicBezTo>
                <a:cubicBezTo>
                  <a:pt x="44" y="25"/>
                  <a:pt x="44" y="25"/>
                  <a:pt x="44" y="25"/>
                </a:cubicBezTo>
                <a:cubicBezTo>
                  <a:pt x="44" y="25"/>
                  <a:pt x="44" y="26"/>
                  <a:pt x="44" y="26"/>
                </a:cubicBezTo>
                <a:cubicBezTo>
                  <a:pt x="43" y="26"/>
                  <a:pt x="43" y="26"/>
                  <a:pt x="42" y="26"/>
                </a:cubicBezTo>
                <a:cubicBezTo>
                  <a:pt x="42" y="26"/>
                  <a:pt x="42" y="26"/>
                  <a:pt x="42" y="26"/>
                </a:cubicBezTo>
                <a:close/>
                <a:moveTo>
                  <a:pt x="38" y="39"/>
                </a:moveTo>
                <a:cubicBezTo>
                  <a:pt x="38" y="39"/>
                  <a:pt x="38" y="38"/>
                  <a:pt x="37" y="38"/>
                </a:cubicBezTo>
                <a:cubicBezTo>
                  <a:pt x="38" y="38"/>
                  <a:pt x="38" y="38"/>
                  <a:pt x="38" y="37"/>
                </a:cubicBezTo>
                <a:cubicBezTo>
                  <a:pt x="38" y="38"/>
                  <a:pt x="39" y="38"/>
                  <a:pt x="39" y="38"/>
                </a:cubicBezTo>
                <a:cubicBezTo>
                  <a:pt x="39" y="39"/>
                  <a:pt x="39" y="39"/>
                  <a:pt x="39" y="39"/>
                </a:cubicBezTo>
                <a:cubicBezTo>
                  <a:pt x="39" y="39"/>
                  <a:pt x="39" y="39"/>
                  <a:pt x="38" y="39"/>
                </a:cubicBezTo>
                <a:cubicBezTo>
                  <a:pt x="38" y="39"/>
                  <a:pt x="38" y="39"/>
                  <a:pt x="38" y="39"/>
                </a:cubicBezTo>
                <a:close/>
                <a:moveTo>
                  <a:pt x="10" y="33"/>
                </a:moveTo>
                <a:cubicBezTo>
                  <a:pt x="10" y="33"/>
                  <a:pt x="10" y="33"/>
                  <a:pt x="10" y="33"/>
                </a:cubicBezTo>
                <a:cubicBezTo>
                  <a:pt x="10" y="33"/>
                  <a:pt x="10" y="34"/>
                  <a:pt x="9" y="34"/>
                </a:cubicBezTo>
                <a:cubicBezTo>
                  <a:pt x="9" y="34"/>
                  <a:pt x="9" y="34"/>
                  <a:pt x="9" y="34"/>
                </a:cubicBezTo>
                <a:cubicBezTo>
                  <a:pt x="9" y="34"/>
                  <a:pt x="9" y="34"/>
                  <a:pt x="9" y="33"/>
                </a:cubicBezTo>
                <a:cubicBezTo>
                  <a:pt x="9" y="33"/>
                  <a:pt x="9" y="33"/>
                  <a:pt x="9" y="33"/>
                </a:cubicBezTo>
                <a:cubicBezTo>
                  <a:pt x="9" y="33"/>
                  <a:pt x="9" y="33"/>
                  <a:pt x="10" y="33"/>
                </a:cubicBezTo>
                <a:cubicBezTo>
                  <a:pt x="10" y="33"/>
                  <a:pt x="10" y="33"/>
                  <a:pt x="10" y="33"/>
                </a:cubicBezTo>
                <a:cubicBezTo>
                  <a:pt x="10" y="33"/>
                  <a:pt x="10" y="33"/>
                  <a:pt x="10" y="33"/>
                </a:cubicBezTo>
                <a:close/>
                <a:moveTo>
                  <a:pt x="15" y="39"/>
                </a:moveTo>
                <a:cubicBezTo>
                  <a:pt x="15" y="39"/>
                  <a:pt x="15" y="39"/>
                  <a:pt x="15" y="39"/>
                </a:cubicBezTo>
                <a:cubicBezTo>
                  <a:pt x="15" y="39"/>
                  <a:pt x="15" y="39"/>
                  <a:pt x="15" y="39"/>
                </a:cubicBezTo>
                <a:cubicBezTo>
                  <a:pt x="15" y="40"/>
                  <a:pt x="14" y="40"/>
                  <a:pt x="14" y="40"/>
                </a:cubicBezTo>
                <a:cubicBezTo>
                  <a:pt x="14" y="40"/>
                  <a:pt x="14" y="40"/>
                  <a:pt x="14" y="40"/>
                </a:cubicBezTo>
                <a:cubicBezTo>
                  <a:pt x="14" y="40"/>
                  <a:pt x="14" y="40"/>
                  <a:pt x="14" y="40"/>
                </a:cubicBezTo>
                <a:cubicBezTo>
                  <a:pt x="14" y="40"/>
                  <a:pt x="14" y="40"/>
                  <a:pt x="14" y="39"/>
                </a:cubicBezTo>
                <a:cubicBezTo>
                  <a:pt x="14" y="39"/>
                  <a:pt x="14" y="39"/>
                  <a:pt x="15" y="39"/>
                </a:cubicBezTo>
                <a:cubicBezTo>
                  <a:pt x="15" y="39"/>
                  <a:pt x="15" y="39"/>
                  <a:pt x="15" y="39"/>
                </a:cubicBezTo>
                <a:close/>
                <a:moveTo>
                  <a:pt x="27" y="43"/>
                </a:moveTo>
                <a:cubicBezTo>
                  <a:pt x="27" y="43"/>
                  <a:pt x="27" y="43"/>
                  <a:pt x="27" y="43"/>
                </a:cubicBezTo>
                <a:cubicBezTo>
                  <a:pt x="27" y="43"/>
                  <a:pt x="27" y="44"/>
                  <a:pt x="27" y="44"/>
                </a:cubicBezTo>
                <a:cubicBezTo>
                  <a:pt x="27" y="44"/>
                  <a:pt x="27" y="44"/>
                  <a:pt x="27" y="44"/>
                </a:cubicBezTo>
                <a:cubicBezTo>
                  <a:pt x="27" y="44"/>
                  <a:pt x="27" y="44"/>
                  <a:pt x="27" y="44"/>
                </a:cubicBezTo>
                <a:cubicBezTo>
                  <a:pt x="27" y="44"/>
                  <a:pt x="27" y="44"/>
                  <a:pt x="27" y="43"/>
                </a:cubicBezTo>
                <a:cubicBezTo>
                  <a:pt x="27" y="43"/>
                  <a:pt x="27" y="43"/>
                  <a:pt x="27" y="43"/>
                </a:cubicBezTo>
                <a:cubicBezTo>
                  <a:pt x="27" y="43"/>
                  <a:pt x="27" y="43"/>
                  <a:pt x="27" y="43"/>
                </a:cubicBezTo>
                <a:cubicBezTo>
                  <a:pt x="27" y="43"/>
                  <a:pt x="27" y="43"/>
                  <a:pt x="27" y="43"/>
                </a:cubicBezTo>
                <a:cubicBezTo>
                  <a:pt x="27" y="43"/>
                  <a:pt x="27" y="43"/>
                  <a:pt x="27" y="43"/>
                </a:cubicBezTo>
                <a:close/>
                <a:moveTo>
                  <a:pt x="44" y="26"/>
                </a:moveTo>
                <a:cubicBezTo>
                  <a:pt x="44" y="26"/>
                  <a:pt x="44" y="26"/>
                  <a:pt x="44" y="26"/>
                </a:cubicBezTo>
                <a:cubicBezTo>
                  <a:pt x="44" y="27"/>
                  <a:pt x="44" y="27"/>
                  <a:pt x="44" y="27"/>
                </a:cubicBezTo>
                <a:cubicBezTo>
                  <a:pt x="43" y="27"/>
                  <a:pt x="43" y="27"/>
                  <a:pt x="42" y="27"/>
                </a:cubicBezTo>
                <a:cubicBezTo>
                  <a:pt x="42" y="27"/>
                  <a:pt x="42" y="26"/>
                  <a:pt x="42" y="26"/>
                </a:cubicBezTo>
                <a:cubicBezTo>
                  <a:pt x="43" y="26"/>
                  <a:pt x="43" y="26"/>
                  <a:pt x="44" y="26"/>
                </a:cubicBezTo>
                <a:cubicBezTo>
                  <a:pt x="44" y="26"/>
                  <a:pt x="44" y="26"/>
                  <a:pt x="44" y="26"/>
                </a:cubicBezTo>
                <a:close/>
                <a:moveTo>
                  <a:pt x="42" y="24"/>
                </a:moveTo>
                <a:cubicBezTo>
                  <a:pt x="42" y="23"/>
                  <a:pt x="42" y="23"/>
                  <a:pt x="42" y="23"/>
                </a:cubicBezTo>
                <a:cubicBezTo>
                  <a:pt x="42" y="23"/>
                  <a:pt x="42" y="23"/>
                  <a:pt x="43" y="23"/>
                </a:cubicBezTo>
                <a:cubicBezTo>
                  <a:pt x="43" y="23"/>
                  <a:pt x="43" y="23"/>
                  <a:pt x="44" y="23"/>
                </a:cubicBezTo>
                <a:cubicBezTo>
                  <a:pt x="44" y="23"/>
                  <a:pt x="44" y="23"/>
                  <a:pt x="44" y="23"/>
                </a:cubicBezTo>
                <a:cubicBezTo>
                  <a:pt x="44" y="23"/>
                  <a:pt x="44" y="23"/>
                  <a:pt x="44" y="23"/>
                </a:cubicBezTo>
                <a:cubicBezTo>
                  <a:pt x="44" y="23"/>
                  <a:pt x="44" y="24"/>
                  <a:pt x="43" y="24"/>
                </a:cubicBezTo>
                <a:cubicBezTo>
                  <a:pt x="43" y="24"/>
                  <a:pt x="43" y="24"/>
                  <a:pt x="42" y="24"/>
                </a:cubicBezTo>
                <a:cubicBezTo>
                  <a:pt x="42" y="24"/>
                  <a:pt x="42" y="24"/>
                  <a:pt x="42" y="24"/>
                </a:cubicBezTo>
                <a:close/>
                <a:moveTo>
                  <a:pt x="35" y="42"/>
                </a:moveTo>
                <a:cubicBezTo>
                  <a:pt x="35" y="42"/>
                  <a:pt x="36" y="42"/>
                  <a:pt x="36" y="41"/>
                </a:cubicBezTo>
                <a:cubicBezTo>
                  <a:pt x="36" y="42"/>
                  <a:pt x="36" y="42"/>
                  <a:pt x="36" y="42"/>
                </a:cubicBezTo>
                <a:cubicBezTo>
                  <a:pt x="36" y="43"/>
                  <a:pt x="36" y="43"/>
                  <a:pt x="36" y="43"/>
                </a:cubicBezTo>
                <a:cubicBezTo>
                  <a:pt x="36" y="43"/>
                  <a:pt x="36" y="43"/>
                  <a:pt x="35" y="43"/>
                </a:cubicBezTo>
                <a:cubicBezTo>
                  <a:pt x="35" y="43"/>
                  <a:pt x="35" y="43"/>
                  <a:pt x="35" y="42"/>
                </a:cubicBezTo>
                <a:cubicBezTo>
                  <a:pt x="35" y="42"/>
                  <a:pt x="35" y="42"/>
                  <a:pt x="35" y="42"/>
                </a:cubicBezTo>
                <a:cubicBezTo>
                  <a:pt x="35" y="42"/>
                  <a:pt x="35" y="42"/>
                  <a:pt x="35" y="42"/>
                </a:cubicBezTo>
                <a:close/>
                <a:moveTo>
                  <a:pt x="44" y="22"/>
                </a:moveTo>
                <a:cubicBezTo>
                  <a:pt x="44" y="22"/>
                  <a:pt x="43" y="22"/>
                  <a:pt x="43" y="22"/>
                </a:cubicBezTo>
                <a:cubicBezTo>
                  <a:pt x="43" y="22"/>
                  <a:pt x="42" y="23"/>
                  <a:pt x="42" y="23"/>
                </a:cubicBezTo>
                <a:cubicBezTo>
                  <a:pt x="42" y="22"/>
                  <a:pt x="42" y="22"/>
                  <a:pt x="42" y="22"/>
                </a:cubicBezTo>
                <a:cubicBezTo>
                  <a:pt x="42" y="22"/>
                  <a:pt x="43" y="22"/>
                  <a:pt x="43" y="22"/>
                </a:cubicBezTo>
                <a:cubicBezTo>
                  <a:pt x="43" y="22"/>
                  <a:pt x="43" y="22"/>
                  <a:pt x="43" y="22"/>
                </a:cubicBezTo>
                <a:cubicBezTo>
                  <a:pt x="44" y="22"/>
                  <a:pt x="44" y="22"/>
                  <a:pt x="44" y="22"/>
                </a:cubicBezTo>
                <a:cubicBezTo>
                  <a:pt x="44" y="22"/>
                  <a:pt x="44" y="22"/>
                  <a:pt x="44" y="22"/>
                </a:cubicBezTo>
                <a:cubicBezTo>
                  <a:pt x="44" y="22"/>
                  <a:pt x="44" y="22"/>
                  <a:pt x="44" y="22"/>
                </a:cubicBezTo>
                <a:close/>
                <a:moveTo>
                  <a:pt x="10" y="18"/>
                </a:moveTo>
                <a:cubicBezTo>
                  <a:pt x="10" y="19"/>
                  <a:pt x="10" y="19"/>
                  <a:pt x="10" y="19"/>
                </a:cubicBezTo>
                <a:cubicBezTo>
                  <a:pt x="10" y="19"/>
                  <a:pt x="10" y="19"/>
                  <a:pt x="9" y="19"/>
                </a:cubicBezTo>
                <a:cubicBezTo>
                  <a:pt x="9" y="19"/>
                  <a:pt x="9" y="19"/>
                  <a:pt x="8" y="19"/>
                </a:cubicBezTo>
                <a:cubicBezTo>
                  <a:pt x="8" y="18"/>
                  <a:pt x="9" y="18"/>
                  <a:pt x="9" y="18"/>
                </a:cubicBezTo>
                <a:cubicBezTo>
                  <a:pt x="9" y="18"/>
                  <a:pt x="9" y="18"/>
                  <a:pt x="9" y="18"/>
                </a:cubicBezTo>
                <a:cubicBezTo>
                  <a:pt x="9" y="18"/>
                  <a:pt x="10" y="18"/>
                  <a:pt x="10" y="18"/>
                </a:cubicBezTo>
                <a:cubicBezTo>
                  <a:pt x="10" y="18"/>
                  <a:pt x="10" y="18"/>
                  <a:pt x="10" y="18"/>
                </a:cubicBezTo>
                <a:cubicBezTo>
                  <a:pt x="10" y="18"/>
                  <a:pt x="10" y="18"/>
                  <a:pt x="10" y="18"/>
                </a:cubicBezTo>
                <a:close/>
                <a:moveTo>
                  <a:pt x="11" y="14"/>
                </a:moveTo>
                <a:cubicBezTo>
                  <a:pt x="11" y="14"/>
                  <a:pt x="11" y="14"/>
                  <a:pt x="10" y="15"/>
                </a:cubicBezTo>
                <a:cubicBezTo>
                  <a:pt x="10" y="15"/>
                  <a:pt x="10" y="15"/>
                  <a:pt x="10" y="15"/>
                </a:cubicBezTo>
                <a:cubicBezTo>
                  <a:pt x="10" y="15"/>
                  <a:pt x="10" y="15"/>
                  <a:pt x="10" y="14"/>
                </a:cubicBezTo>
                <a:cubicBezTo>
                  <a:pt x="9" y="14"/>
                  <a:pt x="9" y="14"/>
                  <a:pt x="10" y="14"/>
                </a:cubicBezTo>
                <a:cubicBezTo>
                  <a:pt x="10" y="14"/>
                  <a:pt x="10" y="13"/>
                  <a:pt x="10" y="14"/>
                </a:cubicBezTo>
                <a:cubicBezTo>
                  <a:pt x="11" y="14"/>
                  <a:pt x="11" y="14"/>
                  <a:pt x="11" y="14"/>
                </a:cubicBezTo>
                <a:cubicBezTo>
                  <a:pt x="11" y="14"/>
                  <a:pt x="11" y="14"/>
                  <a:pt x="11" y="14"/>
                </a:cubicBezTo>
                <a:close/>
                <a:moveTo>
                  <a:pt x="29" y="42"/>
                </a:moveTo>
                <a:cubicBezTo>
                  <a:pt x="29" y="42"/>
                  <a:pt x="29" y="42"/>
                  <a:pt x="30" y="42"/>
                </a:cubicBezTo>
                <a:cubicBezTo>
                  <a:pt x="30" y="43"/>
                  <a:pt x="30" y="43"/>
                  <a:pt x="30" y="43"/>
                </a:cubicBezTo>
                <a:cubicBezTo>
                  <a:pt x="30" y="43"/>
                  <a:pt x="30" y="44"/>
                  <a:pt x="30" y="44"/>
                </a:cubicBezTo>
                <a:cubicBezTo>
                  <a:pt x="29" y="44"/>
                  <a:pt x="29" y="44"/>
                  <a:pt x="29" y="44"/>
                </a:cubicBezTo>
                <a:cubicBezTo>
                  <a:pt x="29" y="43"/>
                  <a:pt x="29" y="43"/>
                  <a:pt x="29" y="42"/>
                </a:cubicBezTo>
                <a:cubicBezTo>
                  <a:pt x="29" y="42"/>
                  <a:pt x="29" y="42"/>
                  <a:pt x="29" y="42"/>
                </a:cubicBezTo>
                <a:close/>
                <a:moveTo>
                  <a:pt x="36" y="13"/>
                </a:moveTo>
                <a:cubicBezTo>
                  <a:pt x="36" y="12"/>
                  <a:pt x="37" y="12"/>
                  <a:pt x="37" y="11"/>
                </a:cubicBezTo>
                <a:cubicBezTo>
                  <a:pt x="37" y="11"/>
                  <a:pt x="37" y="11"/>
                  <a:pt x="37" y="11"/>
                </a:cubicBezTo>
                <a:cubicBezTo>
                  <a:pt x="38" y="12"/>
                  <a:pt x="38" y="12"/>
                  <a:pt x="37" y="12"/>
                </a:cubicBezTo>
                <a:cubicBezTo>
                  <a:pt x="37" y="12"/>
                  <a:pt x="37" y="12"/>
                  <a:pt x="37" y="13"/>
                </a:cubicBezTo>
                <a:cubicBezTo>
                  <a:pt x="37" y="13"/>
                  <a:pt x="37" y="13"/>
                  <a:pt x="37" y="13"/>
                </a:cubicBezTo>
                <a:cubicBezTo>
                  <a:pt x="36" y="13"/>
                  <a:pt x="36" y="13"/>
                  <a:pt x="36" y="13"/>
                </a:cubicBezTo>
                <a:cubicBezTo>
                  <a:pt x="36" y="13"/>
                  <a:pt x="36" y="13"/>
                  <a:pt x="36" y="13"/>
                </a:cubicBezTo>
                <a:close/>
                <a:moveTo>
                  <a:pt x="9" y="18"/>
                </a:moveTo>
                <a:cubicBezTo>
                  <a:pt x="9" y="17"/>
                  <a:pt x="9" y="17"/>
                  <a:pt x="9" y="17"/>
                </a:cubicBezTo>
                <a:cubicBezTo>
                  <a:pt x="10" y="17"/>
                  <a:pt x="10" y="17"/>
                  <a:pt x="10" y="17"/>
                </a:cubicBezTo>
                <a:cubicBezTo>
                  <a:pt x="10" y="17"/>
                  <a:pt x="10" y="17"/>
                  <a:pt x="10" y="17"/>
                </a:cubicBezTo>
                <a:cubicBezTo>
                  <a:pt x="10" y="17"/>
                  <a:pt x="10" y="18"/>
                  <a:pt x="10" y="18"/>
                </a:cubicBezTo>
                <a:cubicBezTo>
                  <a:pt x="10" y="18"/>
                  <a:pt x="10" y="18"/>
                  <a:pt x="10" y="18"/>
                </a:cubicBezTo>
                <a:cubicBezTo>
                  <a:pt x="10" y="18"/>
                  <a:pt x="9" y="18"/>
                  <a:pt x="9" y="18"/>
                </a:cubicBezTo>
                <a:cubicBezTo>
                  <a:pt x="9" y="18"/>
                  <a:pt x="9" y="18"/>
                  <a:pt x="9" y="18"/>
                </a:cubicBezTo>
                <a:close/>
                <a:moveTo>
                  <a:pt x="32" y="41"/>
                </a:moveTo>
                <a:cubicBezTo>
                  <a:pt x="32" y="41"/>
                  <a:pt x="32" y="41"/>
                  <a:pt x="32" y="41"/>
                </a:cubicBezTo>
                <a:cubicBezTo>
                  <a:pt x="32" y="41"/>
                  <a:pt x="32" y="41"/>
                  <a:pt x="32" y="41"/>
                </a:cubicBezTo>
                <a:cubicBezTo>
                  <a:pt x="32" y="42"/>
                  <a:pt x="33" y="42"/>
                  <a:pt x="33" y="42"/>
                </a:cubicBezTo>
                <a:cubicBezTo>
                  <a:pt x="33" y="43"/>
                  <a:pt x="33" y="43"/>
                  <a:pt x="32" y="43"/>
                </a:cubicBezTo>
                <a:cubicBezTo>
                  <a:pt x="32" y="43"/>
                  <a:pt x="32" y="43"/>
                  <a:pt x="32" y="43"/>
                </a:cubicBezTo>
                <a:cubicBezTo>
                  <a:pt x="32" y="43"/>
                  <a:pt x="32" y="42"/>
                  <a:pt x="32" y="41"/>
                </a:cubicBezTo>
                <a:cubicBezTo>
                  <a:pt x="32" y="41"/>
                  <a:pt x="32" y="41"/>
                  <a:pt x="32" y="41"/>
                </a:cubicBezTo>
                <a:close/>
                <a:moveTo>
                  <a:pt x="10" y="37"/>
                </a:moveTo>
                <a:cubicBezTo>
                  <a:pt x="10" y="37"/>
                  <a:pt x="10" y="37"/>
                  <a:pt x="10" y="37"/>
                </a:cubicBezTo>
                <a:cubicBezTo>
                  <a:pt x="11" y="37"/>
                  <a:pt x="11" y="37"/>
                  <a:pt x="11" y="37"/>
                </a:cubicBezTo>
                <a:cubicBezTo>
                  <a:pt x="11" y="37"/>
                  <a:pt x="11" y="38"/>
                  <a:pt x="11" y="38"/>
                </a:cubicBezTo>
                <a:cubicBezTo>
                  <a:pt x="11" y="38"/>
                  <a:pt x="11" y="38"/>
                  <a:pt x="10" y="38"/>
                </a:cubicBezTo>
                <a:cubicBezTo>
                  <a:pt x="10" y="38"/>
                  <a:pt x="10" y="38"/>
                  <a:pt x="10" y="37"/>
                </a:cubicBezTo>
                <a:cubicBezTo>
                  <a:pt x="10" y="37"/>
                  <a:pt x="10" y="37"/>
                  <a:pt x="10" y="37"/>
                </a:cubicBezTo>
                <a:cubicBezTo>
                  <a:pt x="10" y="37"/>
                  <a:pt x="10" y="37"/>
                  <a:pt x="10" y="37"/>
                </a:cubicBezTo>
                <a:close/>
                <a:moveTo>
                  <a:pt x="32" y="41"/>
                </a:moveTo>
                <a:cubicBezTo>
                  <a:pt x="33" y="41"/>
                  <a:pt x="33" y="41"/>
                  <a:pt x="33" y="41"/>
                </a:cubicBezTo>
                <a:cubicBezTo>
                  <a:pt x="33" y="41"/>
                  <a:pt x="33" y="42"/>
                  <a:pt x="34" y="42"/>
                </a:cubicBezTo>
                <a:cubicBezTo>
                  <a:pt x="33" y="42"/>
                  <a:pt x="33" y="43"/>
                  <a:pt x="33" y="43"/>
                </a:cubicBezTo>
                <a:cubicBezTo>
                  <a:pt x="33" y="42"/>
                  <a:pt x="33" y="42"/>
                  <a:pt x="32" y="41"/>
                </a:cubicBezTo>
                <a:cubicBezTo>
                  <a:pt x="32" y="41"/>
                  <a:pt x="32" y="41"/>
                  <a:pt x="32" y="41"/>
                </a:cubicBezTo>
                <a:close/>
                <a:moveTo>
                  <a:pt x="9" y="21"/>
                </a:moveTo>
                <a:cubicBezTo>
                  <a:pt x="9" y="21"/>
                  <a:pt x="8" y="21"/>
                  <a:pt x="8" y="21"/>
                </a:cubicBezTo>
                <a:cubicBezTo>
                  <a:pt x="8" y="21"/>
                  <a:pt x="8" y="21"/>
                  <a:pt x="8" y="21"/>
                </a:cubicBezTo>
                <a:cubicBezTo>
                  <a:pt x="8" y="21"/>
                  <a:pt x="8" y="21"/>
                  <a:pt x="8" y="21"/>
                </a:cubicBezTo>
                <a:cubicBezTo>
                  <a:pt x="8" y="21"/>
                  <a:pt x="8" y="21"/>
                  <a:pt x="8" y="20"/>
                </a:cubicBezTo>
                <a:cubicBezTo>
                  <a:pt x="8" y="20"/>
                  <a:pt x="8" y="20"/>
                  <a:pt x="8" y="20"/>
                </a:cubicBezTo>
                <a:cubicBezTo>
                  <a:pt x="8" y="20"/>
                  <a:pt x="9" y="20"/>
                  <a:pt x="9" y="20"/>
                </a:cubicBezTo>
                <a:cubicBezTo>
                  <a:pt x="9" y="20"/>
                  <a:pt x="9" y="21"/>
                  <a:pt x="9" y="21"/>
                </a:cubicBezTo>
                <a:cubicBezTo>
                  <a:pt x="9" y="21"/>
                  <a:pt x="9" y="21"/>
                  <a:pt x="9" y="21"/>
                </a:cubicBezTo>
                <a:cubicBezTo>
                  <a:pt x="9" y="21"/>
                  <a:pt x="9" y="21"/>
                  <a:pt x="9" y="21"/>
                </a:cubicBezTo>
                <a:close/>
                <a:moveTo>
                  <a:pt x="41" y="19"/>
                </a:moveTo>
                <a:cubicBezTo>
                  <a:pt x="41" y="19"/>
                  <a:pt x="41" y="19"/>
                  <a:pt x="41" y="19"/>
                </a:cubicBezTo>
                <a:cubicBezTo>
                  <a:pt x="41" y="18"/>
                  <a:pt x="41" y="18"/>
                  <a:pt x="41" y="18"/>
                </a:cubicBezTo>
                <a:cubicBezTo>
                  <a:pt x="41" y="18"/>
                  <a:pt x="41" y="18"/>
                  <a:pt x="41" y="18"/>
                </a:cubicBezTo>
                <a:cubicBezTo>
                  <a:pt x="42" y="18"/>
                  <a:pt x="42" y="18"/>
                  <a:pt x="42" y="18"/>
                </a:cubicBezTo>
                <a:cubicBezTo>
                  <a:pt x="42" y="18"/>
                  <a:pt x="42" y="18"/>
                  <a:pt x="42" y="18"/>
                </a:cubicBezTo>
                <a:cubicBezTo>
                  <a:pt x="42" y="18"/>
                  <a:pt x="42" y="18"/>
                  <a:pt x="42" y="18"/>
                </a:cubicBezTo>
                <a:cubicBezTo>
                  <a:pt x="42" y="18"/>
                  <a:pt x="42" y="18"/>
                  <a:pt x="42" y="18"/>
                </a:cubicBezTo>
                <a:cubicBezTo>
                  <a:pt x="42" y="18"/>
                  <a:pt x="42" y="19"/>
                  <a:pt x="41" y="19"/>
                </a:cubicBezTo>
                <a:cubicBezTo>
                  <a:pt x="41" y="19"/>
                  <a:pt x="41" y="19"/>
                  <a:pt x="41" y="19"/>
                </a:cubicBezTo>
                <a:cubicBezTo>
                  <a:pt x="41" y="19"/>
                  <a:pt x="41" y="19"/>
                  <a:pt x="41" y="19"/>
                </a:cubicBezTo>
                <a:close/>
                <a:moveTo>
                  <a:pt x="41" y="20"/>
                </a:moveTo>
                <a:cubicBezTo>
                  <a:pt x="41" y="20"/>
                  <a:pt x="41" y="20"/>
                  <a:pt x="41" y="20"/>
                </a:cubicBezTo>
                <a:cubicBezTo>
                  <a:pt x="41" y="20"/>
                  <a:pt x="41" y="19"/>
                  <a:pt x="41" y="19"/>
                </a:cubicBezTo>
                <a:cubicBezTo>
                  <a:pt x="41" y="19"/>
                  <a:pt x="41" y="19"/>
                  <a:pt x="42" y="19"/>
                </a:cubicBezTo>
                <a:cubicBezTo>
                  <a:pt x="42" y="19"/>
                  <a:pt x="42" y="19"/>
                  <a:pt x="42" y="19"/>
                </a:cubicBezTo>
                <a:cubicBezTo>
                  <a:pt x="42" y="19"/>
                  <a:pt x="42" y="19"/>
                  <a:pt x="43" y="19"/>
                </a:cubicBezTo>
                <a:cubicBezTo>
                  <a:pt x="43" y="19"/>
                  <a:pt x="43" y="19"/>
                  <a:pt x="43" y="19"/>
                </a:cubicBezTo>
                <a:cubicBezTo>
                  <a:pt x="43" y="19"/>
                  <a:pt x="43" y="19"/>
                  <a:pt x="43" y="19"/>
                </a:cubicBezTo>
                <a:cubicBezTo>
                  <a:pt x="42" y="19"/>
                  <a:pt x="42" y="20"/>
                  <a:pt x="41" y="20"/>
                </a:cubicBezTo>
                <a:cubicBezTo>
                  <a:pt x="41" y="20"/>
                  <a:pt x="41" y="20"/>
                  <a:pt x="41" y="20"/>
                </a:cubicBezTo>
                <a:cubicBezTo>
                  <a:pt x="41" y="20"/>
                  <a:pt x="41" y="20"/>
                  <a:pt x="41" y="20"/>
                </a:cubicBezTo>
                <a:close/>
                <a:moveTo>
                  <a:pt x="29" y="9"/>
                </a:moveTo>
                <a:cubicBezTo>
                  <a:pt x="29" y="9"/>
                  <a:pt x="29" y="8"/>
                  <a:pt x="29" y="8"/>
                </a:cubicBezTo>
                <a:cubicBezTo>
                  <a:pt x="29" y="8"/>
                  <a:pt x="29" y="8"/>
                  <a:pt x="29" y="8"/>
                </a:cubicBezTo>
                <a:cubicBezTo>
                  <a:pt x="29" y="7"/>
                  <a:pt x="29" y="7"/>
                  <a:pt x="29" y="7"/>
                </a:cubicBezTo>
                <a:cubicBezTo>
                  <a:pt x="30" y="7"/>
                  <a:pt x="30" y="7"/>
                  <a:pt x="30" y="7"/>
                </a:cubicBezTo>
                <a:cubicBezTo>
                  <a:pt x="30" y="8"/>
                  <a:pt x="30" y="8"/>
                  <a:pt x="30" y="9"/>
                </a:cubicBezTo>
                <a:cubicBezTo>
                  <a:pt x="30" y="9"/>
                  <a:pt x="30" y="9"/>
                  <a:pt x="30" y="9"/>
                </a:cubicBezTo>
                <a:cubicBezTo>
                  <a:pt x="29" y="9"/>
                  <a:pt x="29" y="9"/>
                  <a:pt x="29" y="9"/>
                </a:cubicBezTo>
                <a:cubicBezTo>
                  <a:pt x="29" y="9"/>
                  <a:pt x="29" y="9"/>
                  <a:pt x="29" y="9"/>
                </a:cubicBezTo>
                <a:close/>
                <a:moveTo>
                  <a:pt x="23" y="42"/>
                </a:moveTo>
                <a:cubicBezTo>
                  <a:pt x="23" y="42"/>
                  <a:pt x="23" y="42"/>
                  <a:pt x="23" y="42"/>
                </a:cubicBezTo>
                <a:cubicBezTo>
                  <a:pt x="23" y="42"/>
                  <a:pt x="23" y="42"/>
                  <a:pt x="23" y="43"/>
                </a:cubicBezTo>
                <a:cubicBezTo>
                  <a:pt x="23" y="43"/>
                  <a:pt x="23" y="43"/>
                  <a:pt x="23" y="43"/>
                </a:cubicBezTo>
                <a:cubicBezTo>
                  <a:pt x="23" y="43"/>
                  <a:pt x="23" y="43"/>
                  <a:pt x="23" y="44"/>
                </a:cubicBezTo>
                <a:cubicBezTo>
                  <a:pt x="23" y="44"/>
                  <a:pt x="23" y="44"/>
                  <a:pt x="23" y="44"/>
                </a:cubicBezTo>
                <a:cubicBezTo>
                  <a:pt x="23" y="44"/>
                  <a:pt x="23" y="44"/>
                  <a:pt x="23" y="44"/>
                </a:cubicBezTo>
                <a:cubicBezTo>
                  <a:pt x="22" y="44"/>
                  <a:pt x="22" y="44"/>
                  <a:pt x="22" y="44"/>
                </a:cubicBezTo>
                <a:cubicBezTo>
                  <a:pt x="22" y="43"/>
                  <a:pt x="23" y="43"/>
                  <a:pt x="23" y="42"/>
                </a:cubicBezTo>
                <a:cubicBezTo>
                  <a:pt x="23" y="42"/>
                  <a:pt x="23" y="42"/>
                  <a:pt x="23" y="42"/>
                </a:cubicBezTo>
                <a:close/>
                <a:moveTo>
                  <a:pt x="39" y="13"/>
                </a:moveTo>
                <a:cubicBezTo>
                  <a:pt x="39" y="13"/>
                  <a:pt x="39" y="14"/>
                  <a:pt x="40" y="14"/>
                </a:cubicBezTo>
                <a:cubicBezTo>
                  <a:pt x="39" y="14"/>
                  <a:pt x="39" y="15"/>
                  <a:pt x="39" y="15"/>
                </a:cubicBezTo>
                <a:cubicBezTo>
                  <a:pt x="39" y="15"/>
                  <a:pt x="39" y="15"/>
                  <a:pt x="39" y="15"/>
                </a:cubicBezTo>
                <a:cubicBezTo>
                  <a:pt x="38" y="15"/>
                  <a:pt x="38" y="15"/>
                  <a:pt x="38" y="14"/>
                </a:cubicBezTo>
                <a:cubicBezTo>
                  <a:pt x="38" y="14"/>
                  <a:pt x="39" y="14"/>
                  <a:pt x="39" y="14"/>
                </a:cubicBezTo>
                <a:cubicBezTo>
                  <a:pt x="39" y="14"/>
                  <a:pt x="39" y="13"/>
                  <a:pt x="39" y="13"/>
                </a:cubicBezTo>
                <a:cubicBezTo>
                  <a:pt x="39" y="13"/>
                  <a:pt x="39" y="13"/>
                  <a:pt x="39" y="13"/>
                </a:cubicBezTo>
                <a:close/>
                <a:moveTo>
                  <a:pt x="42" y="17"/>
                </a:moveTo>
                <a:cubicBezTo>
                  <a:pt x="42" y="17"/>
                  <a:pt x="42" y="17"/>
                  <a:pt x="42" y="17"/>
                </a:cubicBezTo>
                <a:cubicBezTo>
                  <a:pt x="42" y="17"/>
                  <a:pt x="42" y="17"/>
                  <a:pt x="42" y="17"/>
                </a:cubicBezTo>
                <a:cubicBezTo>
                  <a:pt x="41" y="18"/>
                  <a:pt x="41" y="18"/>
                  <a:pt x="40" y="18"/>
                </a:cubicBezTo>
                <a:cubicBezTo>
                  <a:pt x="40" y="18"/>
                  <a:pt x="40" y="18"/>
                  <a:pt x="40" y="18"/>
                </a:cubicBezTo>
                <a:cubicBezTo>
                  <a:pt x="41" y="17"/>
                  <a:pt x="41" y="17"/>
                  <a:pt x="42" y="17"/>
                </a:cubicBezTo>
                <a:cubicBezTo>
                  <a:pt x="42" y="17"/>
                  <a:pt x="42" y="17"/>
                  <a:pt x="42" y="17"/>
                </a:cubicBezTo>
                <a:close/>
                <a:moveTo>
                  <a:pt x="33" y="41"/>
                </a:moveTo>
                <a:cubicBezTo>
                  <a:pt x="33" y="41"/>
                  <a:pt x="34" y="41"/>
                  <a:pt x="34" y="41"/>
                </a:cubicBezTo>
                <a:cubicBezTo>
                  <a:pt x="34" y="41"/>
                  <a:pt x="34" y="41"/>
                  <a:pt x="34" y="42"/>
                </a:cubicBezTo>
                <a:cubicBezTo>
                  <a:pt x="34" y="42"/>
                  <a:pt x="34" y="42"/>
                  <a:pt x="34" y="42"/>
                </a:cubicBezTo>
                <a:cubicBezTo>
                  <a:pt x="34" y="42"/>
                  <a:pt x="34" y="42"/>
                  <a:pt x="34" y="42"/>
                </a:cubicBezTo>
                <a:cubicBezTo>
                  <a:pt x="34" y="42"/>
                  <a:pt x="33" y="41"/>
                  <a:pt x="33" y="41"/>
                </a:cubicBezTo>
                <a:cubicBezTo>
                  <a:pt x="33" y="41"/>
                  <a:pt x="33" y="41"/>
                  <a:pt x="33" y="41"/>
                </a:cubicBezTo>
                <a:close/>
                <a:moveTo>
                  <a:pt x="10" y="32"/>
                </a:moveTo>
                <a:cubicBezTo>
                  <a:pt x="9" y="32"/>
                  <a:pt x="9" y="33"/>
                  <a:pt x="8" y="33"/>
                </a:cubicBezTo>
                <a:cubicBezTo>
                  <a:pt x="8" y="33"/>
                  <a:pt x="8" y="33"/>
                  <a:pt x="8" y="32"/>
                </a:cubicBezTo>
                <a:cubicBezTo>
                  <a:pt x="9" y="32"/>
                  <a:pt x="9" y="32"/>
                  <a:pt x="9" y="32"/>
                </a:cubicBezTo>
                <a:cubicBezTo>
                  <a:pt x="9" y="32"/>
                  <a:pt x="9" y="32"/>
                  <a:pt x="9" y="32"/>
                </a:cubicBezTo>
                <a:cubicBezTo>
                  <a:pt x="9" y="32"/>
                  <a:pt x="10" y="32"/>
                  <a:pt x="10" y="32"/>
                </a:cubicBezTo>
                <a:cubicBezTo>
                  <a:pt x="10" y="32"/>
                  <a:pt x="10" y="32"/>
                  <a:pt x="10" y="32"/>
                </a:cubicBezTo>
                <a:cubicBezTo>
                  <a:pt x="10" y="32"/>
                  <a:pt x="10" y="32"/>
                  <a:pt x="10" y="32"/>
                </a:cubicBezTo>
                <a:cubicBezTo>
                  <a:pt x="10" y="32"/>
                  <a:pt x="10" y="32"/>
                  <a:pt x="10" y="32"/>
                </a:cubicBezTo>
                <a:close/>
                <a:moveTo>
                  <a:pt x="11" y="37"/>
                </a:moveTo>
                <a:cubicBezTo>
                  <a:pt x="11" y="37"/>
                  <a:pt x="12" y="37"/>
                  <a:pt x="12" y="36"/>
                </a:cubicBezTo>
                <a:cubicBezTo>
                  <a:pt x="12" y="36"/>
                  <a:pt x="12" y="36"/>
                  <a:pt x="12" y="36"/>
                </a:cubicBezTo>
                <a:cubicBezTo>
                  <a:pt x="13" y="36"/>
                  <a:pt x="13" y="36"/>
                  <a:pt x="13" y="36"/>
                </a:cubicBezTo>
                <a:cubicBezTo>
                  <a:pt x="12" y="37"/>
                  <a:pt x="12" y="37"/>
                  <a:pt x="12" y="37"/>
                </a:cubicBezTo>
                <a:cubicBezTo>
                  <a:pt x="12" y="38"/>
                  <a:pt x="11" y="38"/>
                  <a:pt x="11" y="37"/>
                </a:cubicBezTo>
                <a:cubicBezTo>
                  <a:pt x="11" y="37"/>
                  <a:pt x="11" y="37"/>
                  <a:pt x="11" y="37"/>
                </a:cubicBezTo>
                <a:cubicBezTo>
                  <a:pt x="11" y="37"/>
                  <a:pt x="11" y="37"/>
                  <a:pt x="11" y="37"/>
                </a:cubicBezTo>
                <a:close/>
                <a:moveTo>
                  <a:pt x="42" y="34"/>
                </a:moveTo>
                <a:cubicBezTo>
                  <a:pt x="42" y="33"/>
                  <a:pt x="41" y="33"/>
                  <a:pt x="41" y="33"/>
                </a:cubicBezTo>
                <a:cubicBezTo>
                  <a:pt x="41" y="33"/>
                  <a:pt x="41" y="33"/>
                  <a:pt x="41" y="33"/>
                </a:cubicBezTo>
                <a:cubicBezTo>
                  <a:pt x="41" y="33"/>
                  <a:pt x="41" y="33"/>
                  <a:pt x="41" y="33"/>
                </a:cubicBezTo>
                <a:cubicBezTo>
                  <a:pt x="41" y="32"/>
                  <a:pt x="41" y="32"/>
                  <a:pt x="41" y="33"/>
                </a:cubicBezTo>
                <a:cubicBezTo>
                  <a:pt x="42" y="33"/>
                  <a:pt x="42" y="33"/>
                  <a:pt x="42" y="33"/>
                </a:cubicBezTo>
                <a:cubicBezTo>
                  <a:pt x="42" y="33"/>
                  <a:pt x="42" y="33"/>
                  <a:pt x="42" y="33"/>
                </a:cubicBezTo>
                <a:cubicBezTo>
                  <a:pt x="42" y="33"/>
                  <a:pt x="42" y="34"/>
                  <a:pt x="42" y="34"/>
                </a:cubicBezTo>
                <a:cubicBezTo>
                  <a:pt x="42" y="34"/>
                  <a:pt x="42" y="34"/>
                  <a:pt x="42" y="34"/>
                </a:cubicBezTo>
                <a:close/>
                <a:moveTo>
                  <a:pt x="39" y="38"/>
                </a:moveTo>
                <a:cubicBezTo>
                  <a:pt x="39" y="38"/>
                  <a:pt x="39" y="38"/>
                  <a:pt x="38" y="37"/>
                </a:cubicBezTo>
                <a:cubicBezTo>
                  <a:pt x="38" y="37"/>
                  <a:pt x="38" y="37"/>
                  <a:pt x="38" y="37"/>
                </a:cubicBezTo>
                <a:cubicBezTo>
                  <a:pt x="38" y="37"/>
                  <a:pt x="38" y="37"/>
                  <a:pt x="38" y="37"/>
                </a:cubicBezTo>
                <a:cubicBezTo>
                  <a:pt x="38" y="37"/>
                  <a:pt x="39" y="37"/>
                  <a:pt x="39" y="37"/>
                </a:cubicBezTo>
                <a:cubicBezTo>
                  <a:pt x="39" y="37"/>
                  <a:pt x="39" y="38"/>
                  <a:pt x="40" y="38"/>
                </a:cubicBezTo>
                <a:cubicBezTo>
                  <a:pt x="40" y="38"/>
                  <a:pt x="40" y="38"/>
                  <a:pt x="40" y="38"/>
                </a:cubicBezTo>
                <a:cubicBezTo>
                  <a:pt x="39" y="38"/>
                  <a:pt x="39" y="38"/>
                  <a:pt x="39" y="38"/>
                </a:cubicBezTo>
                <a:cubicBezTo>
                  <a:pt x="39" y="38"/>
                  <a:pt x="39" y="38"/>
                  <a:pt x="39" y="38"/>
                </a:cubicBezTo>
                <a:cubicBezTo>
                  <a:pt x="39" y="38"/>
                  <a:pt x="39" y="38"/>
                  <a:pt x="39" y="38"/>
                </a:cubicBezTo>
                <a:close/>
                <a:moveTo>
                  <a:pt x="26" y="7"/>
                </a:moveTo>
                <a:cubicBezTo>
                  <a:pt x="26" y="7"/>
                  <a:pt x="26" y="7"/>
                  <a:pt x="27" y="7"/>
                </a:cubicBezTo>
                <a:cubicBezTo>
                  <a:pt x="27" y="7"/>
                  <a:pt x="27" y="7"/>
                  <a:pt x="27" y="7"/>
                </a:cubicBezTo>
                <a:cubicBezTo>
                  <a:pt x="27" y="7"/>
                  <a:pt x="27" y="7"/>
                  <a:pt x="27" y="8"/>
                </a:cubicBezTo>
                <a:cubicBezTo>
                  <a:pt x="27" y="8"/>
                  <a:pt x="27" y="8"/>
                  <a:pt x="27" y="8"/>
                </a:cubicBezTo>
                <a:cubicBezTo>
                  <a:pt x="27" y="8"/>
                  <a:pt x="26" y="8"/>
                  <a:pt x="26" y="8"/>
                </a:cubicBezTo>
                <a:cubicBezTo>
                  <a:pt x="26" y="8"/>
                  <a:pt x="26" y="8"/>
                  <a:pt x="26" y="8"/>
                </a:cubicBezTo>
                <a:cubicBezTo>
                  <a:pt x="26" y="8"/>
                  <a:pt x="26" y="7"/>
                  <a:pt x="26" y="7"/>
                </a:cubicBezTo>
                <a:cubicBezTo>
                  <a:pt x="26" y="7"/>
                  <a:pt x="26" y="7"/>
                  <a:pt x="26" y="7"/>
                </a:cubicBezTo>
                <a:close/>
                <a:moveTo>
                  <a:pt x="3" y="28"/>
                </a:moveTo>
                <a:cubicBezTo>
                  <a:pt x="3" y="30"/>
                  <a:pt x="3" y="31"/>
                  <a:pt x="4" y="32"/>
                </a:cubicBezTo>
                <a:cubicBezTo>
                  <a:pt x="3" y="32"/>
                  <a:pt x="3" y="30"/>
                  <a:pt x="3" y="28"/>
                </a:cubicBezTo>
                <a:cubicBezTo>
                  <a:pt x="3" y="28"/>
                  <a:pt x="3" y="28"/>
                  <a:pt x="3" y="28"/>
                </a:cubicBezTo>
                <a:close/>
                <a:moveTo>
                  <a:pt x="34" y="9"/>
                </a:moveTo>
                <a:cubicBezTo>
                  <a:pt x="34" y="9"/>
                  <a:pt x="34" y="9"/>
                  <a:pt x="35" y="9"/>
                </a:cubicBezTo>
                <a:cubicBezTo>
                  <a:pt x="34" y="10"/>
                  <a:pt x="34" y="10"/>
                  <a:pt x="34" y="10"/>
                </a:cubicBezTo>
                <a:cubicBezTo>
                  <a:pt x="34" y="10"/>
                  <a:pt x="34" y="10"/>
                  <a:pt x="34" y="10"/>
                </a:cubicBezTo>
                <a:cubicBezTo>
                  <a:pt x="34" y="11"/>
                  <a:pt x="34" y="11"/>
                  <a:pt x="33" y="11"/>
                </a:cubicBezTo>
                <a:cubicBezTo>
                  <a:pt x="34" y="10"/>
                  <a:pt x="34" y="10"/>
                  <a:pt x="34" y="9"/>
                </a:cubicBezTo>
                <a:cubicBezTo>
                  <a:pt x="34" y="9"/>
                  <a:pt x="34" y="9"/>
                  <a:pt x="34" y="9"/>
                </a:cubicBezTo>
                <a:close/>
                <a:moveTo>
                  <a:pt x="42" y="30"/>
                </a:moveTo>
                <a:cubicBezTo>
                  <a:pt x="42" y="30"/>
                  <a:pt x="42" y="30"/>
                  <a:pt x="42" y="29"/>
                </a:cubicBezTo>
                <a:cubicBezTo>
                  <a:pt x="42" y="29"/>
                  <a:pt x="43" y="29"/>
                  <a:pt x="43" y="30"/>
                </a:cubicBezTo>
                <a:cubicBezTo>
                  <a:pt x="43" y="30"/>
                  <a:pt x="43" y="30"/>
                  <a:pt x="43" y="30"/>
                </a:cubicBezTo>
                <a:cubicBezTo>
                  <a:pt x="43" y="30"/>
                  <a:pt x="42" y="30"/>
                  <a:pt x="42" y="30"/>
                </a:cubicBezTo>
                <a:cubicBezTo>
                  <a:pt x="42" y="30"/>
                  <a:pt x="42" y="30"/>
                  <a:pt x="42" y="30"/>
                </a:cubicBezTo>
                <a:close/>
                <a:moveTo>
                  <a:pt x="36" y="11"/>
                </a:moveTo>
                <a:cubicBezTo>
                  <a:pt x="36" y="11"/>
                  <a:pt x="35" y="11"/>
                  <a:pt x="35" y="12"/>
                </a:cubicBezTo>
                <a:cubicBezTo>
                  <a:pt x="35" y="12"/>
                  <a:pt x="35" y="12"/>
                  <a:pt x="35" y="11"/>
                </a:cubicBezTo>
                <a:cubicBezTo>
                  <a:pt x="35" y="11"/>
                  <a:pt x="35" y="11"/>
                  <a:pt x="36" y="11"/>
                </a:cubicBezTo>
                <a:cubicBezTo>
                  <a:pt x="36" y="10"/>
                  <a:pt x="36" y="10"/>
                  <a:pt x="36" y="10"/>
                </a:cubicBezTo>
                <a:cubicBezTo>
                  <a:pt x="36" y="10"/>
                  <a:pt x="36" y="10"/>
                  <a:pt x="36" y="10"/>
                </a:cubicBezTo>
                <a:cubicBezTo>
                  <a:pt x="36" y="10"/>
                  <a:pt x="36" y="10"/>
                  <a:pt x="36" y="11"/>
                </a:cubicBezTo>
                <a:cubicBezTo>
                  <a:pt x="36" y="11"/>
                  <a:pt x="36" y="11"/>
                  <a:pt x="36" y="11"/>
                </a:cubicBezTo>
                <a:close/>
                <a:moveTo>
                  <a:pt x="35" y="12"/>
                </a:moveTo>
                <a:cubicBezTo>
                  <a:pt x="36" y="12"/>
                  <a:pt x="36" y="11"/>
                  <a:pt x="37" y="11"/>
                </a:cubicBezTo>
                <a:cubicBezTo>
                  <a:pt x="37" y="11"/>
                  <a:pt x="37" y="11"/>
                  <a:pt x="37" y="11"/>
                </a:cubicBezTo>
                <a:cubicBezTo>
                  <a:pt x="36" y="12"/>
                  <a:pt x="36" y="12"/>
                  <a:pt x="36" y="12"/>
                </a:cubicBezTo>
                <a:cubicBezTo>
                  <a:pt x="36" y="12"/>
                  <a:pt x="36" y="12"/>
                  <a:pt x="36" y="12"/>
                </a:cubicBezTo>
                <a:cubicBezTo>
                  <a:pt x="36" y="12"/>
                  <a:pt x="35" y="12"/>
                  <a:pt x="35" y="12"/>
                </a:cubicBezTo>
                <a:cubicBezTo>
                  <a:pt x="35" y="12"/>
                  <a:pt x="35" y="12"/>
                  <a:pt x="35" y="12"/>
                </a:cubicBezTo>
                <a:close/>
                <a:moveTo>
                  <a:pt x="41" y="35"/>
                </a:moveTo>
                <a:cubicBezTo>
                  <a:pt x="41" y="36"/>
                  <a:pt x="41" y="36"/>
                  <a:pt x="41" y="36"/>
                </a:cubicBezTo>
                <a:cubicBezTo>
                  <a:pt x="41" y="36"/>
                  <a:pt x="40" y="35"/>
                  <a:pt x="40" y="35"/>
                </a:cubicBezTo>
                <a:cubicBezTo>
                  <a:pt x="40" y="35"/>
                  <a:pt x="40" y="35"/>
                  <a:pt x="40" y="35"/>
                </a:cubicBezTo>
                <a:cubicBezTo>
                  <a:pt x="40" y="35"/>
                  <a:pt x="41" y="35"/>
                  <a:pt x="41" y="35"/>
                </a:cubicBezTo>
                <a:cubicBezTo>
                  <a:pt x="41" y="35"/>
                  <a:pt x="41" y="35"/>
                  <a:pt x="41" y="35"/>
                </a:cubicBezTo>
                <a:close/>
                <a:moveTo>
                  <a:pt x="9" y="30"/>
                </a:moveTo>
                <a:cubicBezTo>
                  <a:pt x="9" y="30"/>
                  <a:pt x="9" y="30"/>
                  <a:pt x="9" y="30"/>
                </a:cubicBezTo>
                <a:cubicBezTo>
                  <a:pt x="9" y="30"/>
                  <a:pt x="8" y="31"/>
                  <a:pt x="8" y="31"/>
                </a:cubicBezTo>
                <a:cubicBezTo>
                  <a:pt x="8" y="31"/>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9" y="30"/>
                  <a:pt x="9" y="30"/>
                  <a:pt x="9" y="30"/>
                </a:cubicBezTo>
                <a:cubicBezTo>
                  <a:pt x="9" y="30"/>
                  <a:pt x="9" y="30"/>
                  <a:pt x="9" y="30"/>
                </a:cubicBezTo>
                <a:close/>
                <a:moveTo>
                  <a:pt x="43" y="20"/>
                </a:moveTo>
                <a:cubicBezTo>
                  <a:pt x="42" y="20"/>
                  <a:pt x="42" y="20"/>
                  <a:pt x="41" y="20"/>
                </a:cubicBezTo>
                <a:cubicBezTo>
                  <a:pt x="41" y="20"/>
                  <a:pt x="41" y="20"/>
                  <a:pt x="41" y="20"/>
                </a:cubicBezTo>
                <a:cubicBezTo>
                  <a:pt x="41" y="20"/>
                  <a:pt x="41" y="20"/>
                  <a:pt x="42" y="20"/>
                </a:cubicBezTo>
                <a:cubicBezTo>
                  <a:pt x="42" y="20"/>
                  <a:pt x="42" y="20"/>
                  <a:pt x="43" y="20"/>
                </a:cubicBezTo>
                <a:cubicBezTo>
                  <a:pt x="43" y="20"/>
                  <a:pt x="43" y="20"/>
                  <a:pt x="43" y="20"/>
                </a:cubicBezTo>
                <a:cubicBezTo>
                  <a:pt x="43" y="20"/>
                  <a:pt x="43" y="20"/>
                  <a:pt x="43" y="20"/>
                </a:cubicBezTo>
                <a:cubicBezTo>
                  <a:pt x="43" y="20"/>
                  <a:pt x="43" y="20"/>
                  <a:pt x="43" y="20"/>
                </a:cubicBezTo>
                <a:close/>
                <a:moveTo>
                  <a:pt x="44" y="28"/>
                </a:moveTo>
                <a:cubicBezTo>
                  <a:pt x="43" y="28"/>
                  <a:pt x="43" y="28"/>
                  <a:pt x="42" y="28"/>
                </a:cubicBezTo>
                <a:cubicBezTo>
                  <a:pt x="42" y="27"/>
                  <a:pt x="42" y="27"/>
                  <a:pt x="43" y="27"/>
                </a:cubicBezTo>
                <a:cubicBezTo>
                  <a:pt x="43" y="27"/>
                  <a:pt x="43" y="27"/>
                  <a:pt x="43" y="27"/>
                </a:cubicBezTo>
                <a:cubicBezTo>
                  <a:pt x="44" y="27"/>
                  <a:pt x="44" y="27"/>
                  <a:pt x="44" y="28"/>
                </a:cubicBezTo>
                <a:cubicBezTo>
                  <a:pt x="44" y="28"/>
                  <a:pt x="44" y="28"/>
                  <a:pt x="44" y="28"/>
                </a:cubicBezTo>
                <a:cubicBezTo>
                  <a:pt x="44" y="28"/>
                  <a:pt x="44" y="28"/>
                  <a:pt x="44" y="28"/>
                </a:cubicBezTo>
                <a:close/>
                <a:moveTo>
                  <a:pt x="7" y="24"/>
                </a:moveTo>
                <a:cubicBezTo>
                  <a:pt x="7" y="24"/>
                  <a:pt x="7" y="24"/>
                  <a:pt x="7" y="24"/>
                </a:cubicBezTo>
                <a:cubicBezTo>
                  <a:pt x="8" y="24"/>
                  <a:pt x="8" y="24"/>
                  <a:pt x="8" y="24"/>
                </a:cubicBezTo>
                <a:cubicBezTo>
                  <a:pt x="8" y="24"/>
                  <a:pt x="8" y="24"/>
                  <a:pt x="8" y="24"/>
                </a:cubicBezTo>
                <a:cubicBezTo>
                  <a:pt x="8" y="24"/>
                  <a:pt x="8" y="24"/>
                  <a:pt x="8" y="24"/>
                </a:cubicBezTo>
                <a:cubicBezTo>
                  <a:pt x="8" y="24"/>
                  <a:pt x="8" y="24"/>
                  <a:pt x="8" y="24"/>
                </a:cubicBezTo>
                <a:cubicBezTo>
                  <a:pt x="8" y="24"/>
                  <a:pt x="7" y="24"/>
                  <a:pt x="7" y="24"/>
                </a:cubicBezTo>
                <a:cubicBezTo>
                  <a:pt x="7" y="24"/>
                  <a:pt x="7" y="24"/>
                  <a:pt x="7" y="24"/>
                </a:cubicBezTo>
                <a:cubicBezTo>
                  <a:pt x="7" y="24"/>
                  <a:pt x="7" y="24"/>
                  <a:pt x="7" y="24"/>
                </a:cubicBezTo>
                <a:close/>
                <a:moveTo>
                  <a:pt x="37" y="20"/>
                </a:moveTo>
                <a:cubicBezTo>
                  <a:pt x="37" y="20"/>
                  <a:pt x="37" y="20"/>
                  <a:pt x="37" y="20"/>
                </a:cubicBezTo>
                <a:cubicBezTo>
                  <a:pt x="37" y="20"/>
                  <a:pt x="38" y="20"/>
                  <a:pt x="38" y="20"/>
                </a:cubicBezTo>
                <a:cubicBezTo>
                  <a:pt x="38" y="20"/>
                  <a:pt x="38" y="20"/>
                  <a:pt x="38" y="20"/>
                </a:cubicBezTo>
                <a:cubicBezTo>
                  <a:pt x="37" y="20"/>
                  <a:pt x="37" y="20"/>
                  <a:pt x="37" y="20"/>
                </a:cubicBezTo>
                <a:cubicBezTo>
                  <a:pt x="37" y="19"/>
                  <a:pt x="37" y="19"/>
                  <a:pt x="37" y="19"/>
                </a:cubicBezTo>
                <a:cubicBezTo>
                  <a:pt x="37" y="19"/>
                  <a:pt x="37" y="19"/>
                  <a:pt x="37" y="19"/>
                </a:cubicBezTo>
                <a:cubicBezTo>
                  <a:pt x="37" y="20"/>
                  <a:pt x="37" y="20"/>
                  <a:pt x="37" y="20"/>
                </a:cubicBezTo>
                <a:cubicBezTo>
                  <a:pt x="37" y="20"/>
                  <a:pt x="37" y="20"/>
                  <a:pt x="37" y="20"/>
                </a:cubicBezTo>
                <a:close/>
                <a:moveTo>
                  <a:pt x="15" y="17"/>
                </a:moveTo>
                <a:cubicBezTo>
                  <a:pt x="15" y="17"/>
                  <a:pt x="15" y="17"/>
                  <a:pt x="15" y="17"/>
                </a:cubicBezTo>
                <a:cubicBezTo>
                  <a:pt x="15" y="17"/>
                  <a:pt x="14" y="17"/>
                  <a:pt x="14" y="17"/>
                </a:cubicBezTo>
                <a:cubicBezTo>
                  <a:pt x="14" y="17"/>
                  <a:pt x="15" y="18"/>
                  <a:pt x="15" y="18"/>
                </a:cubicBezTo>
                <a:cubicBezTo>
                  <a:pt x="15" y="18"/>
                  <a:pt x="15" y="17"/>
                  <a:pt x="15" y="17"/>
                </a:cubicBezTo>
                <a:cubicBezTo>
                  <a:pt x="15" y="17"/>
                  <a:pt x="15" y="17"/>
                  <a:pt x="15" y="17"/>
                </a:cubicBezTo>
                <a:close/>
                <a:moveTo>
                  <a:pt x="33" y="37"/>
                </a:moveTo>
                <a:cubicBezTo>
                  <a:pt x="33" y="37"/>
                  <a:pt x="33" y="37"/>
                  <a:pt x="33" y="37"/>
                </a:cubicBezTo>
                <a:cubicBezTo>
                  <a:pt x="33" y="37"/>
                  <a:pt x="33" y="37"/>
                  <a:pt x="33" y="36"/>
                </a:cubicBezTo>
                <a:cubicBezTo>
                  <a:pt x="33" y="36"/>
                  <a:pt x="33" y="36"/>
                  <a:pt x="33" y="36"/>
                </a:cubicBezTo>
                <a:cubicBezTo>
                  <a:pt x="33" y="36"/>
                  <a:pt x="33" y="36"/>
                  <a:pt x="33" y="36"/>
                </a:cubicBezTo>
                <a:cubicBezTo>
                  <a:pt x="32" y="36"/>
                  <a:pt x="32" y="37"/>
                  <a:pt x="33" y="37"/>
                </a:cubicBezTo>
                <a:close/>
                <a:moveTo>
                  <a:pt x="13" y="21"/>
                </a:moveTo>
                <a:cubicBezTo>
                  <a:pt x="13" y="21"/>
                  <a:pt x="12" y="21"/>
                  <a:pt x="12" y="21"/>
                </a:cubicBezTo>
                <a:cubicBezTo>
                  <a:pt x="12" y="20"/>
                  <a:pt x="12" y="20"/>
                  <a:pt x="12" y="20"/>
                </a:cubicBezTo>
                <a:cubicBezTo>
                  <a:pt x="12" y="20"/>
                  <a:pt x="12" y="20"/>
                  <a:pt x="12" y="20"/>
                </a:cubicBezTo>
                <a:cubicBezTo>
                  <a:pt x="12" y="20"/>
                  <a:pt x="13" y="20"/>
                  <a:pt x="13" y="20"/>
                </a:cubicBezTo>
                <a:cubicBezTo>
                  <a:pt x="13" y="20"/>
                  <a:pt x="13" y="20"/>
                  <a:pt x="13" y="21"/>
                </a:cubicBezTo>
                <a:cubicBezTo>
                  <a:pt x="13" y="21"/>
                  <a:pt x="13" y="21"/>
                  <a:pt x="13" y="21"/>
                </a:cubicBezTo>
                <a:close/>
                <a:moveTo>
                  <a:pt x="34" y="35"/>
                </a:moveTo>
                <a:cubicBezTo>
                  <a:pt x="34" y="35"/>
                  <a:pt x="34" y="35"/>
                  <a:pt x="34" y="35"/>
                </a:cubicBezTo>
                <a:cubicBezTo>
                  <a:pt x="34" y="35"/>
                  <a:pt x="34" y="35"/>
                  <a:pt x="34" y="35"/>
                </a:cubicBezTo>
                <a:cubicBezTo>
                  <a:pt x="34" y="35"/>
                  <a:pt x="35" y="36"/>
                  <a:pt x="35" y="36"/>
                </a:cubicBezTo>
                <a:cubicBezTo>
                  <a:pt x="35" y="36"/>
                  <a:pt x="35" y="35"/>
                  <a:pt x="35" y="35"/>
                </a:cubicBezTo>
                <a:cubicBezTo>
                  <a:pt x="35" y="35"/>
                  <a:pt x="35" y="35"/>
                  <a:pt x="35" y="35"/>
                </a:cubicBezTo>
                <a:cubicBezTo>
                  <a:pt x="34" y="35"/>
                  <a:pt x="34" y="35"/>
                  <a:pt x="34" y="35"/>
                </a:cubicBezTo>
                <a:close/>
                <a:moveTo>
                  <a:pt x="26" y="12"/>
                </a:moveTo>
                <a:cubicBezTo>
                  <a:pt x="26" y="12"/>
                  <a:pt x="26" y="12"/>
                  <a:pt x="26" y="12"/>
                </a:cubicBezTo>
                <a:cubicBezTo>
                  <a:pt x="26" y="12"/>
                  <a:pt x="26" y="12"/>
                  <a:pt x="26" y="12"/>
                </a:cubicBezTo>
                <a:cubicBezTo>
                  <a:pt x="26" y="12"/>
                  <a:pt x="26" y="12"/>
                  <a:pt x="26" y="11"/>
                </a:cubicBezTo>
                <a:cubicBezTo>
                  <a:pt x="26" y="11"/>
                  <a:pt x="26" y="11"/>
                  <a:pt x="26" y="11"/>
                </a:cubicBezTo>
                <a:cubicBezTo>
                  <a:pt x="27" y="11"/>
                  <a:pt x="27" y="12"/>
                  <a:pt x="26" y="12"/>
                </a:cubicBezTo>
                <a:cubicBezTo>
                  <a:pt x="26" y="12"/>
                  <a:pt x="26" y="12"/>
                  <a:pt x="26" y="12"/>
                </a:cubicBezTo>
                <a:cubicBezTo>
                  <a:pt x="26" y="12"/>
                  <a:pt x="26" y="12"/>
                  <a:pt x="26" y="12"/>
                </a:cubicBezTo>
                <a:close/>
                <a:moveTo>
                  <a:pt x="29" y="13"/>
                </a:moveTo>
                <a:cubicBezTo>
                  <a:pt x="29" y="13"/>
                  <a:pt x="29" y="13"/>
                  <a:pt x="29" y="13"/>
                </a:cubicBezTo>
                <a:cubicBezTo>
                  <a:pt x="28" y="13"/>
                  <a:pt x="28" y="13"/>
                  <a:pt x="28" y="13"/>
                </a:cubicBezTo>
                <a:cubicBezTo>
                  <a:pt x="28" y="13"/>
                  <a:pt x="28" y="13"/>
                  <a:pt x="28" y="12"/>
                </a:cubicBezTo>
                <a:cubicBezTo>
                  <a:pt x="28" y="12"/>
                  <a:pt x="28" y="12"/>
                  <a:pt x="28" y="12"/>
                </a:cubicBezTo>
                <a:cubicBezTo>
                  <a:pt x="29" y="13"/>
                  <a:pt x="29" y="13"/>
                  <a:pt x="29" y="13"/>
                </a:cubicBezTo>
                <a:cubicBezTo>
                  <a:pt x="29" y="13"/>
                  <a:pt x="29" y="13"/>
                  <a:pt x="29" y="13"/>
                </a:cubicBezTo>
                <a:close/>
                <a:moveTo>
                  <a:pt x="36" y="34"/>
                </a:moveTo>
                <a:cubicBezTo>
                  <a:pt x="36" y="34"/>
                  <a:pt x="36" y="34"/>
                  <a:pt x="36" y="34"/>
                </a:cubicBezTo>
                <a:cubicBezTo>
                  <a:pt x="36" y="34"/>
                  <a:pt x="36" y="34"/>
                  <a:pt x="36" y="34"/>
                </a:cubicBezTo>
                <a:cubicBezTo>
                  <a:pt x="36" y="34"/>
                  <a:pt x="37" y="34"/>
                  <a:pt x="37" y="34"/>
                </a:cubicBezTo>
                <a:cubicBezTo>
                  <a:pt x="37" y="34"/>
                  <a:pt x="36" y="33"/>
                  <a:pt x="36" y="33"/>
                </a:cubicBezTo>
                <a:cubicBezTo>
                  <a:pt x="36" y="33"/>
                  <a:pt x="36" y="33"/>
                  <a:pt x="36" y="34"/>
                </a:cubicBezTo>
                <a:close/>
                <a:moveTo>
                  <a:pt x="12" y="23"/>
                </a:moveTo>
                <a:cubicBezTo>
                  <a:pt x="12" y="23"/>
                  <a:pt x="12" y="23"/>
                  <a:pt x="12" y="22"/>
                </a:cubicBezTo>
                <a:cubicBezTo>
                  <a:pt x="12" y="22"/>
                  <a:pt x="12" y="22"/>
                  <a:pt x="12" y="22"/>
                </a:cubicBezTo>
                <a:cubicBezTo>
                  <a:pt x="12" y="22"/>
                  <a:pt x="12" y="22"/>
                  <a:pt x="12" y="22"/>
                </a:cubicBezTo>
                <a:cubicBezTo>
                  <a:pt x="12" y="23"/>
                  <a:pt x="12" y="23"/>
                  <a:pt x="12" y="23"/>
                </a:cubicBezTo>
                <a:cubicBezTo>
                  <a:pt x="12" y="23"/>
                  <a:pt x="12" y="23"/>
                  <a:pt x="12" y="23"/>
                </a:cubicBezTo>
                <a:close/>
                <a:moveTo>
                  <a:pt x="25" y="39"/>
                </a:moveTo>
                <a:cubicBezTo>
                  <a:pt x="25" y="39"/>
                  <a:pt x="25" y="39"/>
                  <a:pt x="25" y="39"/>
                </a:cubicBezTo>
                <a:cubicBezTo>
                  <a:pt x="26" y="39"/>
                  <a:pt x="26" y="39"/>
                  <a:pt x="26" y="39"/>
                </a:cubicBezTo>
                <a:cubicBezTo>
                  <a:pt x="26" y="39"/>
                  <a:pt x="26" y="40"/>
                  <a:pt x="25" y="40"/>
                </a:cubicBezTo>
                <a:cubicBezTo>
                  <a:pt x="25" y="39"/>
                  <a:pt x="25" y="39"/>
                  <a:pt x="25" y="39"/>
                </a:cubicBezTo>
                <a:cubicBezTo>
                  <a:pt x="25" y="39"/>
                  <a:pt x="25" y="39"/>
                  <a:pt x="25" y="39"/>
                </a:cubicBezTo>
                <a:close/>
                <a:moveTo>
                  <a:pt x="36" y="18"/>
                </a:moveTo>
                <a:cubicBezTo>
                  <a:pt x="36" y="18"/>
                  <a:pt x="36" y="18"/>
                  <a:pt x="36" y="18"/>
                </a:cubicBezTo>
                <a:cubicBezTo>
                  <a:pt x="36" y="17"/>
                  <a:pt x="36" y="17"/>
                  <a:pt x="36" y="17"/>
                </a:cubicBezTo>
                <a:cubicBezTo>
                  <a:pt x="36" y="17"/>
                  <a:pt x="36" y="17"/>
                  <a:pt x="36" y="18"/>
                </a:cubicBezTo>
                <a:cubicBezTo>
                  <a:pt x="36" y="18"/>
                  <a:pt x="36" y="18"/>
                  <a:pt x="36" y="18"/>
                </a:cubicBezTo>
                <a:cubicBezTo>
                  <a:pt x="36" y="18"/>
                  <a:pt x="36" y="18"/>
                  <a:pt x="36" y="18"/>
                </a:cubicBezTo>
                <a:close/>
                <a:moveTo>
                  <a:pt x="13" y="19"/>
                </a:moveTo>
                <a:cubicBezTo>
                  <a:pt x="13" y="18"/>
                  <a:pt x="13" y="18"/>
                  <a:pt x="13" y="18"/>
                </a:cubicBezTo>
                <a:cubicBezTo>
                  <a:pt x="14" y="18"/>
                  <a:pt x="14" y="18"/>
                  <a:pt x="14" y="19"/>
                </a:cubicBezTo>
                <a:cubicBezTo>
                  <a:pt x="14" y="19"/>
                  <a:pt x="14" y="19"/>
                  <a:pt x="14" y="19"/>
                </a:cubicBezTo>
                <a:cubicBezTo>
                  <a:pt x="13" y="19"/>
                  <a:pt x="13" y="19"/>
                  <a:pt x="13" y="19"/>
                </a:cubicBezTo>
                <a:cubicBezTo>
                  <a:pt x="13" y="19"/>
                  <a:pt x="13" y="19"/>
                  <a:pt x="13" y="19"/>
                </a:cubicBezTo>
                <a:close/>
                <a:moveTo>
                  <a:pt x="15" y="34"/>
                </a:moveTo>
                <a:cubicBezTo>
                  <a:pt x="15" y="34"/>
                  <a:pt x="15" y="34"/>
                  <a:pt x="15" y="34"/>
                </a:cubicBezTo>
                <a:cubicBezTo>
                  <a:pt x="15" y="34"/>
                  <a:pt x="15" y="35"/>
                  <a:pt x="15" y="35"/>
                </a:cubicBezTo>
                <a:cubicBezTo>
                  <a:pt x="15" y="35"/>
                  <a:pt x="15" y="35"/>
                  <a:pt x="15" y="35"/>
                </a:cubicBezTo>
                <a:cubicBezTo>
                  <a:pt x="16" y="35"/>
                  <a:pt x="16" y="34"/>
                  <a:pt x="15" y="34"/>
                </a:cubicBezTo>
                <a:close/>
                <a:moveTo>
                  <a:pt x="33" y="14"/>
                </a:moveTo>
                <a:cubicBezTo>
                  <a:pt x="33" y="14"/>
                  <a:pt x="33" y="14"/>
                  <a:pt x="33" y="15"/>
                </a:cubicBezTo>
                <a:cubicBezTo>
                  <a:pt x="33" y="15"/>
                  <a:pt x="33" y="15"/>
                  <a:pt x="33" y="15"/>
                </a:cubicBezTo>
                <a:cubicBezTo>
                  <a:pt x="33" y="15"/>
                  <a:pt x="33" y="15"/>
                  <a:pt x="33" y="15"/>
                </a:cubicBezTo>
                <a:cubicBezTo>
                  <a:pt x="33" y="15"/>
                  <a:pt x="33" y="14"/>
                  <a:pt x="33" y="14"/>
                </a:cubicBezTo>
                <a:cubicBezTo>
                  <a:pt x="33" y="14"/>
                  <a:pt x="33" y="14"/>
                  <a:pt x="33" y="14"/>
                </a:cubicBezTo>
                <a:close/>
                <a:moveTo>
                  <a:pt x="39" y="24"/>
                </a:moveTo>
                <a:cubicBezTo>
                  <a:pt x="39" y="24"/>
                  <a:pt x="39" y="24"/>
                  <a:pt x="38" y="24"/>
                </a:cubicBezTo>
                <a:cubicBezTo>
                  <a:pt x="38" y="24"/>
                  <a:pt x="38" y="24"/>
                  <a:pt x="38" y="24"/>
                </a:cubicBezTo>
                <a:cubicBezTo>
                  <a:pt x="38" y="24"/>
                  <a:pt x="39" y="23"/>
                  <a:pt x="39" y="23"/>
                </a:cubicBezTo>
                <a:cubicBezTo>
                  <a:pt x="39" y="23"/>
                  <a:pt x="39" y="23"/>
                  <a:pt x="39" y="24"/>
                </a:cubicBezTo>
                <a:cubicBezTo>
                  <a:pt x="39" y="24"/>
                  <a:pt x="39" y="24"/>
                  <a:pt x="39" y="24"/>
                </a:cubicBezTo>
                <a:cubicBezTo>
                  <a:pt x="39" y="24"/>
                  <a:pt x="39" y="24"/>
                  <a:pt x="39" y="24"/>
                </a:cubicBezTo>
                <a:cubicBezTo>
                  <a:pt x="39" y="24"/>
                  <a:pt x="39" y="24"/>
                  <a:pt x="39" y="24"/>
                </a:cubicBezTo>
                <a:close/>
                <a:moveTo>
                  <a:pt x="39" y="30"/>
                </a:moveTo>
                <a:cubicBezTo>
                  <a:pt x="39" y="31"/>
                  <a:pt x="39" y="31"/>
                  <a:pt x="39" y="31"/>
                </a:cubicBezTo>
                <a:cubicBezTo>
                  <a:pt x="38" y="31"/>
                  <a:pt x="38" y="31"/>
                  <a:pt x="38" y="30"/>
                </a:cubicBezTo>
                <a:cubicBezTo>
                  <a:pt x="38" y="30"/>
                  <a:pt x="38" y="30"/>
                  <a:pt x="38" y="30"/>
                </a:cubicBezTo>
                <a:cubicBezTo>
                  <a:pt x="38" y="30"/>
                  <a:pt x="39" y="30"/>
                  <a:pt x="39" y="30"/>
                </a:cubicBezTo>
                <a:cubicBezTo>
                  <a:pt x="39" y="30"/>
                  <a:pt x="39" y="30"/>
                  <a:pt x="39" y="30"/>
                </a:cubicBezTo>
                <a:cubicBezTo>
                  <a:pt x="39" y="30"/>
                  <a:pt x="39" y="30"/>
                  <a:pt x="39" y="30"/>
                </a:cubicBezTo>
                <a:close/>
                <a:moveTo>
                  <a:pt x="38" y="22"/>
                </a:moveTo>
                <a:cubicBezTo>
                  <a:pt x="38" y="22"/>
                  <a:pt x="38" y="22"/>
                  <a:pt x="38" y="22"/>
                </a:cubicBezTo>
                <a:cubicBezTo>
                  <a:pt x="38" y="22"/>
                  <a:pt x="38" y="22"/>
                  <a:pt x="38" y="22"/>
                </a:cubicBezTo>
                <a:cubicBezTo>
                  <a:pt x="38" y="22"/>
                  <a:pt x="38" y="22"/>
                  <a:pt x="38" y="22"/>
                </a:cubicBezTo>
                <a:cubicBezTo>
                  <a:pt x="38" y="22"/>
                  <a:pt x="38" y="22"/>
                  <a:pt x="38" y="21"/>
                </a:cubicBezTo>
                <a:cubicBezTo>
                  <a:pt x="38" y="21"/>
                  <a:pt x="38" y="21"/>
                  <a:pt x="38" y="21"/>
                </a:cubicBezTo>
                <a:cubicBezTo>
                  <a:pt x="38" y="21"/>
                  <a:pt x="38" y="21"/>
                  <a:pt x="38" y="22"/>
                </a:cubicBezTo>
                <a:cubicBezTo>
                  <a:pt x="38" y="22"/>
                  <a:pt x="38" y="22"/>
                  <a:pt x="38" y="22"/>
                </a:cubicBezTo>
                <a:close/>
                <a:moveTo>
                  <a:pt x="39" y="29"/>
                </a:moveTo>
                <a:cubicBezTo>
                  <a:pt x="39" y="29"/>
                  <a:pt x="39" y="28"/>
                  <a:pt x="39" y="28"/>
                </a:cubicBezTo>
                <a:cubicBezTo>
                  <a:pt x="39" y="28"/>
                  <a:pt x="39" y="28"/>
                  <a:pt x="39" y="28"/>
                </a:cubicBezTo>
                <a:cubicBezTo>
                  <a:pt x="39" y="28"/>
                  <a:pt x="39" y="28"/>
                  <a:pt x="39" y="28"/>
                </a:cubicBezTo>
                <a:cubicBezTo>
                  <a:pt x="39" y="28"/>
                  <a:pt x="39" y="28"/>
                  <a:pt x="39" y="29"/>
                </a:cubicBezTo>
                <a:cubicBezTo>
                  <a:pt x="39" y="29"/>
                  <a:pt x="39" y="29"/>
                  <a:pt x="39" y="29"/>
                </a:cubicBezTo>
                <a:cubicBezTo>
                  <a:pt x="39" y="29"/>
                  <a:pt x="39" y="29"/>
                  <a:pt x="39" y="29"/>
                </a:cubicBezTo>
                <a:close/>
                <a:moveTo>
                  <a:pt x="40" y="17"/>
                </a:moveTo>
                <a:cubicBezTo>
                  <a:pt x="40" y="17"/>
                  <a:pt x="40" y="17"/>
                  <a:pt x="40" y="17"/>
                </a:cubicBezTo>
                <a:cubicBezTo>
                  <a:pt x="41" y="17"/>
                  <a:pt x="41" y="17"/>
                  <a:pt x="41" y="16"/>
                </a:cubicBezTo>
                <a:cubicBezTo>
                  <a:pt x="41" y="16"/>
                  <a:pt x="41" y="16"/>
                  <a:pt x="41" y="16"/>
                </a:cubicBezTo>
                <a:cubicBezTo>
                  <a:pt x="41" y="16"/>
                  <a:pt x="41" y="16"/>
                  <a:pt x="41" y="16"/>
                </a:cubicBezTo>
                <a:cubicBezTo>
                  <a:pt x="41" y="16"/>
                  <a:pt x="41" y="17"/>
                  <a:pt x="41" y="17"/>
                </a:cubicBezTo>
                <a:cubicBezTo>
                  <a:pt x="41" y="17"/>
                  <a:pt x="40" y="17"/>
                  <a:pt x="40" y="17"/>
                </a:cubicBezTo>
                <a:cubicBezTo>
                  <a:pt x="40" y="17"/>
                  <a:pt x="40" y="17"/>
                  <a:pt x="40" y="17"/>
                </a:cubicBezTo>
                <a:close/>
                <a:moveTo>
                  <a:pt x="22" y="11"/>
                </a:moveTo>
                <a:cubicBezTo>
                  <a:pt x="23" y="11"/>
                  <a:pt x="23" y="12"/>
                  <a:pt x="23" y="12"/>
                </a:cubicBezTo>
                <a:cubicBezTo>
                  <a:pt x="23" y="12"/>
                  <a:pt x="23" y="12"/>
                  <a:pt x="23" y="12"/>
                </a:cubicBezTo>
                <a:cubicBezTo>
                  <a:pt x="23" y="12"/>
                  <a:pt x="23" y="12"/>
                  <a:pt x="23" y="12"/>
                </a:cubicBezTo>
                <a:cubicBezTo>
                  <a:pt x="23" y="12"/>
                  <a:pt x="23" y="12"/>
                  <a:pt x="23" y="12"/>
                </a:cubicBezTo>
                <a:cubicBezTo>
                  <a:pt x="22" y="12"/>
                  <a:pt x="22" y="12"/>
                  <a:pt x="22" y="12"/>
                </a:cubicBezTo>
                <a:cubicBezTo>
                  <a:pt x="22" y="12"/>
                  <a:pt x="22" y="12"/>
                  <a:pt x="22" y="11"/>
                </a:cubicBezTo>
                <a:cubicBezTo>
                  <a:pt x="22" y="11"/>
                  <a:pt x="22" y="11"/>
                  <a:pt x="22" y="11"/>
                </a:cubicBezTo>
                <a:close/>
                <a:moveTo>
                  <a:pt x="17" y="16"/>
                </a:moveTo>
                <a:cubicBezTo>
                  <a:pt x="17" y="16"/>
                  <a:pt x="17" y="16"/>
                  <a:pt x="17" y="16"/>
                </a:cubicBezTo>
                <a:cubicBezTo>
                  <a:pt x="17" y="16"/>
                  <a:pt x="17" y="15"/>
                  <a:pt x="17" y="15"/>
                </a:cubicBezTo>
                <a:cubicBezTo>
                  <a:pt x="17" y="15"/>
                  <a:pt x="17" y="15"/>
                  <a:pt x="16" y="15"/>
                </a:cubicBezTo>
                <a:cubicBezTo>
                  <a:pt x="16" y="15"/>
                  <a:pt x="16" y="16"/>
                  <a:pt x="16" y="16"/>
                </a:cubicBezTo>
                <a:cubicBezTo>
                  <a:pt x="16" y="16"/>
                  <a:pt x="16" y="16"/>
                  <a:pt x="16" y="16"/>
                </a:cubicBezTo>
                <a:cubicBezTo>
                  <a:pt x="17" y="16"/>
                  <a:pt x="17" y="16"/>
                  <a:pt x="17" y="16"/>
                </a:cubicBezTo>
                <a:cubicBezTo>
                  <a:pt x="17" y="16"/>
                  <a:pt x="17" y="16"/>
                  <a:pt x="17" y="16"/>
                </a:cubicBezTo>
                <a:close/>
                <a:moveTo>
                  <a:pt x="35" y="16"/>
                </a:moveTo>
                <a:cubicBezTo>
                  <a:pt x="35" y="16"/>
                  <a:pt x="35" y="16"/>
                  <a:pt x="35" y="16"/>
                </a:cubicBezTo>
                <a:cubicBezTo>
                  <a:pt x="35" y="16"/>
                  <a:pt x="35" y="16"/>
                  <a:pt x="35" y="16"/>
                </a:cubicBezTo>
                <a:cubicBezTo>
                  <a:pt x="34" y="16"/>
                  <a:pt x="34" y="16"/>
                  <a:pt x="34" y="16"/>
                </a:cubicBezTo>
                <a:cubicBezTo>
                  <a:pt x="34" y="16"/>
                  <a:pt x="34" y="16"/>
                  <a:pt x="34" y="16"/>
                </a:cubicBezTo>
                <a:cubicBezTo>
                  <a:pt x="34" y="16"/>
                  <a:pt x="34" y="16"/>
                  <a:pt x="35" y="16"/>
                </a:cubicBezTo>
                <a:cubicBezTo>
                  <a:pt x="35" y="16"/>
                  <a:pt x="35" y="16"/>
                  <a:pt x="35" y="16"/>
                </a:cubicBezTo>
                <a:close/>
                <a:moveTo>
                  <a:pt x="39" y="26"/>
                </a:moveTo>
                <a:cubicBezTo>
                  <a:pt x="38" y="26"/>
                  <a:pt x="38" y="26"/>
                  <a:pt x="39" y="26"/>
                </a:cubicBezTo>
                <a:cubicBezTo>
                  <a:pt x="39" y="25"/>
                  <a:pt x="39" y="25"/>
                  <a:pt x="39" y="26"/>
                </a:cubicBezTo>
                <a:cubicBezTo>
                  <a:pt x="39" y="26"/>
                  <a:pt x="39" y="26"/>
                  <a:pt x="39" y="26"/>
                </a:cubicBezTo>
                <a:cubicBezTo>
                  <a:pt x="39" y="26"/>
                  <a:pt x="39" y="26"/>
                  <a:pt x="39" y="26"/>
                </a:cubicBezTo>
                <a:cubicBezTo>
                  <a:pt x="39" y="26"/>
                  <a:pt x="39" y="26"/>
                  <a:pt x="39" y="26"/>
                </a:cubicBezTo>
                <a:close/>
                <a:moveTo>
                  <a:pt x="21" y="39"/>
                </a:moveTo>
                <a:cubicBezTo>
                  <a:pt x="21" y="39"/>
                  <a:pt x="21" y="38"/>
                  <a:pt x="21" y="38"/>
                </a:cubicBezTo>
                <a:cubicBezTo>
                  <a:pt x="21" y="38"/>
                  <a:pt x="21" y="38"/>
                  <a:pt x="21" y="38"/>
                </a:cubicBezTo>
                <a:cubicBezTo>
                  <a:pt x="21" y="38"/>
                  <a:pt x="21" y="38"/>
                  <a:pt x="21" y="38"/>
                </a:cubicBezTo>
                <a:cubicBezTo>
                  <a:pt x="21" y="38"/>
                  <a:pt x="21" y="39"/>
                  <a:pt x="21" y="39"/>
                </a:cubicBezTo>
                <a:cubicBezTo>
                  <a:pt x="21" y="39"/>
                  <a:pt x="21" y="39"/>
                  <a:pt x="21" y="39"/>
                </a:cubicBezTo>
                <a:close/>
                <a:moveTo>
                  <a:pt x="12" y="31"/>
                </a:moveTo>
                <a:cubicBezTo>
                  <a:pt x="12" y="30"/>
                  <a:pt x="12" y="30"/>
                  <a:pt x="12" y="30"/>
                </a:cubicBezTo>
                <a:cubicBezTo>
                  <a:pt x="13" y="30"/>
                  <a:pt x="13" y="30"/>
                  <a:pt x="13" y="30"/>
                </a:cubicBezTo>
                <a:cubicBezTo>
                  <a:pt x="13" y="31"/>
                  <a:pt x="13" y="31"/>
                  <a:pt x="12" y="31"/>
                </a:cubicBezTo>
                <a:cubicBezTo>
                  <a:pt x="12" y="31"/>
                  <a:pt x="12" y="31"/>
                  <a:pt x="12" y="31"/>
                </a:cubicBezTo>
                <a:close/>
                <a:moveTo>
                  <a:pt x="12" y="29"/>
                </a:moveTo>
                <a:cubicBezTo>
                  <a:pt x="12" y="29"/>
                  <a:pt x="12" y="28"/>
                  <a:pt x="12" y="28"/>
                </a:cubicBezTo>
                <a:cubicBezTo>
                  <a:pt x="12" y="28"/>
                  <a:pt x="12" y="28"/>
                  <a:pt x="12" y="28"/>
                </a:cubicBezTo>
                <a:cubicBezTo>
                  <a:pt x="12" y="28"/>
                  <a:pt x="12" y="28"/>
                  <a:pt x="12" y="28"/>
                </a:cubicBezTo>
                <a:cubicBezTo>
                  <a:pt x="12" y="28"/>
                  <a:pt x="12" y="29"/>
                  <a:pt x="12" y="29"/>
                </a:cubicBezTo>
                <a:cubicBezTo>
                  <a:pt x="12" y="29"/>
                  <a:pt x="12" y="29"/>
                  <a:pt x="12" y="29"/>
                </a:cubicBezTo>
                <a:close/>
                <a:moveTo>
                  <a:pt x="24" y="11"/>
                </a:moveTo>
                <a:cubicBezTo>
                  <a:pt x="24" y="11"/>
                  <a:pt x="25" y="11"/>
                  <a:pt x="25" y="11"/>
                </a:cubicBezTo>
                <a:cubicBezTo>
                  <a:pt x="25" y="11"/>
                  <a:pt x="25" y="11"/>
                  <a:pt x="24" y="11"/>
                </a:cubicBezTo>
                <a:cubicBezTo>
                  <a:pt x="24" y="12"/>
                  <a:pt x="24" y="11"/>
                  <a:pt x="24" y="11"/>
                </a:cubicBezTo>
                <a:cubicBezTo>
                  <a:pt x="24" y="11"/>
                  <a:pt x="24" y="11"/>
                  <a:pt x="24" y="11"/>
                </a:cubicBezTo>
                <a:cubicBezTo>
                  <a:pt x="24" y="11"/>
                  <a:pt x="24" y="11"/>
                  <a:pt x="24" y="11"/>
                </a:cubicBezTo>
                <a:cubicBezTo>
                  <a:pt x="24" y="11"/>
                  <a:pt x="24" y="11"/>
                  <a:pt x="24" y="11"/>
                </a:cubicBezTo>
                <a:close/>
                <a:moveTo>
                  <a:pt x="38" y="32"/>
                </a:moveTo>
                <a:cubicBezTo>
                  <a:pt x="38" y="32"/>
                  <a:pt x="38" y="32"/>
                  <a:pt x="38" y="32"/>
                </a:cubicBezTo>
                <a:cubicBezTo>
                  <a:pt x="38" y="32"/>
                  <a:pt x="38" y="32"/>
                  <a:pt x="38" y="32"/>
                </a:cubicBezTo>
                <a:cubicBezTo>
                  <a:pt x="38" y="33"/>
                  <a:pt x="38" y="33"/>
                  <a:pt x="38" y="33"/>
                </a:cubicBezTo>
                <a:cubicBezTo>
                  <a:pt x="38" y="32"/>
                  <a:pt x="38" y="32"/>
                  <a:pt x="38" y="32"/>
                </a:cubicBezTo>
                <a:cubicBezTo>
                  <a:pt x="38" y="32"/>
                  <a:pt x="38" y="32"/>
                  <a:pt x="38" y="32"/>
                </a:cubicBezTo>
                <a:cubicBezTo>
                  <a:pt x="38" y="32"/>
                  <a:pt x="38" y="32"/>
                  <a:pt x="38" y="32"/>
                </a:cubicBezTo>
                <a:cubicBezTo>
                  <a:pt x="38" y="32"/>
                  <a:pt x="38" y="32"/>
                  <a:pt x="38" y="32"/>
                </a:cubicBezTo>
                <a:close/>
                <a:moveTo>
                  <a:pt x="14" y="32"/>
                </a:moveTo>
                <a:cubicBezTo>
                  <a:pt x="14" y="32"/>
                  <a:pt x="14" y="32"/>
                  <a:pt x="14" y="32"/>
                </a:cubicBezTo>
                <a:cubicBezTo>
                  <a:pt x="14" y="32"/>
                  <a:pt x="14" y="32"/>
                  <a:pt x="14" y="32"/>
                </a:cubicBezTo>
                <a:cubicBezTo>
                  <a:pt x="14" y="32"/>
                  <a:pt x="14" y="33"/>
                  <a:pt x="14" y="33"/>
                </a:cubicBezTo>
                <a:cubicBezTo>
                  <a:pt x="14" y="33"/>
                  <a:pt x="14" y="33"/>
                  <a:pt x="14" y="33"/>
                </a:cubicBezTo>
                <a:cubicBezTo>
                  <a:pt x="14" y="33"/>
                  <a:pt x="14" y="32"/>
                  <a:pt x="14" y="32"/>
                </a:cubicBezTo>
                <a:cubicBezTo>
                  <a:pt x="14" y="32"/>
                  <a:pt x="14" y="32"/>
                  <a:pt x="14" y="32"/>
                </a:cubicBezTo>
                <a:close/>
                <a:moveTo>
                  <a:pt x="18" y="14"/>
                </a:moveTo>
                <a:cubicBezTo>
                  <a:pt x="18" y="14"/>
                  <a:pt x="18" y="14"/>
                  <a:pt x="18" y="14"/>
                </a:cubicBezTo>
                <a:cubicBezTo>
                  <a:pt x="18" y="14"/>
                  <a:pt x="19" y="14"/>
                  <a:pt x="19" y="14"/>
                </a:cubicBezTo>
                <a:cubicBezTo>
                  <a:pt x="19" y="14"/>
                  <a:pt x="19" y="14"/>
                  <a:pt x="19" y="14"/>
                </a:cubicBezTo>
                <a:cubicBezTo>
                  <a:pt x="19" y="14"/>
                  <a:pt x="19" y="14"/>
                  <a:pt x="19" y="14"/>
                </a:cubicBezTo>
                <a:cubicBezTo>
                  <a:pt x="19" y="14"/>
                  <a:pt x="18" y="14"/>
                  <a:pt x="18" y="14"/>
                </a:cubicBezTo>
                <a:cubicBezTo>
                  <a:pt x="18" y="14"/>
                  <a:pt x="18" y="14"/>
                  <a:pt x="18" y="14"/>
                </a:cubicBezTo>
                <a:cubicBezTo>
                  <a:pt x="18" y="14"/>
                  <a:pt x="18" y="14"/>
                  <a:pt x="18" y="14"/>
                </a:cubicBezTo>
                <a:close/>
                <a:moveTo>
                  <a:pt x="27" y="39"/>
                </a:moveTo>
                <a:cubicBezTo>
                  <a:pt x="28" y="39"/>
                  <a:pt x="28" y="38"/>
                  <a:pt x="28" y="38"/>
                </a:cubicBezTo>
                <a:cubicBezTo>
                  <a:pt x="28" y="39"/>
                  <a:pt x="28" y="39"/>
                  <a:pt x="28" y="39"/>
                </a:cubicBezTo>
                <a:cubicBezTo>
                  <a:pt x="28" y="39"/>
                  <a:pt x="28" y="39"/>
                  <a:pt x="28" y="39"/>
                </a:cubicBezTo>
                <a:cubicBezTo>
                  <a:pt x="28" y="39"/>
                  <a:pt x="27" y="39"/>
                  <a:pt x="27" y="39"/>
                </a:cubicBezTo>
                <a:cubicBezTo>
                  <a:pt x="27" y="39"/>
                  <a:pt x="27" y="39"/>
                  <a:pt x="27" y="39"/>
                </a:cubicBezTo>
                <a:close/>
                <a:moveTo>
                  <a:pt x="20" y="13"/>
                </a:move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lose/>
                <a:moveTo>
                  <a:pt x="5" y="17"/>
                </a:moveTo>
                <a:cubicBezTo>
                  <a:pt x="4" y="17"/>
                  <a:pt x="4" y="18"/>
                  <a:pt x="4" y="19"/>
                </a:cubicBezTo>
                <a:cubicBezTo>
                  <a:pt x="4" y="18"/>
                  <a:pt x="4" y="17"/>
                  <a:pt x="5" y="17"/>
                </a:cubicBezTo>
                <a:cubicBezTo>
                  <a:pt x="5" y="17"/>
                  <a:pt x="5" y="17"/>
                  <a:pt x="5" y="17"/>
                </a:cubicBezTo>
                <a:close/>
                <a:moveTo>
                  <a:pt x="18" y="37"/>
                </a:moveTo>
                <a:cubicBezTo>
                  <a:pt x="18" y="37"/>
                  <a:pt x="18" y="37"/>
                  <a:pt x="19" y="37"/>
                </a:cubicBezTo>
                <a:cubicBezTo>
                  <a:pt x="19" y="37"/>
                  <a:pt x="19" y="37"/>
                  <a:pt x="19" y="38"/>
                </a:cubicBezTo>
                <a:cubicBezTo>
                  <a:pt x="19" y="38"/>
                  <a:pt x="19" y="38"/>
                  <a:pt x="19" y="38"/>
                </a:cubicBezTo>
                <a:cubicBezTo>
                  <a:pt x="18" y="38"/>
                  <a:pt x="18" y="38"/>
                  <a:pt x="18" y="37"/>
                </a:cubicBezTo>
                <a:cubicBezTo>
                  <a:pt x="18" y="37"/>
                  <a:pt x="18" y="37"/>
                  <a:pt x="18" y="37"/>
                </a:cubicBezTo>
                <a:close/>
                <a:moveTo>
                  <a:pt x="31" y="13"/>
                </a:moveTo>
                <a:cubicBezTo>
                  <a:pt x="31" y="14"/>
                  <a:pt x="31" y="14"/>
                  <a:pt x="31" y="13"/>
                </a:cubicBezTo>
                <a:cubicBezTo>
                  <a:pt x="31" y="14"/>
                  <a:pt x="31" y="14"/>
                  <a:pt x="31" y="14"/>
                </a:cubicBezTo>
                <a:cubicBezTo>
                  <a:pt x="31" y="14"/>
                  <a:pt x="31" y="14"/>
                  <a:pt x="31" y="14"/>
                </a:cubicBezTo>
                <a:cubicBezTo>
                  <a:pt x="31" y="14"/>
                  <a:pt x="31" y="14"/>
                  <a:pt x="31" y="13"/>
                </a:cubicBezTo>
                <a:cubicBezTo>
                  <a:pt x="31" y="13"/>
                  <a:pt x="31" y="13"/>
                  <a:pt x="31" y="13"/>
                </a:cubicBezTo>
                <a:close/>
                <a:moveTo>
                  <a:pt x="12" y="26"/>
                </a:moveTo>
                <a:cubicBezTo>
                  <a:pt x="12" y="26"/>
                  <a:pt x="12" y="26"/>
                  <a:pt x="12" y="26"/>
                </a:cubicBezTo>
                <a:cubicBezTo>
                  <a:pt x="12" y="26"/>
                  <a:pt x="12" y="26"/>
                  <a:pt x="12" y="26"/>
                </a:cubicBezTo>
                <a:cubicBezTo>
                  <a:pt x="11" y="27"/>
                  <a:pt x="11" y="26"/>
                  <a:pt x="11" y="26"/>
                </a:cubicBezTo>
                <a:cubicBezTo>
                  <a:pt x="11" y="26"/>
                  <a:pt x="11" y="26"/>
                  <a:pt x="11" y="26"/>
                </a:cubicBezTo>
                <a:cubicBezTo>
                  <a:pt x="11" y="26"/>
                  <a:pt x="12" y="26"/>
                  <a:pt x="12" y="26"/>
                </a:cubicBezTo>
                <a:cubicBezTo>
                  <a:pt x="12" y="26"/>
                  <a:pt x="12" y="26"/>
                  <a:pt x="12" y="26"/>
                </a:cubicBezTo>
                <a:close/>
                <a:moveTo>
                  <a:pt x="23" y="39"/>
                </a:moveTo>
                <a:cubicBezTo>
                  <a:pt x="23" y="39"/>
                  <a:pt x="23" y="39"/>
                  <a:pt x="23" y="39"/>
                </a:cubicBezTo>
                <a:cubicBezTo>
                  <a:pt x="23" y="39"/>
                  <a:pt x="23" y="39"/>
                  <a:pt x="23" y="39"/>
                </a:cubicBezTo>
                <a:cubicBezTo>
                  <a:pt x="23" y="39"/>
                  <a:pt x="23" y="39"/>
                  <a:pt x="23" y="39"/>
                </a:cubicBezTo>
                <a:cubicBezTo>
                  <a:pt x="23" y="39"/>
                  <a:pt x="23" y="39"/>
                  <a:pt x="23" y="39"/>
                </a:cubicBezTo>
                <a:close/>
                <a:moveTo>
                  <a:pt x="30" y="38"/>
                </a:moveTo>
                <a:cubicBezTo>
                  <a:pt x="30" y="38"/>
                  <a:pt x="30" y="38"/>
                  <a:pt x="30" y="38"/>
                </a:cubicBezTo>
                <a:cubicBezTo>
                  <a:pt x="30" y="38"/>
                  <a:pt x="30" y="38"/>
                  <a:pt x="30" y="38"/>
                </a:cubicBezTo>
                <a:cubicBezTo>
                  <a:pt x="30" y="38"/>
                  <a:pt x="31" y="38"/>
                  <a:pt x="31" y="38"/>
                </a:cubicBezTo>
                <a:cubicBezTo>
                  <a:pt x="31" y="38"/>
                  <a:pt x="31" y="38"/>
                  <a:pt x="30" y="38"/>
                </a:cubicBezTo>
                <a:cubicBezTo>
                  <a:pt x="30" y="38"/>
                  <a:pt x="30" y="38"/>
                  <a:pt x="30" y="38"/>
                </a:cubicBezTo>
                <a:close/>
                <a:moveTo>
                  <a:pt x="17" y="37"/>
                </a:moveTo>
                <a:cubicBezTo>
                  <a:pt x="17" y="37"/>
                  <a:pt x="17" y="37"/>
                  <a:pt x="17" y="37"/>
                </a:cubicBezTo>
                <a:cubicBezTo>
                  <a:pt x="17" y="36"/>
                  <a:pt x="17" y="36"/>
                  <a:pt x="17" y="36"/>
                </a:cubicBezTo>
                <a:cubicBezTo>
                  <a:pt x="17" y="36"/>
                  <a:pt x="17" y="36"/>
                  <a:pt x="17" y="37"/>
                </a:cubicBezTo>
                <a:cubicBezTo>
                  <a:pt x="17" y="37"/>
                  <a:pt x="17" y="37"/>
                  <a:pt x="17" y="37"/>
                </a:cubicBezTo>
                <a:close/>
                <a:moveTo>
                  <a:pt x="46" y="35"/>
                </a:moveTo>
                <a:cubicBezTo>
                  <a:pt x="46" y="36"/>
                  <a:pt x="46" y="36"/>
                  <a:pt x="46" y="37"/>
                </a:cubicBezTo>
                <a:cubicBezTo>
                  <a:pt x="46" y="37"/>
                  <a:pt x="46" y="37"/>
                  <a:pt x="46" y="37"/>
                </a:cubicBezTo>
                <a:cubicBezTo>
                  <a:pt x="46" y="36"/>
                  <a:pt x="46" y="36"/>
                  <a:pt x="45" y="35"/>
                </a:cubicBezTo>
                <a:cubicBezTo>
                  <a:pt x="45" y="35"/>
                  <a:pt x="46" y="35"/>
                  <a:pt x="46" y="35"/>
                </a:cubicBezTo>
                <a:cubicBezTo>
                  <a:pt x="46" y="35"/>
                  <a:pt x="46" y="35"/>
                  <a:pt x="46" y="35"/>
                </a:cubicBezTo>
                <a:close/>
                <a:moveTo>
                  <a:pt x="43" y="31"/>
                </a:moveTo>
                <a:cubicBezTo>
                  <a:pt x="43" y="31"/>
                  <a:pt x="43" y="31"/>
                  <a:pt x="43" y="31"/>
                </a:cubicBezTo>
                <a:cubicBezTo>
                  <a:pt x="43" y="31"/>
                  <a:pt x="43" y="31"/>
                  <a:pt x="43" y="32"/>
                </a:cubicBezTo>
                <a:cubicBezTo>
                  <a:pt x="43" y="32"/>
                  <a:pt x="43" y="32"/>
                  <a:pt x="43" y="32"/>
                </a:cubicBezTo>
                <a:cubicBezTo>
                  <a:pt x="43" y="31"/>
                  <a:pt x="43" y="31"/>
                  <a:pt x="43" y="31"/>
                </a:cubicBezTo>
                <a:cubicBezTo>
                  <a:pt x="43" y="31"/>
                  <a:pt x="43" y="31"/>
                  <a:pt x="43" y="31"/>
                </a:cubicBezTo>
                <a:close/>
                <a:moveTo>
                  <a:pt x="46" y="18"/>
                </a:moveTo>
                <a:cubicBezTo>
                  <a:pt x="46" y="18"/>
                  <a:pt x="46" y="18"/>
                  <a:pt x="46" y="18"/>
                </a:cubicBezTo>
                <a:cubicBezTo>
                  <a:pt x="46" y="18"/>
                  <a:pt x="46" y="18"/>
                  <a:pt x="46" y="18"/>
                </a:cubicBezTo>
                <a:cubicBezTo>
                  <a:pt x="46" y="18"/>
                  <a:pt x="46" y="18"/>
                  <a:pt x="46" y="18"/>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242" name="chenying0907 2241"/>
          <p:cNvGrpSpPr/>
          <p:nvPr/>
        </p:nvGrpSpPr>
        <p:grpSpPr>
          <a:xfrm>
            <a:off x="8018305" y="1436963"/>
            <a:ext cx="828675" cy="844550"/>
            <a:chOff x="6459538" y="2068513"/>
            <a:chExt cx="828675" cy="844550"/>
          </a:xfrm>
        </p:grpSpPr>
        <p:sp>
          <p:nvSpPr>
            <p:cNvPr id="2139" name="chenying0907 115"/>
            <p:cNvSpPr/>
            <p:nvPr/>
          </p:nvSpPr>
          <p:spPr bwMode="auto">
            <a:xfrm>
              <a:off x="6459538" y="2540000"/>
              <a:ext cx="592138" cy="373063"/>
            </a:xfrm>
            <a:custGeom>
              <a:gdLst>
                <a:gd name="T0" fmla="*/ 6 w 30"/>
                <a:gd name="T1" fmla="*/ 14 h 19"/>
                <a:gd name="T2" fmla="*/ 10 w 30"/>
                <a:gd name="T3" fmla="*/ 19 h 19"/>
                <a:gd name="T4" fmla="*/ 17 w 30"/>
                <a:gd name="T5" fmla="*/ 15 h 19"/>
                <a:gd name="T6" fmla="*/ 21 w 30"/>
                <a:gd name="T7" fmla="*/ 18 h 19"/>
                <a:gd name="T8" fmla="*/ 22 w 30"/>
                <a:gd name="T9" fmla="*/ 15 h 19"/>
                <a:gd name="T10" fmla="*/ 25 w 30"/>
                <a:gd name="T11" fmla="*/ 17 h 19"/>
                <a:gd name="T12" fmla="*/ 30 w 30"/>
                <a:gd name="T13" fmla="*/ 18 h 19"/>
                <a:gd name="T14" fmla="*/ 30 w 30"/>
                <a:gd name="T15" fmla="*/ 14 h 19"/>
                <a:gd name="T16" fmla="*/ 30 w 30"/>
                <a:gd name="T17" fmla="*/ 6 h 19"/>
                <a:gd name="T18" fmla="*/ 21 w 30"/>
                <a:gd name="T19" fmla="*/ 9 h 19"/>
                <a:gd name="T20" fmla="*/ 15 w 30"/>
                <a:gd name="T21" fmla="*/ 10 h 19"/>
                <a:gd name="T22" fmla="*/ 12 w 30"/>
                <a:gd name="T23" fmla="*/ 10 h 19"/>
                <a:gd name="T24" fmla="*/ 9 w 30"/>
                <a:gd name="T25" fmla="*/ 11 h 19"/>
                <a:gd name="T26" fmla="*/ 9 w 30"/>
                <a:gd name="T27" fmla="*/ 10 h 19"/>
                <a:gd name="T28" fmla="*/ 12 w 30"/>
                <a:gd name="T29" fmla="*/ 10 h 19"/>
                <a:gd name="T30" fmla="*/ 15 w 30"/>
                <a:gd name="T31" fmla="*/ 10 h 19"/>
                <a:gd name="T32" fmla="*/ 21 w 30"/>
                <a:gd name="T33" fmla="*/ 9 h 19"/>
                <a:gd name="T34" fmla="*/ 29 w 30"/>
                <a:gd name="T35" fmla="*/ 6 h 19"/>
                <a:gd name="T36" fmla="*/ 28 w 30"/>
                <a:gd name="T37" fmla="*/ 5 h 19"/>
                <a:gd name="T38" fmla="*/ 27 w 30"/>
                <a:gd name="T39" fmla="*/ 2 h 19"/>
                <a:gd name="T40" fmla="*/ 25 w 30"/>
                <a:gd name="T41" fmla="*/ 1 h 19"/>
                <a:gd name="T42" fmla="*/ 19 w 30"/>
                <a:gd name="T43" fmla="*/ 1 h 19"/>
                <a:gd name="T44" fmla="*/ 17 w 30"/>
                <a:gd name="T45" fmla="*/ 2 h 19"/>
                <a:gd name="T46" fmla="*/ 14 w 30"/>
                <a:gd name="T47" fmla="*/ 0 h 19"/>
                <a:gd name="T48" fmla="*/ 11 w 30"/>
                <a:gd name="T49" fmla="*/ 4 h 19"/>
                <a:gd name="T50" fmla="*/ 6 w 30"/>
                <a:gd name="T51" fmla="*/ 5 h 19"/>
                <a:gd name="T52" fmla="*/ 5 w 30"/>
                <a:gd name="T53" fmla="*/ 10 h 19"/>
                <a:gd name="T54" fmla="*/ 0 w 30"/>
                <a:gd name="T55" fmla="*/ 13 h 19"/>
                <a:gd name="T56" fmla="*/ 6 w 30"/>
                <a:gd name="T57" fmla="*/ 14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0" h="19">
                  <a:moveTo>
                    <a:pt x="6" y="14"/>
                  </a:moveTo>
                  <a:cubicBezTo>
                    <a:pt x="8" y="14"/>
                    <a:pt x="9" y="17"/>
                    <a:pt x="10" y="19"/>
                  </a:cubicBezTo>
                  <a:cubicBezTo>
                    <a:pt x="11" y="14"/>
                    <a:pt x="16" y="15"/>
                    <a:pt x="17" y="15"/>
                  </a:cubicBezTo>
                  <a:cubicBezTo>
                    <a:pt x="18" y="15"/>
                    <a:pt x="20" y="17"/>
                    <a:pt x="21" y="18"/>
                  </a:cubicBezTo>
                  <a:cubicBezTo>
                    <a:pt x="21" y="17"/>
                    <a:pt x="21" y="15"/>
                    <a:pt x="22" y="15"/>
                  </a:cubicBezTo>
                  <a:cubicBezTo>
                    <a:pt x="23" y="15"/>
                    <a:pt x="24" y="16"/>
                    <a:pt x="25" y="17"/>
                  </a:cubicBezTo>
                  <a:cubicBezTo>
                    <a:pt x="26" y="14"/>
                    <a:pt x="29" y="16"/>
                    <a:pt x="30" y="18"/>
                  </a:cubicBezTo>
                  <a:cubicBezTo>
                    <a:pt x="28" y="13"/>
                    <a:pt x="29" y="14"/>
                    <a:pt x="30" y="14"/>
                  </a:cubicBezTo>
                  <a:cubicBezTo>
                    <a:pt x="27" y="12"/>
                    <a:pt x="28" y="8"/>
                    <a:pt x="30" y="6"/>
                  </a:cubicBezTo>
                  <a:cubicBezTo>
                    <a:pt x="27" y="8"/>
                    <a:pt x="24" y="8"/>
                    <a:pt x="21" y="9"/>
                  </a:cubicBezTo>
                  <a:cubicBezTo>
                    <a:pt x="19" y="9"/>
                    <a:pt x="17" y="10"/>
                    <a:pt x="15" y="10"/>
                  </a:cubicBezTo>
                  <a:cubicBezTo>
                    <a:pt x="14" y="10"/>
                    <a:pt x="13" y="10"/>
                    <a:pt x="12" y="10"/>
                  </a:cubicBezTo>
                  <a:cubicBezTo>
                    <a:pt x="11" y="10"/>
                    <a:pt x="10" y="11"/>
                    <a:pt x="9" y="11"/>
                  </a:cubicBezTo>
                  <a:cubicBezTo>
                    <a:pt x="9" y="11"/>
                    <a:pt x="9" y="11"/>
                    <a:pt x="9" y="10"/>
                  </a:cubicBezTo>
                  <a:cubicBezTo>
                    <a:pt x="10" y="10"/>
                    <a:pt x="11" y="10"/>
                    <a:pt x="12" y="10"/>
                  </a:cubicBezTo>
                  <a:cubicBezTo>
                    <a:pt x="13" y="10"/>
                    <a:pt x="14" y="10"/>
                    <a:pt x="15" y="10"/>
                  </a:cubicBezTo>
                  <a:cubicBezTo>
                    <a:pt x="17" y="9"/>
                    <a:pt x="19" y="9"/>
                    <a:pt x="21" y="9"/>
                  </a:cubicBezTo>
                  <a:cubicBezTo>
                    <a:pt x="24" y="8"/>
                    <a:pt x="27" y="7"/>
                    <a:pt x="29" y="6"/>
                  </a:cubicBezTo>
                  <a:cubicBezTo>
                    <a:pt x="29" y="6"/>
                    <a:pt x="29" y="5"/>
                    <a:pt x="28" y="5"/>
                  </a:cubicBezTo>
                  <a:cubicBezTo>
                    <a:pt x="28" y="4"/>
                    <a:pt x="27" y="3"/>
                    <a:pt x="27" y="2"/>
                  </a:cubicBezTo>
                  <a:cubicBezTo>
                    <a:pt x="26" y="2"/>
                    <a:pt x="26" y="2"/>
                    <a:pt x="25" y="1"/>
                  </a:cubicBezTo>
                  <a:cubicBezTo>
                    <a:pt x="24" y="3"/>
                    <a:pt x="21" y="2"/>
                    <a:pt x="19" y="1"/>
                  </a:cubicBezTo>
                  <a:cubicBezTo>
                    <a:pt x="19" y="2"/>
                    <a:pt x="18" y="2"/>
                    <a:pt x="17" y="2"/>
                  </a:cubicBezTo>
                  <a:cubicBezTo>
                    <a:pt x="16" y="2"/>
                    <a:pt x="15" y="0"/>
                    <a:pt x="14" y="0"/>
                  </a:cubicBezTo>
                  <a:cubicBezTo>
                    <a:pt x="15" y="1"/>
                    <a:pt x="13" y="4"/>
                    <a:pt x="11" y="4"/>
                  </a:cubicBezTo>
                  <a:cubicBezTo>
                    <a:pt x="9" y="5"/>
                    <a:pt x="8" y="6"/>
                    <a:pt x="6" y="5"/>
                  </a:cubicBezTo>
                  <a:cubicBezTo>
                    <a:pt x="8" y="6"/>
                    <a:pt x="7" y="8"/>
                    <a:pt x="5" y="10"/>
                  </a:cubicBezTo>
                  <a:cubicBezTo>
                    <a:pt x="3" y="11"/>
                    <a:pt x="1" y="13"/>
                    <a:pt x="0" y="13"/>
                  </a:cubicBezTo>
                  <a:cubicBezTo>
                    <a:pt x="2" y="13"/>
                    <a:pt x="4" y="13"/>
                    <a:pt x="6" y="14"/>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0" name="chenying0907 117"/>
            <p:cNvSpPr/>
            <p:nvPr/>
          </p:nvSpPr>
          <p:spPr bwMode="auto">
            <a:xfrm>
              <a:off x="6597650" y="2068513"/>
              <a:ext cx="552450" cy="490538"/>
            </a:xfrm>
            <a:custGeom>
              <a:gdLst>
                <a:gd name="T0" fmla="*/ 14 w 28"/>
                <a:gd name="T1" fmla="*/ 13 h 25"/>
                <a:gd name="T2" fmla="*/ 18 w 28"/>
                <a:gd name="T3" fmla="*/ 17 h 25"/>
                <a:gd name="T4" fmla="*/ 20 w 28"/>
                <a:gd name="T5" fmla="*/ 20 h 25"/>
                <a:gd name="T6" fmla="*/ 22 w 28"/>
                <a:gd name="T7" fmla="*/ 22 h 25"/>
                <a:gd name="T8" fmla="*/ 22 w 28"/>
                <a:gd name="T9" fmla="*/ 22 h 25"/>
                <a:gd name="T10" fmla="*/ 22 w 28"/>
                <a:gd name="T11" fmla="*/ 22 h 25"/>
                <a:gd name="T12" fmla="*/ 25 w 28"/>
                <a:gd name="T13" fmla="*/ 21 h 25"/>
                <a:gd name="T14" fmla="*/ 28 w 28"/>
                <a:gd name="T15" fmla="*/ 22 h 25"/>
                <a:gd name="T16" fmla="*/ 28 w 28"/>
                <a:gd name="T17" fmla="*/ 13 h 25"/>
                <a:gd name="T18" fmla="*/ 21 w 28"/>
                <a:gd name="T19" fmla="*/ 9 h 25"/>
                <a:gd name="T20" fmla="*/ 18 w 28"/>
                <a:gd name="T21" fmla="*/ 5 h 25"/>
                <a:gd name="T22" fmla="*/ 14 w 28"/>
                <a:gd name="T23" fmla="*/ 2 h 25"/>
                <a:gd name="T24" fmla="*/ 0 w 28"/>
                <a:gd name="T25" fmla="*/ 0 h 25"/>
                <a:gd name="T26" fmla="*/ 3 w 28"/>
                <a:gd name="T27" fmla="*/ 16 h 25"/>
                <a:gd name="T28" fmla="*/ 10 w 28"/>
                <a:gd name="T29" fmla="*/ 17 h 25"/>
                <a:gd name="T30" fmla="*/ 9 w 28"/>
                <a:gd name="T31" fmla="*/ 20 h 25"/>
                <a:gd name="T32" fmla="*/ 13 w 28"/>
                <a:gd name="T33" fmla="*/ 21 h 25"/>
                <a:gd name="T34" fmla="*/ 13 w 28"/>
                <a:gd name="T35" fmla="*/ 23 h 25"/>
                <a:gd name="T36" fmla="*/ 17 w 28"/>
                <a:gd name="T37" fmla="*/ 25 h 25"/>
                <a:gd name="T38" fmla="*/ 21 w 28"/>
                <a:gd name="T39" fmla="*/ 25 h 25"/>
                <a:gd name="T40" fmla="*/ 22 w 28"/>
                <a:gd name="T41" fmla="*/ 23 h 25"/>
                <a:gd name="T42" fmla="*/ 22 w 28"/>
                <a:gd name="T43" fmla="*/ 22 h 25"/>
                <a:gd name="T44" fmla="*/ 21 w 28"/>
                <a:gd name="T45" fmla="*/ 22 h 25"/>
                <a:gd name="T46" fmla="*/ 20 w 28"/>
                <a:gd name="T47" fmla="*/ 20 h 25"/>
                <a:gd name="T48" fmla="*/ 19 w 28"/>
                <a:gd name="T49" fmla="*/ 19 h 25"/>
                <a:gd name="T50" fmla="*/ 17 w 28"/>
                <a:gd name="T51" fmla="*/ 17 h 25"/>
                <a:gd name="T52" fmla="*/ 14 w 28"/>
                <a:gd name="T53" fmla="*/ 13 h 25"/>
                <a:gd name="T54" fmla="*/ 9 w 28"/>
                <a:gd name="T55" fmla="*/ 8 h 25"/>
                <a:gd name="T56" fmla="*/ 9 w 28"/>
                <a:gd name="T57" fmla="*/ 8 h 25"/>
                <a:gd name="T58" fmla="*/ 14 w 28"/>
                <a:gd name="T59" fmla="*/ 13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25">
                  <a:moveTo>
                    <a:pt x="14" y="13"/>
                  </a:moveTo>
                  <a:cubicBezTo>
                    <a:pt x="15" y="14"/>
                    <a:pt x="17" y="15"/>
                    <a:pt x="18" y="17"/>
                  </a:cubicBezTo>
                  <a:cubicBezTo>
                    <a:pt x="19" y="18"/>
                    <a:pt x="19" y="19"/>
                    <a:pt x="20" y="20"/>
                  </a:cubicBezTo>
                  <a:cubicBezTo>
                    <a:pt x="21" y="21"/>
                    <a:pt x="21" y="21"/>
                    <a:pt x="22" y="22"/>
                  </a:cubicBezTo>
                  <a:cubicBezTo>
                    <a:pt x="22" y="22"/>
                    <a:pt x="22" y="22"/>
                    <a:pt x="22" y="22"/>
                  </a:cubicBezTo>
                  <a:cubicBezTo>
                    <a:pt x="22" y="22"/>
                    <a:pt x="22" y="22"/>
                    <a:pt x="22" y="22"/>
                  </a:cubicBezTo>
                  <a:cubicBezTo>
                    <a:pt x="23" y="22"/>
                    <a:pt x="24" y="21"/>
                    <a:pt x="25" y="21"/>
                  </a:cubicBezTo>
                  <a:cubicBezTo>
                    <a:pt x="27" y="21"/>
                    <a:pt x="28" y="22"/>
                    <a:pt x="28" y="22"/>
                  </a:cubicBezTo>
                  <a:cubicBezTo>
                    <a:pt x="27" y="21"/>
                    <a:pt x="22" y="18"/>
                    <a:pt x="28" y="13"/>
                  </a:cubicBezTo>
                  <a:cubicBezTo>
                    <a:pt x="26" y="15"/>
                    <a:pt x="20" y="13"/>
                    <a:pt x="21" y="9"/>
                  </a:cubicBezTo>
                  <a:cubicBezTo>
                    <a:pt x="19" y="10"/>
                    <a:pt x="17" y="7"/>
                    <a:pt x="18" y="5"/>
                  </a:cubicBezTo>
                  <a:cubicBezTo>
                    <a:pt x="16" y="7"/>
                    <a:pt x="14" y="5"/>
                    <a:pt x="14" y="2"/>
                  </a:cubicBezTo>
                  <a:cubicBezTo>
                    <a:pt x="12" y="7"/>
                    <a:pt x="3" y="2"/>
                    <a:pt x="0" y="0"/>
                  </a:cubicBezTo>
                  <a:cubicBezTo>
                    <a:pt x="2" y="2"/>
                    <a:pt x="7" y="15"/>
                    <a:pt x="3" y="16"/>
                  </a:cubicBezTo>
                  <a:cubicBezTo>
                    <a:pt x="4" y="16"/>
                    <a:pt x="8" y="16"/>
                    <a:pt x="10" y="17"/>
                  </a:cubicBezTo>
                  <a:cubicBezTo>
                    <a:pt x="10" y="18"/>
                    <a:pt x="11" y="20"/>
                    <a:pt x="9" y="20"/>
                  </a:cubicBezTo>
                  <a:cubicBezTo>
                    <a:pt x="9" y="20"/>
                    <a:pt x="12" y="20"/>
                    <a:pt x="13" y="21"/>
                  </a:cubicBezTo>
                  <a:cubicBezTo>
                    <a:pt x="14" y="21"/>
                    <a:pt x="13" y="23"/>
                    <a:pt x="13" y="23"/>
                  </a:cubicBezTo>
                  <a:cubicBezTo>
                    <a:pt x="15" y="23"/>
                    <a:pt x="16" y="22"/>
                    <a:pt x="17" y="25"/>
                  </a:cubicBezTo>
                  <a:cubicBezTo>
                    <a:pt x="17" y="24"/>
                    <a:pt x="19" y="23"/>
                    <a:pt x="21" y="25"/>
                  </a:cubicBezTo>
                  <a:cubicBezTo>
                    <a:pt x="21" y="24"/>
                    <a:pt x="21" y="23"/>
                    <a:pt x="22" y="23"/>
                  </a:cubicBezTo>
                  <a:cubicBezTo>
                    <a:pt x="22" y="23"/>
                    <a:pt x="22" y="22"/>
                    <a:pt x="22" y="22"/>
                  </a:cubicBezTo>
                  <a:cubicBezTo>
                    <a:pt x="22" y="22"/>
                    <a:pt x="21" y="22"/>
                    <a:pt x="21" y="22"/>
                  </a:cubicBezTo>
                  <a:cubicBezTo>
                    <a:pt x="21" y="21"/>
                    <a:pt x="20" y="21"/>
                    <a:pt x="20" y="20"/>
                  </a:cubicBezTo>
                  <a:cubicBezTo>
                    <a:pt x="19" y="20"/>
                    <a:pt x="19" y="19"/>
                    <a:pt x="19" y="19"/>
                  </a:cubicBezTo>
                  <a:cubicBezTo>
                    <a:pt x="18" y="18"/>
                    <a:pt x="18" y="18"/>
                    <a:pt x="17" y="17"/>
                  </a:cubicBezTo>
                  <a:cubicBezTo>
                    <a:pt x="16" y="16"/>
                    <a:pt x="15" y="14"/>
                    <a:pt x="14" y="13"/>
                  </a:cubicBezTo>
                  <a:cubicBezTo>
                    <a:pt x="12" y="11"/>
                    <a:pt x="10" y="9"/>
                    <a:pt x="9" y="8"/>
                  </a:cubicBezTo>
                  <a:cubicBezTo>
                    <a:pt x="9" y="8"/>
                    <a:pt x="9" y="8"/>
                    <a:pt x="9" y="8"/>
                  </a:cubicBezTo>
                  <a:lnTo>
                    <a:pt x="14" y="13"/>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1" name="chenying0907 119"/>
            <p:cNvSpPr/>
            <p:nvPr/>
          </p:nvSpPr>
          <p:spPr bwMode="auto">
            <a:xfrm>
              <a:off x="7032625" y="2678113"/>
              <a:ext cx="196850" cy="155575"/>
            </a:xfrm>
            <a:custGeom>
              <a:gdLst>
                <a:gd name="T0" fmla="*/ 4 w 10"/>
                <a:gd name="T1" fmla="*/ 7 h 8"/>
                <a:gd name="T2" fmla="*/ 8 w 10"/>
                <a:gd name="T3" fmla="*/ 7 h 8"/>
                <a:gd name="T4" fmla="*/ 10 w 10"/>
                <a:gd name="T5" fmla="*/ 5 h 8"/>
                <a:gd name="T6" fmla="*/ 9 w 10"/>
                <a:gd name="T7" fmla="*/ 1 h 8"/>
                <a:gd name="T8" fmla="*/ 6 w 10"/>
                <a:gd name="T9" fmla="*/ 0 h 8"/>
                <a:gd name="T10" fmla="*/ 4 w 10"/>
                <a:gd name="T11" fmla="*/ 0 h 8"/>
                <a:gd name="T12" fmla="*/ 3 w 10"/>
                <a:gd name="T13" fmla="*/ 0 h 8"/>
                <a:gd name="T14" fmla="*/ 2 w 10"/>
                <a:gd name="T15" fmla="*/ 0 h 8"/>
                <a:gd name="T16" fmla="*/ 1 w 10"/>
                <a:gd name="T17" fmla="*/ 5 h 8"/>
                <a:gd name="T18" fmla="*/ 1 w 10"/>
                <a:gd name="T19" fmla="*/ 6 h 8"/>
                <a:gd name="T20" fmla="*/ 4 w 10"/>
                <a:gd name="T21" fmla="*/ 7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4" y="7"/>
                  </a:moveTo>
                  <a:cubicBezTo>
                    <a:pt x="5" y="8"/>
                    <a:pt x="6" y="8"/>
                    <a:pt x="8" y="7"/>
                  </a:cubicBezTo>
                  <a:cubicBezTo>
                    <a:pt x="8" y="7"/>
                    <a:pt x="10" y="5"/>
                    <a:pt x="10" y="5"/>
                  </a:cubicBezTo>
                  <a:cubicBezTo>
                    <a:pt x="10" y="3"/>
                    <a:pt x="10" y="2"/>
                    <a:pt x="9" y="1"/>
                  </a:cubicBezTo>
                  <a:cubicBezTo>
                    <a:pt x="8" y="1"/>
                    <a:pt x="7" y="0"/>
                    <a:pt x="6" y="0"/>
                  </a:cubicBezTo>
                  <a:cubicBezTo>
                    <a:pt x="6" y="0"/>
                    <a:pt x="5" y="0"/>
                    <a:pt x="4" y="0"/>
                  </a:cubicBezTo>
                  <a:cubicBezTo>
                    <a:pt x="4" y="0"/>
                    <a:pt x="4" y="1"/>
                    <a:pt x="3" y="0"/>
                  </a:cubicBezTo>
                  <a:cubicBezTo>
                    <a:pt x="3" y="0"/>
                    <a:pt x="2" y="0"/>
                    <a:pt x="2" y="0"/>
                  </a:cubicBezTo>
                  <a:cubicBezTo>
                    <a:pt x="0" y="2"/>
                    <a:pt x="0" y="4"/>
                    <a:pt x="1" y="5"/>
                  </a:cubicBezTo>
                  <a:cubicBezTo>
                    <a:pt x="1" y="5"/>
                    <a:pt x="1" y="6"/>
                    <a:pt x="1" y="6"/>
                  </a:cubicBezTo>
                  <a:cubicBezTo>
                    <a:pt x="2" y="7"/>
                    <a:pt x="3" y="7"/>
                    <a:pt x="4" y="7"/>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2" name="chenying0907 120"/>
            <p:cNvSpPr/>
            <p:nvPr/>
          </p:nvSpPr>
          <p:spPr bwMode="auto">
            <a:xfrm>
              <a:off x="7170738" y="2540000"/>
              <a:ext cx="117475" cy="138113"/>
            </a:xfrm>
            <a:custGeom>
              <a:gdLst>
                <a:gd name="T0" fmla="*/ 3 w 6"/>
                <a:gd name="T1" fmla="*/ 7 h 7"/>
                <a:gd name="T2" fmla="*/ 5 w 6"/>
                <a:gd name="T3" fmla="*/ 5 h 7"/>
                <a:gd name="T4" fmla="*/ 6 w 6"/>
                <a:gd name="T5" fmla="*/ 3 h 7"/>
                <a:gd name="T6" fmla="*/ 5 w 6"/>
                <a:gd name="T7" fmla="*/ 1 h 7"/>
                <a:gd name="T8" fmla="*/ 1 w 6"/>
                <a:gd name="T9" fmla="*/ 0 h 7"/>
                <a:gd name="T10" fmla="*/ 2 w 6"/>
                <a:gd name="T11" fmla="*/ 3 h 7"/>
                <a:gd name="T12" fmla="*/ 1 w 6"/>
                <a:gd name="T13" fmla="*/ 5 h 7"/>
                <a:gd name="T14" fmla="*/ 1 w 6"/>
                <a:gd name="T15" fmla="*/ 5 h 7"/>
                <a:gd name="T16" fmla="*/ 1 w 6"/>
                <a:gd name="T17" fmla="*/ 5 h 7"/>
                <a:gd name="T18" fmla="*/ 0 w 6"/>
                <a:gd name="T19" fmla="*/ 6 h 7"/>
                <a:gd name="T20" fmla="*/ 3 w 6"/>
                <a:gd name="T21" fmla="*/ 7 h 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7">
                  <a:moveTo>
                    <a:pt x="3" y="7"/>
                  </a:moveTo>
                  <a:cubicBezTo>
                    <a:pt x="4" y="7"/>
                    <a:pt x="5" y="6"/>
                    <a:pt x="5" y="5"/>
                  </a:cubicBezTo>
                  <a:cubicBezTo>
                    <a:pt x="6" y="5"/>
                    <a:pt x="6" y="4"/>
                    <a:pt x="6" y="3"/>
                  </a:cubicBezTo>
                  <a:cubicBezTo>
                    <a:pt x="6" y="2"/>
                    <a:pt x="5" y="1"/>
                    <a:pt x="5" y="1"/>
                  </a:cubicBezTo>
                  <a:cubicBezTo>
                    <a:pt x="4" y="0"/>
                    <a:pt x="2" y="0"/>
                    <a:pt x="1" y="0"/>
                  </a:cubicBezTo>
                  <a:cubicBezTo>
                    <a:pt x="1" y="1"/>
                    <a:pt x="2" y="2"/>
                    <a:pt x="2" y="3"/>
                  </a:cubicBezTo>
                  <a:cubicBezTo>
                    <a:pt x="1" y="4"/>
                    <a:pt x="1" y="4"/>
                    <a:pt x="1" y="5"/>
                  </a:cubicBezTo>
                  <a:cubicBezTo>
                    <a:pt x="1" y="5"/>
                    <a:pt x="1" y="5"/>
                    <a:pt x="1" y="5"/>
                  </a:cubicBezTo>
                  <a:cubicBezTo>
                    <a:pt x="1" y="5"/>
                    <a:pt x="1" y="5"/>
                    <a:pt x="1" y="5"/>
                  </a:cubicBezTo>
                  <a:cubicBezTo>
                    <a:pt x="1" y="5"/>
                    <a:pt x="0" y="6"/>
                    <a:pt x="0" y="6"/>
                  </a:cubicBezTo>
                  <a:cubicBezTo>
                    <a:pt x="1" y="7"/>
                    <a:pt x="2" y="7"/>
                    <a:pt x="3" y="7"/>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3" name="chenying0907 121"/>
            <p:cNvSpPr/>
            <p:nvPr/>
          </p:nvSpPr>
          <p:spPr bwMode="auto">
            <a:xfrm>
              <a:off x="7032625" y="2500313"/>
              <a:ext cx="138113" cy="157163"/>
            </a:xfrm>
            <a:custGeom>
              <a:gdLst>
                <a:gd name="T0" fmla="*/ 4 w 7"/>
                <a:gd name="T1" fmla="*/ 8 h 8"/>
                <a:gd name="T2" fmla="*/ 6 w 7"/>
                <a:gd name="T3" fmla="*/ 8 h 8"/>
                <a:gd name="T4" fmla="*/ 7 w 7"/>
                <a:gd name="T5" fmla="*/ 5 h 8"/>
                <a:gd name="T6" fmla="*/ 6 w 7"/>
                <a:gd name="T7" fmla="*/ 2 h 8"/>
                <a:gd name="T8" fmla="*/ 6 w 7"/>
                <a:gd name="T9" fmla="*/ 1 h 8"/>
                <a:gd name="T10" fmla="*/ 5 w 7"/>
                <a:gd name="T11" fmla="*/ 1 h 8"/>
                <a:gd name="T12" fmla="*/ 3 w 7"/>
                <a:gd name="T13" fmla="*/ 0 h 8"/>
                <a:gd name="T14" fmla="*/ 0 w 7"/>
                <a:gd name="T15" fmla="*/ 2 h 8"/>
                <a:gd name="T16" fmla="*/ 0 w 7"/>
                <a:gd name="T17" fmla="*/ 4 h 8"/>
                <a:gd name="T18" fmla="*/ 0 w 7"/>
                <a:gd name="T19" fmla="*/ 4 h 8"/>
                <a:gd name="T20" fmla="*/ 1 w 7"/>
                <a:gd name="T21" fmla="*/ 7 h 8"/>
                <a:gd name="T22" fmla="*/ 2 w 7"/>
                <a:gd name="T23" fmla="*/ 8 h 8"/>
                <a:gd name="T24" fmla="*/ 4 w 7"/>
                <a:gd name="T25" fmla="*/ 8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8">
                  <a:moveTo>
                    <a:pt x="4" y="8"/>
                  </a:moveTo>
                  <a:cubicBezTo>
                    <a:pt x="5" y="8"/>
                    <a:pt x="5" y="8"/>
                    <a:pt x="6" y="8"/>
                  </a:cubicBezTo>
                  <a:cubicBezTo>
                    <a:pt x="6" y="7"/>
                    <a:pt x="7" y="7"/>
                    <a:pt x="7" y="5"/>
                  </a:cubicBezTo>
                  <a:cubicBezTo>
                    <a:pt x="7" y="4"/>
                    <a:pt x="7" y="3"/>
                    <a:pt x="6" y="2"/>
                  </a:cubicBezTo>
                  <a:cubicBezTo>
                    <a:pt x="6" y="2"/>
                    <a:pt x="6" y="1"/>
                    <a:pt x="6" y="1"/>
                  </a:cubicBezTo>
                  <a:cubicBezTo>
                    <a:pt x="5" y="1"/>
                    <a:pt x="5" y="1"/>
                    <a:pt x="5" y="1"/>
                  </a:cubicBezTo>
                  <a:cubicBezTo>
                    <a:pt x="4" y="0"/>
                    <a:pt x="4" y="0"/>
                    <a:pt x="3" y="0"/>
                  </a:cubicBezTo>
                  <a:cubicBezTo>
                    <a:pt x="2" y="0"/>
                    <a:pt x="1" y="1"/>
                    <a:pt x="0" y="2"/>
                  </a:cubicBezTo>
                  <a:cubicBezTo>
                    <a:pt x="0" y="2"/>
                    <a:pt x="0" y="3"/>
                    <a:pt x="0" y="4"/>
                  </a:cubicBezTo>
                  <a:cubicBezTo>
                    <a:pt x="0" y="4"/>
                    <a:pt x="0" y="4"/>
                    <a:pt x="0" y="4"/>
                  </a:cubicBezTo>
                  <a:cubicBezTo>
                    <a:pt x="0" y="5"/>
                    <a:pt x="0" y="6"/>
                    <a:pt x="1" y="7"/>
                  </a:cubicBezTo>
                  <a:cubicBezTo>
                    <a:pt x="1" y="7"/>
                    <a:pt x="2" y="8"/>
                    <a:pt x="2" y="8"/>
                  </a:cubicBezTo>
                  <a:cubicBezTo>
                    <a:pt x="3" y="8"/>
                    <a:pt x="3" y="8"/>
                    <a:pt x="4" y="8"/>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44" name="chenying0907 122"/>
          <p:cNvSpPr/>
          <p:nvPr/>
        </p:nvSpPr>
        <p:spPr bwMode="auto">
          <a:xfrm>
            <a:off x="7505700" y="3854450"/>
            <a:ext cx="473075" cy="628650"/>
          </a:xfrm>
          <a:custGeom>
            <a:gdLst>
              <a:gd name="T0" fmla="*/ 24 w 24"/>
              <a:gd name="T1" fmla="*/ 21 h 32"/>
              <a:gd name="T2" fmla="*/ 23 w 24"/>
              <a:gd name="T3" fmla="*/ 21 h 32"/>
              <a:gd name="T4" fmla="*/ 23 w 24"/>
              <a:gd name="T5" fmla="*/ 21 h 32"/>
              <a:gd name="T6" fmla="*/ 23 w 24"/>
              <a:gd name="T7" fmla="*/ 21 h 32"/>
              <a:gd name="T8" fmla="*/ 9 w 24"/>
              <a:gd name="T9" fmla="*/ 22 h 32"/>
              <a:gd name="T10" fmla="*/ 3 w 24"/>
              <a:gd name="T11" fmla="*/ 27 h 32"/>
              <a:gd name="T12" fmla="*/ 0 w 24"/>
              <a:gd name="T13" fmla="*/ 32 h 32"/>
              <a:gd name="T14" fmla="*/ 0 w 24"/>
              <a:gd name="T15" fmla="*/ 30 h 32"/>
              <a:gd name="T16" fmla="*/ 1 w 24"/>
              <a:gd name="T17" fmla="*/ 25 h 32"/>
              <a:gd name="T18" fmla="*/ 0 w 24"/>
              <a:gd name="T19" fmla="*/ 16 h 32"/>
              <a:gd name="T20" fmla="*/ 2 w 24"/>
              <a:gd name="T21" fmla="*/ 2 h 32"/>
              <a:gd name="T22" fmla="*/ 6 w 24"/>
              <a:gd name="T23" fmla="*/ 0 h 32"/>
              <a:gd name="T24" fmla="*/ 6 w 24"/>
              <a:gd name="T25" fmla="*/ 0 h 32"/>
              <a:gd name="T26" fmla="*/ 16 w 24"/>
              <a:gd name="T27" fmla="*/ 8 h 32"/>
              <a:gd name="T28" fmla="*/ 24 w 24"/>
              <a:gd name="T29" fmla="*/ 21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32">
                <a:moveTo>
                  <a:pt x="24" y="21"/>
                </a:moveTo>
                <a:cubicBezTo>
                  <a:pt x="24" y="21"/>
                  <a:pt x="24" y="21"/>
                  <a:pt x="23" y="21"/>
                </a:cubicBezTo>
                <a:cubicBezTo>
                  <a:pt x="23" y="21"/>
                  <a:pt x="23" y="21"/>
                  <a:pt x="23" y="21"/>
                </a:cubicBezTo>
                <a:cubicBezTo>
                  <a:pt x="23" y="21"/>
                  <a:pt x="23" y="21"/>
                  <a:pt x="23" y="21"/>
                </a:cubicBezTo>
                <a:cubicBezTo>
                  <a:pt x="19" y="19"/>
                  <a:pt x="14" y="20"/>
                  <a:pt x="9" y="22"/>
                </a:cubicBezTo>
                <a:cubicBezTo>
                  <a:pt x="7" y="23"/>
                  <a:pt x="5" y="25"/>
                  <a:pt x="3" y="27"/>
                </a:cubicBezTo>
                <a:cubicBezTo>
                  <a:pt x="2" y="28"/>
                  <a:pt x="1" y="30"/>
                  <a:pt x="0" y="32"/>
                </a:cubicBezTo>
                <a:cubicBezTo>
                  <a:pt x="0" y="31"/>
                  <a:pt x="0" y="30"/>
                  <a:pt x="0" y="30"/>
                </a:cubicBezTo>
                <a:cubicBezTo>
                  <a:pt x="0" y="28"/>
                  <a:pt x="1" y="26"/>
                  <a:pt x="1" y="25"/>
                </a:cubicBezTo>
                <a:cubicBezTo>
                  <a:pt x="1" y="22"/>
                  <a:pt x="0" y="19"/>
                  <a:pt x="0" y="16"/>
                </a:cubicBezTo>
                <a:cubicBezTo>
                  <a:pt x="0" y="8"/>
                  <a:pt x="1" y="3"/>
                  <a:pt x="2" y="2"/>
                </a:cubicBezTo>
                <a:cubicBezTo>
                  <a:pt x="3" y="1"/>
                  <a:pt x="4" y="0"/>
                  <a:pt x="6" y="0"/>
                </a:cubicBezTo>
                <a:cubicBezTo>
                  <a:pt x="6" y="0"/>
                  <a:pt x="6" y="0"/>
                  <a:pt x="6" y="0"/>
                </a:cubicBezTo>
                <a:cubicBezTo>
                  <a:pt x="9" y="1"/>
                  <a:pt x="15" y="6"/>
                  <a:pt x="16" y="8"/>
                </a:cubicBezTo>
                <a:cubicBezTo>
                  <a:pt x="19" y="11"/>
                  <a:pt x="22" y="16"/>
                  <a:pt x="24" y="21"/>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5" name="chenying0907 123"/>
          <p:cNvSpPr/>
          <p:nvPr/>
        </p:nvSpPr>
        <p:spPr bwMode="auto">
          <a:xfrm>
            <a:off x="7466013" y="3678238"/>
            <a:ext cx="157163" cy="157163"/>
          </a:xfrm>
          <a:custGeom>
            <a:gdLst>
              <a:gd name="T0" fmla="*/ 8 w 8"/>
              <a:gd name="T1" fmla="*/ 7 h 8"/>
              <a:gd name="T2" fmla="*/ 8 w 8"/>
              <a:gd name="T3" fmla="*/ 7 h 8"/>
              <a:gd name="T4" fmla="*/ 4 w 8"/>
              <a:gd name="T5" fmla="*/ 8 h 8"/>
              <a:gd name="T6" fmla="*/ 4 w 8"/>
              <a:gd name="T7" fmla="*/ 8 h 8"/>
              <a:gd name="T8" fmla="*/ 1 w 8"/>
              <a:gd name="T9" fmla="*/ 5 h 8"/>
              <a:gd name="T10" fmla="*/ 0 w 8"/>
              <a:gd name="T11" fmla="*/ 2 h 8"/>
              <a:gd name="T12" fmla="*/ 0 w 8"/>
              <a:gd name="T13" fmla="*/ 1 h 8"/>
              <a:gd name="T14" fmla="*/ 2 w 8"/>
              <a:gd name="T15" fmla="*/ 2 h 8"/>
              <a:gd name="T16" fmla="*/ 2 w 8"/>
              <a:gd name="T17" fmla="*/ 2 h 8"/>
              <a:gd name="T18" fmla="*/ 4 w 8"/>
              <a:gd name="T19" fmla="*/ 0 h 8"/>
              <a:gd name="T20" fmla="*/ 4 w 8"/>
              <a:gd name="T21" fmla="*/ 0 h 8"/>
              <a:gd name="T22" fmla="*/ 4 w 8"/>
              <a:gd name="T23" fmla="*/ 0 h 8"/>
              <a:gd name="T24" fmla="*/ 4 w 8"/>
              <a:gd name="T25" fmla="*/ 0 h 8"/>
              <a:gd name="T26" fmla="*/ 4 w 8"/>
              <a:gd name="T27" fmla="*/ 0 h 8"/>
              <a:gd name="T28" fmla="*/ 6 w 8"/>
              <a:gd name="T29" fmla="*/ 1 h 8"/>
              <a:gd name="T30" fmla="*/ 8 w 8"/>
              <a:gd name="T31" fmla="*/ 7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8" y="7"/>
                </a:moveTo>
                <a:cubicBezTo>
                  <a:pt x="8" y="7"/>
                  <a:pt x="8" y="7"/>
                  <a:pt x="8" y="7"/>
                </a:cubicBezTo>
                <a:cubicBezTo>
                  <a:pt x="8" y="7"/>
                  <a:pt x="5" y="8"/>
                  <a:pt x="4" y="8"/>
                </a:cubicBezTo>
                <a:cubicBezTo>
                  <a:pt x="4" y="8"/>
                  <a:pt x="4" y="8"/>
                  <a:pt x="4" y="8"/>
                </a:cubicBezTo>
                <a:cubicBezTo>
                  <a:pt x="3" y="7"/>
                  <a:pt x="2" y="6"/>
                  <a:pt x="1" y="5"/>
                </a:cubicBezTo>
                <a:cubicBezTo>
                  <a:pt x="0" y="4"/>
                  <a:pt x="0" y="2"/>
                  <a:pt x="0" y="2"/>
                </a:cubicBezTo>
                <a:cubicBezTo>
                  <a:pt x="0" y="2"/>
                  <a:pt x="0" y="1"/>
                  <a:pt x="0" y="1"/>
                </a:cubicBezTo>
                <a:cubicBezTo>
                  <a:pt x="1" y="0"/>
                  <a:pt x="1" y="1"/>
                  <a:pt x="2" y="2"/>
                </a:cubicBezTo>
                <a:cubicBezTo>
                  <a:pt x="2" y="2"/>
                  <a:pt x="2" y="2"/>
                  <a:pt x="2" y="2"/>
                </a:cubicBezTo>
                <a:cubicBezTo>
                  <a:pt x="2" y="1"/>
                  <a:pt x="3" y="0"/>
                  <a:pt x="4" y="0"/>
                </a:cubicBezTo>
                <a:cubicBezTo>
                  <a:pt x="4" y="0"/>
                  <a:pt x="4" y="0"/>
                  <a:pt x="4" y="0"/>
                </a:cubicBezTo>
                <a:cubicBezTo>
                  <a:pt x="4" y="0"/>
                  <a:pt x="4" y="0"/>
                  <a:pt x="4" y="0"/>
                </a:cubicBezTo>
                <a:cubicBezTo>
                  <a:pt x="4" y="0"/>
                  <a:pt x="4" y="0"/>
                  <a:pt x="4" y="0"/>
                </a:cubicBezTo>
                <a:cubicBezTo>
                  <a:pt x="4" y="0"/>
                  <a:pt x="4" y="0"/>
                  <a:pt x="4" y="0"/>
                </a:cubicBezTo>
                <a:cubicBezTo>
                  <a:pt x="5" y="0"/>
                  <a:pt x="5" y="1"/>
                  <a:pt x="6" y="1"/>
                </a:cubicBezTo>
                <a:cubicBezTo>
                  <a:pt x="7" y="3"/>
                  <a:pt x="8" y="5"/>
                  <a:pt x="8" y="7"/>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6" name="chenying0907 124"/>
          <p:cNvSpPr/>
          <p:nvPr/>
        </p:nvSpPr>
        <p:spPr bwMode="auto">
          <a:xfrm>
            <a:off x="7524750" y="3363913"/>
            <a:ext cx="236538" cy="295275"/>
          </a:xfrm>
          <a:custGeom>
            <a:gdLst>
              <a:gd name="T0" fmla="*/ 11 w 12"/>
              <a:gd name="T1" fmla="*/ 2 h 15"/>
              <a:gd name="T2" fmla="*/ 11 w 12"/>
              <a:gd name="T3" fmla="*/ 2 h 15"/>
              <a:gd name="T4" fmla="*/ 11 w 12"/>
              <a:gd name="T5" fmla="*/ 2 h 15"/>
              <a:gd name="T6" fmla="*/ 6 w 12"/>
              <a:gd name="T7" fmla="*/ 5 h 15"/>
              <a:gd name="T8" fmla="*/ 1 w 12"/>
              <a:gd name="T9" fmla="*/ 12 h 15"/>
              <a:gd name="T10" fmla="*/ 0 w 12"/>
              <a:gd name="T11" fmla="*/ 14 h 15"/>
              <a:gd name="T12" fmla="*/ 0 w 12"/>
              <a:gd name="T13" fmla="*/ 14 h 15"/>
              <a:gd name="T14" fmla="*/ 1 w 12"/>
              <a:gd name="T15" fmla="*/ 15 h 15"/>
              <a:gd name="T16" fmla="*/ 1 w 12"/>
              <a:gd name="T17" fmla="*/ 15 h 15"/>
              <a:gd name="T18" fmla="*/ 1 w 12"/>
              <a:gd name="T19" fmla="*/ 15 h 15"/>
              <a:gd name="T20" fmla="*/ 1 w 12"/>
              <a:gd name="T21" fmla="*/ 15 h 15"/>
              <a:gd name="T22" fmla="*/ 2 w 12"/>
              <a:gd name="T23" fmla="*/ 15 h 15"/>
              <a:gd name="T24" fmla="*/ 3 w 12"/>
              <a:gd name="T25" fmla="*/ 14 h 15"/>
              <a:gd name="T26" fmla="*/ 5 w 12"/>
              <a:gd name="T27" fmla="*/ 12 h 15"/>
              <a:gd name="T28" fmla="*/ 8 w 12"/>
              <a:gd name="T29" fmla="*/ 10 h 15"/>
              <a:gd name="T30" fmla="*/ 11 w 12"/>
              <a:gd name="T31" fmla="*/ 5 h 15"/>
              <a:gd name="T32" fmla="*/ 11 w 12"/>
              <a:gd name="T33" fmla="*/ 2 h 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5">
                <a:moveTo>
                  <a:pt x="11" y="2"/>
                </a:moveTo>
                <a:cubicBezTo>
                  <a:pt x="11" y="2"/>
                  <a:pt x="11" y="2"/>
                  <a:pt x="11" y="2"/>
                </a:cubicBezTo>
                <a:cubicBezTo>
                  <a:pt x="11" y="2"/>
                  <a:pt x="11" y="2"/>
                  <a:pt x="11" y="2"/>
                </a:cubicBezTo>
                <a:cubicBezTo>
                  <a:pt x="10" y="0"/>
                  <a:pt x="7" y="4"/>
                  <a:pt x="6" y="5"/>
                </a:cubicBezTo>
                <a:cubicBezTo>
                  <a:pt x="4" y="7"/>
                  <a:pt x="2" y="10"/>
                  <a:pt x="1" y="12"/>
                </a:cubicBezTo>
                <a:cubicBezTo>
                  <a:pt x="0" y="13"/>
                  <a:pt x="0" y="14"/>
                  <a:pt x="0" y="14"/>
                </a:cubicBezTo>
                <a:cubicBezTo>
                  <a:pt x="0" y="14"/>
                  <a:pt x="0" y="14"/>
                  <a:pt x="0" y="14"/>
                </a:cubicBezTo>
                <a:cubicBezTo>
                  <a:pt x="0" y="14"/>
                  <a:pt x="0" y="15"/>
                  <a:pt x="1" y="15"/>
                </a:cubicBezTo>
                <a:cubicBezTo>
                  <a:pt x="1" y="15"/>
                  <a:pt x="1" y="15"/>
                  <a:pt x="1" y="15"/>
                </a:cubicBezTo>
                <a:cubicBezTo>
                  <a:pt x="1" y="15"/>
                  <a:pt x="1" y="15"/>
                  <a:pt x="1" y="15"/>
                </a:cubicBezTo>
                <a:cubicBezTo>
                  <a:pt x="1" y="15"/>
                  <a:pt x="1" y="15"/>
                  <a:pt x="1" y="15"/>
                </a:cubicBezTo>
                <a:cubicBezTo>
                  <a:pt x="1" y="15"/>
                  <a:pt x="2" y="15"/>
                  <a:pt x="2" y="15"/>
                </a:cubicBezTo>
                <a:cubicBezTo>
                  <a:pt x="2" y="14"/>
                  <a:pt x="3" y="14"/>
                  <a:pt x="3" y="14"/>
                </a:cubicBezTo>
                <a:cubicBezTo>
                  <a:pt x="3" y="13"/>
                  <a:pt x="4" y="13"/>
                  <a:pt x="5" y="12"/>
                </a:cubicBezTo>
                <a:cubicBezTo>
                  <a:pt x="6" y="12"/>
                  <a:pt x="7" y="11"/>
                  <a:pt x="8" y="10"/>
                </a:cubicBezTo>
                <a:cubicBezTo>
                  <a:pt x="9" y="9"/>
                  <a:pt x="10" y="7"/>
                  <a:pt x="11" y="5"/>
                </a:cubicBezTo>
                <a:cubicBezTo>
                  <a:pt x="11" y="4"/>
                  <a:pt x="12" y="3"/>
                  <a:pt x="11" y="2"/>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7" name="chenying0907 125"/>
          <p:cNvSpPr/>
          <p:nvPr/>
        </p:nvSpPr>
        <p:spPr bwMode="auto">
          <a:xfrm>
            <a:off x="7170738" y="3697288"/>
            <a:ext cx="276225" cy="79375"/>
          </a:xfrm>
          <a:custGeom>
            <a:gdLst>
              <a:gd name="T0" fmla="*/ 14 w 14"/>
              <a:gd name="T1" fmla="*/ 2 h 4"/>
              <a:gd name="T2" fmla="*/ 8 w 14"/>
              <a:gd name="T3" fmla="*/ 4 h 4"/>
              <a:gd name="T4" fmla="*/ 4 w 14"/>
              <a:gd name="T5" fmla="*/ 3 h 4"/>
              <a:gd name="T6" fmla="*/ 0 w 14"/>
              <a:gd name="T7" fmla="*/ 2 h 4"/>
              <a:gd name="T8" fmla="*/ 3 w 14"/>
              <a:gd name="T9" fmla="*/ 1 h 4"/>
              <a:gd name="T10" fmla="*/ 10 w 14"/>
              <a:gd name="T11" fmla="*/ 1 h 4"/>
              <a:gd name="T12" fmla="*/ 14 w 14"/>
              <a:gd name="T13" fmla="*/ 1 h 4"/>
              <a:gd name="T14" fmla="*/ 14 w 14"/>
              <a:gd name="T15" fmla="*/ 2 h 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4">
                <a:moveTo>
                  <a:pt x="14" y="2"/>
                </a:moveTo>
                <a:cubicBezTo>
                  <a:pt x="12" y="3"/>
                  <a:pt x="10" y="3"/>
                  <a:pt x="8" y="4"/>
                </a:cubicBezTo>
                <a:cubicBezTo>
                  <a:pt x="7" y="4"/>
                  <a:pt x="5" y="4"/>
                  <a:pt x="4" y="3"/>
                </a:cubicBezTo>
                <a:cubicBezTo>
                  <a:pt x="3" y="3"/>
                  <a:pt x="1" y="3"/>
                  <a:pt x="0" y="2"/>
                </a:cubicBezTo>
                <a:cubicBezTo>
                  <a:pt x="1" y="1"/>
                  <a:pt x="3" y="1"/>
                  <a:pt x="3" y="1"/>
                </a:cubicBezTo>
                <a:cubicBezTo>
                  <a:pt x="6" y="0"/>
                  <a:pt x="8" y="0"/>
                  <a:pt x="10" y="1"/>
                </a:cubicBezTo>
                <a:cubicBezTo>
                  <a:pt x="12" y="1"/>
                  <a:pt x="13" y="1"/>
                  <a:pt x="14" y="1"/>
                </a:cubicBezTo>
                <a:cubicBezTo>
                  <a:pt x="14" y="1"/>
                  <a:pt x="14" y="2"/>
                  <a:pt x="14" y="2"/>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8" name="chenying0907 126"/>
          <p:cNvSpPr/>
          <p:nvPr/>
        </p:nvSpPr>
        <p:spPr bwMode="auto">
          <a:xfrm>
            <a:off x="7131050" y="3776663"/>
            <a:ext cx="393700" cy="431800"/>
          </a:xfrm>
          <a:custGeom>
            <a:gdLst>
              <a:gd name="T0" fmla="*/ 20 w 20"/>
              <a:gd name="T1" fmla="*/ 5 h 22"/>
              <a:gd name="T2" fmla="*/ 20 w 20"/>
              <a:gd name="T3" fmla="*/ 5 h 22"/>
              <a:gd name="T4" fmla="*/ 17 w 20"/>
              <a:gd name="T5" fmla="*/ 1 h 22"/>
              <a:gd name="T6" fmla="*/ 16 w 20"/>
              <a:gd name="T7" fmla="*/ 0 h 22"/>
              <a:gd name="T8" fmla="*/ 8 w 20"/>
              <a:gd name="T9" fmla="*/ 2 h 22"/>
              <a:gd name="T10" fmla="*/ 4 w 20"/>
              <a:gd name="T11" fmla="*/ 1 h 22"/>
              <a:gd name="T12" fmla="*/ 1 w 20"/>
              <a:gd name="T13" fmla="*/ 0 h 22"/>
              <a:gd name="T14" fmla="*/ 0 w 20"/>
              <a:gd name="T15" fmla="*/ 1 h 22"/>
              <a:gd name="T16" fmla="*/ 4 w 20"/>
              <a:gd name="T17" fmla="*/ 5 h 22"/>
              <a:gd name="T18" fmla="*/ 5 w 20"/>
              <a:gd name="T19" fmla="*/ 8 h 22"/>
              <a:gd name="T20" fmla="*/ 6 w 20"/>
              <a:gd name="T21" fmla="*/ 10 h 22"/>
              <a:gd name="T22" fmla="*/ 6 w 20"/>
              <a:gd name="T23" fmla="*/ 11 h 22"/>
              <a:gd name="T24" fmla="*/ 6 w 20"/>
              <a:gd name="T25" fmla="*/ 13 h 22"/>
              <a:gd name="T26" fmla="*/ 5 w 20"/>
              <a:gd name="T27" fmla="*/ 16 h 22"/>
              <a:gd name="T28" fmla="*/ 6 w 20"/>
              <a:gd name="T29" fmla="*/ 19 h 22"/>
              <a:gd name="T30" fmla="*/ 11 w 20"/>
              <a:gd name="T31" fmla="*/ 22 h 22"/>
              <a:gd name="T32" fmla="*/ 14 w 20"/>
              <a:gd name="T33" fmla="*/ 20 h 22"/>
              <a:gd name="T34" fmla="*/ 17 w 20"/>
              <a:gd name="T35" fmla="*/ 18 h 22"/>
              <a:gd name="T36" fmla="*/ 17 w 20"/>
              <a:gd name="T37" fmla="*/ 16 h 22"/>
              <a:gd name="T38" fmla="*/ 18 w 20"/>
              <a:gd name="T39" fmla="*/ 10 h 22"/>
              <a:gd name="T40" fmla="*/ 19 w 20"/>
              <a:gd name="T41" fmla="*/ 6 h 22"/>
              <a:gd name="T42" fmla="*/ 20 w 20"/>
              <a:gd name="T43" fmla="*/ 5 h 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 h="22">
                <a:moveTo>
                  <a:pt x="20" y="5"/>
                </a:moveTo>
                <a:cubicBezTo>
                  <a:pt x="20" y="5"/>
                  <a:pt x="20" y="5"/>
                  <a:pt x="20" y="5"/>
                </a:cubicBezTo>
                <a:cubicBezTo>
                  <a:pt x="19" y="4"/>
                  <a:pt x="18" y="2"/>
                  <a:pt x="17" y="1"/>
                </a:cubicBezTo>
                <a:cubicBezTo>
                  <a:pt x="16" y="1"/>
                  <a:pt x="16" y="0"/>
                  <a:pt x="16" y="0"/>
                </a:cubicBezTo>
                <a:cubicBezTo>
                  <a:pt x="13" y="1"/>
                  <a:pt x="11" y="2"/>
                  <a:pt x="8" y="2"/>
                </a:cubicBezTo>
                <a:cubicBezTo>
                  <a:pt x="7" y="2"/>
                  <a:pt x="5" y="2"/>
                  <a:pt x="4" y="1"/>
                </a:cubicBezTo>
                <a:cubicBezTo>
                  <a:pt x="3" y="1"/>
                  <a:pt x="1" y="0"/>
                  <a:pt x="1" y="0"/>
                </a:cubicBezTo>
                <a:cubicBezTo>
                  <a:pt x="0" y="0"/>
                  <a:pt x="0" y="1"/>
                  <a:pt x="0" y="1"/>
                </a:cubicBezTo>
                <a:cubicBezTo>
                  <a:pt x="1" y="3"/>
                  <a:pt x="3" y="4"/>
                  <a:pt x="4" y="5"/>
                </a:cubicBezTo>
                <a:cubicBezTo>
                  <a:pt x="5" y="6"/>
                  <a:pt x="6" y="6"/>
                  <a:pt x="5" y="8"/>
                </a:cubicBezTo>
                <a:cubicBezTo>
                  <a:pt x="5" y="9"/>
                  <a:pt x="5" y="9"/>
                  <a:pt x="6" y="10"/>
                </a:cubicBezTo>
                <a:cubicBezTo>
                  <a:pt x="6" y="10"/>
                  <a:pt x="6" y="10"/>
                  <a:pt x="6" y="11"/>
                </a:cubicBezTo>
                <a:cubicBezTo>
                  <a:pt x="6" y="12"/>
                  <a:pt x="6" y="12"/>
                  <a:pt x="6" y="13"/>
                </a:cubicBezTo>
                <a:cubicBezTo>
                  <a:pt x="5" y="14"/>
                  <a:pt x="5" y="15"/>
                  <a:pt x="5" y="16"/>
                </a:cubicBezTo>
                <a:cubicBezTo>
                  <a:pt x="5" y="17"/>
                  <a:pt x="5" y="18"/>
                  <a:pt x="6" y="19"/>
                </a:cubicBezTo>
                <a:cubicBezTo>
                  <a:pt x="7" y="22"/>
                  <a:pt x="9" y="22"/>
                  <a:pt x="11" y="22"/>
                </a:cubicBezTo>
                <a:cubicBezTo>
                  <a:pt x="13" y="21"/>
                  <a:pt x="14" y="21"/>
                  <a:pt x="14" y="20"/>
                </a:cubicBezTo>
                <a:cubicBezTo>
                  <a:pt x="15" y="19"/>
                  <a:pt x="16" y="18"/>
                  <a:pt x="17" y="18"/>
                </a:cubicBezTo>
                <a:cubicBezTo>
                  <a:pt x="17" y="18"/>
                  <a:pt x="17" y="17"/>
                  <a:pt x="17" y="16"/>
                </a:cubicBezTo>
                <a:cubicBezTo>
                  <a:pt x="17" y="14"/>
                  <a:pt x="17" y="12"/>
                  <a:pt x="18" y="10"/>
                </a:cubicBezTo>
                <a:cubicBezTo>
                  <a:pt x="18" y="9"/>
                  <a:pt x="18" y="7"/>
                  <a:pt x="19" y="6"/>
                </a:cubicBezTo>
                <a:cubicBezTo>
                  <a:pt x="19" y="6"/>
                  <a:pt x="19" y="5"/>
                  <a:pt x="20" y="5"/>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9" name="chenying0907 127"/>
          <p:cNvSpPr/>
          <p:nvPr/>
        </p:nvSpPr>
        <p:spPr bwMode="auto">
          <a:xfrm>
            <a:off x="7269163" y="4168775"/>
            <a:ext cx="196850" cy="352425"/>
          </a:xfrm>
          <a:custGeom>
            <a:gdLst>
              <a:gd name="T0" fmla="*/ 10 w 10"/>
              <a:gd name="T1" fmla="*/ 0 h 18"/>
              <a:gd name="T2" fmla="*/ 5 w 10"/>
              <a:gd name="T3" fmla="*/ 12 h 18"/>
              <a:gd name="T4" fmla="*/ 0 w 10"/>
              <a:gd name="T5" fmla="*/ 18 h 18"/>
              <a:gd name="T6" fmla="*/ 3 w 10"/>
              <a:gd name="T7" fmla="*/ 10 h 18"/>
              <a:gd name="T8" fmla="*/ 2 w 10"/>
              <a:gd name="T9" fmla="*/ 10 h 18"/>
              <a:gd name="T10" fmla="*/ 0 w 10"/>
              <a:gd name="T11" fmla="*/ 11 h 18"/>
              <a:gd name="T12" fmla="*/ 0 w 10"/>
              <a:gd name="T13" fmla="*/ 11 h 18"/>
              <a:gd name="T14" fmla="*/ 2 w 10"/>
              <a:gd name="T15" fmla="*/ 8 h 18"/>
              <a:gd name="T16" fmla="*/ 3 w 10"/>
              <a:gd name="T17" fmla="*/ 5 h 18"/>
              <a:gd name="T18" fmla="*/ 3 w 10"/>
              <a:gd name="T19" fmla="*/ 3 h 18"/>
              <a:gd name="T20" fmla="*/ 7 w 10"/>
              <a:gd name="T21" fmla="*/ 2 h 18"/>
              <a:gd name="T22" fmla="*/ 10 w 10"/>
              <a:gd name="T23" fmla="*/ 0 h 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18">
                <a:moveTo>
                  <a:pt x="10" y="0"/>
                </a:moveTo>
                <a:cubicBezTo>
                  <a:pt x="9" y="3"/>
                  <a:pt x="7" y="9"/>
                  <a:pt x="5" y="12"/>
                </a:cubicBezTo>
                <a:cubicBezTo>
                  <a:pt x="4" y="14"/>
                  <a:pt x="3" y="17"/>
                  <a:pt x="0" y="18"/>
                </a:cubicBezTo>
                <a:cubicBezTo>
                  <a:pt x="2" y="16"/>
                  <a:pt x="3" y="13"/>
                  <a:pt x="3" y="10"/>
                </a:cubicBezTo>
                <a:cubicBezTo>
                  <a:pt x="2" y="10"/>
                  <a:pt x="2" y="9"/>
                  <a:pt x="2" y="10"/>
                </a:cubicBezTo>
                <a:cubicBezTo>
                  <a:pt x="1" y="10"/>
                  <a:pt x="1" y="10"/>
                  <a:pt x="0" y="11"/>
                </a:cubicBezTo>
                <a:cubicBezTo>
                  <a:pt x="0" y="11"/>
                  <a:pt x="0" y="11"/>
                  <a:pt x="0" y="11"/>
                </a:cubicBezTo>
                <a:cubicBezTo>
                  <a:pt x="1" y="10"/>
                  <a:pt x="1" y="9"/>
                  <a:pt x="2" y="8"/>
                </a:cubicBezTo>
                <a:cubicBezTo>
                  <a:pt x="3" y="7"/>
                  <a:pt x="3" y="6"/>
                  <a:pt x="3" y="5"/>
                </a:cubicBezTo>
                <a:cubicBezTo>
                  <a:pt x="4" y="4"/>
                  <a:pt x="4" y="3"/>
                  <a:pt x="3" y="3"/>
                </a:cubicBezTo>
                <a:cubicBezTo>
                  <a:pt x="5" y="4"/>
                  <a:pt x="6" y="3"/>
                  <a:pt x="7" y="2"/>
                </a:cubicBezTo>
                <a:cubicBezTo>
                  <a:pt x="8" y="2"/>
                  <a:pt x="9" y="1"/>
                  <a:pt x="10" y="0"/>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0" name="chenying0907 128"/>
          <p:cNvSpPr/>
          <p:nvPr/>
        </p:nvSpPr>
        <p:spPr bwMode="auto">
          <a:xfrm>
            <a:off x="7485063" y="4286250"/>
            <a:ext cx="592138" cy="333375"/>
          </a:xfrm>
          <a:custGeom>
            <a:gdLst>
              <a:gd name="T0" fmla="*/ 29 w 30"/>
              <a:gd name="T1" fmla="*/ 6 h 17"/>
              <a:gd name="T2" fmla="*/ 29 w 30"/>
              <a:gd name="T3" fmla="*/ 2 h 17"/>
              <a:gd name="T4" fmla="*/ 23 w 30"/>
              <a:gd name="T5" fmla="*/ 0 h 17"/>
              <a:gd name="T6" fmla="*/ 10 w 30"/>
              <a:gd name="T7" fmla="*/ 3 h 17"/>
              <a:gd name="T8" fmla="*/ 4 w 30"/>
              <a:gd name="T9" fmla="*/ 8 h 17"/>
              <a:gd name="T10" fmla="*/ 0 w 30"/>
              <a:gd name="T11" fmla="*/ 13 h 17"/>
              <a:gd name="T12" fmla="*/ 1 w 30"/>
              <a:gd name="T13" fmla="*/ 17 h 17"/>
              <a:gd name="T14" fmla="*/ 12 w 30"/>
              <a:gd name="T15" fmla="*/ 6 h 17"/>
              <a:gd name="T16" fmla="*/ 21 w 30"/>
              <a:gd name="T17" fmla="*/ 4 h 17"/>
              <a:gd name="T18" fmla="*/ 29 w 30"/>
              <a:gd name="T19" fmla="*/ 6 h 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7">
                <a:moveTo>
                  <a:pt x="29" y="6"/>
                </a:moveTo>
                <a:cubicBezTo>
                  <a:pt x="29" y="5"/>
                  <a:pt x="30" y="3"/>
                  <a:pt x="29" y="2"/>
                </a:cubicBezTo>
                <a:cubicBezTo>
                  <a:pt x="28" y="1"/>
                  <a:pt x="24" y="0"/>
                  <a:pt x="23" y="0"/>
                </a:cubicBezTo>
                <a:cubicBezTo>
                  <a:pt x="20" y="0"/>
                  <a:pt x="14" y="0"/>
                  <a:pt x="10" y="3"/>
                </a:cubicBezTo>
                <a:cubicBezTo>
                  <a:pt x="7" y="4"/>
                  <a:pt x="5" y="5"/>
                  <a:pt x="4" y="8"/>
                </a:cubicBezTo>
                <a:cubicBezTo>
                  <a:pt x="3" y="9"/>
                  <a:pt x="2" y="11"/>
                  <a:pt x="0" y="13"/>
                </a:cubicBezTo>
                <a:cubicBezTo>
                  <a:pt x="0" y="13"/>
                  <a:pt x="0" y="16"/>
                  <a:pt x="1" y="17"/>
                </a:cubicBezTo>
                <a:cubicBezTo>
                  <a:pt x="4" y="13"/>
                  <a:pt x="7" y="8"/>
                  <a:pt x="12" y="6"/>
                </a:cubicBezTo>
                <a:cubicBezTo>
                  <a:pt x="15" y="5"/>
                  <a:pt x="18" y="4"/>
                  <a:pt x="21" y="4"/>
                </a:cubicBezTo>
                <a:cubicBezTo>
                  <a:pt x="23" y="5"/>
                  <a:pt x="29" y="6"/>
                  <a:pt x="29" y="6"/>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1" name="chenying0907 129"/>
          <p:cNvSpPr/>
          <p:nvPr/>
        </p:nvSpPr>
        <p:spPr bwMode="auto">
          <a:xfrm>
            <a:off x="7505700" y="4462463"/>
            <a:ext cx="531813" cy="215900"/>
          </a:xfrm>
          <a:custGeom>
            <a:gdLst>
              <a:gd name="T0" fmla="*/ 27 w 27"/>
              <a:gd name="T1" fmla="*/ 0 h 11"/>
              <a:gd name="T2" fmla="*/ 16 w 27"/>
              <a:gd name="T3" fmla="*/ 9 h 11"/>
              <a:gd name="T4" fmla="*/ 8 w 27"/>
              <a:gd name="T5" fmla="*/ 11 h 11"/>
              <a:gd name="T6" fmla="*/ 4 w 27"/>
              <a:gd name="T7" fmla="*/ 11 h 11"/>
              <a:gd name="T8" fmla="*/ 2 w 27"/>
              <a:gd name="T9" fmla="*/ 10 h 11"/>
              <a:gd name="T10" fmla="*/ 0 w 27"/>
              <a:gd name="T11" fmla="*/ 10 h 11"/>
              <a:gd name="T12" fmla="*/ 1 w 27"/>
              <a:gd name="T13" fmla="*/ 9 h 11"/>
              <a:gd name="T14" fmla="*/ 3 w 27"/>
              <a:gd name="T15" fmla="*/ 9 h 11"/>
              <a:gd name="T16" fmla="*/ 5 w 27"/>
              <a:gd name="T17" fmla="*/ 9 h 11"/>
              <a:gd name="T18" fmla="*/ 24 w 27"/>
              <a:gd name="T19" fmla="*/ 2 h 11"/>
              <a:gd name="T20" fmla="*/ 27 w 27"/>
              <a:gd name="T21"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1">
                <a:moveTo>
                  <a:pt x="27" y="0"/>
                </a:moveTo>
                <a:cubicBezTo>
                  <a:pt x="26" y="3"/>
                  <a:pt x="19" y="8"/>
                  <a:pt x="16" y="9"/>
                </a:cubicBezTo>
                <a:cubicBezTo>
                  <a:pt x="13" y="10"/>
                  <a:pt x="11" y="10"/>
                  <a:pt x="8" y="11"/>
                </a:cubicBezTo>
                <a:cubicBezTo>
                  <a:pt x="7" y="11"/>
                  <a:pt x="5" y="11"/>
                  <a:pt x="4" y="11"/>
                </a:cubicBezTo>
                <a:cubicBezTo>
                  <a:pt x="3" y="11"/>
                  <a:pt x="3" y="10"/>
                  <a:pt x="2" y="10"/>
                </a:cubicBezTo>
                <a:cubicBezTo>
                  <a:pt x="2" y="10"/>
                  <a:pt x="1" y="10"/>
                  <a:pt x="0" y="10"/>
                </a:cubicBezTo>
                <a:cubicBezTo>
                  <a:pt x="1" y="9"/>
                  <a:pt x="1" y="9"/>
                  <a:pt x="1" y="9"/>
                </a:cubicBezTo>
                <a:cubicBezTo>
                  <a:pt x="2" y="9"/>
                  <a:pt x="3" y="9"/>
                  <a:pt x="3" y="9"/>
                </a:cubicBezTo>
                <a:cubicBezTo>
                  <a:pt x="4" y="9"/>
                  <a:pt x="5" y="9"/>
                  <a:pt x="5" y="9"/>
                </a:cubicBezTo>
                <a:cubicBezTo>
                  <a:pt x="16" y="9"/>
                  <a:pt x="20" y="6"/>
                  <a:pt x="24" y="2"/>
                </a:cubicBezTo>
                <a:lnTo>
                  <a:pt x="27" y="0"/>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2" name="chenying0907 130"/>
          <p:cNvSpPr/>
          <p:nvPr/>
        </p:nvSpPr>
        <p:spPr bwMode="auto">
          <a:xfrm>
            <a:off x="7723188" y="4424363"/>
            <a:ext cx="117475" cy="96838"/>
          </a:xfrm>
          <a:custGeom>
            <a:gdLst>
              <a:gd name="T0" fmla="*/ 6 w 6"/>
              <a:gd name="T1" fmla="*/ 0 h 5"/>
              <a:gd name="T2" fmla="*/ 0 w 6"/>
              <a:gd name="T3" fmla="*/ 1 h 5"/>
              <a:gd name="T4" fmla="*/ 1 w 6"/>
              <a:gd name="T5" fmla="*/ 2 h 5"/>
              <a:gd name="T6" fmla="*/ 4 w 6"/>
              <a:gd name="T7" fmla="*/ 4 h 5"/>
              <a:gd name="T8" fmla="*/ 6 w 6"/>
              <a:gd name="T9" fmla="*/ 2 h 5"/>
              <a:gd name="T10" fmla="*/ 6 w 6"/>
              <a:gd name="T11" fmla="*/ 0 h 5"/>
            </a:gdLst>
            <a:cxnLst>
              <a:cxn ang="0">
                <a:pos x="T0" y="T1"/>
              </a:cxn>
              <a:cxn ang="0">
                <a:pos x="T2" y="T3"/>
              </a:cxn>
              <a:cxn ang="0">
                <a:pos x="T4" y="T5"/>
              </a:cxn>
              <a:cxn ang="0">
                <a:pos x="T6" y="T7"/>
              </a:cxn>
              <a:cxn ang="0">
                <a:pos x="T8" y="T9"/>
              </a:cxn>
              <a:cxn ang="0">
                <a:pos x="T10" y="T11"/>
              </a:cxn>
            </a:cxnLst>
            <a:rect l="0" t="0" r="r" b="b"/>
            <a:pathLst>
              <a:path w="6" h="5">
                <a:moveTo>
                  <a:pt x="6" y="0"/>
                </a:moveTo>
                <a:cubicBezTo>
                  <a:pt x="4" y="0"/>
                  <a:pt x="2" y="0"/>
                  <a:pt x="0" y="1"/>
                </a:cubicBezTo>
                <a:cubicBezTo>
                  <a:pt x="0" y="1"/>
                  <a:pt x="1" y="2"/>
                  <a:pt x="1" y="2"/>
                </a:cubicBezTo>
                <a:cubicBezTo>
                  <a:pt x="1" y="4"/>
                  <a:pt x="2" y="5"/>
                  <a:pt x="4" y="4"/>
                </a:cubicBezTo>
                <a:cubicBezTo>
                  <a:pt x="5" y="4"/>
                  <a:pt x="6" y="3"/>
                  <a:pt x="6" y="2"/>
                </a:cubicBezTo>
                <a:cubicBezTo>
                  <a:pt x="6" y="1"/>
                  <a:pt x="6" y="0"/>
                  <a:pt x="6" y="0"/>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3" name="chenying0907 131"/>
          <p:cNvSpPr/>
          <p:nvPr/>
        </p:nvSpPr>
        <p:spPr bwMode="auto">
          <a:xfrm>
            <a:off x="7821613" y="3933825"/>
            <a:ext cx="512763" cy="254000"/>
          </a:xfrm>
          <a:custGeom>
            <a:gdLst>
              <a:gd name="T0" fmla="*/ 26 w 26"/>
              <a:gd name="T1" fmla="*/ 4 h 13"/>
              <a:gd name="T2" fmla="*/ 24 w 26"/>
              <a:gd name="T3" fmla="*/ 6 h 13"/>
              <a:gd name="T4" fmla="*/ 20 w 26"/>
              <a:gd name="T5" fmla="*/ 7 h 13"/>
              <a:gd name="T6" fmla="*/ 20 w 26"/>
              <a:gd name="T7" fmla="*/ 7 h 13"/>
              <a:gd name="T8" fmla="*/ 23 w 26"/>
              <a:gd name="T9" fmla="*/ 12 h 13"/>
              <a:gd name="T10" fmla="*/ 11 w 26"/>
              <a:gd name="T11" fmla="*/ 10 h 13"/>
              <a:gd name="T12" fmla="*/ 5 w 26"/>
              <a:gd name="T13" fmla="*/ 7 h 13"/>
              <a:gd name="T14" fmla="*/ 5 w 26"/>
              <a:gd name="T15" fmla="*/ 7 h 13"/>
              <a:gd name="T16" fmla="*/ 3 w 26"/>
              <a:gd name="T17" fmla="*/ 5 h 13"/>
              <a:gd name="T18" fmla="*/ 0 w 26"/>
              <a:gd name="T19" fmla="*/ 1 h 13"/>
              <a:gd name="T20" fmla="*/ 3 w 26"/>
              <a:gd name="T21" fmla="*/ 0 h 13"/>
              <a:gd name="T22" fmla="*/ 5 w 26"/>
              <a:gd name="T23" fmla="*/ 1 h 13"/>
              <a:gd name="T24" fmla="*/ 12 w 26"/>
              <a:gd name="T25" fmla="*/ 3 h 13"/>
              <a:gd name="T26" fmla="*/ 20 w 26"/>
              <a:gd name="T27" fmla="*/ 5 h 13"/>
              <a:gd name="T28" fmla="*/ 26 w 26"/>
              <a:gd name="T29" fmla="*/ 4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13">
                <a:moveTo>
                  <a:pt x="26" y="4"/>
                </a:moveTo>
                <a:cubicBezTo>
                  <a:pt x="26" y="5"/>
                  <a:pt x="25" y="6"/>
                  <a:pt x="24" y="6"/>
                </a:cubicBezTo>
                <a:cubicBezTo>
                  <a:pt x="23" y="7"/>
                  <a:pt x="21" y="7"/>
                  <a:pt x="20" y="7"/>
                </a:cubicBezTo>
                <a:cubicBezTo>
                  <a:pt x="20" y="7"/>
                  <a:pt x="20" y="7"/>
                  <a:pt x="20" y="7"/>
                </a:cubicBezTo>
                <a:cubicBezTo>
                  <a:pt x="20" y="9"/>
                  <a:pt x="21" y="11"/>
                  <a:pt x="23" y="12"/>
                </a:cubicBezTo>
                <a:cubicBezTo>
                  <a:pt x="19" y="13"/>
                  <a:pt x="15" y="12"/>
                  <a:pt x="11" y="10"/>
                </a:cubicBezTo>
                <a:cubicBezTo>
                  <a:pt x="10" y="9"/>
                  <a:pt x="7" y="9"/>
                  <a:pt x="5" y="7"/>
                </a:cubicBezTo>
                <a:cubicBezTo>
                  <a:pt x="5" y="7"/>
                  <a:pt x="5" y="7"/>
                  <a:pt x="5" y="7"/>
                </a:cubicBezTo>
                <a:cubicBezTo>
                  <a:pt x="5" y="6"/>
                  <a:pt x="4" y="6"/>
                  <a:pt x="3" y="5"/>
                </a:cubicBezTo>
                <a:cubicBezTo>
                  <a:pt x="2" y="3"/>
                  <a:pt x="1" y="2"/>
                  <a:pt x="0" y="1"/>
                </a:cubicBezTo>
                <a:cubicBezTo>
                  <a:pt x="1" y="1"/>
                  <a:pt x="2" y="1"/>
                  <a:pt x="3" y="0"/>
                </a:cubicBezTo>
                <a:cubicBezTo>
                  <a:pt x="3" y="1"/>
                  <a:pt x="5" y="1"/>
                  <a:pt x="5" y="1"/>
                </a:cubicBezTo>
                <a:cubicBezTo>
                  <a:pt x="7" y="2"/>
                  <a:pt x="10" y="3"/>
                  <a:pt x="12" y="3"/>
                </a:cubicBezTo>
                <a:cubicBezTo>
                  <a:pt x="15" y="4"/>
                  <a:pt x="17" y="5"/>
                  <a:pt x="20" y="5"/>
                </a:cubicBezTo>
                <a:cubicBezTo>
                  <a:pt x="22" y="5"/>
                  <a:pt x="24" y="5"/>
                  <a:pt x="26" y="4"/>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4" name="chenying0907 132"/>
          <p:cNvSpPr/>
          <p:nvPr/>
        </p:nvSpPr>
        <p:spPr bwMode="auto">
          <a:xfrm>
            <a:off x="7604125" y="3443288"/>
            <a:ext cx="374650" cy="490538"/>
          </a:xfrm>
          <a:custGeom>
            <a:gdLst>
              <a:gd name="T0" fmla="*/ 19 w 19"/>
              <a:gd name="T1" fmla="*/ 18 h 25"/>
              <a:gd name="T2" fmla="*/ 11 w 19"/>
              <a:gd name="T3" fmla="*/ 24 h 25"/>
              <a:gd name="T4" fmla="*/ 8 w 19"/>
              <a:gd name="T5" fmla="*/ 23 h 25"/>
              <a:gd name="T6" fmla="*/ 5 w 19"/>
              <a:gd name="T7" fmla="*/ 21 h 25"/>
              <a:gd name="T8" fmla="*/ 3 w 19"/>
              <a:gd name="T9" fmla="*/ 20 h 25"/>
              <a:gd name="T10" fmla="*/ 0 w 19"/>
              <a:gd name="T11" fmla="*/ 13 h 25"/>
              <a:gd name="T12" fmla="*/ 0 w 19"/>
              <a:gd name="T13" fmla="*/ 12 h 25"/>
              <a:gd name="T14" fmla="*/ 1 w 19"/>
              <a:gd name="T15" fmla="*/ 11 h 25"/>
              <a:gd name="T16" fmla="*/ 3 w 19"/>
              <a:gd name="T17" fmla="*/ 10 h 25"/>
              <a:gd name="T18" fmla="*/ 6 w 19"/>
              <a:gd name="T19" fmla="*/ 8 h 25"/>
              <a:gd name="T20" fmla="*/ 9 w 19"/>
              <a:gd name="T21" fmla="*/ 3 h 25"/>
              <a:gd name="T22" fmla="*/ 9 w 19"/>
              <a:gd name="T23" fmla="*/ 0 h 25"/>
              <a:gd name="T24" fmla="*/ 11 w 19"/>
              <a:gd name="T25" fmla="*/ 4 h 25"/>
              <a:gd name="T26" fmla="*/ 12 w 19"/>
              <a:gd name="T27" fmla="*/ 7 h 25"/>
              <a:gd name="T28" fmla="*/ 12 w 19"/>
              <a:gd name="T29" fmla="*/ 8 h 25"/>
              <a:gd name="T30" fmla="*/ 14 w 19"/>
              <a:gd name="T31" fmla="*/ 8 h 25"/>
              <a:gd name="T32" fmla="*/ 14 w 19"/>
              <a:gd name="T33" fmla="*/ 9 h 25"/>
              <a:gd name="T34" fmla="*/ 15 w 19"/>
              <a:gd name="T35" fmla="*/ 9 h 25"/>
              <a:gd name="T36" fmla="*/ 19 w 19"/>
              <a:gd name="T37" fmla="*/ 18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25">
                <a:moveTo>
                  <a:pt x="19" y="18"/>
                </a:moveTo>
                <a:cubicBezTo>
                  <a:pt x="18" y="21"/>
                  <a:pt x="14" y="24"/>
                  <a:pt x="11" y="24"/>
                </a:cubicBezTo>
                <a:cubicBezTo>
                  <a:pt x="10" y="25"/>
                  <a:pt x="9" y="24"/>
                  <a:pt x="8" y="23"/>
                </a:cubicBezTo>
                <a:cubicBezTo>
                  <a:pt x="7" y="22"/>
                  <a:pt x="6" y="21"/>
                  <a:pt x="5" y="21"/>
                </a:cubicBezTo>
                <a:cubicBezTo>
                  <a:pt x="4" y="20"/>
                  <a:pt x="4" y="20"/>
                  <a:pt x="3" y="20"/>
                </a:cubicBezTo>
                <a:cubicBezTo>
                  <a:pt x="4" y="17"/>
                  <a:pt x="2" y="14"/>
                  <a:pt x="0" y="13"/>
                </a:cubicBezTo>
                <a:cubicBezTo>
                  <a:pt x="0" y="13"/>
                  <a:pt x="0" y="12"/>
                  <a:pt x="0" y="12"/>
                </a:cubicBezTo>
                <a:cubicBezTo>
                  <a:pt x="0" y="12"/>
                  <a:pt x="0" y="12"/>
                  <a:pt x="1" y="11"/>
                </a:cubicBezTo>
                <a:cubicBezTo>
                  <a:pt x="1" y="11"/>
                  <a:pt x="2" y="10"/>
                  <a:pt x="3" y="10"/>
                </a:cubicBezTo>
                <a:cubicBezTo>
                  <a:pt x="4" y="9"/>
                  <a:pt x="5" y="9"/>
                  <a:pt x="6" y="8"/>
                </a:cubicBezTo>
                <a:cubicBezTo>
                  <a:pt x="7" y="6"/>
                  <a:pt x="8" y="5"/>
                  <a:pt x="9" y="3"/>
                </a:cubicBezTo>
                <a:cubicBezTo>
                  <a:pt x="9" y="2"/>
                  <a:pt x="10" y="1"/>
                  <a:pt x="9" y="0"/>
                </a:cubicBezTo>
                <a:cubicBezTo>
                  <a:pt x="10" y="1"/>
                  <a:pt x="11" y="2"/>
                  <a:pt x="11" y="4"/>
                </a:cubicBezTo>
                <a:cubicBezTo>
                  <a:pt x="12" y="5"/>
                  <a:pt x="12" y="6"/>
                  <a:pt x="12" y="7"/>
                </a:cubicBezTo>
                <a:cubicBezTo>
                  <a:pt x="12" y="7"/>
                  <a:pt x="12" y="8"/>
                  <a:pt x="12" y="8"/>
                </a:cubicBezTo>
                <a:cubicBezTo>
                  <a:pt x="13" y="8"/>
                  <a:pt x="13" y="7"/>
                  <a:pt x="14" y="8"/>
                </a:cubicBezTo>
                <a:cubicBezTo>
                  <a:pt x="14" y="8"/>
                  <a:pt x="14" y="9"/>
                  <a:pt x="14" y="9"/>
                </a:cubicBezTo>
                <a:cubicBezTo>
                  <a:pt x="14" y="9"/>
                  <a:pt x="15" y="9"/>
                  <a:pt x="15" y="9"/>
                </a:cubicBezTo>
                <a:cubicBezTo>
                  <a:pt x="19" y="9"/>
                  <a:pt x="19" y="15"/>
                  <a:pt x="19" y="18"/>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5" name="chenying0907 133"/>
          <p:cNvSpPr>
            <a:spLocks noEditPoints="1"/>
          </p:cNvSpPr>
          <p:nvPr/>
        </p:nvSpPr>
        <p:spPr bwMode="auto">
          <a:xfrm>
            <a:off x="8598879" y="662263"/>
            <a:ext cx="1243013" cy="1196975"/>
          </a:xfrm>
          <a:custGeom>
            <a:gdLst>
              <a:gd name="T0" fmla="*/ 51 w 63"/>
              <a:gd name="T1" fmla="*/ 18 h 61"/>
              <a:gd name="T2" fmla="*/ 16 w 63"/>
              <a:gd name="T3" fmla="*/ 16 h 61"/>
              <a:gd name="T4" fmla="*/ 44 w 63"/>
              <a:gd name="T5" fmla="*/ 2 h 61"/>
              <a:gd name="T6" fmla="*/ 46 w 63"/>
              <a:gd name="T7" fmla="*/ 16 h 61"/>
              <a:gd name="T8" fmla="*/ 38 w 63"/>
              <a:gd name="T9" fmla="*/ 6 h 61"/>
              <a:gd name="T10" fmla="*/ 54 w 63"/>
              <a:gd name="T11" fmla="*/ 29 h 61"/>
              <a:gd name="T12" fmla="*/ 37 w 63"/>
              <a:gd name="T13" fmla="*/ 47 h 61"/>
              <a:gd name="T14" fmla="*/ 47 w 63"/>
              <a:gd name="T15" fmla="*/ 22 h 61"/>
              <a:gd name="T16" fmla="*/ 25 w 63"/>
              <a:gd name="T17" fmla="*/ 40 h 61"/>
              <a:gd name="T18" fmla="*/ 41 w 63"/>
              <a:gd name="T19" fmla="*/ 11 h 61"/>
              <a:gd name="T20" fmla="*/ 61 w 63"/>
              <a:gd name="T21" fmla="*/ 39 h 61"/>
              <a:gd name="T22" fmla="*/ 10 w 63"/>
              <a:gd name="T23" fmla="*/ 26 h 61"/>
              <a:gd name="T24" fmla="*/ 36 w 63"/>
              <a:gd name="T25" fmla="*/ 14 h 61"/>
              <a:gd name="T26" fmla="*/ 21 w 63"/>
              <a:gd name="T27" fmla="*/ 20 h 61"/>
              <a:gd name="T28" fmla="*/ 30 w 63"/>
              <a:gd name="T29" fmla="*/ 7 h 61"/>
              <a:gd name="T30" fmla="*/ 27 w 63"/>
              <a:gd name="T31" fmla="*/ 19 h 61"/>
              <a:gd name="T32" fmla="*/ 44 w 63"/>
              <a:gd name="T33" fmla="*/ 31 h 61"/>
              <a:gd name="T34" fmla="*/ 36 w 63"/>
              <a:gd name="T35" fmla="*/ 22 h 61"/>
              <a:gd name="T36" fmla="*/ 42 w 63"/>
              <a:gd name="T37" fmla="*/ 45 h 61"/>
              <a:gd name="T38" fmla="*/ 35 w 63"/>
              <a:gd name="T39" fmla="*/ 31 h 61"/>
              <a:gd name="T40" fmla="*/ 46 w 63"/>
              <a:gd name="T41" fmla="*/ 33 h 61"/>
              <a:gd name="T42" fmla="*/ 32 w 63"/>
              <a:gd name="T43" fmla="*/ 36 h 61"/>
              <a:gd name="T44" fmla="*/ 48 w 63"/>
              <a:gd name="T45" fmla="*/ 27 h 61"/>
              <a:gd name="T46" fmla="*/ 38 w 63"/>
              <a:gd name="T47" fmla="*/ 23 h 61"/>
              <a:gd name="T48" fmla="*/ 57 w 63"/>
              <a:gd name="T49" fmla="*/ 23 h 61"/>
              <a:gd name="T50" fmla="*/ 42 w 63"/>
              <a:gd name="T51" fmla="*/ 40 h 61"/>
              <a:gd name="T52" fmla="*/ 34 w 63"/>
              <a:gd name="T53" fmla="*/ 21 h 61"/>
              <a:gd name="T54" fmla="*/ 54 w 63"/>
              <a:gd name="T55" fmla="*/ 33 h 61"/>
              <a:gd name="T56" fmla="*/ 14 w 63"/>
              <a:gd name="T57" fmla="*/ 11 h 61"/>
              <a:gd name="T58" fmla="*/ 29 w 63"/>
              <a:gd name="T59" fmla="*/ 24 h 61"/>
              <a:gd name="T60" fmla="*/ 28 w 63"/>
              <a:gd name="T61" fmla="*/ 26 h 61"/>
              <a:gd name="T62" fmla="*/ 24 w 63"/>
              <a:gd name="T63" fmla="*/ 10 h 61"/>
              <a:gd name="T64" fmla="*/ 30 w 63"/>
              <a:gd name="T65" fmla="*/ 31 h 61"/>
              <a:gd name="T66" fmla="*/ 21 w 63"/>
              <a:gd name="T67" fmla="*/ 57 h 61"/>
              <a:gd name="T68" fmla="*/ 15 w 63"/>
              <a:gd name="T69" fmla="*/ 42 h 61"/>
              <a:gd name="T70" fmla="*/ 38 w 63"/>
              <a:gd name="T71" fmla="*/ 28 h 61"/>
              <a:gd name="T72" fmla="*/ 21 w 63"/>
              <a:gd name="T73" fmla="*/ 40 h 61"/>
              <a:gd name="T74" fmla="*/ 5 w 63"/>
              <a:gd name="T75" fmla="*/ 45 h 61"/>
              <a:gd name="T76" fmla="*/ 21 w 63"/>
              <a:gd name="T77" fmla="*/ 24 h 61"/>
              <a:gd name="T78" fmla="*/ 38 w 63"/>
              <a:gd name="T79" fmla="*/ 56 h 61"/>
              <a:gd name="T80" fmla="*/ 44 w 63"/>
              <a:gd name="T81" fmla="*/ 34 h 61"/>
              <a:gd name="T82" fmla="*/ 26 w 63"/>
              <a:gd name="T83" fmla="*/ 11 h 61"/>
              <a:gd name="T84" fmla="*/ 1 w 63"/>
              <a:gd name="T85" fmla="*/ 22 h 61"/>
              <a:gd name="T86" fmla="*/ 13 w 63"/>
              <a:gd name="T87" fmla="*/ 22 h 61"/>
              <a:gd name="T88" fmla="*/ 54 w 63"/>
              <a:gd name="T89" fmla="*/ 40 h 61"/>
              <a:gd name="T90" fmla="*/ 27 w 63"/>
              <a:gd name="T91" fmla="*/ 51 h 61"/>
              <a:gd name="T92" fmla="*/ 23 w 63"/>
              <a:gd name="T93" fmla="*/ 36 h 61"/>
              <a:gd name="T94" fmla="*/ 30 w 63"/>
              <a:gd name="T95" fmla="*/ 51 h 61"/>
              <a:gd name="T96" fmla="*/ 10 w 63"/>
              <a:gd name="T97" fmla="*/ 32 h 61"/>
              <a:gd name="T98" fmla="*/ 11 w 63"/>
              <a:gd name="T99" fmla="*/ 35 h 61"/>
              <a:gd name="T100" fmla="*/ 12 w 63"/>
              <a:gd name="T101" fmla="*/ 17 h 61"/>
              <a:gd name="T102" fmla="*/ 42 w 63"/>
              <a:gd name="T103" fmla="*/ 50 h 61"/>
              <a:gd name="T104" fmla="*/ 45 w 63"/>
              <a:gd name="T105" fmla="*/ 10 h 61"/>
              <a:gd name="T106" fmla="*/ 49 w 63"/>
              <a:gd name="T107" fmla="*/ 45 h 61"/>
              <a:gd name="T108" fmla="*/ 20 w 63"/>
              <a:gd name="T109" fmla="*/ 34 h 61"/>
              <a:gd name="T110" fmla="*/ 25 w 63"/>
              <a:gd name="T111" fmla="*/ 49 h 61"/>
              <a:gd name="T112" fmla="*/ 19 w 63"/>
              <a:gd name="T113" fmla="*/ 53 h 61"/>
              <a:gd name="T114" fmla="*/ 52 w 63"/>
              <a:gd name="T115" fmla="*/ 59 h 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2" h="61">
                <a:moveTo>
                  <a:pt x="51" y="18"/>
                </a:moveTo>
                <a:cubicBezTo>
                  <a:pt x="50" y="18"/>
                  <a:pt x="50" y="18"/>
                  <a:pt x="50" y="18"/>
                </a:cubicBezTo>
                <a:cubicBezTo>
                  <a:pt x="49" y="19"/>
                  <a:pt x="49" y="18"/>
                  <a:pt x="49" y="18"/>
                </a:cubicBezTo>
                <a:cubicBezTo>
                  <a:pt x="49" y="17"/>
                  <a:pt x="50" y="17"/>
                  <a:pt x="50" y="16"/>
                </a:cubicBezTo>
                <a:cubicBezTo>
                  <a:pt x="50" y="16"/>
                  <a:pt x="50" y="15"/>
                  <a:pt x="51" y="14"/>
                </a:cubicBezTo>
                <a:cubicBezTo>
                  <a:pt x="51" y="14"/>
                  <a:pt x="53" y="13"/>
                  <a:pt x="53" y="14"/>
                </a:cubicBezTo>
                <a:cubicBezTo>
                  <a:pt x="54" y="14"/>
                  <a:pt x="54" y="15"/>
                  <a:pt x="54" y="15"/>
                </a:cubicBezTo>
                <a:cubicBezTo>
                  <a:pt x="55" y="16"/>
                  <a:pt x="54" y="16"/>
                  <a:pt x="54" y="17"/>
                </a:cubicBezTo>
                <a:cubicBezTo>
                  <a:pt x="54" y="17"/>
                  <a:pt x="53" y="17"/>
                  <a:pt x="53" y="17"/>
                </a:cubicBezTo>
                <a:cubicBezTo>
                  <a:pt x="52" y="18"/>
                  <a:pt x="52" y="18"/>
                  <a:pt x="51" y="18"/>
                </a:cubicBezTo>
                <a:close/>
                <a:moveTo>
                  <a:pt x="16" y="16"/>
                </a:moveTo>
                <a:cubicBezTo>
                  <a:pt x="17" y="17"/>
                  <a:pt x="18" y="17"/>
                  <a:pt x="19" y="17"/>
                </a:cubicBezTo>
                <a:cubicBezTo>
                  <a:pt x="19" y="18"/>
                  <a:pt x="19" y="18"/>
                  <a:pt x="19" y="18"/>
                </a:cubicBezTo>
                <a:cubicBezTo>
                  <a:pt x="20" y="18"/>
                  <a:pt x="20" y="18"/>
                  <a:pt x="20" y="18"/>
                </a:cubicBezTo>
                <a:cubicBezTo>
                  <a:pt x="20" y="18"/>
                  <a:pt x="19" y="18"/>
                  <a:pt x="19" y="18"/>
                </a:cubicBezTo>
                <a:cubicBezTo>
                  <a:pt x="19" y="18"/>
                  <a:pt x="19" y="18"/>
                  <a:pt x="19" y="18"/>
                </a:cubicBezTo>
                <a:cubicBezTo>
                  <a:pt x="17" y="19"/>
                  <a:pt x="16" y="18"/>
                  <a:pt x="15" y="18"/>
                </a:cubicBezTo>
                <a:cubicBezTo>
                  <a:pt x="14" y="18"/>
                  <a:pt x="14" y="18"/>
                  <a:pt x="14" y="17"/>
                </a:cubicBezTo>
                <a:cubicBezTo>
                  <a:pt x="14" y="17"/>
                  <a:pt x="15" y="17"/>
                  <a:pt x="15" y="16"/>
                </a:cubicBezTo>
                <a:cubicBezTo>
                  <a:pt x="15" y="16"/>
                  <a:pt x="15" y="16"/>
                  <a:pt x="16" y="16"/>
                </a:cubicBezTo>
                <a:close/>
                <a:moveTo>
                  <a:pt x="44" y="2"/>
                </a:moveTo>
                <a:cubicBezTo>
                  <a:pt x="44" y="3"/>
                  <a:pt x="44" y="3"/>
                  <a:pt x="43" y="3"/>
                </a:cubicBezTo>
                <a:cubicBezTo>
                  <a:pt x="43" y="4"/>
                  <a:pt x="43" y="5"/>
                  <a:pt x="43" y="6"/>
                </a:cubicBezTo>
                <a:cubicBezTo>
                  <a:pt x="43" y="6"/>
                  <a:pt x="43" y="6"/>
                  <a:pt x="42" y="6"/>
                </a:cubicBezTo>
                <a:cubicBezTo>
                  <a:pt x="42" y="6"/>
                  <a:pt x="42" y="6"/>
                  <a:pt x="42" y="6"/>
                </a:cubicBezTo>
                <a:cubicBezTo>
                  <a:pt x="43" y="5"/>
                  <a:pt x="42" y="4"/>
                  <a:pt x="42" y="3"/>
                </a:cubicBezTo>
                <a:cubicBezTo>
                  <a:pt x="42" y="3"/>
                  <a:pt x="42" y="2"/>
                  <a:pt x="42" y="2"/>
                </a:cubicBezTo>
                <a:cubicBezTo>
                  <a:pt x="42" y="1"/>
                  <a:pt x="42" y="0"/>
                  <a:pt x="43" y="1"/>
                </a:cubicBezTo>
                <a:cubicBezTo>
                  <a:pt x="43" y="1"/>
                  <a:pt x="43" y="1"/>
                  <a:pt x="43" y="1"/>
                </a:cubicBezTo>
                <a:cubicBezTo>
                  <a:pt x="43" y="1"/>
                  <a:pt x="44" y="2"/>
                  <a:pt x="44" y="2"/>
                </a:cubicBezTo>
                <a:close/>
                <a:moveTo>
                  <a:pt x="50" y="11"/>
                </a:moveTo>
                <a:cubicBezTo>
                  <a:pt x="50" y="11"/>
                  <a:pt x="50" y="11"/>
                  <a:pt x="50" y="11"/>
                </a:cubicBezTo>
                <a:cubicBezTo>
                  <a:pt x="51" y="10"/>
                  <a:pt x="51" y="10"/>
                  <a:pt x="51" y="9"/>
                </a:cubicBezTo>
                <a:cubicBezTo>
                  <a:pt x="51" y="8"/>
                  <a:pt x="52" y="7"/>
                  <a:pt x="53" y="8"/>
                </a:cubicBezTo>
                <a:cubicBezTo>
                  <a:pt x="54" y="8"/>
                  <a:pt x="54" y="8"/>
                  <a:pt x="54" y="8"/>
                </a:cubicBezTo>
                <a:cubicBezTo>
                  <a:pt x="54" y="8"/>
                  <a:pt x="54" y="9"/>
                  <a:pt x="54" y="9"/>
                </a:cubicBezTo>
                <a:cubicBezTo>
                  <a:pt x="54" y="10"/>
                  <a:pt x="54" y="10"/>
                  <a:pt x="53" y="10"/>
                </a:cubicBezTo>
                <a:cubicBezTo>
                  <a:pt x="53" y="10"/>
                  <a:pt x="53" y="10"/>
                  <a:pt x="52" y="10"/>
                </a:cubicBezTo>
                <a:cubicBezTo>
                  <a:pt x="52" y="11"/>
                  <a:pt x="51" y="11"/>
                  <a:pt x="50" y="11"/>
                </a:cubicBezTo>
                <a:close/>
                <a:moveTo>
                  <a:pt x="46" y="16"/>
                </a:moveTo>
                <a:cubicBezTo>
                  <a:pt x="46" y="16"/>
                  <a:pt x="46" y="17"/>
                  <a:pt x="46" y="17"/>
                </a:cubicBezTo>
                <a:cubicBezTo>
                  <a:pt x="45" y="18"/>
                  <a:pt x="44" y="18"/>
                  <a:pt x="43" y="19"/>
                </a:cubicBezTo>
                <a:cubicBezTo>
                  <a:pt x="43" y="19"/>
                  <a:pt x="43" y="19"/>
                  <a:pt x="42" y="19"/>
                </a:cubicBezTo>
                <a:cubicBezTo>
                  <a:pt x="42" y="19"/>
                  <a:pt x="42" y="19"/>
                  <a:pt x="42" y="19"/>
                </a:cubicBezTo>
                <a:cubicBezTo>
                  <a:pt x="43" y="18"/>
                  <a:pt x="43" y="17"/>
                  <a:pt x="43" y="16"/>
                </a:cubicBezTo>
                <a:cubicBezTo>
                  <a:pt x="43" y="16"/>
                  <a:pt x="44" y="16"/>
                  <a:pt x="44" y="15"/>
                </a:cubicBezTo>
                <a:cubicBezTo>
                  <a:pt x="44" y="15"/>
                  <a:pt x="45" y="15"/>
                  <a:pt x="46" y="15"/>
                </a:cubicBezTo>
                <a:cubicBezTo>
                  <a:pt x="46" y="15"/>
                  <a:pt x="46" y="15"/>
                  <a:pt x="46" y="15"/>
                </a:cubicBezTo>
                <a:cubicBezTo>
                  <a:pt x="46" y="15"/>
                  <a:pt x="46" y="16"/>
                  <a:pt x="46" y="16"/>
                </a:cubicBezTo>
                <a:close/>
                <a:moveTo>
                  <a:pt x="38" y="6"/>
                </a:moveTo>
                <a:cubicBezTo>
                  <a:pt x="38" y="7"/>
                  <a:pt x="38" y="8"/>
                  <a:pt x="37" y="9"/>
                </a:cubicBezTo>
                <a:cubicBezTo>
                  <a:pt x="37" y="9"/>
                  <a:pt x="37" y="9"/>
                  <a:pt x="37" y="9"/>
                </a:cubicBezTo>
                <a:cubicBezTo>
                  <a:pt x="37" y="9"/>
                  <a:pt x="37" y="9"/>
                  <a:pt x="37" y="9"/>
                </a:cubicBezTo>
                <a:cubicBezTo>
                  <a:pt x="37" y="9"/>
                  <a:pt x="36" y="8"/>
                  <a:pt x="36" y="8"/>
                </a:cubicBezTo>
                <a:cubicBezTo>
                  <a:pt x="36" y="7"/>
                  <a:pt x="35" y="7"/>
                  <a:pt x="35" y="6"/>
                </a:cubicBezTo>
                <a:cubicBezTo>
                  <a:pt x="35" y="5"/>
                  <a:pt x="36" y="4"/>
                  <a:pt x="37" y="5"/>
                </a:cubicBezTo>
                <a:cubicBezTo>
                  <a:pt x="38" y="5"/>
                  <a:pt x="38" y="6"/>
                  <a:pt x="38" y="6"/>
                </a:cubicBezTo>
                <a:close/>
                <a:moveTo>
                  <a:pt x="56" y="29"/>
                </a:moveTo>
                <a:cubicBezTo>
                  <a:pt x="55" y="29"/>
                  <a:pt x="55" y="29"/>
                  <a:pt x="54" y="29"/>
                </a:cubicBezTo>
                <a:cubicBezTo>
                  <a:pt x="54" y="29"/>
                  <a:pt x="54" y="29"/>
                  <a:pt x="54" y="29"/>
                </a:cubicBezTo>
                <a:cubicBezTo>
                  <a:pt x="54" y="29"/>
                  <a:pt x="54" y="28"/>
                  <a:pt x="54" y="28"/>
                </a:cubicBezTo>
                <a:cubicBezTo>
                  <a:pt x="55" y="28"/>
                  <a:pt x="56" y="27"/>
                  <a:pt x="58" y="27"/>
                </a:cubicBezTo>
                <a:cubicBezTo>
                  <a:pt x="58" y="27"/>
                  <a:pt x="58" y="27"/>
                  <a:pt x="58" y="27"/>
                </a:cubicBezTo>
                <a:cubicBezTo>
                  <a:pt x="59" y="27"/>
                  <a:pt x="59" y="27"/>
                  <a:pt x="59" y="27"/>
                </a:cubicBezTo>
                <a:cubicBezTo>
                  <a:pt x="59" y="28"/>
                  <a:pt x="59" y="29"/>
                  <a:pt x="58" y="29"/>
                </a:cubicBezTo>
                <a:cubicBezTo>
                  <a:pt x="58" y="29"/>
                  <a:pt x="57" y="29"/>
                  <a:pt x="56" y="29"/>
                </a:cubicBezTo>
                <a:cubicBezTo>
                  <a:pt x="56" y="29"/>
                  <a:pt x="56" y="29"/>
                  <a:pt x="56" y="29"/>
                </a:cubicBezTo>
                <a:close/>
                <a:moveTo>
                  <a:pt x="36" y="44"/>
                </a:moveTo>
                <a:cubicBezTo>
                  <a:pt x="36" y="44"/>
                  <a:pt x="36" y="44"/>
                  <a:pt x="36" y="44"/>
                </a:cubicBezTo>
                <a:cubicBezTo>
                  <a:pt x="36" y="45"/>
                  <a:pt x="37" y="46"/>
                  <a:pt x="37" y="47"/>
                </a:cubicBezTo>
                <a:cubicBezTo>
                  <a:pt x="38" y="47"/>
                  <a:pt x="38" y="48"/>
                  <a:pt x="38" y="49"/>
                </a:cubicBezTo>
                <a:cubicBezTo>
                  <a:pt x="38" y="49"/>
                  <a:pt x="37" y="50"/>
                  <a:pt x="37" y="50"/>
                </a:cubicBezTo>
                <a:cubicBezTo>
                  <a:pt x="36" y="50"/>
                  <a:pt x="36" y="49"/>
                  <a:pt x="36" y="49"/>
                </a:cubicBezTo>
                <a:cubicBezTo>
                  <a:pt x="35" y="48"/>
                  <a:pt x="35" y="48"/>
                  <a:pt x="35" y="47"/>
                </a:cubicBezTo>
                <a:cubicBezTo>
                  <a:pt x="35" y="47"/>
                  <a:pt x="35" y="46"/>
                  <a:pt x="35" y="46"/>
                </a:cubicBezTo>
                <a:cubicBezTo>
                  <a:pt x="35" y="45"/>
                  <a:pt x="36" y="45"/>
                  <a:pt x="36" y="44"/>
                </a:cubicBezTo>
                <a:cubicBezTo>
                  <a:pt x="36" y="44"/>
                  <a:pt x="36" y="44"/>
                  <a:pt x="36" y="44"/>
                </a:cubicBezTo>
                <a:close/>
                <a:moveTo>
                  <a:pt x="47" y="20"/>
                </a:moveTo>
                <a:cubicBezTo>
                  <a:pt x="48" y="20"/>
                  <a:pt x="48" y="21"/>
                  <a:pt x="48" y="21"/>
                </a:cubicBezTo>
                <a:cubicBezTo>
                  <a:pt x="48" y="22"/>
                  <a:pt x="48" y="22"/>
                  <a:pt x="47" y="22"/>
                </a:cubicBezTo>
                <a:cubicBezTo>
                  <a:pt x="46" y="23"/>
                  <a:pt x="46" y="23"/>
                  <a:pt x="45" y="24"/>
                </a:cubicBezTo>
                <a:cubicBezTo>
                  <a:pt x="45" y="24"/>
                  <a:pt x="44" y="24"/>
                  <a:pt x="44" y="24"/>
                </a:cubicBezTo>
                <a:cubicBezTo>
                  <a:pt x="44" y="24"/>
                  <a:pt x="44" y="24"/>
                  <a:pt x="44" y="24"/>
                </a:cubicBezTo>
                <a:cubicBezTo>
                  <a:pt x="44" y="22"/>
                  <a:pt x="46" y="20"/>
                  <a:pt x="47" y="20"/>
                </a:cubicBezTo>
                <a:cubicBezTo>
                  <a:pt x="47" y="20"/>
                  <a:pt x="47" y="20"/>
                  <a:pt x="47" y="20"/>
                </a:cubicBezTo>
                <a:close/>
                <a:moveTo>
                  <a:pt x="28" y="37"/>
                </a:moveTo>
                <a:cubicBezTo>
                  <a:pt x="28" y="37"/>
                  <a:pt x="28" y="37"/>
                  <a:pt x="28" y="37"/>
                </a:cubicBezTo>
                <a:cubicBezTo>
                  <a:pt x="28" y="38"/>
                  <a:pt x="28" y="39"/>
                  <a:pt x="28" y="40"/>
                </a:cubicBezTo>
                <a:cubicBezTo>
                  <a:pt x="27" y="41"/>
                  <a:pt x="26" y="41"/>
                  <a:pt x="26" y="41"/>
                </a:cubicBezTo>
                <a:cubicBezTo>
                  <a:pt x="25" y="41"/>
                  <a:pt x="25" y="41"/>
                  <a:pt x="25" y="40"/>
                </a:cubicBezTo>
                <a:cubicBezTo>
                  <a:pt x="25" y="39"/>
                  <a:pt x="26" y="39"/>
                  <a:pt x="26" y="38"/>
                </a:cubicBezTo>
                <a:cubicBezTo>
                  <a:pt x="26" y="38"/>
                  <a:pt x="27" y="37"/>
                  <a:pt x="28" y="37"/>
                </a:cubicBezTo>
                <a:close/>
                <a:moveTo>
                  <a:pt x="41" y="12"/>
                </a:moveTo>
                <a:cubicBezTo>
                  <a:pt x="41" y="14"/>
                  <a:pt x="40" y="15"/>
                  <a:pt x="40" y="16"/>
                </a:cubicBezTo>
                <a:cubicBezTo>
                  <a:pt x="40" y="16"/>
                  <a:pt x="39" y="16"/>
                  <a:pt x="39" y="16"/>
                </a:cubicBezTo>
                <a:cubicBezTo>
                  <a:pt x="39" y="16"/>
                  <a:pt x="39" y="17"/>
                  <a:pt x="39" y="17"/>
                </a:cubicBezTo>
                <a:cubicBezTo>
                  <a:pt x="39" y="16"/>
                  <a:pt x="39" y="16"/>
                  <a:pt x="39" y="16"/>
                </a:cubicBezTo>
                <a:cubicBezTo>
                  <a:pt x="39" y="15"/>
                  <a:pt x="39" y="13"/>
                  <a:pt x="39" y="12"/>
                </a:cubicBezTo>
                <a:cubicBezTo>
                  <a:pt x="39" y="11"/>
                  <a:pt x="39" y="11"/>
                  <a:pt x="40" y="11"/>
                </a:cubicBezTo>
                <a:cubicBezTo>
                  <a:pt x="40" y="11"/>
                  <a:pt x="40" y="11"/>
                  <a:pt x="41" y="11"/>
                </a:cubicBezTo>
                <a:cubicBezTo>
                  <a:pt x="41" y="12"/>
                  <a:pt x="41" y="12"/>
                  <a:pt x="41" y="12"/>
                </a:cubicBezTo>
                <a:close/>
                <a:moveTo>
                  <a:pt x="61" y="39"/>
                </a:moveTo>
                <a:cubicBezTo>
                  <a:pt x="60" y="39"/>
                  <a:pt x="59" y="39"/>
                  <a:pt x="58" y="38"/>
                </a:cubicBezTo>
                <a:cubicBezTo>
                  <a:pt x="57" y="38"/>
                  <a:pt x="57" y="37"/>
                  <a:pt x="57" y="37"/>
                </a:cubicBezTo>
                <a:cubicBezTo>
                  <a:pt x="57" y="37"/>
                  <a:pt x="57" y="37"/>
                  <a:pt x="58" y="37"/>
                </a:cubicBezTo>
                <a:cubicBezTo>
                  <a:pt x="58" y="37"/>
                  <a:pt x="59" y="37"/>
                  <a:pt x="59" y="36"/>
                </a:cubicBezTo>
                <a:cubicBezTo>
                  <a:pt x="60" y="36"/>
                  <a:pt x="61" y="36"/>
                  <a:pt x="62" y="37"/>
                </a:cubicBezTo>
                <a:cubicBezTo>
                  <a:pt x="63" y="37"/>
                  <a:pt x="63" y="37"/>
                  <a:pt x="63" y="38"/>
                </a:cubicBezTo>
                <a:cubicBezTo>
                  <a:pt x="63" y="38"/>
                  <a:pt x="62" y="39"/>
                  <a:pt x="62" y="39"/>
                </a:cubicBezTo>
                <a:cubicBezTo>
                  <a:pt x="62" y="39"/>
                  <a:pt x="61" y="39"/>
                  <a:pt x="61" y="39"/>
                </a:cubicBezTo>
                <a:close/>
                <a:moveTo>
                  <a:pt x="26" y="30"/>
                </a:moveTo>
                <a:cubicBezTo>
                  <a:pt x="25" y="30"/>
                  <a:pt x="24" y="31"/>
                  <a:pt x="23" y="31"/>
                </a:cubicBezTo>
                <a:cubicBezTo>
                  <a:pt x="22" y="31"/>
                  <a:pt x="21" y="31"/>
                  <a:pt x="21" y="31"/>
                </a:cubicBezTo>
                <a:cubicBezTo>
                  <a:pt x="20" y="31"/>
                  <a:pt x="20" y="31"/>
                  <a:pt x="20" y="31"/>
                </a:cubicBezTo>
                <a:cubicBezTo>
                  <a:pt x="20" y="30"/>
                  <a:pt x="20" y="30"/>
                  <a:pt x="20" y="29"/>
                </a:cubicBezTo>
                <a:cubicBezTo>
                  <a:pt x="21" y="29"/>
                  <a:pt x="22" y="29"/>
                  <a:pt x="23" y="29"/>
                </a:cubicBezTo>
                <a:cubicBezTo>
                  <a:pt x="24" y="29"/>
                  <a:pt x="24" y="29"/>
                  <a:pt x="25" y="30"/>
                </a:cubicBezTo>
                <a:cubicBezTo>
                  <a:pt x="25" y="30"/>
                  <a:pt x="25" y="30"/>
                  <a:pt x="26" y="30"/>
                </a:cubicBezTo>
                <a:close/>
                <a:moveTo>
                  <a:pt x="7" y="26"/>
                </a:moveTo>
                <a:cubicBezTo>
                  <a:pt x="8" y="26"/>
                  <a:pt x="9" y="26"/>
                  <a:pt x="10" y="26"/>
                </a:cubicBezTo>
                <a:cubicBezTo>
                  <a:pt x="10" y="26"/>
                  <a:pt x="10" y="26"/>
                  <a:pt x="11" y="26"/>
                </a:cubicBezTo>
                <a:cubicBezTo>
                  <a:pt x="11" y="26"/>
                  <a:pt x="11" y="26"/>
                  <a:pt x="11" y="26"/>
                </a:cubicBezTo>
                <a:cubicBezTo>
                  <a:pt x="11" y="26"/>
                  <a:pt x="11" y="26"/>
                  <a:pt x="11" y="26"/>
                </a:cubicBezTo>
                <a:cubicBezTo>
                  <a:pt x="10" y="27"/>
                  <a:pt x="9" y="27"/>
                  <a:pt x="8" y="28"/>
                </a:cubicBezTo>
                <a:cubicBezTo>
                  <a:pt x="7" y="28"/>
                  <a:pt x="7" y="28"/>
                  <a:pt x="6" y="28"/>
                </a:cubicBezTo>
                <a:cubicBezTo>
                  <a:pt x="5" y="28"/>
                  <a:pt x="5" y="27"/>
                  <a:pt x="5" y="27"/>
                </a:cubicBezTo>
                <a:cubicBezTo>
                  <a:pt x="5" y="26"/>
                  <a:pt x="6" y="26"/>
                  <a:pt x="6" y="26"/>
                </a:cubicBezTo>
                <a:cubicBezTo>
                  <a:pt x="6" y="26"/>
                  <a:pt x="7" y="26"/>
                  <a:pt x="7" y="26"/>
                </a:cubicBezTo>
                <a:close/>
                <a:moveTo>
                  <a:pt x="36" y="13"/>
                </a:moveTo>
                <a:cubicBezTo>
                  <a:pt x="36" y="13"/>
                  <a:pt x="36" y="14"/>
                  <a:pt x="36" y="14"/>
                </a:cubicBezTo>
                <a:cubicBezTo>
                  <a:pt x="36" y="15"/>
                  <a:pt x="36" y="15"/>
                  <a:pt x="35" y="15"/>
                </a:cubicBezTo>
                <a:cubicBezTo>
                  <a:pt x="35" y="15"/>
                  <a:pt x="35" y="15"/>
                  <a:pt x="35" y="14"/>
                </a:cubicBezTo>
                <a:cubicBezTo>
                  <a:pt x="35" y="14"/>
                  <a:pt x="35" y="14"/>
                  <a:pt x="34" y="13"/>
                </a:cubicBezTo>
                <a:cubicBezTo>
                  <a:pt x="33" y="13"/>
                  <a:pt x="33" y="12"/>
                  <a:pt x="33" y="11"/>
                </a:cubicBezTo>
                <a:cubicBezTo>
                  <a:pt x="33" y="11"/>
                  <a:pt x="34" y="10"/>
                  <a:pt x="34" y="10"/>
                </a:cubicBezTo>
                <a:cubicBezTo>
                  <a:pt x="35" y="10"/>
                  <a:pt x="35" y="10"/>
                  <a:pt x="35" y="10"/>
                </a:cubicBezTo>
                <a:cubicBezTo>
                  <a:pt x="36" y="11"/>
                  <a:pt x="36" y="12"/>
                  <a:pt x="36" y="13"/>
                </a:cubicBezTo>
                <a:close/>
                <a:moveTo>
                  <a:pt x="26" y="22"/>
                </a:moveTo>
                <a:cubicBezTo>
                  <a:pt x="25" y="22"/>
                  <a:pt x="23" y="22"/>
                  <a:pt x="22" y="22"/>
                </a:cubicBezTo>
                <a:cubicBezTo>
                  <a:pt x="22" y="22"/>
                  <a:pt x="21" y="21"/>
                  <a:pt x="21" y="20"/>
                </a:cubicBezTo>
                <a:cubicBezTo>
                  <a:pt x="21" y="20"/>
                  <a:pt x="21" y="19"/>
                  <a:pt x="22" y="19"/>
                </a:cubicBezTo>
                <a:cubicBezTo>
                  <a:pt x="23" y="19"/>
                  <a:pt x="24" y="20"/>
                  <a:pt x="25" y="20"/>
                </a:cubicBezTo>
                <a:cubicBezTo>
                  <a:pt x="25" y="21"/>
                  <a:pt x="26" y="21"/>
                  <a:pt x="26" y="22"/>
                </a:cubicBezTo>
                <a:cubicBezTo>
                  <a:pt x="26" y="22"/>
                  <a:pt x="26" y="22"/>
                  <a:pt x="26" y="22"/>
                </a:cubicBezTo>
                <a:cubicBezTo>
                  <a:pt x="26" y="22"/>
                  <a:pt x="26" y="22"/>
                  <a:pt x="26" y="22"/>
                </a:cubicBezTo>
                <a:cubicBezTo>
                  <a:pt x="26" y="22"/>
                  <a:pt x="26" y="22"/>
                  <a:pt x="26" y="22"/>
                </a:cubicBezTo>
                <a:cubicBezTo>
                  <a:pt x="26" y="22"/>
                  <a:pt x="26" y="22"/>
                  <a:pt x="26" y="22"/>
                </a:cubicBezTo>
                <a:close/>
                <a:moveTo>
                  <a:pt x="28" y="4"/>
                </a:moveTo>
                <a:cubicBezTo>
                  <a:pt x="28" y="4"/>
                  <a:pt x="29" y="4"/>
                  <a:pt x="29" y="5"/>
                </a:cubicBezTo>
                <a:cubicBezTo>
                  <a:pt x="29" y="5"/>
                  <a:pt x="29" y="6"/>
                  <a:pt x="30" y="7"/>
                </a:cubicBezTo>
                <a:cubicBezTo>
                  <a:pt x="30" y="7"/>
                  <a:pt x="30" y="7"/>
                  <a:pt x="31" y="8"/>
                </a:cubicBezTo>
                <a:cubicBezTo>
                  <a:pt x="31" y="8"/>
                  <a:pt x="31" y="8"/>
                  <a:pt x="31" y="8"/>
                </a:cubicBezTo>
                <a:cubicBezTo>
                  <a:pt x="31" y="8"/>
                  <a:pt x="30" y="8"/>
                  <a:pt x="30" y="8"/>
                </a:cubicBezTo>
                <a:cubicBezTo>
                  <a:pt x="30" y="8"/>
                  <a:pt x="29" y="8"/>
                  <a:pt x="28" y="7"/>
                </a:cubicBezTo>
                <a:cubicBezTo>
                  <a:pt x="27" y="7"/>
                  <a:pt x="27" y="6"/>
                  <a:pt x="26" y="5"/>
                </a:cubicBezTo>
                <a:cubicBezTo>
                  <a:pt x="26" y="5"/>
                  <a:pt x="27" y="4"/>
                  <a:pt x="28" y="4"/>
                </a:cubicBezTo>
                <a:close/>
                <a:moveTo>
                  <a:pt x="27" y="16"/>
                </a:moveTo>
                <a:cubicBezTo>
                  <a:pt x="27" y="16"/>
                  <a:pt x="26" y="16"/>
                  <a:pt x="26" y="16"/>
                </a:cubicBezTo>
                <a:cubicBezTo>
                  <a:pt x="25" y="16"/>
                  <a:pt x="25" y="17"/>
                  <a:pt x="26" y="18"/>
                </a:cubicBezTo>
                <a:cubicBezTo>
                  <a:pt x="26" y="18"/>
                  <a:pt x="27" y="18"/>
                  <a:pt x="27" y="19"/>
                </a:cubicBezTo>
                <a:cubicBezTo>
                  <a:pt x="28" y="19"/>
                  <a:pt x="29" y="19"/>
                  <a:pt x="29" y="20"/>
                </a:cubicBezTo>
                <a:cubicBezTo>
                  <a:pt x="29" y="20"/>
                  <a:pt x="29" y="20"/>
                  <a:pt x="30" y="20"/>
                </a:cubicBezTo>
                <a:cubicBezTo>
                  <a:pt x="30" y="20"/>
                  <a:pt x="30" y="19"/>
                  <a:pt x="30" y="19"/>
                </a:cubicBezTo>
                <a:cubicBezTo>
                  <a:pt x="30" y="18"/>
                  <a:pt x="29" y="17"/>
                  <a:pt x="29" y="17"/>
                </a:cubicBezTo>
                <a:cubicBezTo>
                  <a:pt x="28" y="16"/>
                  <a:pt x="28" y="16"/>
                  <a:pt x="27" y="16"/>
                </a:cubicBezTo>
                <a:close/>
                <a:moveTo>
                  <a:pt x="39" y="30"/>
                </a:moveTo>
                <a:cubicBezTo>
                  <a:pt x="40" y="31"/>
                  <a:pt x="40" y="30"/>
                  <a:pt x="41" y="30"/>
                </a:cubicBezTo>
                <a:cubicBezTo>
                  <a:pt x="42" y="29"/>
                  <a:pt x="43" y="29"/>
                  <a:pt x="44" y="29"/>
                </a:cubicBezTo>
                <a:cubicBezTo>
                  <a:pt x="44" y="29"/>
                  <a:pt x="44" y="30"/>
                  <a:pt x="44" y="30"/>
                </a:cubicBezTo>
                <a:cubicBezTo>
                  <a:pt x="44" y="31"/>
                  <a:pt x="44" y="31"/>
                  <a:pt x="44" y="31"/>
                </a:cubicBezTo>
                <a:cubicBezTo>
                  <a:pt x="43" y="31"/>
                  <a:pt x="43" y="31"/>
                  <a:pt x="42" y="31"/>
                </a:cubicBezTo>
                <a:cubicBezTo>
                  <a:pt x="41" y="31"/>
                  <a:pt x="40" y="31"/>
                  <a:pt x="39" y="31"/>
                </a:cubicBezTo>
                <a:cubicBezTo>
                  <a:pt x="39" y="31"/>
                  <a:pt x="39" y="31"/>
                  <a:pt x="39" y="30"/>
                </a:cubicBezTo>
                <a:close/>
                <a:moveTo>
                  <a:pt x="36" y="25"/>
                </a:moveTo>
                <a:cubicBezTo>
                  <a:pt x="36" y="26"/>
                  <a:pt x="36" y="27"/>
                  <a:pt x="36" y="28"/>
                </a:cubicBezTo>
                <a:cubicBezTo>
                  <a:pt x="35" y="29"/>
                  <a:pt x="35" y="29"/>
                  <a:pt x="35" y="28"/>
                </a:cubicBezTo>
                <a:cubicBezTo>
                  <a:pt x="35" y="28"/>
                  <a:pt x="34" y="28"/>
                  <a:pt x="34" y="27"/>
                </a:cubicBezTo>
                <a:cubicBezTo>
                  <a:pt x="34" y="26"/>
                  <a:pt x="34" y="25"/>
                  <a:pt x="35" y="24"/>
                </a:cubicBezTo>
                <a:cubicBezTo>
                  <a:pt x="35" y="23"/>
                  <a:pt x="35" y="23"/>
                  <a:pt x="35" y="23"/>
                </a:cubicBezTo>
                <a:cubicBezTo>
                  <a:pt x="35" y="22"/>
                  <a:pt x="35" y="22"/>
                  <a:pt x="36" y="22"/>
                </a:cubicBezTo>
                <a:cubicBezTo>
                  <a:pt x="36" y="22"/>
                  <a:pt x="36" y="22"/>
                  <a:pt x="36" y="23"/>
                </a:cubicBezTo>
                <a:cubicBezTo>
                  <a:pt x="36" y="23"/>
                  <a:pt x="36" y="23"/>
                  <a:pt x="36" y="24"/>
                </a:cubicBezTo>
                <a:cubicBezTo>
                  <a:pt x="36" y="24"/>
                  <a:pt x="36" y="24"/>
                  <a:pt x="36" y="25"/>
                </a:cubicBezTo>
                <a:cubicBezTo>
                  <a:pt x="36" y="25"/>
                  <a:pt x="36" y="25"/>
                  <a:pt x="36" y="25"/>
                </a:cubicBezTo>
                <a:close/>
                <a:moveTo>
                  <a:pt x="45" y="47"/>
                </a:moveTo>
                <a:cubicBezTo>
                  <a:pt x="45" y="48"/>
                  <a:pt x="44" y="49"/>
                  <a:pt x="44" y="49"/>
                </a:cubicBezTo>
                <a:cubicBezTo>
                  <a:pt x="43" y="49"/>
                  <a:pt x="43" y="49"/>
                  <a:pt x="43" y="48"/>
                </a:cubicBezTo>
                <a:cubicBezTo>
                  <a:pt x="42" y="48"/>
                  <a:pt x="41" y="46"/>
                  <a:pt x="41" y="45"/>
                </a:cubicBezTo>
                <a:cubicBezTo>
                  <a:pt x="41" y="45"/>
                  <a:pt x="41" y="45"/>
                  <a:pt x="41" y="45"/>
                </a:cubicBezTo>
                <a:cubicBezTo>
                  <a:pt x="42" y="45"/>
                  <a:pt x="42" y="45"/>
                  <a:pt x="42" y="45"/>
                </a:cubicBezTo>
                <a:cubicBezTo>
                  <a:pt x="42" y="45"/>
                  <a:pt x="43" y="45"/>
                  <a:pt x="43" y="45"/>
                </a:cubicBezTo>
                <a:cubicBezTo>
                  <a:pt x="44" y="46"/>
                  <a:pt x="45" y="46"/>
                  <a:pt x="45" y="47"/>
                </a:cubicBezTo>
                <a:close/>
                <a:moveTo>
                  <a:pt x="35" y="31"/>
                </a:moveTo>
                <a:cubicBezTo>
                  <a:pt x="36" y="32"/>
                  <a:pt x="36" y="33"/>
                  <a:pt x="37" y="33"/>
                </a:cubicBezTo>
                <a:cubicBezTo>
                  <a:pt x="38" y="33"/>
                  <a:pt x="38" y="34"/>
                  <a:pt x="39" y="35"/>
                </a:cubicBezTo>
                <a:cubicBezTo>
                  <a:pt x="39" y="35"/>
                  <a:pt x="39" y="36"/>
                  <a:pt x="38" y="36"/>
                </a:cubicBezTo>
                <a:cubicBezTo>
                  <a:pt x="38" y="37"/>
                  <a:pt x="38" y="37"/>
                  <a:pt x="38" y="37"/>
                </a:cubicBezTo>
                <a:cubicBezTo>
                  <a:pt x="37" y="36"/>
                  <a:pt x="36" y="36"/>
                  <a:pt x="36" y="35"/>
                </a:cubicBezTo>
                <a:cubicBezTo>
                  <a:pt x="36" y="34"/>
                  <a:pt x="35" y="33"/>
                  <a:pt x="35" y="32"/>
                </a:cubicBezTo>
                <a:cubicBezTo>
                  <a:pt x="35" y="32"/>
                  <a:pt x="35" y="32"/>
                  <a:pt x="35" y="31"/>
                </a:cubicBezTo>
                <a:close/>
                <a:moveTo>
                  <a:pt x="58" y="24"/>
                </a:moveTo>
                <a:cubicBezTo>
                  <a:pt x="58" y="24"/>
                  <a:pt x="59" y="23"/>
                  <a:pt x="59" y="23"/>
                </a:cubicBezTo>
                <a:cubicBezTo>
                  <a:pt x="60" y="22"/>
                  <a:pt x="61" y="22"/>
                  <a:pt x="61" y="22"/>
                </a:cubicBezTo>
                <a:cubicBezTo>
                  <a:pt x="62" y="22"/>
                  <a:pt x="62" y="23"/>
                  <a:pt x="62" y="23"/>
                </a:cubicBezTo>
                <a:cubicBezTo>
                  <a:pt x="63" y="23"/>
                  <a:pt x="63" y="23"/>
                  <a:pt x="63" y="24"/>
                </a:cubicBezTo>
                <a:cubicBezTo>
                  <a:pt x="63" y="24"/>
                  <a:pt x="63" y="25"/>
                  <a:pt x="62" y="25"/>
                </a:cubicBezTo>
                <a:cubicBezTo>
                  <a:pt x="61" y="25"/>
                  <a:pt x="60" y="25"/>
                  <a:pt x="59" y="25"/>
                </a:cubicBezTo>
                <a:cubicBezTo>
                  <a:pt x="58" y="25"/>
                  <a:pt x="58" y="25"/>
                  <a:pt x="58" y="24"/>
                </a:cubicBezTo>
                <a:close/>
                <a:moveTo>
                  <a:pt x="49" y="33"/>
                </a:moveTo>
                <a:cubicBezTo>
                  <a:pt x="48" y="33"/>
                  <a:pt x="47" y="33"/>
                  <a:pt x="46" y="33"/>
                </a:cubicBezTo>
                <a:cubicBezTo>
                  <a:pt x="46" y="33"/>
                  <a:pt x="46" y="33"/>
                  <a:pt x="46" y="33"/>
                </a:cubicBezTo>
                <a:cubicBezTo>
                  <a:pt x="46" y="32"/>
                  <a:pt x="46" y="32"/>
                  <a:pt x="46" y="32"/>
                </a:cubicBezTo>
                <a:cubicBezTo>
                  <a:pt x="47" y="32"/>
                  <a:pt x="47" y="32"/>
                  <a:pt x="48" y="31"/>
                </a:cubicBezTo>
                <a:cubicBezTo>
                  <a:pt x="49" y="31"/>
                  <a:pt x="50" y="31"/>
                  <a:pt x="51" y="31"/>
                </a:cubicBezTo>
                <a:cubicBezTo>
                  <a:pt x="51" y="31"/>
                  <a:pt x="52" y="31"/>
                  <a:pt x="52" y="32"/>
                </a:cubicBezTo>
                <a:cubicBezTo>
                  <a:pt x="52" y="32"/>
                  <a:pt x="52" y="32"/>
                  <a:pt x="51" y="32"/>
                </a:cubicBezTo>
                <a:cubicBezTo>
                  <a:pt x="51" y="33"/>
                  <a:pt x="50" y="33"/>
                  <a:pt x="49" y="33"/>
                </a:cubicBezTo>
                <a:close/>
                <a:moveTo>
                  <a:pt x="34" y="31"/>
                </a:moveTo>
                <a:cubicBezTo>
                  <a:pt x="34" y="32"/>
                  <a:pt x="34" y="32"/>
                  <a:pt x="34" y="33"/>
                </a:cubicBezTo>
                <a:cubicBezTo>
                  <a:pt x="33" y="34"/>
                  <a:pt x="33" y="35"/>
                  <a:pt x="32" y="36"/>
                </a:cubicBezTo>
                <a:cubicBezTo>
                  <a:pt x="32" y="36"/>
                  <a:pt x="32" y="37"/>
                  <a:pt x="31" y="37"/>
                </a:cubicBezTo>
                <a:cubicBezTo>
                  <a:pt x="31" y="37"/>
                  <a:pt x="31" y="37"/>
                  <a:pt x="31" y="37"/>
                </a:cubicBezTo>
                <a:cubicBezTo>
                  <a:pt x="30" y="37"/>
                  <a:pt x="30" y="36"/>
                  <a:pt x="30" y="36"/>
                </a:cubicBezTo>
                <a:cubicBezTo>
                  <a:pt x="30" y="35"/>
                  <a:pt x="31" y="33"/>
                  <a:pt x="32" y="32"/>
                </a:cubicBezTo>
                <a:cubicBezTo>
                  <a:pt x="33" y="31"/>
                  <a:pt x="33" y="31"/>
                  <a:pt x="34" y="31"/>
                </a:cubicBezTo>
                <a:close/>
                <a:moveTo>
                  <a:pt x="48" y="29"/>
                </a:moveTo>
                <a:cubicBezTo>
                  <a:pt x="48" y="29"/>
                  <a:pt x="47" y="29"/>
                  <a:pt x="46" y="28"/>
                </a:cubicBezTo>
                <a:cubicBezTo>
                  <a:pt x="46" y="28"/>
                  <a:pt x="46" y="28"/>
                  <a:pt x="46" y="28"/>
                </a:cubicBezTo>
                <a:cubicBezTo>
                  <a:pt x="46" y="28"/>
                  <a:pt x="46" y="28"/>
                  <a:pt x="46" y="28"/>
                </a:cubicBezTo>
                <a:cubicBezTo>
                  <a:pt x="47" y="28"/>
                  <a:pt x="47" y="27"/>
                  <a:pt x="48" y="27"/>
                </a:cubicBezTo>
                <a:cubicBezTo>
                  <a:pt x="49" y="26"/>
                  <a:pt x="50" y="26"/>
                  <a:pt x="51" y="26"/>
                </a:cubicBezTo>
                <a:cubicBezTo>
                  <a:pt x="51" y="26"/>
                  <a:pt x="52" y="27"/>
                  <a:pt x="52" y="27"/>
                </a:cubicBezTo>
                <a:cubicBezTo>
                  <a:pt x="52" y="27"/>
                  <a:pt x="52" y="28"/>
                  <a:pt x="51" y="28"/>
                </a:cubicBezTo>
                <a:cubicBezTo>
                  <a:pt x="50" y="28"/>
                  <a:pt x="49" y="29"/>
                  <a:pt x="48" y="29"/>
                </a:cubicBezTo>
                <a:close/>
                <a:moveTo>
                  <a:pt x="41" y="19"/>
                </a:moveTo>
                <a:cubicBezTo>
                  <a:pt x="41" y="19"/>
                  <a:pt x="41" y="19"/>
                  <a:pt x="41" y="19"/>
                </a:cubicBezTo>
                <a:cubicBezTo>
                  <a:pt x="42" y="19"/>
                  <a:pt x="42" y="20"/>
                  <a:pt x="41" y="21"/>
                </a:cubicBezTo>
                <a:cubicBezTo>
                  <a:pt x="41" y="22"/>
                  <a:pt x="40" y="23"/>
                  <a:pt x="39" y="23"/>
                </a:cubicBezTo>
                <a:cubicBezTo>
                  <a:pt x="38" y="23"/>
                  <a:pt x="38" y="23"/>
                  <a:pt x="38" y="23"/>
                </a:cubicBezTo>
                <a:cubicBezTo>
                  <a:pt x="38" y="23"/>
                  <a:pt x="38" y="23"/>
                  <a:pt x="38" y="23"/>
                </a:cubicBezTo>
                <a:cubicBezTo>
                  <a:pt x="38" y="22"/>
                  <a:pt x="38" y="21"/>
                  <a:pt x="38" y="21"/>
                </a:cubicBezTo>
                <a:cubicBezTo>
                  <a:pt x="39" y="19"/>
                  <a:pt x="40" y="19"/>
                  <a:pt x="41" y="19"/>
                </a:cubicBezTo>
                <a:close/>
                <a:moveTo>
                  <a:pt x="53" y="23"/>
                </a:moveTo>
                <a:cubicBezTo>
                  <a:pt x="53" y="23"/>
                  <a:pt x="52" y="23"/>
                  <a:pt x="52" y="23"/>
                </a:cubicBezTo>
                <a:cubicBezTo>
                  <a:pt x="52" y="23"/>
                  <a:pt x="51" y="23"/>
                  <a:pt x="52" y="23"/>
                </a:cubicBezTo>
                <a:cubicBezTo>
                  <a:pt x="52" y="22"/>
                  <a:pt x="53" y="21"/>
                  <a:pt x="54" y="21"/>
                </a:cubicBezTo>
                <a:cubicBezTo>
                  <a:pt x="55" y="20"/>
                  <a:pt x="56" y="20"/>
                  <a:pt x="57" y="21"/>
                </a:cubicBezTo>
                <a:cubicBezTo>
                  <a:pt x="57" y="21"/>
                  <a:pt x="57" y="21"/>
                  <a:pt x="57" y="22"/>
                </a:cubicBezTo>
                <a:cubicBezTo>
                  <a:pt x="57" y="22"/>
                  <a:pt x="57" y="22"/>
                  <a:pt x="57" y="22"/>
                </a:cubicBezTo>
                <a:cubicBezTo>
                  <a:pt x="57" y="22"/>
                  <a:pt x="57" y="23"/>
                  <a:pt x="57" y="23"/>
                </a:cubicBezTo>
                <a:cubicBezTo>
                  <a:pt x="56" y="23"/>
                  <a:pt x="55" y="23"/>
                  <a:pt x="54" y="23"/>
                </a:cubicBezTo>
                <a:cubicBezTo>
                  <a:pt x="54" y="23"/>
                  <a:pt x="53" y="23"/>
                  <a:pt x="53" y="23"/>
                </a:cubicBezTo>
                <a:cubicBezTo>
                  <a:pt x="53" y="23"/>
                  <a:pt x="53" y="23"/>
                  <a:pt x="53" y="23"/>
                </a:cubicBezTo>
                <a:close/>
                <a:moveTo>
                  <a:pt x="42" y="40"/>
                </a:moveTo>
                <a:cubicBezTo>
                  <a:pt x="42" y="41"/>
                  <a:pt x="42" y="42"/>
                  <a:pt x="41" y="42"/>
                </a:cubicBezTo>
                <a:cubicBezTo>
                  <a:pt x="41" y="43"/>
                  <a:pt x="40" y="43"/>
                  <a:pt x="40" y="42"/>
                </a:cubicBezTo>
                <a:cubicBezTo>
                  <a:pt x="39" y="41"/>
                  <a:pt x="39" y="40"/>
                  <a:pt x="39" y="39"/>
                </a:cubicBezTo>
                <a:cubicBezTo>
                  <a:pt x="39" y="39"/>
                  <a:pt x="39" y="38"/>
                  <a:pt x="39" y="38"/>
                </a:cubicBezTo>
                <a:cubicBezTo>
                  <a:pt x="40" y="38"/>
                  <a:pt x="42" y="39"/>
                  <a:pt x="42" y="39"/>
                </a:cubicBezTo>
                <a:cubicBezTo>
                  <a:pt x="42" y="40"/>
                  <a:pt x="42" y="40"/>
                  <a:pt x="42" y="40"/>
                </a:cubicBezTo>
                <a:close/>
                <a:moveTo>
                  <a:pt x="21" y="12"/>
                </a:moveTo>
                <a:cubicBezTo>
                  <a:pt x="22" y="12"/>
                  <a:pt x="24" y="13"/>
                  <a:pt x="24" y="14"/>
                </a:cubicBezTo>
                <a:cubicBezTo>
                  <a:pt x="24" y="15"/>
                  <a:pt x="24" y="15"/>
                  <a:pt x="23" y="15"/>
                </a:cubicBezTo>
                <a:cubicBezTo>
                  <a:pt x="22" y="15"/>
                  <a:pt x="21" y="15"/>
                  <a:pt x="19" y="14"/>
                </a:cubicBezTo>
                <a:cubicBezTo>
                  <a:pt x="19" y="14"/>
                  <a:pt x="19" y="13"/>
                  <a:pt x="19" y="13"/>
                </a:cubicBezTo>
                <a:cubicBezTo>
                  <a:pt x="19" y="13"/>
                  <a:pt x="19" y="12"/>
                  <a:pt x="20" y="12"/>
                </a:cubicBezTo>
                <a:cubicBezTo>
                  <a:pt x="20" y="12"/>
                  <a:pt x="20" y="12"/>
                  <a:pt x="21" y="12"/>
                </a:cubicBezTo>
                <a:close/>
                <a:moveTo>
                  <a:pt x="35" y="18"/>
                </a:moveTo>
                <a:cubicBezTo>
                  <a:pt x="35" y="18"/>
                  <a:pt x="35" y="19"/>
                  <a:pt x="35" y="19"/>
                </a:cubicBezTo>
                <a:cubicBezTo>
                  <a:pt x="35" y="20"/>
                  <a:pt x="34" y="20"/>
                  <a:pt x="34" y="21"/>
                </a:cubicBezTo>
                <a:cubicBezTo>
                  <a:pt x="34" y="21"/>
                  <a:pt x="34" y="21"/>
                  <a:pt x="34" y="21"/>
                </a:cubicBezTo>
                <a:cubicBezTo>
                  <a:pt x="34" y="21"/>
                  <a:pt x="34" y="21"/>
                  <a:pt x="34" y="21"/>
                </a:cubicBezTo>
                <a:cubicBezTo>
                  <a:pt x="34" y="20"/>
                  <a:pt x="33" y="20"/>
                  <a:pt x="33" y="19"/>
                </a:cubicBezTo>
                <a:cubicBezTo>
                  <a:pt x="32" y="18"/>
                  <a:pt x="32" y="17"/>
                  <a:pt x="33" y="17"/>
                </a:cubicBezTo>
                <a:cubicBezTo>
                  <a:pt x="33" y="16"/>
                  <a:pt x="35" y="16"/>
                  <a:pt x="35" y="17"/>
                </a:cubicBezTo>
                <a:cubicBezTo>
                  <a:pt x="35" y="17"/>
                  <a:pt x="35" y="17"/>
                  <a:pt x="35" y="18"/>
                </a:cubicBezTo>
                <a:close/>
                <a:moveTo>
                  <a:pt x="56" y="35"/>
                </a:moveTo>
                <a:cubicBezTo>
                  <a:pt x="56" y="35"/>
                  <a:pt x="55" y="34"/>
                  <a:pt x="54" y="34"/>
                </a:cubicBezTo>
                <a:cubicBezTo>
                  <a:pt x="54" y="34"/>
                  <a:pt x="54" y="34"/>
                  <a:pt x="54" y="34"/>
                </a:cubicBezTo>
                <a:cubicBezTo>
                  <a:pt x="54" y="33"/>
                  <a:pt x="54" y="33"/>
                  <a:pt x="54" y="33"/>
                </a:cubicBezTo>
                <a:cubicBezTo>
                  <a:pt x="54" y="33"/>
                  <a:pt x="55" y="32"/>
                  <a:pt x="55" y="32"/>
                </a:cubicBezTo>
                <a:cubicBezTo>
                  <a:pt x="56" y="32"/>
                  <a:pt x="58" y="32"/>
                  <a:pt x="59" y="33"/>
                </a:cubicBezTo>
                <a:cubicBezTo>
                  <a:pt x="59" y="33"/>
                  <a:pt x="59" y="33"/>
                  <a:pt x="59" y="33"/>
                </a:cubicBezTo>
                <a:cubicBezTo>
                  <a:pt x="59" y="34"/>
                  <a:pt x="59" y="34"/>
                  <a:pt x="58" y="34"/>
                </a:cubicBezTo>
                <a:cubicBezTo>
                  <a:pt x="58" y="34"/>
                  <a:pt x="57" y="34"/>
                  <a:pt x="56" y="35"/>
                </a:cubicBezTo>
                <a:close/>
                <a:moveTo>
                  <a:pt x="16" y="14"/>
                </a:moveTo>
                <a:cubicBezTo>
                  <a:pt x="15" y="14"/>
                  <a:pt x="13" y="13"/>
                  <a:pt x="12" y="13"/>
                </a:cubicBezTo>
                <a:cubicBezTo>
                  <a:pt x="11" y="12"/>
                  <a:pt x="11" y="12"/>
                  <a:pt x="11" y="11"/>
                </a:cubicBezTo>
                <a:cubicBezTo>
                  <a:pt x="12" y="11"/>
                  <a:pt x="12" y="10"/>
                  <a:pt x="12" y="10"/>
                </a:cubicBezTo>
                <a:cubicBezTo>
                  <a:pt x="13" y="10"/>
                  <a:pt x="13" y="10"/>
                  <a:pt x="14" y="11"/>
                </a:cubicBezTo>
                <a:cubicBezTo>
                  <a:pt x="15" y="11"/>
                  <a:pt x="16" y="12"/>
                  <a:pt x="16" y="13"/>
                </a:cubicBezTo>
                <a:cubicBezTo>
                  <a:pt x="17" y="13"/>
                  <a:pt x="17" y="14"/>
                  <a:pt x="17" y="14"/>
                </a:cubicBezTo>
                <a:cubicBezTo>
                  <a:pt x="16" y="14"/>
                  <a:pt x="16" y="14"/>
                  <a:pt x="16" y="14"/>
                </a:cubicBezTo>
                <a:close/>
                <a:moveTo>
                  <a:pt x="30" y="22"/>
                </a:moveTo>
                <a:cubicBezTo>
                  <a:pt x="31" y="22"/>
                  <a:pt x="32" y="23"/>
                  <a:pt x="32" y="24"/>
                </a:cubicBezTo>
                <a:cubicBezTo>
                  <a:pt x="32" y="24"/>
                  <a:pt x="32" y="25"/>
                  <a:pt x="32" y="26"/>
                </a:cubicBezTo>
                <a:cubicBezTo>
                  <a:pt x="32" y="26"/>
                  <a:pt x="32" y="26"/>
                  <a:pt x="32" y="26"/>
                </a:cubicBezTo>
                <a:cubicBezTo>
                  <a:pt x="32" y="26"/>
                  <a:pt x="32" y="26"/>
                  <a:pt x="32" y="26"/>
                </a:cubicBezTo>
                <a:cubicBezTo>
                  <a:pt x="31" y="26"/>
                  <a:pt x="31" y="26"/>
                  <a:pt x="30" y="25"/>
                </a:cubicBezTo>
                <a:cubicBezTo>
                  <a:pt x="30" y="25"/>
                  <a:pt x="29" y="25"/>
                  <a:pt x="29" y="24"/>
                </a:cubicBezTo>
                <a:cubicBezTo>
                  <a:pt x="28" y="24"/>
                  <a:pt x="28" y="23"/>
                  <a:pt x="29" y="23"/>
                </a:cubicBezTo>
                <a:cubicBezTo>
                  <a:pt x="29" y="22"/>
                  <a:pt x="29" y="22"/>
                  <a:pt x="30" y="22"/>
                </a:cubicBezTo>
                <a:close/>
                <a:moveTo>
                  <a:pt x="25" y="25"/>
                </a:moveTo>
                <a:cubicBezTo>
                  <a:pt x="24" y="24"/>
                  <a:pt x="23" y="25"/>
                  <a:pt x="22" y="25"/>
                </a:cubicBezTo>
                <a:cubicBezTo>
                  <a:pt x="22" y="25"/>
                  <a:pt x="22" y="26"/>
                  <a:pt x="22" y="26"/>
                </a:cubicBezTo>
                <a:cubicBezTo>
                  <a:pt x="22" y="26"/>
                  <a:pt x="22" y="27"/>
                  <a:pt x="23" y="27"/>
                </a:cubicBezTo>
                <a:cubicBezTo>
                  <a:pt x="24" y="27"/>
                  <a:pt x="25" y="27"/>
                  <a:pt x="26" y="27"/>
                </a:cubicBezTo>
                <a:cubicBezTo>
                  <a:pt x="27" y="27"/>
                  <a:pt x="27" y="27"/>
                  <a:pt x="28" y="26"/>
                </a:cubicBezTo>
                <a:cubicBezTo>
                  <a:pt x="28" y="26"/>
                  <a:pt x="29" y="26"/>
                  <a:pt x="29" y="26"/>
                </a:cubicBezTo>
                <a:cubicBezTo>
                  <a:pt x="29" y="26"/>
                  <a:pt x="29" y="26"/>
                  <a:pt x="28" y="26"/>
                </a:cubicBezTo>
                <a:cubicBezTo>
                  <a:pt x="27" y="25"/>
                  <a:pt x="26" y="25"/>
                  <a:pt x="25" y="25"/>
                </a:cubicBezTo>
                <a:close/>
                <a:moveTo>
                  <a:pt x="24" y="10"/>
                </a:moveTo>
                <a:cubicBezTo>
                  <a:pt x="23" y="10"/>
                  <a:pt x="22" y="9"/>
                  <a:pt x="22" y="9"/>
                </a:cubicBezTo>
                <a:cubicBezTo>
                  <a:pt x="21" y="9"/>
                  <a:pt x="20" y="8"/>
                  <a:pt x="19" y="8"/>
                </a:cubicBezTo>
                <a:cubicBezTo>
                  <a:pt x="19" y="7"/>
                  <a:pt x="18" y="7"/>
                  <a:pt x="19" y="6"/>
                </a:cubicBezTo>
                <a:cubicBezTo>
                  <a:pt x="19" y="6"/>
                  <a:pt x="20" y="5"/>
                  <a:pt x="20" y="6"/>
                </a:cubicBezTo>
                <a:cubicBezTo>
                  <a:pt x="22" y="6"/>
                  <a:pt x="23" y="7"/>
                  <a:pt x="23" y="8"/>
                </a:cubicBezTo>
                <a:cubicBezTo>
                  <a:pt x="23" y="8"/>
                  <a:pt x="23" y="9"/>
                  <a:pt x="24" y="9"/>
                </a:cubicBezTo>
                <a:cubicBezTo>
                  <a:pt x="24" y="9"/>
                  <a:pt x="24" y="9"/>
                  <a:pt x="24" y="10"/>
                </a:cubicBezTo>
                <a:cubicBezTo>
                  <a:pt x="24" y="10"/>
                  <a:pt x="24" y="10"/>
                  <a:pt x="24" y="10"/>
                </a:cubicBezTo>
                <a:close/>
                <a:moveTo>
                  <a:pt x="30" y="31"/>
                </a:moveTo>
                <a:cubicBezTo>
                  <a:pt x="29" y="31"/>
                  <a:pt x="29" y="31"/>
                  <a:pt x="29" y="30"/>
                </a:cubicBezTo>
                <a:cubicBezTo>
                  <a:pt x="28" y="30"/>
                  <a:pt x="28" y="30"/>
                  <a:pt x="28" y="30"/>
                </a:cubicBezTo>
                <a:cubicBezTo>
                  <a:pt x="28" y="29"/>
                  <a:pt x="28" y="28"/>
                  <a:pt x="29" y="28"/>
                </a:cubicBezTo>
                <a:cubicBezTo>
                  <a:pt x="30" y="28"/>
                  <a:pt x="31" y="28"/>
                  <a:pt x="31" y="28"/>
                </a:cubicBezTo>
                <a:cubicBezTo>
                  <a:pt x="32" y="28"/>
                  <a:pt x="32" y="28"/>
                  <a:pt x="33" y="28"/>
                </a:cubicBezTo>
                <a:cubicBezTo>
                  <a:pt x="33" y="28"/>
                  <a:pt x="33" y="29"/>
                  <a:pt x="33" y="29"/>
                </a:cubicBezTo>
                <a:cubicBezTo>
                  <a:pt x="33" y="29"/>
                  <a:pt x="33" y="29"/>
                  <a:pt x="33" y="29"/>
                </a:cubicBezTo>
                <a:cubicBezTo>
                  <a:pt x="32" y="30"/>
                  <a:pt x="31" y="30"/>
                  <a:pt x="30" y="31"/>
                </a:cubicBezTo>
                <a:cubicBezTo>
                  <a:pt x="30" y="31"/>
                  <a:pt x="30" y="31"/>
                  <a:pt x="30" y="31"/>
                </a:cubicBezTo>
                <a:close/>
                <a:moveTo>
                  <a:pt x="48" y="48"/>
                </a:moveTo>
                <a:cubicBezTo>
                  <a:pt x="48" y="48"/>
                  <a:pt x="49" y="49"/>
                  <a:pt x="50" y="49"/>
                </a:cubicBezTo>
                <a:cubicBezTo>
                  <a:pt x="50" y="49"/>
                  <a:pt x="51" y="49"/>
                  <a:pt x="52" y="50"/>
                </a:cubicBezTo>
                <a:cubicBezTo>
                  <a:pt x="52" y="50"/>
                  <a:pt x="53" y="51"/>
                  <a:pt x="52" y="52"/>
                </a:cubicBezTo>
                <a:cubicBezTo>
                  <a:pt x="52" y="53"/>
                  <a:pt x="51" y="53"/>
                  <a:pt x="51" y="52"/>
                </a:cubicBezTo>
                <a:cubicBezTo>
                  <a:pt x="49" y="51"/>
                  <a:pt x="48" y="50"/>
                  <a:pt x="48" y="48"/>
                </a:cubicBezTo>
                <a:cubicBezTo>
                  <a:pt x="48" y="48"/>
                  <a:pt x="48" y="48"/>
                  <a:pt x="48" y="48"/>
                </a:cubicBezTo>
                <a:cubicBezTo>
                  <a:pt x="48" y="48"/>
                  <a:pt x="48" y="48"/>
                  <a:pt x="48" y="48"/>
                </a:cubicBezTo>
                <a:close/>
                <a:moveTo>
                  <a:pt x="22" y="55"/>
                </a:moveTo>
                <a:cubicBezTo>
                  <a:pt x="23" y="56"/>
                  <a:pt x="22" y="57"/>
                  <a:pt x="21" y="57"/>
                </a:cubicBezTo>
                <a:cubicBezTo>
                  <a:pt x="21" y="58"/>
                  <a:pt x="21" y="58"/>
                  <a:pt x="20" y="59"/>
                </a:cubicBezTo>
                <a:cubicBezTo>
                  <a:pt x="20" y="60"/>
                  <a:pt x="20" y="60"/>
                  <a:pt x="19" y="61"/>
                </a:cubicBezTo>
                <a:cubicBezTo>
                  <a:pt x="19" y="61"/>
                  <a:pt x="18" y="61"/>
                  <a:pt x="18" y="61"/>
                </a:cubicBezTo>
                <a:cubicBezTo>
                  <a:pt x="17" y="60"/>
                  <a:pt x="17" y="60"/>
                  <a:pt x="18" y="59"/>
                </a:cubicBezTo>
                <a:cubicBezTo>
                  <a:pt x="18" y="58"/>
                  <a:pt x="19" y="58"/>
                  <a:pt x="20" y="57"/>
                </a:cubicBezTo>
                <a:cubicBezTo>
                  <a:pt x="20" y="56"/>
                  <a:pt x="21" y="56"/>
                  <a:pt x="21" y="55"/>
                </a:cubicBezTo>
                <a:cubicBezTo>
                  <a:pt x="21" y="55"/>
                  <a:pt x="22" y="55"/>
                  <a:pt x="22" y="55"/>
                </a:cubicBezTo>
                <a:close/>
                <a:moveTo>
                  <a:pt x="11" y="45"/>
                </a:moveTo>
                <a:cubicBezTo>
                  <a:pt x="11" y="43"/>
                  <a:pt x="13" y="42"/>
                  <a:pt x="14" y="42"/>
                </a:cubicBezTo>
                <a:cubicBezTo>
                  <a:pt x="14" y="42"/>
                  <a:pt x="15" y="42"/>
                  <a:pt x="15" y="42"/>
                </a:cubicBezTo>
                <a:cubicBezTo>
                  <a:pt x="15" y="42"/>
                  <a:pt x="15" y="41"/>
                  <a:pt x="15" y="41"/>
                </a:cubicBezTo>
                <a:cubicBezTo>
                  <a:pt x="15" y="42"/>
                  <a:pt x="15" y="42"/>
                  <a:pt x="15" y="42"/>
                </a:cubicBezTo>
                <a:cubicBezTo>
                  <a:pt x="15" y="43"/>
                  <a:pt x="15" y="44"/>
                  <a:pt x="14" y="45"/>
                </a:cubicBezTo>
                <a:cubicBezTo>
                  <a:pt x="14" y="46"/>
                  <a:pt x="13" y="46"/>
                  <a:pt x="13" y="46"/>
                </a:cubicBezTo>
                <a:cubicBezTo>
                  <a:pt x="12" y="46"/>
                  <a:pt x="11" y="46"/>
                  <a:pt x="11" y="45"/>
                </a:cubicBezTo>
                <a:close/>
                <a:moveTo>
                  <a:pt x="42" y="24"/>
                </a:moveTo>
                <a:cubicBezTo>
                  <a:pt x="43" y="24"/>
                  <a:pt x="43" y="24"/>
                  <a:pt x="43" y="25"/>
                </a:cubicBezTo>
                <a:cubicBezTo>
                  <a:pt x="44" y="26"/>
                  <a:pt x="43" y="26"/>
                  <a:pt x="43" y="26"/>
                </a:cubicBezTo>
                <a:cubicBezTo>
                  <a:pt x="42" y="27"/>
                  <a:pt x="41" y="28"/>
                  <a:pt x="39" y="28"/>
                </a:cubicBezTo>
                <a:cubicBezTo>
                  <a:pt x="39" y="28"/>
                  <a:pt x="39" y="28"/>
                  <a:pt x="38" y="28"/>
                </a:cubicBezTo>
                <a:cubicBezTo>
                  <a:pt x="38" y="28"/>
                  <a:pt x="38" y="28"/>
                  <a:pt x="38" y="28"/>
                </a:cubicBezTo>
                <a:cubicBezTo>
                  <a:pt x="38" y="28"/>
                  <a:pt x="38" y="28"/>
                  <a:pt x="38" y="28"/>
                </a:cubicBezTo>
                <a:cubicBezTo>
                  <a:pt x="39" y="27"/>
                  <a:pt x="39" y="26"/>
                  <a:pt x="39" y="26"/>
                </a:cubicBezTo>
                <a:cubicBezTo>
                  <a:pt x="40" y="25"/>
                  <a:pt x="41" y="24"/>
                  <a:pt x="41" y="24"/>
                </a:cubicBezTo>
                <a:cubicBezTo>
                  <a:pt x="42" y="24"/>
                  <a:pt x="42" y="24"/>
                  <a:pt x="42" y="24"/>
                </a:cubicBezTo>
                <a:close/>
                <a:moveTo>
                  <a:pt x="19" y="45"/>
                </a:moveTo>
                <a:cubicBezTo>
                  <a:pt x="18" y="45"/>
                  <a:pt x="17" y="44"/>
                  <a:pt x="17" y="43"/>
                </a:cubicBezTo>
                <a:cubicBezTo>
                  <a:pt x="17" y="42"/>
                  <a:pt x="18" y="42"/>
                  <a:pt x="19" y="41"/>
                </a:cubicBezTo>
                <a:cubicBezTo>
                  <a:pt x="20" y="41"/>
                  <a:pt x="20" y="41"/>
                  <a:pt x="21" y="40"/>
                </a:cubicBezTo>
                <a:cubicBezTo>
                  <a:pt x="21" y="40"/>
                  <a:pt x="21" y="40"/>
                  <a:pt x="21" y="40"/>
                </a:cubicBezTo>
                <a:cubicBezTo>
                  <a:pt x="21" y="40"/>
                  <a:pt x="22" y="40"/>
                  <a:pt x="22" y="40"/>
                </a:cubicBezTo>
                <a:cubicBezTo>
                  <a:pt x="22" y="40"/>
                  <a:pt x="22" y="41"/>
                  <a:pt x="21" y="41"/>
                </a:cubicBezTo>
                <a:cubicBezTo>
                  <a:pt x="21" y="42"/>
                  <a:pt x="20" y="43"/>
                  <a:pt x="20" y="44"/>
                </a:cubicBezTo>
                <a:cubicBezTo>
                  <a:pt x="20" y="44"/>
                  <a:pt x="19" y="45"/>
                  <a:pt x="19" y="45"/>
                </a:cubicBezTo>
                <a:close/>
                <a:moveTo>
                  <a:pt x="8" y="41"/>
                </a:moveTo>
                <a:cubicBezTo>
                  <a:pt x="9" y="41"/>
                  <a:pt x="9" y="41"/>
                  <a:pt x="9" y="41"/>
                </a:cubicBezTo>
                <a:cubicBezTo>
                  <a:pt x="9" y="41"/>
                  <a:pt x="10" y="41"/>
                  <a:pt x="10" y="42"/>
                </a:cubicBezTo>
                <a:cubicBezTo>
                  <a:pt x="10" y="42"/>
                  <a:pt x="10" y="42"/>
                  <a:pt x="9" y="42"/>
                </a:cubicBezTo>
                <a:cubicBezTo>
                  <a:pt x="8" y="43"/>
                  <a:pt x="7" y="44"/>
                  <a:pt x="6" y="45"/>
                </a:cubicBezTo>
                <a:cubicBezTo>
                  <a:pt x="6" y="45"/>
                  <a:pt x="5" y="45"/>
                  <a:pt x="5" y="45"/>
                </a:cubicBezTo>
                <a:cubicBezTo>
                  <a:pt x="4" y="44"/>
                  <a:pt x="4" y="44"/>
                  <a:pt x="4" y="43"/>
                </a:cubicBezTo>
                <a:cubicBezTo>
                  <a:pt x="5" y="42"/>
                  <a:pt x="5" y="42"/>
                  <a:pt x="6" y="42"/>
                </a:cubicBezTo>
                <a:cubicBezTo>
                  <a:pt x="7" y="42"/>
                  <a:pt x="8" y="41"/>
                  <a:pt x="8" y="41"/>
                </a:cubicBezTo>
                <a:cubicBezTo>
                  <a:pt x="8" y="41"/>
                  <a:pt x="8" y="41"/>
                  <a:pt x="8" y="41"/>
                </a:cubicBezTo>
                <a:close/>
                <a:moveTo>
                  <a:pt x="15" y="26"/>
                </a:moveTo>
                <a:cubicBezTo>
                  <a:pt x="14" y="26"/>
                  <a:pt x="14" y="26"/>
                  <a:pt x="14" y="25"/>
                </a:cubicBezTo>
                <a:cubicBezTo>
                  <a:pt x="14" y="24"/>
                  <a:pt x="15" y="24"/>
                  <a:pt x="16" y="23"/>
                </a:cubicBezTo>
                <a:cubicBezTo>
                  <a:pt x="17" y="23"/>
                  <a:pt x="18" y="23"/>
                  <a:pt x="19" y="24"/>
                </a:cubicBezTo>
                <a:cubicBezTo>
                  <a:pt x="20" y="24"/>
                  <a:pt x="20" y="24"/>
                  <a:pt x="20" y="24"/>
                </a:cubicBezTo>
                <a:cubicBezTo>
                  <a:pt x="21" y="24"/>
                  <a:pt x="21" y="24"/>
                  <a:pt x="21" y="24"/>
                </a:cubicBezTo>
                <a:cubicBezTo>
                  <a:pt x="21" y="24"/>
                  <a:pt x="21" y="24"/>
                  <a:pt x="21" y="24"/>
                </a:cubicBezTo>
                <a:cubicBezTo>
                  <a:pt x="20" y="24"/>
                  <a:pt x="19" y="25"/>
                  <a:pt x="19" y="25"/>
                </a:cubicBezTo>
                <a:cubicBezTo>
                  <a:pt x="18" y="25"/>
                  <a:pt x="18" y="25"/>
                  <a:pt x="17" y="26"/>
                </a:cubicBezTo>
                <a:cubicBezTo>
                  <a:pt x="16" y="26"/>
                  <a:pt x="15" y="26"/>
                  <a:pt x="15" y="26"/>
                </a:cubicBezTo>
                <a:close/>
                <a:moveTo>
                  <a:pt x="35" y="55"/>
                </a:moveTo>
                <a:cubicBezTo>
                  <a:pt x="35" y="54"/>
                  <a:pt x="35" y="53"/>
                  <a:pt x="35" y="53"/>
                </a:cubicBezTo>
                <a:cubicBezTo>
                  <a:pt x="35" y="52"/>
                  <a:pt x="35" y="52"/>
                  <a:pt x="35" y="52"/>
                </a:cubicBezTo>
                <a:cubicBezTo>
                  <a:pt x="35" y="52"/>
                  <a:pt x="36" y="51"/>
                  <a:pt x="36" y="51"/>
                </a:cubicBezTo>
                <a:cubicBezTo>
                  <a:pt x="36" y="51"/>
                  <a:pt x="36" y="51"/>
                  <a:pt x="36" y="52"/>
                </a:cubicBezTo>
                <a:cubicBezTo>
                  <a:pt x="37" y="53"/>
                  <a:pt x="37" y="54"/>
                  <a:pt x="38" y="56"/>
                </a:cubicBezTo>
                <a:cubicBezTo>
                  <a:pt x="38" y="57"/>
                  <a:pt x="38" y="57"/>
                  <a:pt x="37" y="58"/>
                </a:cubicBezTo>
                <a:cubicBezTo>
                  <a:pt x="37" y="58"/>
                  <a:pt x="36" y="58"/>
                  <a:pt x="36" y="58"/>
                </a:cubicBezTo>
                <a:cubicBezTo>
                  <a:pt x="35" y="57"/>
                  <a:pt x="35" y="56"/>
                  <a:pt x="35" y="55"/>
                </a:cubicBezTo>
                <a:close/>
                <a:moveTo>
                  <a:pt x="44" y="38"/>
                </a:moveTo>
                <a:cubicBezTo>
                  <a:pt x="43" y="38"/>
                  <a:pt x="43" y="37"/>
                  <a:pt x="42" y="37"/>
                </a:cubicBezTo>
                <a:cubicBezTo>
                  <a:pt x="42" y="36"/>
                  <a:pt x="42" y="36"/>
                  <a:pt x="41" y="36"/>
                </a:cubicBezTo>
                <a:cubicBezTo>
                  <a:pt x="41" y="35"/>
                  <a:pt x="41" y="35"/>
                  <a:pt x="40" y="35"/>
                </a:cubicBezTo>
                <a:cubicBezTo>
                  <a:pt x="40" y="35"/>
                  <a:pt x="40" y="34"/>
                  <a:pt x="40" y="34"/>
                </a:cubicBezTo>
                <a:cubicBezTo>
                  <a:pt x="40" y="34"/>
                  <a:pt x="41" y="34"/>
                  <a:pt x="41" y="34"/>
                </a:cubicBezTo>
                <a:cubicBezTo>
                  <a:pt x="42" y="34"/>
                  <a:pt x="43" y="34"/>
                  <a:pt x="44" y="34"/>
                </a:cubicBezTo>
                <a:cubicBezTo>
                  <a:pt x="44" y="35"/>
                  <a:pt x="45" y="35"/>
                  <a:pt x="45" y="35"/>
                </a:cubicBezTo>
                <a:cubicBezTo>
                  <a:pt x="46" y="35"/>
                  <a:pt x="46" y="36"/>
                  <a:pt x="46" y="37"/>
                </a:cubicBezTo>
                <a:cubicBezTo>
                  <a:pt x="45" y="37"/>
                  <a:pt x="45" y="38"/>
                  <a:pt x="44" y="38"/>
                </a:cubicBezTo>
                <a:close/>
                <a:moveTo>
                  <a:pt x="28" y="10"/>
                </a:moveTo>
                <a:cubicBezTo>
                  <a:pt x="28" y="10"/>
                  <a:pt x="29" y="10"/>
                  <a:pt x="29" y="11"/>
                </a:cubicBezTo>
                <a:cubicBezTo>
                  <a:pt x="30" y="12"/>
                  <a:pt x="31" y="13"/>
                  <a:pt x="31" y="14"/>
                </a:cubicBezTo>
                <a:cubicBezTo>
                  <a:pt x="31" y="14"/>
                  <a:pt x="31" y="15"/>
                  <a:pt x="31" y="15"/>
                </a:cubicBezTo>
                <a:cubicBezTo>
                  <a:pt x="31" y="15"/>
                  <a:pt x="31" y="15"/>
                  <a:pt x="31" y="15"/>
                </a:cubicBezTo>
                <a:cubicBezTo>
                  <a:pt x="29" y="14"/>
                  <a:pt x="28" y="13"/>
                  <a:pt x="27" y="12"/>
                </a:cubicBezTo>
                <a:cubicBezTo>
                  <a:pt x="26" y="12"/>
                  <a:pt x="26" y="11"/>
                  <a:pt x="26" y="11"/>
                </a:cubicBezTo>
                <a:cubicBezTo>
                  <a:pt x="26" y="10"/>
                  <a:pt x="27" y="10"/>
                  <a:pt x="28" y="10"/>
                </a:cubicBezTo>
                <a:close/>
                <a:moveTo>
                  <a:pt x="3" y="20"/>
                </a:moveTo>
                <a:cubicBezTo>
                  <a:pt x="3" y="20"/>
                  <a:pt x="4" y="20"/>
                  <a:pt x="4" y="20"/>
                </a:cubicBezTo>
                <a:cubicBezTo>
                  <a:pt x="5" y="20"/>
                  <a:pt x="6" y="21"/>
                  <a:pt x="7" y="21"/>
                </a:cubicBezTo>
                <a:cubicBezTo>
                  <a:pt x="7" y="21"/>
                  <a:pt x="7" y="21"/>
                  <a:pt x="7" y="22"/>
                </a:cubicBezTo>
                <a:cubicBezTo>
                  <a:pt x="7" y="22"/>
                  <a:pt x="7" y="22"/>
                  <a:pt x="7" y="22"/>
                </a:cubicBezTo>
                <a:cubicBezTo>
                  <a:pt x="7" y="22"/>
                  <a:pt x="7" y="22"/>
                  <a:pt x="7" y="22"/>
                </a:cubicBezTo>
                <a:cubicBezTo>
                  <a:pt x="7" y="22"/>
                  <a:pt x="6" y="22"/>
                  <a:pt x="6" y="22"/>
                </a:cubicBezTo>
                <a:cubicBezTo>
                  <a:pt x="5" y="22"/>
                  <a:pt x="3" y="22"/>
                  <a:pt x="2" y="23"/>
                </a:cubicBezTo>
                <a:cubicBezTo>
                  <a:pt x="2" y="23"/>
                  <a:pt x="1" y="23"/>
                  <a:pt x="1" y="22"/>
                </a:cubicBezTo>
                <a:cubicBezTo>
                  <a:pt x="0" y="22"/>
                  <a:pt x="0" y="22"/>
                  <a:pt x="0" y="21"/>
                </a:cubicBezTo>
                <a:cubicBezTo>
                  <a:pt x="0" y="21"/>
                  <a:pt x="2" y="20"/>
                  <a:pt x="2" y="20"/>
                </a:cubicBezTo>
                <a:cubicBezTo>
                  <a:pt x="2" y="20"/>
                  <a:pt x="3" y="20"/>
                  <a:pt x="3" y="20"/>
                </a:cubicBezTo>
                <a:cubicBezTo>
                  <a:pt x="3" y="20"/>
                  <a:pt x="3" y="20"/>
                  <a:pt x="3" y="20"/>
                </a:cubicBezTo>
                <a:close/>
                <a:moveTo>
                  <a:pt x="12" y="20"/>
                </a:moveTo>
                <a:cubicBezTo>
                  <a:pt x="13" y="20"/>
                  <a:pt x="15" y="20"/>
                  <a:pt x="16" y="20"/>
                </a:cubicBezTo>
                <a:cubicBezTo>
                  <a:pt x="16" y="20"/>
                  <a:pt x="16" y="21"/>
                  <a:pt x="16" y="21"/>
                </a:cubicBezTo>
                <a:cubicBezTo>
                  <a:pt x="16" y="21"/>
                  <a:pt x="16" y="21"/>
                  <a:pt x="16" y="21"/>
                </a:cubicBezTo>
                <a:cubicBezTo>
                  <a:pt x="16" y="21"/>
                  <a:pt x="16" y="21"/>
                  <a:pt x="16" y="21"/>
                </a:cubicBezTo>
                <a:cubicBezTo>
                  <a:pt x="15" y="21"/>
                  <a:pt x="14" y="22"/>
                  <a:pt x="13" y="22"/>
                </a:cubicBezTo>
                <a:cubicBezTo>
                  <a:pt x="12" y="22"/>
                  <a:pt x="12" y="22"/>
                  <a:pt x="11" y="22"/>
                </a:cubicBezTo>
                <a:cubicBezTo>
                  <a:pt x="10" y="22"/>
                  <a:pt x="10" y="22"/>
                  <a:pt x="10" y="22"/>
                </a:cubicBezTo>
                <a:cubicBezTo>
                  <a:pt x="10" y="21"/>
                  <a:pt x="10" y="20"/>
                  <a:pt x="11" y="20"/>
                </a:cubicBezTo>
                <a:cubicBezTo>
                  <a:pt x="11" y="20"/>
                  <a:pt x="12" y="20"/>
                  <a:pt x="12" y="20"/>
                </a:cubicBezTo>
                <a:close/>
                <a:moveTo>
                  <a:pt x="48" y="37"/>
                </a:moveTo>
                <a:cubicBezTo>
                  <a:pt x="49" y="37"/>
                  <a:pt x="50" y="37"/>
                  <a:pt x="50" y="37"/>
                </a:cubicBezTo>
                <a:cubicBezTo>
                  <a:pt x="51" y="37"/>
                  <a:pt x="52" y="37"/>
                  <a:pt x="53" y="37"/>
                </a:cubicBezTo>
                <a:cubicBezTo>
                  <a:pt x="54" y="37"/>
                  <a:pt x="54" y="37"/>
                  <a:pt x="55" y="38"/>
                </a:cubicBezTo>
                <a:cubicBezTo>
                  <a:pt x="55" y="38"/>
                  <a:pt x="56" y="39"/>
                  <a:pt x="55" y="39"/>
                </a:cubicBezTo>
                <a:cubicBezTo>
                  <a:pt x="55" y="40"/>
                  <a:pt x="54" y="40"/>
                  <a:pt x="54" y="40"/>
                </a:cubicBezTo>
                <a:cubicBezTo>
                  <a:pt x="52" y="39"/>
                  <a:pt x="51" y="39"/>
                  <a:pt x="49" y="38"/>
                </a:cubicBezTo>
                <a:cubicBezTo>
                  <a:pt x="49" y="38"/>
                  <a:pt x="49" y="38"/>
                  <a:pt x="48" y="37"/>
                </a:cubicBezTo>
                <a:close/>
                <a:moveTo>
                  <a:pt x="27" y="51"/>
                </a:moveTo>
                <a:cubicBezTo>
                  <a:pt x="27" y="51"/>
                  <a:pt x="27" y="52"/>
                  <a:pt x="27" y="52"/>
                </a:cubicBezTo>
                <a:cubicBezTo>
                  <a:pt x="27" y="53"/>
                  <a:pt x="28" y="54"/>
                  <a:pt x="28" y="55"/>
                </a:cubicBezTo>
                <a:cubicBezTo>
                  <a:pt x="28" y="56"/>
                  <a:pt x="27" y="57"/>
                  <a:pt x="26" y="58"/>
                </a:cubicBezTo>
                <a:cubicBezTo>
                  <a:pt x="26" y="58"/>
                  <a:pt x="25" y="57"/>
                  <a:pt x="25" y="56"/>
                </a:cubicBezTo>
                <a:cubicBezTo>
                  <a:pt x="25" y="56"/>
                  <a:pt x="25" y="55"/>
                  <a:pt x="25" y="55"/>
                </a:cubicBezTo>
                <a:cubicBezTo>
                  <a:pt x="25" y="54"/>
                  <a:pt x="25" y="53"/>
                  <a:pt x="26" y="52"/>
                </a:cubicBezTo>
                <a:cubicBezTo>
                  <a:pt x="26" y="52"/>
                  <a:pt x="26" y="51"/>
                  <a:pt x="27" y="51"/>
                </a:cubicBezTo>
                <a:cubicBezTo>
                  <a:pt x="27" y="51"/>
                  <a:pt x="27" y="51"/>
                  <a:pt x="27" y="51"/>
                </a:cubicBezTo>
                <a:close/>
                <a:moveTo>
                  <a:pt x="32" y="42"/>
                </a:moveTo>
                <a:cubicBezTo>
                  <a:pt x="32" y="42"/>
                  <a:pt x="33" y="42"/>
                  <a:pt x="33" y="43"/>
                </a:cubicBezTo>
                <a:cubicBezTo>
                  <a:pt x="34" y="43"/>
                  <a:pt x="35" y="43"/>
                  <a:pt x="35" y="42"/>
                </a:cubicBezTo>
                <a:cubicBezTo>
                  <a:pt x="36" y="40"/>
                  <a:pt x="35" y="39"/>
                  <a:pt x="34" y="38"/>
                </a:cubicBezTo>
                <a:cubicBezTo>
                  <a:pt x="34" y="37"/>
                  <a:pt x="33" y="38"/>
                  <a:pt x="33" y="38"/>
                </a:cubicBezTo>
                <a:cubicBezTo>
                  <a:pt x="33" y="38"/>
                  <a:pt x="33" y="39"/>
                  <a:pt x="33" y="39"/>
                </a:cubicBezTo>
                <a:cubicBezTo>
                  <a:pt x="33" y="40"/>
                  <a:pt x="33" y="41"/>
                  <a:pt x="32" y="42"/>
                </a:cubicBezTo>
                <a:close/>
                <a:moveTo>
                  <a:pt x="23" y="36"/>
                </a:moveTo>
                <a:cubicBezTo>
                  <a:pt x="23" y="36"/>
                  <a:pt x="23" y="36"/>
                  <a:pt x="23" y="36"/>
                </a:cubicBezTo>
                <a:cubicBezTo>
                  <a:pt x="22" y="35"/>
                  <a:pt x="22" y="35"/>
                  <a:pt x="23" y="34"/>
                </a:cubicBezTo>
                <a:cubicBezTo>
                  <a:pt x="24" y="33"/>
                  <a:pt x="25" y="32"/>
                  <a:pt x="27" y="32"/>
                </a:cubicBezTo>
                <a:cubicBezTo>
                  <a:pt x="28" y="32"/>
                  <a:pt x="28" y="32"/>
                  <a:pt x="29" y="32"/>
                </a:cubicBezTo>
                <a:cubicBezTo>
                  <a:pt x="29" y="32"/>
                  <a:pt x="29" y="32"/>
                  <a:pt x="29" y="32"/>
                </a:cubicBezTo>
                <a:cubicBezTo>
                  <a:pt x="29" y="32"/>
                  <a:pt x="29" y="33"/>
                  <a:pt x="29" y="33"/>
                </a:cubicBezTo>
                <a:cubicBezTo>
                  <a:pt x="28" y="33"/>
                  <a:pt x="28" y="33"/>
                  <a:pt x="27" y="33"/>
                </a:cubicBezTo>
                <a:cubicBezTo>
                  <a:pt x="27" y="34"/>
                  <a:pt x="26" y="35"/>
                  <a:pt x="25" y="35"/>
                </a:cubicBezTo>
                <a:cubicBezTo>
                  <a:pt x="25" y="36"/>
                  <a:pt x="24" y="36"/>
                  <a:pt x="23" y="36"/>
                </a:cubicBezTo>
                <a:close/>
                <a:moveTo>
                  <a:pt x="32" y="49"/>
                </a:moveTo>
                <a:cubicBezTo>
                  <a:pt x="32" y="50"/>
                  <a:pt x="31" y="51"/>
                  <a:pt x="30" y="51"/>
                </a:cubicBezTo>
                <a:cubicBezTo>
                  <a:pt x="30" y="51"/>
                  <a:pt x="29" y="51"/>
                  <a:pt x="29" y="50"/>
                </a:cubicBezTo>
                <a:cubicBezTo>
                  <a:pt x="29" y="50"/>
                  <a:pt x="29" y="49"/>
                  <a:pt x="29" y="48"/>
                </a:cubicBezTo>
                <a:cubicBezTo>
                  <a:pt x="29" y="47"/>
                  <a:pt x="29" y="46"/>
                  <a:pt x="29" y="45"/>
                </a:cubicBezTo>
                <a:cubicBezTo>
                  <a:pt x="29" y="45"/>
                  <a:pt x="30" y="45"/>
                  <a:pt x="30" y="45"/>
                </a:cubicBezTo>
                <a:cubicBezTo>
                  <a:pt x="30" y="45"/>
                  <a:pt x="30" y="45"/>
                  <a:pt x="30" y="45"/>
                </a:cubicBezTo>
                <a:cubicBezTo>
                  <a:pt x="30" y="45"/>
                  <a:pt x="30" y="46"/>
                  <a:pt x="30" y="46"/>
                </a:cubicBezTo>
                <a:cubicBezTo>
                  <a:pt x="31" y="46"/>
                  <a:pt x="31" y="47"/>
                  <a:pt x="32" y="47"/>
                </a:cubicBezTo>
                <a:cubicBezTo>
                  <a:pt x="32" y="48"/>
                  <a:pt x="32" y="49"/>
                  <a:pt x="32" y="49"/>
                </a:cubicBezTo>
                <a:close/>
                <a:moveTo>
                  <a:pt x="12" y="32"/>
                </a:moveTo>
                <a:cubicBezTo>
                  <a:pt x="11" y="32"/>
                  <a:pt x="11" y="32"/>
                  <a:pt x="10" y="32"/>
                </a:cubicBezTo>
                <a:cubicBezTo>
                  <a:pt x="10" y="32"/>
                  <a:pt x="10" y="31"/>
                  <a:pt x="10" y="31"/>
                </a:cubicBezTo>
                <a:cubicBezTo>
                  <a:pt x="10" y="30"/>
                  <a:pt x="10" y="30"/>
                  <a:pt x="11" y="30"/>
                </a:cubicBezTo>
                <a:cubicBezTo>
                  <a:pt x="12" y="30"/>
                  <a:pt x="13" y="30"/>
                  <a:pt x="14" y="30"/>
                </a:cubicBezTo>
                <a:cubicBezTo>
                  <a:pt x="15" y="30"/>
                  <a:pt x="16" y="30"/>
                  <a:pt x="17" y="30"/>
                </a:cubicBezTo>
                <a:cubicBezTo>
                  <a:pt x="17" y="30"/>
                  <a:pt x="17" y="30"/>
                  <a:pt x="17" y="30"/>
                </a:cubicBezTo>
                <a:cubicBezTo>
                  <a:pt x="17" y="30"/>
                  <a:pt x="17" y="31"/>
                  <a:pt x="17" y="31"/>
                </a:cubicBezTo>
                <a:cubicBezTo>
                  <a:pt x="16" y="31"/>
                  <a:pt x="15" y="32"/>
                  <a:pt x="13" y="32"/>
                </a:cubicBezTo>
                <a:cubicBezTo>
                  <a:pt x="13" y="32"/>
                  <a:pt x="12" y="32"/>
                  <a:pt x="12" y="32"/>
                </a:cubicBezTo>
                <a:close/>
                <a:moveTo>
                  <a:pt x="11" y="34"/>
                </a:moveTo>
                <a:cubicBezTo>
                  <a:pt x="11" y="35"/>
                  <a:pt x="11" y="35"/>
                  <a:pt x="11" y="35"/>
                </a:cubicBezTo>
                <a:cubicBezTo>
                  <a:pt x="11" y="36"/>
                  <a:pt x="11" y="36"/>
                  <a:pt x="10" y="37"/>
                </a:cubicBezTo>
                <a:cubicBezTo>
                  <a:pt x="10" y="38"/>
                  <a:pt x="9" y="39"/>
                  <a:pt x="7" y="39"/>
                </a:cubicBezTo>
                <a:cubicBezTo>
                  <a:pt x="7" y="38"/>
                  <a:pt x="7" y="38"/>
                  <a:pt x="7" y="38"/>
                </a:cubicBezTo>
                <a:cubicBezTo>
                  <a:pt x="6" y="38"/>
                  <a:pt x="6" y="37"/>
                  <a:pt x="7" y="36"/>
                </a:cubicBezTo>
                <a:cubicBezTo>
                  <a:pt x="7" y="36"/>
                  <a:pt x="8" y="35"/>
                  <a:pt x="8" y="35"/>
                </a:cubicBezTo>
                <a:cubicBezTo>
                  <a:pt x="9" y="35"/>
                  <a:pt x="10" y="35"/>
                  <a:pt x="11" y="34"/>
                </a:cubicBezTo>
                <a:close/>
                <a:moveTo>
                  <a:pt x="5" y="16"/>
                </a:moveTo>
                <a:cubicBezTo>
                  <a:pt x="5" y="16"/>
                  <a:pt x="5" y="16"/>
                  <a:pt x="5" y="15"/>
                </a:cubicBezTo>
                <a:cubicBezTo>
                  <a:pt x="8" y="15"/>
                  <a:pt x="10" y="16"/>
                  <a:pt x="12" y="17"/>
                </a:cubicBezTo>
                <a:cubicBezTo>
                  <a:pt x="12" y="17"/>
                  <a:pt x="12" y="17"/>
                  <a:pt x="12" y="17"/>
                </a:cubicBezTo>
                <a:cubicBezTo>
                  <a:pt x="12" y="17"/>
                  <a:pt x="12" y="18"/>
                  <a:pt x="12" y="18"/>
                </a:cubicBezTo>
                <a:cubicBezTo>
                  <a:pt x="11" y="18"/>
                  <a:pt x="10" y="18"/>
                  <a:pt x="9" y="18"/>
                </a:cubicBezTo>
                <a:cubicBezTo>
                  <a:pt x="8" y="18"/>
                  <a:pt x="7" y="18"/>
                  <a:pt x="5" y="17"/>
                </a:cubicBezTo>
                <a:cubicBezTo>
                  <a:pt x="5" y="17"/>
                  <a:pt x="5" y="17"/>
                  <a:pt x="5" y="16"/>
                </a:cubicBezTo>
                <a:cubicBezTo>
                  <a:pt x="5" y="16"/>
                  <a:pt x="5" y="16"/>
                  <a:pt x="5" y="16"/>
                </a:cubicBezTo>
                <a:close/>
                <a:moveTo>
                  <a:pt x="44" y="55"/>
                </a:moveTo>
                <a:cubicBezTo>
                  <a:pt x="43" y="55"/>
                  <a:pt x="43" y="55"/>
                  <a:pt x="42" y="54"/>
                </a:cubicBezTo>
                <a:cubicBezTo>
                  <a:pt x="42" y="54"/>
                  <a:pt x="41" y="53"/>
                  <a:pt x="41" y="53"/>
                </a:cubicBezTo>
                <a:cubicBezTo>
                  <a:pt x="41" y="52"/>
                  <a:pt x="41" y="51"/>
                  <a:pt x="42" y="50"/>
                </a:cubicBezTo>
                <a:cubicBezTo>
                  <a:pt x="42" y="50"/>
                  <a:pt x="42" y="50"/>
                  <a:pt x="42" y="50"/>
                </a:cubicBezTo>
                <a:cubicBezTo>
                  <a:pt x="43" y="51"/>
                  <a:pt x="43" y="51"/>
                  <a:pt x="44" y="52"/>
                </a:cubicBezTo>
                <a:cubicBezTo>
                  <a:pt x="45" y="52"/>
                  <a:pt x="46" y="53"/>
                  <a:pt x="45" y="54"/>
                </a:cubicBezTo>
                <a:cubicBezTo>
                  <a:pt x="45" y="55"/>
                  <a:pt x="45" y="55"/>
                  <a:pt x="44" y="55"/>
                </a:cubicBezTo>
                <a:close/>
                <a:moveTo>
                  <a:pt x="47" y="8"/>
                </a:moveTo>
                <a:cubicBezTo>
                  <a:pt x="48" y="8"/>
                  <a:pt x="48" y="8"/>
                  <a:pt x="48" y="9"/>
                </a:cubicBezTo>
                <a:cubicBezTo>
                  <a:pt x="49" y="9"/>
                  <a:pt x="48" y="10"/>
                  <a:pt x="48" y="10"/>
                </a:cubicBezTo>
                <a:cubicBezTo>
                  <a:pt x="47" y="11"/>
                  <a:pt x="45" y="12"/>
                  <a:pt x="44" y="13"/>
                </a:cubicBezTo>
                <a:cubicBezTo>
                  <a:pt x="44" y="13"/>
                  <a:pt x="44" y="13"/>
                  <a:pt x="43" y="13"/>
                </a:cubicBezTo>
                <a:cubicBezTo>
                  <a:pt x="43" y="13"/>
                  <a:pt x="43" y="13"/>
                  <a:pt x="43" y="13"/>
                </a:cubicBezTo>
                <a:cubicBezTo>
                  <a:pt x="44" y="12"/>
                  <a:pt x="44" y="11"/>
                  <a:pt x="45" y="10"/>
                </a:cubicBezTo>
                <a:cubicBezTo>
                  <a:pt x="45" y="9"/>
                  <a:pt x="45" y="9"/>
                  <a:pt x="46" y="8"/>
                </a:cubicBezTo>
                <a:cubicBezTo>
                  <a:pt x="46" y="8"/>
                  <a:pt x="47" y="8"/>
                  <a:pt x="47" y="8"/>
                </a:cubicBezTo>
                <a:close/>
                <a:moveTo>
                  <a:pt x="50" y="43"/>
                </a:moveTo>
                <a:cubicBezTo>
                  <a:pt x="50" y="43"/>
                  <a:pt x="50" y="42"/>
                  <a:pt x="49" y="42"/>
                </a:cubicBezTo>
                <a:cubicBezTo>
                  <a:pt x="48" y="41"/>
                  <a:pt x="48" y="41"/>
                  <a:pt x="47" y="41"/>
                </a:cubicBezTo>
                <a:cubicBezTo>
                  <a:pt x="46" y="41"/>
                  <a:pt x="45" y="41"/>
                  <a:pt x="45" y="41"/>
                </a:cubicBezTo>
                <a:cubicBezTo>
                  <a:pt x="45" y="40"/>
                  <a:pt x="44" y="41"/>
                  <a:pt x="44" y="41"/>
                </a:cubicBezTo>
                <a:cubicBezTo>
                  <a:pt x="44" y="41"/>
                  <a:pt x="44" y="41"/>
                  <a:pt x="45" y="42"/>
                </a:cubicBezTo>
                <a:cubicBezTo>
                  <a:pt x="45" y="43"/>
                  <a:pt x="46" y="44"/>
                  <a:pt x="48" y="45"/>
                </a:cubicBezTo>
                <a:cubicBezTo>
                  <a:pt x="48" y="45"/>
                  <a:pt x="49" y="45"/>
                  <a:pt x="49" y="45"/>
                </a:cubicBezTo>
                <a:cubicBezTo>
                  <a:pt x="50" y="44"/>
                  <a:pt x="50" y="44"/>
                  <a:pt x="50" y="43"/>
                </a:cubicBezTo>
                <a:close/>
                <a:moveTo>
                  <a:pt x="20" y="34"/>
                </a:moveTo>
                <a:cubicBezTo>
                  <a:pt x="20" y="34"/>
                  <a:pt x="20" y="34"/>
                  <a:pt x="20" y="34"/>
                </a:cubicBezTo>
                <a:cubicBezTo>
                  <a:pt x="20" y="34"/>
                  <a:pt x="20" y="34"/>
                  <a:pt x="20" y="35"/>
                </a:cubicBezTo>
                <a:cubicBezTo>
                  <a:pt x="20" y="35"/>
                  <a:pt x="19" y="36"/>
                  <a:pt x="18" y="36"/>
                </a:cubicBezTo>
                <a:cubicBezTo>
                  <a:pt x="18" y="37"/>
                  <a:pt x="17" y="38"/>
                  <a:pt x="16" y="38"/>
                </a:cubicBezTo>
                <a:cubicBezTo>
                  <a:pt x="15" y="38"/>
                  <a:pt x="15" y="38"/>
                  <a:pt x="15" y="38"/>
                </a:cubicBezTo>
                <a:cubicBezTo>
                  <a:pt x="14" y="37"/>
                  <a:pt x="14" y="37"/>
                  <a:pt x="14" y="36"/>
                </a:cubicBezTo>
                <a:cubicBezTo>
                  <a:pt x="15" y="35"/>
                  <a:pt x="15" y="35"/>
                  <a:pt x="16" y="34"/>
                </a:cubicBezTo>
                <a:cubicBezTo>
                  <a:pt x="17" y="34"/>
                  <a:pt x="19" y="34"/>
                  <a:pt x="20" y="34"/>
                </a:cubicBezTo>
                <a:close/>
                <a:moveTo>
                  <a:pt x="59" y="45"/>
                </a:moveTo>
                <a:cubicBezTo>
                  <a:pt x="59" y="46"/>
                  <a:pt x="59" y="47"/>
                  <a:pt x="58" y="46"/>
                </a:cubicBezTo>
                <a:cubicBezTo>
                  <a:pt x="57" y="46"/>
                  <a:pt x="56" y="46"/>
                  <a:pt x="56" y="46"/>
                </a:cubicBezTo>
                <a:cubicBezTo>
                  <a:pt x="55" y="45"/>
                  <a:pt x="55" y="45"/>
                  <a:pt x="54" y="44"/>
                </a:cubicBezTo>
                <a:cubicBezTo>
                  <a:pt x="54" y="44"/>
                  <a:pt x="54" y="43"/>
                  <a:pt x="53" y="42"/>
                </a:cubicBezTo>
                <a:cubicBezTo>
                  <a:pt x="53" y="42"/>
                  <a:pt x="53" y="42"/>
                  <a:pt x="54" y="42"/>
                </a:cubicBezTo>
                <a:cubicBezTo>
                  <a:pt x="55" y="42"/>
                  <a:pt x="57" y="43"/>
                  <a:pt x="58" y="43"/>
                </a:cubicBezTo>
                <a:cubicBezTo>
                  <a:pt x="59" y="44"/>
                  <a:pt x="59" y="44"/>
                  <a:pt x="59" y="45"/>
                </a:cubicBezTo>
                <a:close/>
                <a:moveTo>
                  <a:pt x="26" y="47"/>
                </a:moveTo>
                <a:cubicBezTo>
                  <a:pt x="26" y="48"/>
                  <a:pt x="26" y="49"/>
                  <a:pt x="25" y="49"/>
                </a:cubicBezTo>
                <a:cubicBezTo>
                  <a:pt x="25" y="50"/>
                  <a:pt x="24" y="49"/>
                  <a:pt x="23" y="49"/>
                </a:cubicBezTo>
                <a:cubicBezTo>
                  <a:pt x="23" y="49"/>
                  <a:pt x="23" y="49"/>
                  <a:pt x="23" y="49"/>
                </a:cubicBezTo>
                <a:cubicBezTo>
                  <a:pt x="23" y="48"/>
                  <a:pt x="23" y="47"/>
                  <a:pt x="23" y="46"/>
                </a:cubicBezTo>
                <a:cubicBezTo>
                  <a:pt x="24" y="45"/>
                  <a:pt x="24" y="44"/>
                  <a:pt x="24" y="44"/>
                </a:cubicBezTo>
                <a:cubicBezTo>
                  <a:pt x="25" y="44"/>
                  <a:pt x="25" y="43"/>
                  <a:pt x="25" y="43"/>
                </a:cubicBezTo>
                <a:cubicBezTo>
                  <a:pt x="25" y="43"/>
                  <a:pt x="26" y="44"/>
                  <a:pt x="26" y="44"/>
                </a:cubicBezTo>
                <a:cubicBezTo>
                  <a:pt x="26" y="45"/>
                  <a:pt x="26" y="46"/>
                  <a:pt x="26" y="46"/>
                </a:cubicBezTo>
                <a:cubicBezTo>
                  <a:pt x="26" y="47"/>
                  <a:pt x="26" y="47"/>
                  <a:pt x="26" y="47"/>
                </a:cubicBezTo>
                <a:close/>
                <a:moveTo>
                  <a:pt x="20" y="50"/>
                </a:moveTo>
                <a:cubicBezTo>
                  <a:pt x="20" y="51"/>
                  <a:pt x="20" y="52"/>
                  <a:pt x="19" y="53"/>
                </a:cubicBezTo>
                <a:cubicBezTo>
                  <a:pt x="18" y="54"/>
                  <a:pt x="17" y="54"/>
                  <a:pt x="17" y="54"/>
                </a:cubicBezTo>
                <a:cubicBezTo>
                  <a:pt x="16" y="54"/>
                  <a:pt x="16" y="53"/>
                  <a:pt x="16" y="52"/>
                </a:cubicBezTo>
                <a:cubicBezTo>
                  <a:pt x="16" y="51"/>
                  <a:pt x="17" y="50"/>
                  <a:pt x="17" y="49"/>
                </a:cubicBezTo>
                <a:cubicBezTo>
                  <a:pt x="18" y="49"/>
                  <a:pt x="18" y="48"/>
                  <a:pt x="18" y="47"/>
                </a:cubicBezTo>
                <a:cubicBezTo>
                  <a:pt x="19" y="47"/>
                  <a:pt x="19" y="47"/>
                  <a:pt x="19" y="47"/>
                </a:cubicBezTo>
                <a:cubicBezTo>
                  <a:pt x="19" y="47"/>
                  <a:pt x="19" y="47"/>
                  <a:pt x="19" y="48"/>
                </a:cubicBezTo>
                <a:cubicBezTo>
                  <a:pt x="19" y="48"/>
                  <a:pt x="19" y="49"/>
                  <a:pt x="20" y="50"/>
                </a:cubicBezTo>
                <a:close/>
                <a:moveTo>
                  <a:pt x="54" y="58"/>
                </a:moveTo>
                <a:cubicBezTo>
                  <a:pt x="54" y="59"/>
                  <a:pt x="53" y="59"/>
                  <a:pt x="53" y="60"/>
                </a:cubicBezTo>
                <a:cubicBezTo>
                  <a:pt x="52" y="60"/>
                  <a:pt x="52" y="59"/>
                  <a:pt x="52" y="59"/>
                </a:cubicBezTo>
                <a:cubicBezTo>
                  <a:pt x="51" y="59"/>
                  <a:pt x="50" y="58"/>
                  <a:pt x="49" y="57"/>
                </a:cubicBezTo>
                <a:cubicBezTo>
                  <a:pt x="49" y="57"/>
                  <a:pt x="49" y="56"/>
                  <a:pt x="49" y="56"/>
                </a:cubicBezTo>
                <a:cubicBezTo>
                  <a:pt x="49" y="55"/>
                  <a:pt x="49" y="55"/>
                  <a:pt x="49" y="54"/>
                </a:cubicBezTo>
                <a:cubicBezTo>
                  <a:pt x="49" y="54"/>
                  <a:pt x="50" y="54"/>
                  <a:pt x="50" y="54"/>
                </a:cubicBezTo>
                <a:cubicBezTo>
                  <a:pt x="51" y="55"/>
                  <a:pt x="51" y="55"/>
                  <a:pt x="52" y="56"/>
                </a:cubicBezTo>
                <a:cubicBezTo>
                  <a:pt x="52" y="56"/>
                  <a:pt x="53" y="57"/>
                  <a:pt x="53" y="57"/>
                </a:cubicBezTo>
                <a:cubicBezTo>
                  <a:pt x="54" y="58"/>
                  <a:pt x="54" y="58"/>
                  <a:pt x="54" y="58"/>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241" name="chenying0907 2240"/>
          <p:cNvGrpSpPr/>
          <p:nvPr/>
        </p:nvGrpSpPr>
        <p:grpSpPr>
          <a:xfrm>
            <a:off x="9432925" y="4774724"/>
            <a:ext cx="452438" cy="569913"/>
            <a:chOff x="7032625" y="4894263"/>
            <a:chExt cx="452438" cy="569913"/>
          </a:xfrm>
        </p:grpSpPr>
        <p:sp>
          <p:nvSpPr>
            <p:cNvPr id="2156" name="chenying0907 134"/>
            <p:cNvSpPr>
              <a:spLocks noEditPoints="1"/>
            </p:cNvSpPr>
            <p:nvPr/>
          </p:nvSpPr>
          <p:spPr bwMode="auto">
            <a:xfrm>
              <a:off x="7032625" y="5051425"/>
              <a:ext cx="452438" cy="412750"/>
            </a:xfrm>
            <a:custGeom>
              <a:gdLst>
                <a:gd name="T0" fmla="*/ 0 w 23"/>
                <a:gd name="T1" fmla="*/ 2 h 21"/>
                <a:gd name="T2" fmla="*/ 11 w 23"/>
                <a:gd name="T3" fmla="*/ 1 h 21"/>
                <a:gd name="T4" fmla="*/ 11 w 23"/>
                <a:gd name="T5" fmla="*/ 1 h 21"/>
                <a:gd name="T6" fmla="*/ 12 w 23"/>
                <a:gd name="T7" fmla="*/ 10 h 21"/>
                <a:gd name="T8" fmla="*/ 2 w 23"/>
                <a:gd name="T9" fmla="*/ 10 h 21"/>
                <a:gd name="T10" fmla="*/ 0 w 23"/>
                <a:gd name="T11" fmla="*/ 2 h 21"/>
                <a:gd name="T12" fmla="*/ 12 w 23"/>
                <a:gd name="T13" fmla="*/ 1 h 21"/>
                <a:gd name="T14" fmla="*/ 23 w 23"/>
                <a:gd name="T15" fmla="*/ 0 h 21"/>
                <a:gd name="T16" fmla="*/ 22 w 23"/>
                <a:gd name="T17" fmla="*/ 9 h 21"/>
                <a:gd name="T18" fmla="*/ 13 w 23"/>
                <a:gd name="T19" fmla="*/ 10 h 21"/>
                <a:gd name="T20" fmla="*/ 12 w 23"/>
                <a:gd name="T21" fmla="*/ 1 h 21"/>
                <a:gd name="T22" fmla="*/ 22 w 23"/>
                <a:gd name="T23" fmla="*/ 10 h 21"/>
                <a:gd name="T24" fmla="*/ 21 w 23"/>
                <a:gd name="T25" fmla="*/ 21 h 21"/>
                <a:gd name="T26" fmla="*/ 14 w 23"/>
                <a:gd name="T27" fmla="*/ 21 h 21"/>
                <a:gd name="T28" fmla="*/ 13 w 23"/>
                <a:gd name="T29" fmla="*/ 11 h 21"/>
                <a:gd name="T30" fmla="*/ 22 w 23"/>
                <a:gd name="T31" fmla="*/ 10 h 21"/>
                <a:gd name="T32" fmla="*/ 12 w 23"/>
                <a:gd name="T33" fmla="*/ 21 h 21"/>
                <a:gd name="T34" fmla="*/ 4 w 23"/>
                <a:gd name="T35" fmla="*/ 21 h 21"/>
                <a:gd name="T36" fmla="*/ 2 w 23"/>
                <a:gd name="T37" fmla="*/ 12 h 21"/>
                <a:gd name="T38" fmla="*/ 12 w 23"/>
                <a:gd name="T39" fmla="*/ 11 h 21"/>
                <a:gd name="T40" fmla="*/ 12 w 23"/>
                <a:gd name="T41" fmla="*/ 21 h 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1">
                  <a:moveTo>
                    <a:pt x="0" y="2"/>
                  </a:moveTo>
                  <a:cubicBezTo>
                    <a:pt x="4" y="2"/>
                    <a:pt x="8" y="1"/>
                    <a:pt x="11" y="1"/>
                  </a:cubicBezTo>
                  <a:cubicBezTo>
                    <a:pt x="11" y="1"/>
                    <a:pt x="11" y="1"/>
                    <a:pt x="11" y="1"/>
                  </a:cubicBezTo>
                  <a:cubicBezTo>
                    <a:pt x="12" y="10"/>
                    <a:pt x="12" y="10"/>
                    <a:pt x="12" y="10"/>
                  </a:cubicBezTo>
                  <a:cubicBezTo>
                    <a:pt x="2" y="10"/>
                    <a:pt x="2" y="10"/>
                    <a:pt x="2" y="10"/>
                  </a:cubicBezTo>
                  <a:cubicBezTo>
                    <a:pt x="0" y="2"/>
                    <a:pt x="0" y="2"/>
                    <a:pt x="0" y="2"/>
                  </a:cubicBezTo>
                  <a:close/>
                  <a:moveTo>
                    <a:pt x="12" y="1"/>
                  </a:moveTo>
                  <a:cubicBezTo>
                    <a:pt x="12" y="1"/>
                    <a:pt x="18" y="0"/>
                    <a:pt x="23" y="0"/>
                  </a:cubicBezTo>
                  <a:cubicBezTo>
                    <a:pt x="22" y="9"/>
                    <a:pt x="22" y="9"/>
                    <a:pt x="22" y="9"/>
                  </a:cubicBezTo>
                  <a:cubicBezTo>
                    <a:pt x="13" y="10"/>
                    <a:pt x="13" y="10"/>
                    <a:pt x="13" y="10"/>
                  </a:cubicBezTo>
                  <a:cubicBezTo>
                    <a:pt x="12" y="1"/>
                    <a:pt x="12" y="1"/>
                    <a:pt x="12" y="1"/>
                  </a:cubicBezTo>
                  <a:close/>
                  <a:moveTo>
                    <a:pt x="22" y="10"/>
                  </a:moveTo>
                  <a:cubicBezTo>
                    <a:pt x="21" y="21"/>
                    <a:pt x="21" y="21"/>
                    <a:pt x="21" y="21"/>
                  </a:cubicBezTo>
                  <a:cubicBezTo>
                    <a:pt x="14" y="21"/>
                    <a:pt x="14" y="21"/>
                    <a:pt x="14" y="21"/>
                  </a:cubicBezTo>
                  <a:cubicBezTo>
                    <a:pt x="13" y="11"/>
                    <a:pt x="13" y="11"/>
                    <a:pt x="13" y="11"/>
                  </a:cubicBezTo>
                  <a:cubicBezTo>
                    <a:pt x="22" y="10"/>
                    <a:pt x="22" y="10"/>
                    <a:pt x="22" y="10"/>
                  </a:cubicBezTo>
                  <a:close/>
                  <a:moveTo>
                    <a:pt x="12" y="21"/>
                  </a:moveTo>
                  <a:cubicBezTo>
                    <a:pt x="4" y="21"/>
                    <a:pt x="4" y="21"/>
                    <a:pt x="4" y="21"/>
                  </a:cubicBezTo>
                  <a:cubicBezTo>
                    <a:pt x="2" y="12"/>
                    <a:pt x="2" y="12"/>
                    <a:pt x="2" y="12"/>
                  </a:cubicBezTo>
                  <a:cubicBezTo>
                    <a:pt x="12" y="11"/>
                    <a:pt x="12" y="11"/>
                    <a:pt x="12" y="11"/>
                  </a:cubicBezTo>
                  <a:lnTo>
                    <a:pt x="12" y="21"/>
                  </a:ln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240" name="chenying0907 2239"/>
            <p:cNvGrpSpPr/>
            <p:nvPr/>
          </p:nvGrpSpPr>
          <p:grpSpPr>
            <a:xfrm>
              <a:off x="7051675" y="4894263"/>
              <a:ext cx="414338" cy="569913"/>
              <a:chOff x="7051675" y="4894263"/>
              <a:chExt cx="414338" cy="569913"/>
            </a:xfrm>
          </p:grpSpPr>
          <p:sp>
            <p:nvSpPr>
              <p:cNvPr id="2157" name="chenying0907 135"/>
              <p:cNvSpPr/>
              <p:nvPr/>
            </p:nvSpPr>
            <p:spPr bwMode="auto">
              <a:xfrm>
                <a:off x="7051675" y="4894263"/>
                <a:ext cx="395288" cy="569913"/>
              </a:xfrm>
              <a:custGeom>
                <a:gdLst>
                  <a:gd name="T0" fmla="*/ 10 w 20"/>
                  <a:gd name="T1" fmla="*/ 9 h 29"/>
                  <a:gd name="T2" fmla="*/ 11 w 20"/>
                  <a:gd name="T3" fmla="*/ 29 h 29"/>
                  <a:gd name="T4" fmla="*/ 13 w 20"/>
                  <a:gd name="T5" fmla="*/ 29 h 29"/>
                  <a:gd name="T6" fmla="*/ 11 w 20"/>
                  <a:gd name="T7" fmla="*/ 9 h 29"/>
                  <a:gd name="T8" fmla="*/ 20 w 20"/>
                  <a:gd name="T9" fmla="*/ 3 h 29"/>
                  <a:gd name="T10" fmla="*/ 14 w 20"/>
                  <a:gd name="T11" fmla="*/ 1 h 29"/>
                  <a:gd name="T12" fmla="*/ 11 w 20"/>
                  <a:gd name="T13" fmla="*/ 9 h 29"/>
                  <a:gd name="T14" fmla="*/ 10 w 20"/>
                  <a:gd name="T15" fmla="*/ 9 h 29"/>
                  <a:gd name="T16" fmla="*/ 5 w 20"/>
                  <a:gd name="T17" fmla="*/ 0 h 29"/>
                  <a:gd name="T18" fmla="*/ 0 w 20"/>
                  <a:gd name="T19" fmla="*/ 5 h 29"/>
                  <a:gd name="T20" fmla="*/ 10 w 20"/>
                  <a:gd name="T21" fmla="*/ 9 h 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8">
                    <a:moveTo>
                      <a:pt x="10" y="9"/>
                    </a:moveTo>
                    <a:cubicBezTo>
                      <a:pt x="11" y="29"/>
                      <a:pt x="11" y="29"/>
                      <a:pt x="11" y="29"/>
                    </a:cubicBezTo>
                    <a:cubicBezTo>
                      <a:pt x="13" y="29"/>
                      <a:pt x="13" y="29"/>
                      <a:pt x="13" y="29"/>
                    </a:cubicBezTo>
                    <a:cubicBezTo>
                      <a:pt x="11" y="9"/>
                      <a:pt x="11" y="9"/>
                      <a:pt x="11" y="9"/>
                    </a:cubicBezTo>
                    <a:cubicBezTo>
                      <a:pt x="20" y="3"/>
                      <a:pt x="20" y="3"/>
                      <a:pt x="20" y="3"/>
                    </a:cubicBezTo>
                    <a:cubicBezTo>
                      <a:pt x="18" y="2"/>
                      <a:pt x="16" y="1"/>
                      <a:pt x="14" y="1"/>
                    </a:cubicBezTo>
                    <a:cubicBezTo>
                      <a:pt x="11" y="9"/>
                      <a:pt x="11" y="9"/>
                      <a:pt x="11" y="9"/>
                    </a:cubicBezTo>
                    <a:cubicBezTo>
                      <a:pt x="10" y="9"/>
                      <a:pt x="10" y="9"/>
                      <a:pt x="10" y="9"/>
                    </a:cubicBezTo>
                    <a:cubicBezTo>
                      <a:pt x="5" y="0"/>
                      <a:pt x="5" y="0"/>
                      <a:pt x="5" y="0"/>
                    </a:cubicBezTo>
                    <a:cubicBezTo>
                      <a:pt x="3" y="2"/>
                      <a:pt x="2" y="3"/>
                      <a:pt x="0" y="5"/>
                    </a:cubicBezTo>
                    <a:lnTo>
                      <a:pt x="10" y="9"/>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8" name="chenying0907 136"/>
              <p:cNvSpPr/>
              <p:nvPr/>
            </p:nvSpPr>
            <p:spPr bwMode="auto">
              <a:xfrm>
                <a:off x="7070725" y="5227638"/>
                <a:ext cx="395288" cy="79375"/>
              </a:xfrm>
              <a:custGeom>
                <a:gdLst>
                  <a:gd name="T0" fmla="*/ 0 w 249"/>
                  <a:gd name="T1" fmla="*/ 13 h 50"/>
                  <a:gd name="T2" fmla="*/ 0 w 249"/>
                  <a:gd name="T3" fmla="*/ 50 h 50"/>
                  <a:gd name="T4" fmla="*/ 249 w 249"/>
                  <a:gd name="T5" fmla="*/ 25 h 50"/>
                  <a:gd name="T6" fmla="*/ 249 w 249"/>
                  <a:gd name="T7" fmla="*/ 0 h 50"/>
                  <a:gd name="T8" fmla="*/ 0 w 249"/>
                  <a:gd name="T9" fmla="*/ 13 h 50"/>
                </a:gdLst>
                <a:cxnLst>
                  <a:cxn ang="0">
                    <a:pos x="T0" y="T1"/>
                  </a:cxn>
                  <a:cxn ang="0">
                    <a:pos x="T2" y="T3"/>
                  </a:cxn>
                  <a:cxn ang="0">
                    <a:pos x="T4" y="T5"/>
                  </a:cxn>
                  <a:cxn ang="0">
                    <a:pos x="T6" y="T7"/>
                  </a:cxn>
                  <a:cxn ang="0">
                    <a:pos x="T8" y="T9"/>
                  </a:cxn>
                </a:cxnLst>
                <a:rect l="0" t="0" r="r" b="b"/>
                <a:pathLst>
                  <a:path w="249" h="50">
                    <a:moveTo>
                      <a:pt x="0" y="13"/>
                    </a:moveTo>
                    <a:lnTo>
                      <a:pt x="0" y="50"/>
                    </a:lnTo>
                    <a:lnTo>
                      <a:pt x="249" y="25"/>
                    </a:lnTo>
                    <a:lnTo>
                      <a:pt x="249" y="0"/>
                    </a:lnTo>
                    <a:lnTo>
                      <a:pt x="0" y="13"/>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159" name="chenying0907 137"/>
          <p:cNvSpPr/>
          <p:nvPr/>
        </p:nvSpPr>
        <p:spPr bwMode="auto">
          <a:xfrm>
            <a:off x="8899525" y="5831564"/>
            <a:ext cx="985838" cy="823913"/>
          </a:xfrm>
          <a:custGeom>
            <a:gdLst>
              <a:gd name="T0" fmla="*/ 28 w 50"/>
              <a:gd name="T1" fmla="*/ 18 h 42"/>
              <a:gd name="T2" fmla="*/ 37 w 50"/>
              <a:gd name="T3" fmla="*/ 9 h 42"/>
              <a:gd name="T4" fmla="*/ 30 w 50"/>
              <a:gd name="T5" fmla="*/ 40 h 42"/>
              <a:gd name="T6" fmla="*/ 28 w 50"/>
              <a:gd name="T7" fmla="*/ 18 h 42"/>
            </a:gdLst>
            <a:cxnLst>
              <a:cxn ang="0">
                <a:pos x="T0" y="T1"/>
              </a:cxn>
              <a:cxn ang="0">
                <a:pos x="T2" y="T3"/>
              </a:cxn>
              <a:cxn ang="0">
                <a:pos x="T4" y="T5"/>
              </a:cxn>
              <a:cxn ang="0">
                <a:pos x="T6" y="T7"/>
              </a:cxn>
            </a:cxnLst>
            <a:rect l="0" t="0" r="r" b="b"/>
            <a:pathLst>
              <a:path w="50" h="42">
                <a:moveTo>
                  <a:pt x="28" y="18"/>
                </a:moveTo>
                <a:cubicBezTo>
                  <a:pt x="28" y="18"/>
                  <a:pt x="30" y="8"/>
                  <a:pt x="37" y="9"/>
                </a:cubicBezTo>
                <a:cubicBezTo>
                  <a:pt x="50" y="9"/>
                  <a:pt x="34" y="42"/>
                  <a:pt x="30" y="40"/>
                </a:cubicBezTo>
                <a:cubicBezTo>
                  <a:pt x="0" y="21"/>
                  <a:pt x="21" y="0"/>
                  <a:pt x="28" y="18"/>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0" name="chenying0907 138"/>
          <p:cNvSpPr/>
          <p:nvPr/>
        </p:nvSpPr>
        <p:spPr bwMode="auto">
          <a:xfrm>
            <a:off x="938530" y="2382837"/>
            <a:ext cx="828675" cy="1647825"/>
          </a:xfrm>
          <a:custGeom>
            <a:gdLst>
              <a:gd name="T0" fmla="*/ 24 w 42"/>
              <a:gd name="T1" fmla="*/ 77 h 84"/>
              <a:gd name="T2" fmla="*/ 25 w 42"/>
              <a:gd name="T3" fmla="*/ 82 h 84"/>
              <a:gd name="T4" fmla="*/ 22 w 42"/>
              <a:gd name="T5" fmla="*/ 80 h 84"/>
              <a:gd name="T6" fmla="*/ 21 w 42"/>
              <a:gd name="T7" fmla="*/ 72 h 84"/>
              <a:gd name="T8" fmla="*/ 21 w 42"/>
              <a:gd name="T9" fmla="*/ 58 h 84"/>
              <a:gd name="T10" fmla="*/ 19 w 42"/>
              <a:gd name="T11" fmla="*/ 69 h 84"/>
              <a:gd name="T12" fmla="*/ 19 w 42"/>
              <a:gd name="T13" fmla="*/ 73 h 84"/>
              <a:gd name="T14" fmla="*/ 19 w 42"/>
              <a:gd name="T15" fmla="*/ 84 h 84"/>
              <a:gd name="T16" fmla="*/ 17 w 42"/>
              <a:gd name="T17" fmla="*/ 78 h 84"/>
              <a:gd name="T18" fmla="*/ 16 w 42"/>
              <a:gd name="T19" fmla="*/ 71 h 84"/>
              <a:gd name="T20" fmla="*/ 14 w 42"/>
              <a:gd name="T21" fmla="*/ 58 h 84"/>
              <a:gd name="T22" fmla="*/ 13 w 42"/>
              <a:gd name="T23" fmla="*/ 76 h 84"/>
              <a:gd name="T24" fmla="*/ 11 w 42"/>
              <a:gd name="T25" fmla="*/ 78 h 84"/>
              <a:gd name="T26" fmla="*/ 10 w 42"/>
              <a:gd name="T27" fmla="*/ 74 h 84"/>
              <a:gd name="T28" fmla="*/ 10 w 42"/>
              <a:gd name="T29" fmla="*/ 59 h 84"/>
              <a:gd name="T30" fmla="*/ 8 w 42"/>
              <a:gd name="T31" fmla="*/ 59 h 84"/>
              <a:gd name="T32" fmla="*/ 4 w 42"/>
              <a:gd name="T33" fmla="*/ 70 h 84"/>
              <a:gd name="T34" fmla="*/ 4 w 42"/>
              <a:gd name="T35" fmla="*/ 79 h 84"/>
              <a:gd name="T36" fmla="*/ 1 w 42"/>
              <a:gd name="T37" fmla="*/ 80 h 84"/>
              <a:gd name="T38" fmla="*/ 1 w 42"/>
              <a:gd name="T39" fmla="*/ 77 h 84"/>
              <a:gd name="T40" fmla="*/ 3 w 42"/>
              <a:gd name="T41" fmla="*/ 59 h 84"/>
              <a:gd name="T42" fmla="*/ 1 w 42"/>
              <a:gd name="T43" fmla="*/ 47 h 84"/>
              <a:gd name="T44" fmla="*/ 8 w 42"/>
              <a:gd name="T45" fmla="*/ 38 h 84"/>
              <a:gd name="T46" fmla="*/ 15 w 42"/>
              <a:gd name="T47" fmla="*/ 34 h 84"/>
              <a:gd name="T48" fmla="*/ 15 w 42"/>
              <a:gd name="T49" fmla="*/ 27 h 84"/>
              <a:gd name="T50" fmla="*/ 10 w 42"/>
              <a:gd name="T51" fmla="*/ 23 h 84"/>
              <a:gd name="T52" fmla="*/ 16 w 42"/>
              <a:gd name="T53" fmla="*/ 24 h 84"/>
              <a:gd name="T54" fmla="*/ 9 w 42"/>
              <a:gd name="T55" fmla="*/ 21 h 84"/>
              <a:gd name="T56" fmla="*/ 3 w 42"/>
              <a:gd name="T57" fmla="*/ 13 h 84"/>
              <a:gd name="T58" fmla="*/ 1 w 42"/>
              <a:gd name="T59" fmla="*/ 5 h 84"/>
              <a:gd name="T60" fmla="*/ 3 w 42"/>
              <a:gd name="T61" fmla="*/ 2 h 84"/>
              <a:gd name="T62" fmla="*/ 3 w 42"/>
              <a:gd name="T63" fmla="*/ 9 h 84"/>
              <a:gd name="T64" fmla="*/ 5 w 42"/>
              <a:gd name="T65" fmla="*/ 5 h 84"/>
              <a:gd name="T66" fmla="*/ 3 w 42"/>
              <a:gd name="T67" fmla="*/ 10 h 84"/>
              <a:gd name="T68" fmla="*/ 6 w 42"/>
              <a:gd name="T69" fmla="*/ 8 h 84"/>
              <a:gd name="T70" fmla="*/ 5 w 42"/>
              <a:gd name="T71" fmla="*/ 11 h 84"/>
              <a:gd name="T72" fmla="*/ 9 w 42"/>
              <a:gd name="T73" fmla="*/ 6 h 84"/>
              <a:gd name="T74" fmla="*/ 12 w 42"/>
              <a:gd name="T75" fmla="*/ 2 h 84"/>
              <a:gd name="T76" fmla="*/ 6 w 42"/>
              <a:gd name="T77" fmla="*/ 14 h 84"/>
              <a:gd name="T78" fmla="*/ 14 w 42"/>
              <a:gd name="T79" fmla="*/ 20 h 84"/>
              <a:gd name="T80" fmla="*/ 15 w 42"/>
              <a:gd name="T81" fmla="*/ 20 h 84"/>
              <a:gd name="T82" fmla="*/ 18 w 42"/>
              <a:gd name="T83" fmla="*/ 21 h 84"/>
              <a:gd name="T84" fmla="*/ 24 w 42"/>
              <a:gd name="T85" fmla="*/ 21 h 84"/>
              <a:gd name="T86" fmla="*/ 29 w 42"/>
              <a:gd name="T87" fmla="*/ 13 h 84"/>
              <a:gd name="T88" fmla="*/ 29 w 42"/>
              <a:gd name="T89" fmla="*/ 17 h 84"/>
              <a:gd name="T90" fmla="*/ 28 w 42"/>
              <a:gd name="T91" fmla="*/ 20 h 84"/>
              <a:gd name="T92" fmla="*/ 35 w 42"/>
              <a:gd name="T93" fmla="*/ 11 h 84"/>
              <a:gd name="T94" fmla="*/ 31 w 42"/>
              <a:gd name="T95" fmla="*/ 0 h 84"/>
              <a:gd name="T96" fmla="*/ 37 w 42"/>
              <a:gd name="T97" fmla="*/ 10 h 84"/>
              <a:gd name="T98" fmla="*/ 37 w 42"/>
              <a:gd name="T99" fmla="*/ 7 h 84"/>
              <a:gd name="T100" fmla="*/ 38 w 42"/>
              <a:gd name="T101" fmla="*/ 9 h 84"/>
              <a:gd name="T102" fmla="*/ 40 w 42"/>
              <a:gd name="T103" fmla="*/ 7 h 84"/>
              <a:gd name="T104" fmla="*/ 40 w 42"/>
              <a:gd name="T105" fmla="*/ 1 h 84"/>
              <a:gd name="T106" fmla="*/ 42 w 42"/>
              <a:gd name="T107" fmla="*/ 7 h 84"/>
              <a:gd name="T108" fmla="*/ 39 w 42"/>
              <a:gd name="T109" fmla="*/ 13 h 84"/>
              <a:gd name="T110" fmla="*/ 29 w 42"/>
              <a:gd name="T111" fmla="*/ 22 h 84"/>
              <a:gd name="T112" fmla="*/ 31 w 42"/>
              <a:gd name="T113" fmla="*/ 24 h 84"/>
              <a:gd name="T114" fmla="*/ 26 w 42"/>
              <a:gd name="T115" fmla="*/ 27 h 84"/>
              <a:gd name="T116" fmla="*/ 27 w 42"/>
              <a:gd name="T117" fmla="*/ 36 h 84"/>
              <a:gd name="T118" fmla="*/ 28 w 42"/>
              <a:gd name="T119" fmla="*/ 49 h 84"/>
              <a:gd name="T120" fmla="*/ 26 w 42"/>
              <a:gd name="T121" fmla="*/ 56 h 84"/>
              <a:gd name="T122" fmla="*/ 24 w 42"/>
              <a:gd name="T123" fmla="*/ 69 h 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 h="84">
                <a:moveTo>
                  <a:pt x="24" y="73"/>
                </a:moveTo>
                <a:cubicBezTo>
                  <a:pt x="24" y="73"/>
                  <a:pt x="23" y="76"/>
                  <a:pt x="24" y="77"/>
                </a:cubicBezTo>
                <a:cubicBezTo>
                  <a:pt x="24" y="78"/>
                  <a:pt x="23" y="79"/>
                  <a:pt x="24" y="80"/>
                </a:cubicBezTo>
                <a:cubicBezTo>
                  <a:pt x="25" y="81"/>
                  <a:pt x="25" y="81"/>
                  <a:pt x="25" y="82"/>
                </a:cubicBezTo>
                <a:cubicBezTo>
                  <a:pt x="24" y="82"/>
                  <a:pt x="22" y="82"/>
                  <a:pt x="22" y="82"/>
                </a:cubicBezTo>
                <a:cubicBezTo>
                  <a:pt x="22" y="81"/>
                  <a:pt x="22" y="81"/>
                  <a:pt x="22" y="80"/>
                </a:cubicBezTo>
                <a:cubicBezTo>
                  <a:pt x="22" y="79"/>
                  <a:pt x="22" y="78"/>
                  <a:pt x="22" y="77"/>
                </a:cubicBezTo>
                <a:cubicBezTo>
                  <a:pt x="22" y="75"/>
                  <a:pt x="22" y="73"/>
                  <a:pt x="21" y="72"/>
                </a:cubicBezTo>
                <a:cubicBezTo>
                  <a:pt x="21" y="71"/>
                  <a:pt x="21" y="69"/>
                  <a:pt x="21" y="67"/>
                </a:cubicBezTo>
                <a:cubicBezTo>
                  <a:pt x="21" y="65"/>
                  <a:pt x="21" y="60"/>
                  <a:pt x="21" y="58"/>
                </a:cubicBezTo>
                <a:cubicBezTo>
                  <a:pt x="21" y="57"/>
                  <a:pt x="19" y="56"/>
                  <a:pt x="19" y="58"/>
                </a:cubicBezTo>
                <a:cubicBezTo>
                  <a:pt x="19" y="59"/>
                  <a:pt x="19" y="69"/>
                  <a:pt x="19" y="69"/>
                </a:cubicBezTo>
                <a:cubicBezTo>
                  <a:pt x="19" y="69"/>
                  <a:pt x="20" y="70"/>
                  <a:pt x="20" y="70"/>
                </a:cubicBezTo>
                <a:cubicBezTo>
                  <a:pt x="20" y="70"/>
                  <a:pt x="19" y="72"/>
                  <a:pt x="19" y="73"/>
                </a:cubicBezTo>
                <a:cubicBezTo>
                  <a:pt x="19" y="73"/>
                  <a:pt x="19" y="81"/>
                  <a:pt x="19" y="82"/>
                </a:cubicBezTo>
                <a:cubicBezTo>
                  <a:pt x="19" y="82"/>
                  <a:pt x="21" y="84"/>
                  <a:pt x="19" y="84"/>
                </a:cubicBezTo>
                <a:cubicBezTo>
                  <a:pt x="17" y="84"/>
                  <a:pt x="16" y="84"/>
                  <a:pt x="17" y="82"/>
                </a:cubicBezTo>
                <a:cubicBezTo>
                  <a:pt x="17" y="81"/>
                  <a:pt x="17" y="79"/>
                  <a:pt x="17" y="78"/>
                </a:cubicBezTo>
                <a:cubicBezTo>
                  <a:pt x="17" y="76"/>
                  <a:pt x="17" y="74"/>
                  <a:pt x="17" y="73"/>
                </a:cubicBezTo>
                <a:cubicBezTo>
                  <a:pt x="17" y="72"/>
                  <a:pt x="16" y="72"/>
                  <a:pt x="16" y="71"/>
                </a:cubicBezTo>
                <a:cubicBezTo>
                  <a:pt x="16" y="68"/>
                  <a:pt x="16" y="66"/>
                  <a:pt x="15" y="62"/>
                </a:cubicBezTo>
                <a:cubicBezTo>
                  <a:pt x="15" y="61"/>
                  <a:pt x="15" y="58"/>
                  <a:pt x="14" y="58"/>
                </a:cubicBezTo>
                <a:cubicBezTo>
                  <a:pt x="13" y="58"/>
                  <a:pt x="12" y="71"/>
                  <a:pt x="12" y="72"/>
                </a:cubicBezTo>
                <a:cubicBezTo>
                  <a:pt x="12" y="73"/>
                  <a:pt x="12" y="75"/>
                  <a:pt x="13" y="76"/>
                </a:cubicBezTo>
                <a:cubicBezTo>
                  <a:pt x="13" y="76"/>
                  <a:pt x="13" y="77"/>
                  <a:pt x="13" y="78"/>
                </a:cubicBezTo>
                <a:cubicBezTo>
                  <a:pt x="12" y="79"/>
                  <a:pt x="11" y="79"/>
                  <a:pt x="11" y="78"/>
                </a:cubicBezTo>
                <a:cubicBezTo>
                  <a:pt x="9" y="78"/>
                  <a:pt x="10" y="78"/>
                  <a:pt x="10" y="77"/>
                </a:cubicBezTo>
                <a:cubicBezTo>
                  <a:pt x="10" y="75"/>
                  <a:pt x="11" y="76"/>
                  <a:pt x="10" y="74"/>
                </a:cubicBezTo>
                <a:cubicBezTo>
                  <a:pt x="10" y="73"/>
                  <a:pt x="10" y="72"/>
                  <a:pt x="10" y="71"/>
                </a:cubicBezTo>
                <a:cubicBezTo>
                  <a:pt x="10" y="68"/>
                  <a:pt x="10" y="62"/>
                  <a:pt x="10" y="59"/>
                </a:cubicBezTo>
                <a:cubicBezTo>
                  <a:pt x="10" y="58"/>
                  <a:pt x="10" y="58"/>
                  <a:pt x="9" y="58"/>
                </a:cubicBezTo>
                <a:cubicBezTo>
                  <a:pt x="9" y="58"/>
                  <a:pt x="8" y="58"/>
                  <a:pt x="8" y="59"/>
                </a:cubicBezTo>
                <a:cubicBezTo>
                  <a:pt x="7" y="61"/>
                  <a:pt x="6" y="64"/>
                  <a:pt x="5" y="66"/>
                </a:cubicBezTo>
                <a:cubicBezTo>
                  <a:pt x="5" y="67"/>
                  <a:pt x="4" y="69"/>
                  <a:pt x="4" y="70"/>
                </a:cubicBezTo>
                <a:cubicBezTo>
                  <a:pt x="4" y="71"/>
                  <a:pt x="3" y="77"/>
                  <a:pt x="3" y="78"/>
                </a:cubicBezTo>
                <a:cubicBezTo>
                  <a:pt x="3" y="79"/>
                  <a:pt x="3" y="78"/>
                  <a:pt x="4" y="79"/>
                </a:cubicBezTo>
                <a:cubicBezTo>
                  <a:pt x="4" y="80"/>
                  <a:pt x="3" y="80"/>
                  <a:pt x="2" y="80"/>
                </a:cubicBezTo>
                <a:cubicBezTo>
                  <a:pt x="1" y="81"/>
                  <a:pt x="1" y="80"/>
                  <a:pt x="1" y="80"/>
                </a:cubicBezTo>
                <a:cubicBezTo>
                  <a:pt x="1" y="80"/>
                  <a:pt x="0" y="80"/>
                  <a:pt x="0" y="79"/>
                </a:cubicBezTo>
                <a:cubicBezTo>
                  <a:pt x="1" y="78"/>
                  <a:pt x="1" y="78"/>
                  <a:pt x="1" y="77"/>
                </a:cubicBezTo>
                <a:cubicBezTo>
                  <a:pt x="1" y="76"/>
                  <a:pt x="2" y="69"/>
                  <a:pt x="2" y="68"/>
                </a:cubicBezTo>
                <a:cubicBezTo>
                  <a:pt x="2" y="68"/>
                  <a:pt x="4" y="62"/>
                  <a:pt x="3" y="59"/>
                </a:cubicBezTo>
                <a:cubicBezTo>
                  <a:pt x="2" y="56"/>
                  <a:pt x="2" y="55"/>
                  <a:pt x="2" y="54"/>
                </a:cubicBezTo>
                <a:cubicBezTo>
                  <a:pt x="2" y="52"/>
                  <a:pt x="1" y="50"/>
                  <a:pt x="1" y="47"/>
                </a:cubicBezTo>
                <a:cubicBezTo>
                  <a:pt x="1" y="44"/>
                  <a:pt x="1" y="44"/>
                  <a:pt x="3" y="41"/>
                </a:cubicBezTo>
                <a:cubicBezTo>
                  <a:pt x="6" y="39"/>
                  <a:pt x="6" y="38"/>
                  <a:pt x="8" y="38"/>
                </a:cubicBezTo>
                <a:cubicBezTo>
                  <a:pt x="9" y="37"/>
                  <a:pt x="14" y="37"/>
                  <a:pt x="15" y="37"/>
                </a:cubicBezTo>
                <a:cubicBezTo>
                  <a:pt x="15" y="37"/>
                  <a:pt x="15" y="35"/>
                  <a:pt x="15" y="34"/>
                </a:cubicBezTo>
                <a:cubicBezTo>
                  <a:pt x="15" y="33"/>
                  <a:pt x="16" y="30"/>
                  <a:pt x="16" y="30"/>
                </a:cubicBezTo>
                <a:cubicBezTo>
                  <a:pt x="17" y="29"/>
                  <a:pt x="16" y="28"/>
                  <a:pt x="15" y="27"/>
                </a:cubicBezTo>
                <a:cubicBezTo>
                  <a:pt x="15" y="27"/>
                  <a:pt x="15" y="27"/>
                  <a:pt x="14" y="27"/>
                </a:cubicBezTo>
                <a:cubicBezTo>
                  <a:pt x="12" y="27"/>
                  <a:pt x="10" y="25"/>
                  <a:pt x="10" y="23"/>
                </a:cubicBezTo>
                <a:cubicBezTo>
                  <a:pt x="10" y="22"/>
                  <a:pt x="10" y="22"/>
                  <a:pt x="10" y="22"/>
                </a:cubicBezTo>
                <a:cubicBezTo>
                  <a:pt x="10" y="22"/>
                  <a:pt x="14" y="23"/>
                  <a:pt x="16" y="24"/>
                </a:cubicBezTo>
                <a:cubicBezTo>
                  <a:pt x="16" y="24"/>
                  <a:pt x="16" y="24"/>
                  <a:pt x="16" y="24"/>
                </a:cubicBezTo>
                <a:cubicBezTo>
                  <a:pt x="14" y="23"/>
                  <a:pt x="11" y="22"/>
                  <a:pt x="9" y="21"/>
                </a:cubicBezTo>
                <a:cubicBezTo>
                  <a:pt x="6" y="19"/>
                  <a:pt x="4" y="16"/>
                  <a:pt x="3" y="13"/>
                </a:cubicBezTo>
                <a:cubicBezTo>
                  <a:pt x="3" y="13"/>
                  <a:pt x="4" y="13"/>
                  <a:pt x="3" y="13"/>
                </a:cubicBezTo>
                <a:cubicBezTo>
                  <a:pt x="2" y="12"/>
                  <a:pt x="1" y="10"/>
                  <a:pt x="1" y="9"/>
                </a:cubicBezTo>
                <a:cubicBezTo>
                  <a:pt x="1" y="7"/>
                  <a:pt x="1" y="6"/>
                  <a:pt x="1" y="5"/>
                </a:cubicBezTo>
                <a:cubicBezTo>
                  <a:pt x="2" y="4"/>
                  <a:pt x="3" y="2"/>
                  <a:pt x="3" y="1"/>
                </a:cubicBezTo>
                <a:cubicBezTo>
                  <a:pt x="3" y="1"/>
                  <a:pt x="3" y="1"/>
                  <a:pt x="3" y="2"/>
                </a:cubicBezTo>
                <a:cubicBezTo>
                  <a:pt x="3" y="2"/>
                  <a:pt x="2" y="5"/>
                  <a:pt x="2" y="5"/>
                </a:cubicBezTo>
                <a:cubicBezTo>
                  <a:pt x="2" y="6"/>
                  <a:pt x="2" y="10"/>
                  <a:pt x="3" y="9"/>
                </a:cubicBezTo>
                <a:cubicBezTo>
                  <a:pt x="3" y="8"/>
                  <a:pt x="4" y="7"/>
                  <a:pt x="4" y="7"/>
                </a:cubicBezTo>
                <a:cubicBezTo>
                  <a:pt x="4" y="6"/>
                  <a:pt x="5" y="5"/>
                  <a:pt x="5" y="5"/>
                </a:cubicBezTo>
                <a:cubicBezTo>
                  <a:pt x="6" y="5"/>
                  <a:pt x="5" y="5"/>
                  <a:pt x="5" y="6"/>
                </a:cubicBezTo>
                <a:cubicBezTo>
                  <a:pt x="5" y="7"/>
                  <a:pt x="3" y="9"/>
                  <a:pt x="3" y="10"/>
                </a:cubicBezTo>
                <a:cubicBezTo>
                  <a:pt x="3" y="10"/>
                  <a:pt x="3" y="11"/>
                  <a:pt x="3" y="11"/>
                </a:cubicBezTo>
                <a:cubicBezTo>
                  <a:pt x="4" y="10"/>
                  <a:pt x="5" y="9"/>
                  <a:pt x="6" y="8"/>
                </a:cubicBezTo>
                <a:cubicBezTo>
                  <a:pt x="8" y="6"/>
                  <a:pt x="8" y="6"/>
                  <a:pt x="7" y="8"/>
                </a:cubicBezTo>
                <a:cubicBezTo>
                  <a:pt x="6" y="9"/>
                  <a:pt x="5" y="11"/>
                  <a:pt x="5" y="11"/>
                </a:cubicBezTo>
                <a:cubicBezTo>
                  <a:pt x="5" y="11"/>
                  <a:pt x="5" y="11"/>
                  <a:pt x="5" y="11"/>
                </a:cubicBezTo>
                <a:cubicBezTo>
                  <a:pt x="6" y="11"/>
                  <a:pt x="9" y="6"/>
                  <a:pt x="9" y="6"/>
                </a:cubicBezTo>
                <a:cubicBezTo>
                  <a:pt x="10" y="5"/>
                  <a:pt x="11" y="3"/>
                  <a:pt x="11" y="3"/>
                </a:cubicBezTo>
                <a:cubicBezTo>
                  <a:pt x="12" y="2"/>
                  <a:pt x="12" y="1"/>
                  <a:pt x="12" y="2"/>
                </a:cubicBezTo>
                <a:cubicBezTo>
                  <a:pt x="12" y="3"/>
                  <a:pt x="8" y="9"/>
                  <a:pt x="8" y="10"/>
                </a:cubicBezTo>
                <a:cubicBezTo>
                  <a:pt x="7" y="11"/>
                  <a:pt x="5" y="13"/>
                  <a:pt x="6" y="14"/>
                </a:cubicBezTo>
                <a:cubicBezTo>
                  <a:pt x="6" y="15"/>
                  <a:pt x="6" y="17"/>
                  <a:pt x="9" y="19"/>
                </a:cubicBezTo>
                <a:cubicBezTo>
                  <a:pt x="12" y="20"/>
                  <a:pt x="12" y="20"/>
                  <a:pt x="14" y="20"/>
                </a:cubicBezTo>
                <a:cubicBezTo>
                  <a:pt x="15" y="20"/>
                  <a:pt x="16" y="21"/>
                  <a:pt x="16" y="21"/>
                </a:cubicBezTo>
                <a:cubicBezTo>
                  <a:pt x="16" y="21"/>
                  <a:pt x="16" y="21"/>
                  <a:pt x="15" y="20"/>
                </a:cubicBezTo>
                <a:cubicBezTo>
                  <a:pt x="14" y="17"/>
                  <a:pt x="12" y="15"/>
                  <a:pt x="12" y="12"/>
                </a:cubicBezTo>
                <a:cubicBezTo>
                  <a:pt x="13" y="11"/>
                  <a:pt x="15" y="20"/>
                  <a:pt x="18" y="21"/>
                </a:cubicBezTo>
                <a:cubicBezTo>
                  <a:pt x="18" y="21"/>
                  <a:pt x="18" y="22"/>
                  <a:pt x="19" y="22"/>
                </a:cubicBezTo>
                <a:cubicBezTo>
                  <a:pt x="19" y="22"/>
                  <a:pt x="23" y="23"/>
                  <a:pt x="24" y="21"/>
                </a:cubicBezTo>
                <a:cubicBezTo>
                  <a:pt x="26" y="19"/>
                  <a:pt x="27" y="18"/>
                  <a:pt x="27" y="17"/>
                </a:cubicBezTo>
                <a:cubicBezTo>
                  <a:pt x="29" y="16"/>
                  <a:pt x="29" y="15"/>
                  <a:pt x="29" y="13"/>
                </a:cubicBezTo>
                <a:cubicBezTo>
                  <a:pt x="29" y="13"/>
                  <a:pt x="29" y="10"/>
                  <a:pt x="29" y="13"/>
                </a:cubicBezTo>
                <a:cubicBezTo>
                  <a:pt x="30" y="15"/>
                  <a:pt x="29" y="16"/>
                  <a:pt x="29" y="17"/>
                </a:cubicBezTo>
                <a:cubicBezTo>
                  <a:pt x="29" y="17"/>
                  <a:pt x="27" y="21"/>
                  <a:pt x="27" y="21"/>
                </a:cubicBezTo>
                <a:cubicBezTo>
                  <a:pt x="27" y="21"/>
                  <a:pt x="28" y="20"/>
                  <a:pt x="28" y="20"/>
                </a:cubicBezTo>
                <a:cubicBezTo>
                  <a:pt x="29" y="20"/>
                  <a:pt x="33" y="18"/>
                  <a:pt x="33" y="17"/>
                </a:cubicBezTo>
                <a:cubicBezTo>
                  <a:pt x="35" y="16"/>
                  <a:pt x="36" y="13"/>
                  <a:pt x="35" y="11"/>
                </a:cubicBezTo>
                <a:cubicBezTo>
                  <a:pt x="34" y="8"/>
                  <a:pt x="33" y="4"/>
                  <a:pt x="32" y="4"/>
                </a:cubicBezTo>
                <a:cubicBezTo>
                  <a:pt x="32" y="3"/>
                  <a:pt x="32" y="1"/>
                  <a:pt x="31" y="0"/>
                </a:cubicBezTo>
                <a:cubicBezTo>
                  <a:pt x="31" y="0"/>
                  <a:pt x="32" y="0"/>
                  <a:pt x="32" y="1"/>
                </a:cubicBezTo>
                <a:cubicBezTo>
                  <a:pt x="32" y="2"/>
                  <a:pt x="37" y="10"/>
                  <a:pt x="37" y="10"/>
                </a:cubicBezTo>
                <a:cubicBezTo>
                  <a:pt x="37" y="10"/>
                  <a:pt x="37" y="10"/>
                  <a:pt x="37" y="10"/>
                </a:cubicBezTo>
                <a:cubicBezTo>
                  <a:pt x="37" y="9"/>
                  <a:pt x="37" y="7"/>
                  <a:pt x="37" y="7"/>
                </a:cubicBezTo>
                <a:cubicBezTo>
                  <a:pt x="37" y="7"/>
                  <a:pt x="37" y="5"/>
                  <a:pt x="37" y="7"/>
                </a:cubicBezTo>
                <a:cubicBezTo>
                  <a:pt x="38" y="8"/>
                  <a:pt x="38" y="9"/>
                  <a:pt x="38" y="9"/>
                </a:cubicBezTo>
                <a:cubicBezTo>
                  <a:pt x="39" y="10"/>
                  <a:pt x="39" y="10"/>
                  <a:pt x="40" y="10"/>
                </a:cubicBezTo>
                <a:cubicBezTo>
                  <a:pt x="40" y="9"/>
                  <a:pt x="40" y="8"/>
                  <a:pt x="40" y="7"/>
                </a:cubicBezTo>
                <a:cubicBezTo>
                  <a:pt x="40" y="6"/>
                  <a:pt x="39" y="2"/>
                  <a:pt x="39" y="1"/>
                </a:cubicBezTo>
                <a:cubicBezTo>
                  <a:pt x="39" y="0"/>
                  <a:pt x="39" y="0"/>
                  <a:pt x="40" y="1"/>
                </a:cubicBezTo>
                <a:cubicBezTo>
                  <a:pt x="40" y="3"/>
                  <a:pt x="41" y="4"/>
                  <a:pt x="41" y="5"/>
                </a:cubicBezTo>
                <a:cubicBezTo>
                  <a:pt x="41" y="6"/>
                  <a:pt x="42" y="7"/>
                  <a:pt x="42" y="7"/>
                </a:cubicBezTo>
                <a:cubicBezTo>
                  <a:pt x="42" y="8"/>
                  <a:pt x="41" y="10"/>
                  <a:pt x="41" y="11"/>
                </a:cubicBezTo>
                <a:cubicBezTo>
                  <a:pt x="40" y="12"/>
                  <a:pt x="39" y="13"/>
                  <a:pt x="39" y="13"/>
                </a:cubicBezTo>
                <a:cubicBezTo>
                  <a:pt x="37" y="13"/>
                  <a:pt x="36" y="16"/>
                  <a:pt x="34" y="19"/>
                </a:cubicBezTo>
                <a:cubicBezTo>
                  <a:pt x="32" y="20"/>
                  <a:pt x="29" y="22"/>
                  <a:pt x="29" y="22"/>
                </a:cubicBezTo>
                <a:cubicBezTo>
                  <a:pt x="29" y="22"/>
                  <a:pt x="31" y="22"/>
                  <a:pt x="31" y="22"/>
                </a:cubicBezTo>
                <a:cubicBezTo>
                  <a:pt x="32" y="22"/>
                  <a:pt x="32" y="23"/>
                  <a:pt x="31" y="24"/>
                </a:cubicBezTo>
                <a:cubicBezTo>
                  <a:pt x="31" y="25"/>
                  <a:pt x="30" y="26"/>
                  <a:pt x="29" y="27"/>
                </a:cubicBezTo>
                <a:cubicBezTo>
                  <a:pt x="28" y="27"/>
                  <a:pt x="27" y="26"/>
                  <a:pt x="26" y="27"/>
                </a:cubicBezTo>
                <a:cubicBezTo>
                  <a:pt x="25" y="28"/>
                  <a:pt x="25" y="29"/>
                  <a:pt x="25" y="30"/>
                </a:cubicBezTo>
                <a:cubicBezTo>
                  <a:pt x="26" y="30"/>
                  <a:pt x="27" y="34"/>
                  <a:pt x="27" y="36"/>
                </a:cubicBezTo>
                <a:cubicBezTo>
                  <a:pt x="27" y="37"/>
                  <a:pt x="27" y="42"/>
                  <a:pt x="27" y="43"/>
                </a:cubicBezTo>
                <a:cubicBezTo>
                  <a:pt x="27" y="45"/>
                  <a:pt x="28" y="47"/>
                  <a:pt x="28" y="49"/>
                </a:cubicBezTo>
                <a:cubicBezTo>
                  <a:pt x="28" y="51"/>
                  <a:pt x="28" y="52"/>
                  <a:pt x="28" y="53"/>
                </a:cubicBezTo>
                <a:cubicBezTo>
                  <a:pt x="27" y="54"/>
                  <a:pt x="26" y="56"/>
                  <a:pt x="26" y="56"/>
                </a:cubicBezTo>
                <a:cubicBezTo>
                  <a:pt x="25" y="58"/>
                  <a:pt x="26" y="61"/>
                  <a:pt x="24" y="64"/>
                </a:cubicBezTo>
                <a:cubicBezTo>
                  <a:pt x="24" y="67"/>
                  <a:pt x="24" y="68"/>
                  <a:pt x="24" y="69"/>
                </a:cubicBezTo>
                <a:cubicBezTo>
                  <a:pt x="24" y="70"/>
                  <a:pt x="24" y="73"/>
                  <a:pt x="24" y="73"/>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1" name="chenying0907 139"/>
          <p:cNvSpPr/>
          <p:nvPr/>
        </p:nvSpPr>
        <p:spPr bwMode="auto">
          <a:xfrm>
            <a:off x="4289425" y="3265488"/>
            <a:ext cx="592138" cy="490538"/>
          </a:xfrm>
          <a:custGeom>
            <a:gdLst>
              <a:gd name="T0" fmla="*/ 17 w 30"/>
              <a:gd name="T1" fmla="*/ 10 h 25"/>
              <a:gd name="T2" fmla="*/ 22 w 30"/>
              <a:gd name="T3" fmla="*/ 5 h 25"/>
              <a:gd name="T4" fmla="*/ 18 w 30"/>
              <a:gd name="T5" fmla="*/ 24 h 25"/>
              <a:gd name="T6" fmla="*/ 17 w 30"/>
              <a:gd name="T7" fmla="*/ 10 h 25"/>
            </a:gdLst>
            <a:cxnLst>
              <a:cxn ang="0">
                <a:pos x="T0" y="T1"/>
              </a:cxn>
              <a:cxn ang="0">
                <a:pos x="T2" y="T3"/>
              </a:cxn>
              <a:cxn ang="0">
                <a:pos x="T4" y="T5"/>
              </a:cxn>
              <a:cxn ang="0">
                <a:pos x="T6" y="T7"/>
              </a:cxn>
            </a:cxnLst>
            <a:rect l="0" t="0" r="r" b="b"/>
            <a:pathLst>
              <a:path w="30" h="25">
                <a:moveTo>
                  <a:pt x="17" y="10"/>
                </a:moveTo>
                <a:cubicBezTo>
                  <a:pt x="17" y="10"/>
                  <a:pt x="18" y="5"/>
                  <a:pt x="22" y="5"/>
                </a:cubicBezTo>
                <a:cubicBezTo>
                  <a:pt x="30" y="6"/>
                  <a:pt x="20" y="25"/>
                  <a:pt x="18" y="24"/>
                </a:cubicBezTo>
                <a:cubicBezTo>
                  <a:pt x="0" y="12"/>
                  <a:pt x="12" y="0"/>
                  <a:pt x="17" y="10"/>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2" name="chenying0907 140"/>
          <p:cNvSpPr>
            <a:spLocks noEditPoints="1"/>
          </p:cNvSpPr>
          <p:nvPr/>
        </p:nvSpPr>
        <p:spPr bwMode="auto">
          <a:xfrm>
            <a:off x="8465260" y="2209260"/>
            <a:ext cx="1004888" cy="511175"/>
          </a:xfrm>
          <a:custGeom>
            <a:gdLst>
              <a:gd name="T0" fmla="*/ 32 w 51"/>
              <a:gd name="T1" fmla="*/ 2 h 26"/>
              <a:gd name="T2" fmla="*/ 43 w 51"/>
              <a:gd name="T3" fmla="*/ 5 h 26"/>
              <a:gd name="T4" fmla="*/ 31 w 51"/>
              <a:gd name="T5" fmla="*/ 2 h 26"/>
              <a:gd name="T6" fmla="*/ 45 w 51"/>
              <a:gd name="T7" fmla="*/ 8 h 26"/>
              <a:gd name="T8" fmla="*/ 47 w 51"/>
              <a:gd name="T9" fmla="*/ 11 h 26"/>
              <a:gd name="T10" fmla="*/ 38 w 51"/>
              <a:gd name="T11" fmla="*/ 4 h 26"/>
              <a:gd name="T12" fmla="*/ 38 w 51"/>
              <a:gd name="T13" fmla="*/ 5 h 26"/>
              <a:gd name="T14" fmla="*/ 45 w 51"/>
              <a:gd name="T15" fmla="*/ 20 h 26"/>
              <a:gd name="T16" fmla="*/ 44 w 51"/>
              <a:gd name="T17" fmla="*/ 21 h 26"/>
              <a:gd name="T18" fmla="*/ 30 w 51"/>
              <a:gd name="T19" fmla="*/ 3 h 26"/>
              <a:gd name="T20" fmla="*/ 35 w 51"/>
              <a:gd name="T21" fmla="*/ 8 h 26"/>
              <a:gd name="T22" fmla="*/ 39 w 51"/>
              <a:gd name="T23" fmla="*/ 23 h 26"/>
              <a:gd name="T24" fmla="*/ 37 w 51"/>
              <a:gd name="T25" fmla="*/ 25 h 26"/>
              <a:gd name="T26" fmla="*/ 39 w 51"/>
              <a:gd name="T27" fmla="*/ 17 h 26"/>
              <a:gd name="T28" fmla="*/ 29 w 51"/>
              <a:gd name="T29" fmla="*/ 3 h 26"/>
              <a:gd name="T30" fmla="*/ 33 w 51"/>
              <a:gd name="T31" fmla="*/ 12 h 26"/>
              <a:gd name="T32" fmla="*/ 33 w 51"/>
              <a:gd name="T33" fmla="*/ 22 h 26"/>
              <a:gd name="T34" fmla="*/ 33 w 51"/>
              <a:gd name="T35" fmla="*/ 17 h 26"/>
              <a:gd name="T36" fmla="*/ 27 w 51"/>
              <a:gd name="T37" fmla="*/ 14 h 26"/>
              <a:gd name="T38" fmla="*/ 27 w 51"/>
              <a:gd name="T39" fmla="*/ 13 h 26"/>
              <a:gd name="T40" fmla="*/ 24 w 51"/>
              <a:gd name="T41" fmla="*/ 8 h 26"/>
              <a:gd name="T42" fmla="*/ 23 w 51"/>
              <a:gd name="T43" fmla="*/ 19 h 26"/>
              <a:gd name="T44" fmla="*/ 21 w 51"/>
              <a:gd name="T45" fmla="*/ 18 h 26"/>
              <a:gd name="T46" fmla="*/ 27 w 51"/>
              <a:gd name="T47" fmla="*/ 3 h 26"/>
              <a:gd name="T48" fmla="*/ 20 w 51"/>
              <a:gd name="T49" fmla="*/ 10 h 26"/>
              <a:gd name="T50" fmla="*/ 18 w 51"/>
              <a:gd name="T51" fmla="*/ 13 h 26"/>
              <a:gd name="T52" fmla="*/ 26 w 51"/>
              <a:gd name="T53" fmla="*/ 4 h 26"/>
              <a:gd name="T54" fmla="*/ 16 w 51"/>
              <a:gd name="T55" fmla="*/ 10 h 26"/>
              <a:gd name="T56" fmla="*/ 11 w 51"/>
              <a:gd name="T57" fmla="*/ 21 h 26"/>
              <a:gd name="T58" fmla="*/ 14 w 51"/>
              <a:gd name="T59" fmla="*/ 12 h 26"/>
              <a:gd name="T60" fmla="*/ 24 w 51"/>
              <a:gd name="T61" fmla="*/ 4 h 26"/>
              <a:gd name="T62" fmla="*/ 10 w 51"/>
              <a:gd name="T63" fmla="*/ 11 h 26"/>
              <a:gd name="T64" fmla="*/ 3 w 51"/>
              <a:gd name="T65" fmla="*/ 19 h 26"/>
              <a:gd name="T66" fmla="*/ 8 w 51"/>
              <a:gd name="T67" fmla="*/ 12 h 26"/>
              <a:gd name="T68" fmla="*/ 20 w 51"/>
              <a:gd name="T69" fmla="*/ 3 h 26"/>
              <a:gd name="T70" fmla="*/ 11 w 51"/>
              <a:gd name="T71" fmla="*/ 6 h 26"/>
              <a:gd name="T72" fmla="*/ 12 w 51"/>
              <a:gd name="T73" fmla="*/ 5 h 26"/>
              <a:gd name="T74" fmla="*/ 15 w 51"/>
              <a:gd name="T75" fmla="*/ 1 h 26"/>
              <a:gd name="T76" fmla="*/ 14 w 51"/>
              <a:gd name="T77" fmla="*/ 1 h 26"/>
              <a:gd name="T78" fmla="*/ 47 w 51"/>
              <a:gd name="T79" fmla="*/ 19 h 26"/>
              <a:gd name="T80" fmla="*/ 18 w 51"/>
              <a:gd name="T81" fmla="*/ 14 h 26"/>
              <a:gd name="T82" fmla="*/ 47 w 51"/>
              <a:gd name="T83" fmla="*/ 4 h 26"/>
              <a:gd name="T84" fmla="*/ 8 w 51"/>
              <a:gd name="T85" fmla="*/ 8 h 26"/>
              <a:gd name="T86" fmla="*/ 34 w 51"/>
              <a:gd name="T87" fmla="*/ 24 h 26"/>
              <a:gd name="T88" fmla="*/ 10 w 51"/>
              <a:gd name="T89" fmla="*/ 23 h 26"/>
              <a:gd name="T90" fmla="*/ 23 w 51"/>
              <a:gd name="T91" fmla="*/ 17 h 26"/>
              <a:gd name="T92" fmla="*/ 1 w 51"/>
              <a:gd name="T93" fmla="*/ 17 h 26"/>
              <a:gd name="T94" fmla="*/ 14 w 51"/>
              <a:gd name="T95" fmla="*/ 22 h 26"/>
              <a:gd name="T96" fmla="*/ 19 w 51"/>
              <a:gd name="T97" fmla="*/ 22 h 26"/>
              <a:gd name="T98" fmla="*/ 4 w 51"/>
              <a:gd name="T99" fmla="*/ 16 h 26"/>
              <a:gd name="T100" fmla="*/ 30 w 51"/>
              <a:gd name="T101" fmla="*/ 22 h 26"/>
              <a:gd name="T102" fmla="*/ 22 w 51"/>
              <a:gd name="T103" fmla="*/ 23 h 26"/>
              <a:gd name="T104" fmla="*/ 4 w 51"/>
              <a:gd name="T105" fmla="*/ 20 h 26"/>
              <a:gd name="T106" fmla="*/ 50 w 51"/>
              <a:gd name="T107" fmla="*/ 20 h 26"/>
              <a:gd name="T108" fmla="*/ 51 w 51"/>
              <a:gd name="T109" fmla="*/ 21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 h="26">
                <a:moveTo>
                  <a:pt x="24" y="1"/>
                </a:moveTo>
                <a:cubicBezTo>
                  <a:pt x="25" y="1"/>
                  <a:pt x="26" y="1"/>
                  <a:pt x="26" y="2"/>
                </a:cubicBezTo>
                <a:cubicBezTo>
                  <a:pt x="27" y="2"/>
                  <a:pt x="27" y="2"/>
                  <a:pt x="27" y="1"/>
                </a:cubicBezTo>
                <a:cubicBezTo>
                  <a:pt x="30" y="2"/>
                  <a:pt x="30" y="2"/>
                  <a:pt x="30" y="2"/>
                </a:cubicBezTo>
                <a:cubicBezTo>
                  <a:pt x="31" y="2"/>
                  <a:pt x="31" y="2"/>
                  <a:pt x="32" y="2"/>
                </a:cubicBezTo>
                <a:cubicBezTo>
                  <a:pt x="35" y="2"/>
                  <a:pt x="37" y="2"/>
                  <a:pt x="40" y="3"/>
                </a:cubicBezTo>
                <a:cubicBezTo>
                  <a:pt x="40" y="3"/>
                  <a:pt x="41" y="3"/>
                  <a:pt x="42" y="4"/>
                </a:cubicBezTo>
                <a:cubicBezTo>
                  <a:pt x="42" y="4"/>
                  <a:pt x="42" y="4"/>
                  <a:pt x="43" y="4"/>
                </a:cubicBezTo>
                <a:cubicBezTo>
                  <a:pt x="43" y="4"/>
                  <a:pt x="44" y="4"/>
                  <a:pt x="44" y="4"/>
                </a:cubicBezTo>
                <a:cubicBezTo>
                  <a:pt x="44" y="5"/>
                  <a:pt x="44" y="5"/>
                  <a:pt x="43" y="5"/>
                </a:cubicBezTo>
                <a:cubicBezTo>
                  <a:pt x="42" y="5"/>
                  <a:pt x="42" y="5"/>
                  <a:pt x="42" y="5"/>
                </a:cubicBezTo>
                <a:cubicBezTo>
                  <a:pt x="42" y="4"/>
                  <a:pt x="42" y="4"/>
                  <a:pt x="41" y="4"/>
                </a:cubicBezTo>
                <a:cubicBezTo>
                  <a:pt x="39" y="3"/>
                  <a:pt x="37" y="2"/>
                  <a:pt x="35" y="2"/>
                </a:cubicBezTo>
                <a:cubicBezTo>
                  <a:pt x="34" y="2"/>
                  <a:pt x="32" y="2"/>
                  <a:pt x="31" y="2"/>
                </a:cubicBezTo>
                <a:cubicBezTo>
                  <a:pt x="31" y="2"/>
                  <a:pt x="31" y="2"/>
                  <a:pt x="31" y="2"/>
                </a:cubicBezTo>
                <a:cubicBezTo>
                  <a:pt x="31" y="2"/>
                  <a:pt x="31" y="2"/>
                  <a:pt x="31" y="3"/>
                </a:cubicBezTo>
                <a:cubicBezTo>
                  <a:pt x="31" y="3"/>
                  <a:pt x="32" y="3"/>
                  <a:pt x="32" y="3"/>
                </a:cubicBezTo>
                <a:cubicBezTo>
                  <a:pt x="33" y="2"/>
                  <a:pt x="34" y="3"/>
                  <a:pt x="36" y="3"/>
                </a:cubicBezTo>
                <a:cubicBezTo>
                  <a:pt x="37" y="3"/>
                  <a:pt x="39" y="4"/>
                  <a:pt x="40" y="5"/>
                </a:cubicBezTo>
                <a:cubicBezTo>
                  <a:pt x="42" y="5"/>
                  <a:pt x="44" y="7"/>
                  <a:pt x="45" y="8"/>
                </a:cubicBezTo>
                <a:cubicBezTo>
                  <a:pt x="46" y="8"/>
                  <a:pt x="46" y="9"/>
                  <a:pt x="46" y="9"/>
                </a:cubicBezTo>
                <a:cubicBezTo>
                  <a:pt x="46" y="9"/>
                  <a:pt x="47" y="9"/>
                  <a:pt x="47" y="9"/>
                </a:cubicBezTo>
                <a:cubicBezTo>
                  <a:pt x="48" y="9"/>
                  <a:pt x="48" y="9"/>
                  <a:pt x="49" y="10"/>
                </a:cubicBezTo>
                <a:cubicBezTo>
                  <a:pt x="49" y="10"/>
                  <a:pt x="49" y="10"/>
                  <a:pt x="49" y="11"/>
                </a:cubicBezTo>
                <a:cubicBezTo>
                  <a:pt x="48" y="12"/>
                  <a:pt x="48" y="12"/>
                  <a:pt x="47" y="11"/>
                </a:cubicBezTo>
                <a:cubicBezTo>
                  <a:pt x="47" y="11"/>
                  <a:pt x="46" y="11"/>
                  <a:pt x="46" y="11"/>
                </a:cubicBezTo>
                <a:cubicBezTo>
                  <a:pt x="46" y="10"/>
                  <a:pt x="46" y="10"/>
                  <a:pt x="46" y="10"/>
                </a:cubicBezTo>
                <a:cubicBezTo>
                  <a:pt x="46" y="9"/>
                  <a:pt x="46" y="9"/>
                  <a:pt x="46" y="9"/>
                </a:cubicBezTo>
                <a:cubicBezTo>
                  <a:pt x="45" y="8"/>
                  <a:pt x="44" y="7"/>
                  <a:pt x="42" y="6"/>
                </a:cubicBezTo>
                <a:cubicBezTo>
                  <a:pt x="41" y="5"/>
                  <a:pt x="40" y="4"/>
                  <a:pt x="38" y="4"/>
                </a:cubicBezTo>
                <a:cubicBezTo>
                  <a:pt x="37" y="3"/>
                  <a:pt x="35" y="3"/>
                  <a:pt x="34" y="3"/>
                </a:cubicBezTo>
                <a:cubicBezTo>
                  <a:pt x="33" y="3"/>
                  <a:pt x="33" y="3"/>
                  <a:pt x="33" y="3"/>
                </a:cubicBezTo>
                <a:cubicBezTo>
                  <a:pt x="33" y="3"/>
                  <a:pt x="33" y="3"/>
                  <a:pt x="33" y="3"/>
                </a:cubicBezTo>
                <a:cubicBezTo>
                  <a:pt x="34" y="3"/>
                  <a:pt x="34" y="3"/>
                  <a:pt x="35" y="3"/>
                </a:cubicBezTo>
                <a:cubicBezTo>
                  <a:pt x="36" y="4"/>
                  <a:pt x="37" y="4"/>
                  <a:pt x="38" y="5"/>
                </a:cubicBezTo>
                <a:cubicBezTo>
                  <a:pt x="39" y="6"/>
                  <a:pt x="40" y="7"/>
                  <a:pt x="40" y="8"/>
                </a:cubicBezTo>
                <a:cubicBezTo>
                  <a:pt x="41" y="9"/>
                  <a:pt x="41" y="10"/>
                  <a:pt x="42" y="10"/>
                </a:cubicBezTo>
                <a:cubicBezTo>
                  <a:pt x="43" y="12"/>
                  <a:pt x="43" y="13"/>
                  <a:pt x="44" y="15"/>
                </a:cubicBezTo>
                <a:cubicBezTo>
                  <a:pt x="44" y="16"/>
                  <a:pt x="44" y="17"/>
                  <a:pt x="44" y="18"/>
                </a:cubicBezTo>
                <a:cubicBezTo>
                  <a:pt x="44" y="19"/>
                  <a:pt x="44" y="19"/>
                  <a:pt x="45" y="20"/>
                </a:cubicBezTo>
                <a:cubicBezTo>
                  <a:pt x="45" y="20"/>
                  <a:pt x="45" y="20"/>
                  <a:pt x="46" y="20"/>
                </a:cubicBezTo>
                <a:cubicBezTo>
                  <a:pt x="46" y="20"/>
                  <a:pt x="47" y="20"/>
                  <a:pt x="47" y="21"/>
                </a:cubicBezTo>
                <a:cubicBezTo>
                  <a:pt x="48" y="22"/>
                  <a:pt x="47" y="22"/>
                  <a:pt x="47" y="23"/>
                </a:cubicBezTo>
                <a:cubicBezTo>
                  <a:pt x="46" y="24"/>
                  <a:pt x="45" y="24"/>
                  <a:pt x="45" y="24"/>
                </a:cubicBezTo>
                <a:cubicBezTo>
                  <a:pt x="43" y="23"/>
                  <a:pt x="43" y="22"/>
                  <a:pt x="44" y="21"/>
                </a:cubicBezTo>
                <a:cubicBezTo>
                  <a:pt x="44" y="20"/>
                  <a:pt x="44" y="20"/>
                  <a:pt x="44" y="19"/>
                </a:cubicBezTo>
                <a:cubicBezTo>
                  <a:pt x="44" y="17"/>
                  <a:pt x="43" y="14"/>
                  <a:pt x="42" y="12"/>
                </a:cubicBezTo>
                <a:cubicBezTo>
                  <a:pt x="41" y="10"/>
                  <a:pt x="40" y="9"/>
                  <a:pt x="40" y="8"/>
                </a:cubicBezTo>
                <a:cubicBezTo>
                  <a:pt x="38" y="6"/>
                  <a:pt x="36" y="4"/>
                  <a:pt x="34" y="4"/>
                </a:cubicBezTo>
                <a:cubicBezTo>
                  <a:pt x="32" y="3"/>
                  <a:pt x="31" y="3"/>
                  <a:pt x="30" y="3"/>
                </a:cubicBezTo>
                <a:cubicBezTo>
                  <a:pt x="30" y="3"/>
                  <a:pt x="29" y="3"/>
                  <a:pt x="29" y="3"/>
                </a:cubicBezTo>
                <a:cubicBezTo>
                  <a:pt x="29" y="3"/>
                  <a:pt x="29" y="3"/>
                  <a:pt x="29" y="3"/>
                </a:cubicBezTo>
                <a:cubicBezTo>
                  <a:pt x="30" y="3"/>
                  <a:pt x="30" y="3"/>
                  <a:pt x="31" y="4"/>
                </a:cubicBezTo>
                <a:cubicBezTo>
                  <a:pt x="31" y="4"/>
                  <a:pt x="32" y="4"/>
                  <a:pt x="32" y="5"/>
                </a:cubicBezTo>
                <a:cubicBezTo>
                  <a:pt x="33" y="6"/>
                  <a:pt x="34" y="6"/>
                  <a:pt x="35" y="8"/>
                </a:cubicBezTo>
                <a:cubicBezTo>
                  <a:pt x="36" y="8"/>
                  <a:pt x="36" y="8"/>
                  <a:pt x="36" y="9"/>
                </a:cubicBezTo>
                <a:cubicBezTo>
                  <a:pt x="37" y="10"/>
                  <a:pt x="37" y="11"/>
                  <a:pt x="38" y="12"/>
                </a:cubicBezTo>
                <a:cubicBezTo>
                  <a:pt x="38" y="13"/>
                  <a:pt x="39" y="14"/>
                  <a:pt x="39" y="16"/>
                </a:cubicBezTo>
                <a:cubicBezTo>
                  <a:pt x="40" y="17"/>
                  <a:pt x="40" y="17"/>
                  <a:pt x="40" y="18"/>
                </a:cubicBezTo>
                <a:cubicBezTo>
                  <a:pt x="39" y="20"/>
                  <a:pt x="39" y="21"/>
                  <a:pt x="39" y="23"/>
                </a:cubicBezTo>
                <a:cubicBezTo>
                  <a:pt x="39" y="23"/>
                  <a:pt x="39" y="23"/>
                  <a:pt x="39" y="23"/>
                </a:cubicBezTo>
                <a:cubicBezTo>
                  <a:pt x="40" y="23"/>
                  <a:pt x="41" y="24"/>
                  <a:pt x="41" y="24"/>
                </a:cubicBezTo>
                <a:cubicBezTo>
                  <a:pt x="41" y="25"/>
                  <a:pt x="40" y="26"/>
                  <a:pt x="40" y="26"/>
                </a:cubicBezTo>
                <a:cubicBezTo>
                  <a:pt x="39" y="26"/>
                  <a:pt x="38" y="26"/>
                  <a:pt x="37" y="26"/>
                </a:cubicBezTo>
                <a:cubicBezTo>
                  <a:pt x="37" y="26"/>
                  <a:pt x="37" y="25"/>
                  <a:pt x="37" y="25"/>
                </a:cubicBezTo>
                <a:cubicBezTo>
                  <a:pt x="37" y="24"/>
                  <a:pt x="37" y="23"/>
                  <a:pt x="38" y="23"/>
                </a:cubicBezTo>
                <a:cubicBezTo>
                  <a:pt x="39" y="23"/>
                  <a:pt x="39" y="23"/>
                  <a:pt x="39" y="22"/>
                </a:cubicBezTo>
                <a:cubicBezTo>
                  <a:pt x="39" y="22"/>
                  <a:pt x="39" y="22"/>
                  <a:pt x="39" y="22"/>
                </a:cubicBezTo>
                <a:cubicBezTo>
                  <a:pt x="39" y="21"/>
                  <a:pt x="39" y="21"/>
                  <a:pt x="39" y="21"/>
                </a:cubicBezTo>
                <a:cubicBezTo>
                  <a:pt x="39" y="20"/>
                  <a:pt x="39" y="18"/>
                  <a:pt x="39" y="17"/>
                </a:cubicBezTo>
                <a:cubicBezTo>
                  <a:pt x="39" y="16"/>
                  <a:pt x="39" y="15"/>
                  <a:pt x="38" y="14"/>
                </a:cubicBezTo>
                <a:cubicBezTo>
                  <a:pt x="38" y="12"/>
                  <a:pt x="37" y="11"/>
                  <a:pt x="36" y="9"/>
                </a:cubicBezTo>
                <a:cubicBezTo>
                  <a:pt x="35" y="8"/>
                  <a:pt x="34" y="7"/>
                  <a:pt x="33" y="6"/>
                </a:cubicBezTo>
                <a:cubicBezTo>
                  <a:pt x="33" y="6"/>
                  <a:pt x="32" y="5"/>
                  <a:pt x="31" y="4"/>
                </a:cubicBezTo>
                <a:cubicBezTo>
                  <a:pt x="30" y="4"/>
                  <a:pt x="30" y="4"/>
                  <a:pt x="29" y="3"/>
                </a:cubicBezTo>
                <a:cubicBezTo>
                  <a:pt x="29" y="3"/>
                  <a:pt x="29" y="3"/>
                  <a:pt x="29" y="3"/>
                </a:cubicBezTo>
                <a:cubicBezTo>
                  <a:pt x="29" y="4"/>
                  <a:pt x="30" y="4"/>
                  <a:pt x="30" y="5"/>
                </a:cubicBezTo>
                <a:cubicBezTo>
                  <a:pt x="30" y="6"/>
                  <a:pt x="31" y="7"/>
                  <a:pt x="32" y="8"/>
                </a:cubicBezTo>
                <a:cubicBezTo>
                  <a:pt x="32" y="9"/>
                  <a:pt x="33" y="10"/>
                  <a:pt x="33" y="11"/>
                </a:cubicBezTo>
                <a:cubicBezTo>
                  <a:pt x="33" y="12"/>
                  <a:pt x="33" y="12"/>
                  <a:pt x="33" y="12"/>
                </a:cubicBezTo>
                <a:cubicBezTo>
                  <a:pt x="34" y="13"/>
                  <a:pt x="34" y="14"/>
                  <a:pt x="34" y="14"/>
                </a:cubicBezTo>
                <a:cubicBezTo>
                  <a:pt x="34" y="16"/>
                  <a:pt x="34" y="17"/>
                  <a:pt x="33" y="19"/>
                </a:cubicBezTo>
                <a:cubicBezTo>
                  <a:pt x="33" y="19"/>
                  <a:pt x="33" y="19"/>
                  <a:pt x="34" y="19"/>
                </a:cubicBezTo>
                <a:cubicBezTo>
                  <a:pt x="34" y="20"/>
                  <a:pt x="35" y="20"/>
                  <a:pt x="34" y="21"/>
                </a:cubicBezTo>
                <a:cubicBezTo>
                  <a:pt x="34" y="22"/>
                  <a:pt x="33" y="22"/>
                  <a:pt x="33" y="22"/>
                </a:cubicBezTo>
                <a:cubicBezTo>
                  <a:pt x="32" y="22"/>
                  <a:pt x="30" y="22"/>
                  <a:pt x="30" y="20"/>
                </a:cubicBezTo>
                <a:cubicBezTo>
                  <a:pt x="30" y="20"/>
                  <a:pt x="31" y="19"/>
                  <a:pt x="31" y="19"/>
                </a:cubicBezTo>
                <a:cubicBezTo>
                  <a:pt x="32" y="19"/>
                  <a:pt x="32" y="19"/>
                  <a:pt x="32" y="19"/>
                </a:cubicBezTo>
                <a:cubicBezTo>
                  <a:pt x="33" y="19"/>
                  <a:pt x="33" y="19"/>
                  <a:pt x="33" y="18"/>
                </a:cubicBezTo>
                <a:cubicBezTo>
                  <a:pt x="33" y="18"/>
                  <a:pt x="33" y="17"/>
                  <a:pt x="33" y="17"/>
                </a:cubicBezTo>
                <a:cubicBezTo>
                  <a:pt x="33" y="16"/>
                  <a:pt x="34" y="15"/>
                  <a:pt x="33" y="14"/>
                </a:cubicBezTo>
                <a:cubicBezTo>
                  <a:pt x="33" y="12"/>
                  <a:pt x="33" y="11"/>
                  <a:pt x="32" y="10"/>
                </a:cubicBezTo>
                <a:cubicBezTo>
                  <a:pt x="31" y="9"/>
                  <a:pt x="31" y="7"/>
                  <a:pt x="30" y="6"/>
                </a:cubicBezTo>
                <a:cubicBezTo>
                  <a:pt x="30" y="5"/>
                  <a:pt x="29" y="4"/>
                  <a:pt x="28" y="4"/>
                </a:cubicBezTo>
                <a:cubicBezTo>
                  <a:pt x="27" y="7"/>
                  <a:pt x="27" y="11"/>
                  <a:pt x="27" y="14"/>
                </a:cubicBezTo>
                <a:cubicBezTo>
                  <a:pt x="28" y="14"/>
                  <a:pt x="28" y="14"/>
                  <a:pt x="29" y="15"/>
                </a:cubicBezTo>
                <a:cubicBezTo>
                  <a:pt x="29" y="15"/>
                  <a:pt x="30" y="15"/>
                  <a:pt x="29" y="16"/>
                </a:cubicBezTo>
                <a:cubicBezTo>
                  <a:pt x="29" y="17"/>
                  <a:pt x="28" y="18"/>
                  <a:pt x="27" y="17"/>
                </a:cubicBezTo>
                <a:cubicBezTo>
                  <a:pt x="27" y="17"/>
                  <a:pt x="26" y="16"/>
                  <a:pt x="27" y="15"/>
                </a:cubicBezTo>
                <a:cubicBezTo>
                  <a:pt x="27" y="15"/>
                  <a:pt x="27" y="14"/>
                  <a:pt x="27" y="13"/>
                </a:cubicBezTo>
                <a:cubicBezTo>
                  <a:pt x="27" y="12"/>
                  <a:pt x="27" y="10"/>
                  <a:pt x="27" y="8"/>
                </a:cubicBezTo>
                <a:cubicBezTo>
                  <a:pt x="27" y="7"/>
                  <a:pt x="27" y="7"/>
                  <a:pt x="27" y="6"/>
                </a:cubicBezTo>
                <a:cubicBezTo>
                  <a:pt x="28" y="5"/>
                  <a:pt x="28" y="4"/>
                  <a:pt x="28" y="4"/>
                </a:cubicBezTo>
                <a:cubicBezTo>
                  <a:pt x="28" y="4"/>
                  <a:pt x="28" y="4"/>
                  <a:pt x="28" y="4"/>
                </a:cubicBezTo>
                <a:cubicBezTo>
                  <a:pt x="26" y="5"/>
                  <a:pt x="25" y="6"/>
                  <a:pt x="24" y="8"/>
                </a:cubicBezTo>
                <a:cubicBezTo>
                  <a:pt x="24" y="9"/>
                  <a:pt x="23" y="10"/>
                  <a:pt x="23" y="11"/>
                </a:cubicBezTo>
                <a:cubicBezTo>
                  <a:pt x="22" y="13"/>
                  <a:pt x="22" y="15"/>
                  <a:pt x="21" y="17"/>
                </a:cubicBezTo>
                <a:cubicBezTo>
                  <a:pt x="21" y="17"/>
                  <a:pt x="21" y="17"/>
                  <a:pt x="21" y="18"/>
                </a:cubicBezTo>
                <a:cubicBezTo>
                  <a:pt x="21" y="18"/>
                  <a:pt x="21" y="18"/>
                  <a:pt x="22" y="18"/>
                </a:cubicBezTo>
                <a:cubicBezTo>
                  <a:pt x="23" y="18"/>
                  <a:pt x="23" y="19"/>
                  <a:pt x="23" y="19"/>
                </a:cubicBezTo>
                <a:cubicBezTo>
                  <a:pt x="24" y="20"/>
                  <a:pt x="23" y="21"/>
                  <a:pt x="23" y="21"/>
                </a:cubicBezTo>
                <a:cubicBezTo>
                  <a:pt x="22" y="22"/>
                  <a:pt x="22" y="22"/>
                  <a:pt x="21" y="22"/>
                </a:cubicBezTo>
                <a:cubicBezTo>
                  <a:pt x="20" y="21"/>
                  <a:pt x="20" y="21"/>
                  <a:pt x="20" y="20"/>
                </a:cubicBezTo>
                <a:cubicBezTo>
                  <a:pt x="20" y="20"/>
                  <a:pt x="20" y="19"/>
                  <a:pt x="21" y="19"/>
                </a:cubicBezTo>
                <a:cubicBezTo>
                  <a:pt x="21" y="19"/>
                  <a:pt x="21" y="18"/>
                  <a:pt x="21" y="18"/>
                </a:cubicBezTo>
                <a:cubicBezTo>
                  <a:pt x="21" y="17"/>
                  <a:pt x="21" y="16"/>
                  <a:pt x="21" y="15"/>
                </a:cubicBezTo>
                <a:cubicBezTo>
                  <a:pt x="22" y="13"/>
                  <a:pt x="22" y="12"/>
                  <a:pt x="22" y="11"/>
                </a:cubicBezTo>
                <a:cubicBezTo>
                  <a:pt x="23" y="10"/>
                  <a:pt x="23" y="10"/>
                  <a:pt x="23" y="9"/>
                </a:cubicBezTo>
                <a:cubicBezTo>
                  <a:pt x="23" y="8"/>
                  <a:pt x="24" y="8"/>
                  <a:pt x="24" y="7"/>
                </a:cubicBezTo>
                <a:cubicBezTo>
                  <a:pt x="25" y="5"/>
                  <a:pt x="26" y="4"/>
                  <a:pt x="27" y="3"/>
                </a:cubicBezTo>
                <a:cubicBezTo>
                  <a:pt x="27" y="3"/>
                  <a:pt x="28" y="3"/>
                  <a:pt x="28" y="3"/>
                </a:cubicBezTo>
                <a:cubicBezTo>
                  <a:pt x="28" y="3"/>
                  <a:pt x="28" y="3"/>
                  <a:pt x="28" y="3"/>
                </a:cubicBezTo>
                <a:cubicBezTo>
                  <a:pt x="27" y="3"/>
                  <a:pt x="27" y="3"/>
                  <a:pt x="26" y="4"/>
                </a:cubicBezTo>
                <a:cubicBezTo>
                  <a:pt x="25" y="5"/>
                  <a:pt x="24" y="6"/>
                  <a:pt x="22" y="7"/>
                </a:cubicBezTo>
                <a:cubicBezTo>
                  <a:pt x="22" y="8"/>
                  <a:pt x="21" y="9"/>
                  <a:pt x="20" y="10"/>
                </a:cubicBezTo>
                <a:cubicBezTo>
                  <a:pt x="20" y="10"/>
                  <a:pt x="20" y="10"/>
                  <a:pt x="20" y="11"/>
                </a:cubicBezTo>
                <a:cubicBezTo>
                  <a:pt x="20" y="11"/>
                  <a:pt x="20" y="11"/>
                  <a:pt x="20" y="11"/>
                </a:cubicBezTo>
                <a:cubicBezTo>
                  <a:pt x="20" y="12"/>
                  <a:pt x="21" y="12"/>
                  <a:pt x="21" y="12"/>
                </a:cubicBezTo>
                <a:cubicBezTo>
                  <a:pt x="20" y="13"/>
                  <a:pt x="19" y="14"/>
                  <a:pt x="19" y="13"/>
                </a:cubicBezTo>
                <a:cubicBezTo>
                  <a:pt x="18" y="13"/>
                  <a:pt x="18" y="13"/>
                  <a:pt x="18" y="13"/>
                </a:cubicBezTo>
                <a:cubicBezTo>
                  <a:pt x="18" y="12"/>
                  <a:pt x="18" y="12"/>
                  <a:pt x="19" y="11"/>
                </a:cubicBezTo>
                <a:cubicBezTo>
                  <a:pt x="19" y="11"/>
                  <a:pt x="19" y="11"/>
                  <a:pt x="19" y="11"/>
                </a:cubicBezTo>
                <a:cubicBezTo>
                  <a:pt x="19" y="11"/>
                  <a:pt x="20" y="10"/>
                  <a:pt x="20" y="10"/>
                </a:cubicBezTo>
                <a:cubicBezTo>
                  <a:pt x="21" y="8"/>
                  <a:pt x="22" y="7"/>
                  <a:pt x="23" y="6"/>
                </a:cubicBezTo>
                <a:cubicBezTo>
                  <a:pt x="24" y="5"/>
                  <a:pt x="25" y="4"/>
                  <a:pt x="26" y="4"/>
                </a:cubicBezTo>
                <a:cubicBezTo>
                  <a:pt x="26" y="4"/>
                  <a:pt x="26" y="4"/>
                  <a:pt x="26" y="4"/>
                </a:cubicBezTo>
                <a:cubicBezTo>
                  <a:pt x="25" y="4"/>
                  <a:pt x="24" y="4"/>
                  <a:pt x="23" y="5"/>
                </a:cubicBezTo>
                <a:cubicBezTo>
                  <a:pt x="23" y="5"/>
                  <a:pt x="23" y="5"/>
                  <a:pt x="23" y="5"/>
                </a:cubicBezTo>
                <a:cubicBezTo>
                  <a:pt x="21" y="6"/>
                  <a:pt x="20" y="6"/>
                  <a:pt x="19" y="7"/>
                </a:cubicBezTo>
                <a:cubicBezTo>
                  <a:pt x="18" y="8"/>
                  <a:pt x="17" y="9"/>
                  <a:pt x="16" y="10"/>
                </a:cubicBezTo>
                <a:cubicBezTo>
                  <a:pt x="15" y="12"/>
                  <a:pt x="14" y="14"/>
                  <a:pt x="13" y="17"/>
                </a:cubicBezTo>
                <a:cubicBezTo>
                  <a:pt x="13" y="17"/>
                  <a:pt x="13" y="17"/>
                  <a:pt x="13" y="17"/>
                </a:cubicBezTo>
                <a:cubicBezTo>
                  <a:pt x="13" y="18"/>
                  <a:pt x="13" y="18"/>
                  <a:pt x="13" y="18"/>
                </a:cubicBezTo>
                <a:cubicBezTo>
                  <a:pt x="14" y="19"/>
                  <a:pt x="13" y="21"/>
                  <a:pt x="12" y="21"/>
                </a:cubicBezTo>
                <a:cubicBezTo>
                  <a:pt x="12" y="21"/>
                  <a:pt x="11" y="22"/>
                  <a:pt x="11" y="21"/>
                </a:cubicBezTo>
                <a:cubicBezTo>
                  <a:pt x="10" y="21"/>
                  <a:pt x="9" y="21"/>
                  <a:pt x="9" y="20"/>
                </a:cubicBezTo>
                <a:cubicBezTo>
                  <a:pt x="9" y="19"/>
                  <a:pt x="10" y="18"/>
                  <a:pt x="11" y="18"/>
                </a:cubicBezTo>
                <a:cubicBezTo>
                  <a:pt x="11" y="18"/>
                  <a:pt x="11" y="18"/>
                  <a:pt x="12" y="18"/>
                </a:cubicBezTo>
                <a:cubicBezTo>
                  <a:pt x="12" y="18"/>
                  <a:pt x="12" y="18"/>
                  <a:pt x="12" y="17"/>
                </a:cubicBezTo>
                <a:cubicBezTo>
                  <a:pt x="13" y="16"/>
                  <a:pt x="13" y="14"/>
                  <a:pt x="14" y="12"/>
                </a:cubicBezTo>
                <a:cubicBezTo>
                  <a:pt x="15" y="11"/>
                  <a:pt x="16" y="10"/>
                  <a:pt x="16" y="9"/>
                </a:cubicBezTo>
                <a:cubicBezTo>
                  <a:pt x="17" y="9"/>
                  <a:pt x="17" y="8"/>
                  <a:pt x="18" y="8"/>
                </a:cubicBezTo>
                <a:cubicBezTo>
                  <a:pt x="18" y="8"/>
                  <a:pt x="18" y="7"/>
                  <a:pt x="19" y="7"/>
                </a:cubicBezTo>
                <a:cubicBezTo>
                  <a:pt x="20" y="6"/>
                  <a:pt x="20" y="6"/>
                  <a:pt x="21" y="5"/>
                </a:cubicBezTo>
                <a:cubicBezTo>
                  <a:pt x="22" y="5"/>
                  <a:pt x="23" y="4"/>
                  <a:pt x="24" y="4"/>
                </a:cubicBezTo>
                <a:cubicBezTo>
                  <a:pt x="25" y="3"/>
                  <a:pt x="26" y="3"/>
                  <a:pt x="27" y="3"/>
                </a:cubicBezTo>
                <a:cubicBezTo>
                  <a:pt x="26" y="3"/>
                  <a:pt x="26" y="2"/>
                  <a:pt x="25" y="3"/>
                </a:cubicBezTo>
                <a:cubicBezTo>
                  <a:pt x="22" y="3"/>
                  <a:pt x="20" y="3"/>
                  <a:pt x="17" y="5"/>
                </a:cubicBezTo>
                <a:cubicBezTo>
                  <a:pt x="15" y="6"/>
                  <a:pt x="13" y="7"/>
                  <a:pt x="12" y="9"/>
                </a:cubicBezTo>
                <a:cubicBezTo>
                  <a:pt x="11" y="9"/>
                  <a:pt x="10" y="10"/>
                  <a:pt x="10" y="11"/>
                </a:cubicBezTo>
                <a:cubicBezTo>
                  <a:pt x="9" y="12"/>
                  <a:pt x="8" y="13"/>
                  <a:pt x="7" y="15"/>
                </a:cubicBezTo>
                <a:cubicBezTo>
                  <a:pt x="7" y="15"/>
                  <a:pt x="7" y="16"/>
                  <a:pt x="6" y="16"/>
                </a:cubicBezTo>
                <a:cubicBezTo>
                  <a:pt x="6" y="17"/>
                  <a:pt x="6" y="17"/>
                  <a:pt x="6" y="18"/>
                </a:cubicBezTo>
                <a:cubicBezTo>
                  <a:pt x="6" y="19"/>
                  <a:pt x="5" y="19"/>
                  <a:pt x="5" y="19"/>
                </a:cubicBezTo>
                <a:cubicBezTo>
                  <a:pt x="4" y="20"/>
                  <a:pt x="4" y="20"/>
                  <a:pt x="3" y="19"/>
                </a:cubicBezTo>
                <a:cubicBezTo>
                  <a:pt x="2" y="18"/>
                  <a:pt x="2" y="17"/>
                  <a:pt x="3" y="17"/>
                </a:cubicBezTo>
                <a:cubicBezTo>
                  <a:pt x="4" y="16"/>
                  <a:pt x="4" y="16"/>
                  <a:pt x="5" y="16"/>
                </a:cubicBezTo>
                <a:cubicBezTo>
                  <a:pt x="5" y="16"/>
                  <a:pt x="6" y="16"/>
                  <a:pt x="6" y="16"/>
                </a:cubicBezTo>
                <a:cubicBezTo>
                  <a:pt x="7" y="15"/>
                  <a:pt x="7" y="14"/>
                  <a:pt x="8" y="13"/>
                </a:cubicBezTo>
                <a:cubicBezTo>
                  <a:pt x="8" y="13"/>
                  <a:pt x="8" y="13"/>
                  <a:pt x="8" y="12"/>
                </a:cubicBezTo>
                <a:cubicBezTo>
                  <a:pt x="9" y="12"/>
                  <a:pt x="9" y="11"/>
                  <a:pt x="10" y="10"/>
                </a:cubicBezTo>
                <a:cubicBezTo>
                  <a:pt x="10" y="10"/>
                  <a:pt x="11" y="9"/>
                  <a:pt x="11" y="9"/>
                </a:cubicBezTo>
                <a:cubicBezTo>
                  <a:pt x="12" y="7"/>
                  <a:pt x="14" y="6"/>
                  <a:pt x="16" y="5"/>
                </a:cubicBezTo>
                <a:cubicBezTo>
                  <a:pt x="16" y="5"/>
                  <a:pt x="17" y="4"/>
                  <a:pt x="17" y="4"/>
                </a:cubicBezTo>
                <a:cubicBezTo>
                  <a:pt x="18" y="4"/>
                  <a:pt x="19" y="3"/>
                  <a:pt x="20" y="3"/>
                </a:cubicBezTo>
                <a:cubicBezTo>
                  <a:pt x="20" y="3"/>
                  <a:pt x="20" y="3"/>
                  <a:pt x="20" y="3"/>
                </a:cubicBezTo>
                <a:cubicBezTo>
                  <a:pt x="21" y="3"/>
                  <a:pt x="21" y="3"/>
                  <a:pt x="21" y="3"/>
                </a:cubicBezTo>
                <a:cubicBezTo>
                  <a:pt x="22" y="2"/>
                  <a:pt x="22" y="2"/>
                  <a:pt x="22" y="2"/>
                </a:cubicBezTo>
                <a:cubicBezTo>
                  <a:pt x="21" y="2"/>
                  <a:pt x="19" y="2"/>
                  <a:pt x="16" y="3"/>
                </a:cubicBezTo>
                <a:cubicBezTo>
                  <a:pt x="14" y="3"/>
                  <a:pt x="13" y="5"/>
                  <a:pt x="11" y="6"/>
                </a:cubicBezTo>
                <a:cubicBezTo>
                  <a:pt x="12" y="6"/>
                  <a:pt x="12" y="7"/>
                  <a:pt x="11" y="7"/>
                </a:cubicBezTo>
                <a:cubicBezTo>
                  <a:pt x="11" y="8"/>
                  <a:pt x="10" y="8"/>
                  <a:pt x="9" y="8"/>
                </a:cubicBezTo>
                <a:cubicBezTo>
                  <a:pt x="9" y="7"/>
                  <a:pt x="9" y="7"/>
                  <a:pt x="9" y="6"/>
                </a:cubicBezTo>
                <a:cubicBezTo>
                  <a:pt x="9" y="6"/>
                  <a:pt x="10" y="6"/>
                  <a:pt x="10" y="6"/>
                </a:cubicBezTo>
                <a:cubicBezTo>
                  <a:pt x="11" y="6"/>
                  <a:pt x="12" y="5"/>
                  <a:pt x="12" y="5"/>
                </a:cubicBezTo>
                <a:cubicBezTo>
                  <a:pt x="14" y="3"/>
                  <a:pt x="15" y="3"/>
                  <a:pt x="17" y="2"/>
                </a:cubicBezTo>
                <a:cubicBezTo>
                  <a:pt x="19" y="2"/>
                  <a:pt x="21" y="2"/>
                  <a:pt x="24" y="2"/>
                </a:cubicBezTo>
                <a:cubicBezTo>
                  <a:pt x="24" y="2"/>
                  <a:pt x="25" y="2"/>
                  <a:pt x="26" y="2"/>
                </a:cubicBezTo>
                <a:cubicBezTo>
                  <a:pt x="26" y="2"/>
                  <a:pt x="25" y="1"/>
                  <a:pt x="25" y="1"/>
                </a:cubicBezTo>
                <a:cubicBezTo>
                  <a:pt x="24" y="1"/>
                  <a:pt x="15" y="1"/>
                  <a:pt x="15" y="1"/>
                </a:cubicBezTo>
                <a:cubicBezTo>
                  <a:pt x="15" y="1"/>
                  <a:pt x="15" y="1"/>
                  <a:pt x="15" y="1"/>
                </a:cubicBezTo>
                <a:cubicBezTo>
                  <a:pt x="15" y="2"/>
                  <a:pt x="15" y="2"/>
                  <a:pt x="14" y="2"/>
                </a:cubicBezTo>
                <a:cubicBezTo>
                  <a:pt x="14" y="2"/>
                  <a:pt x="13" y="2"/>
                  <a:pt x="13" y="2"/>
                </a:cubicBezTo>
                <a:cubicBezTo>
                  <a:pt x="13" y="2"/>
                  <a:pt x="13" y="1"/>
                  <a:pt x="13" y="1"/>
                </a:cubicBezTo>
                <a:cubicBezTo>
                  <a:pt x="13" y="1"/>
                  <a:pt x="14" y="0"/>
                  <a:pt x="14" y="1"/>
                </a:cubicBezTo>
                <a:cubicBezTo>
                  <a:pt x="17" y="0"/>
                  <a:pt x="24" y="1"/>
                  <a:pt x="24" y="1"/>
                </a:cubicBezTo>
                <a:close/>
                <a:moveTo>
                  <a:pt x="8" y="5"/>
                </a:moveTo>
                <a:cubicBezTo>
                  <a:pt x="7" y="4"/>
                  <a:pt x="7" y="6"/>
                  <a:pt x="8" y="6"/>
                </a:cubicBezTo>
                <a:cubicBezTo>
                  <a:pt x="8" y="6"/>
                  <a:pt x="8" y="5"/>
                  <a:pt x="8" y="5"/>
                </a:cubicBezTo>
                <a:close/>
                <a:moveTo>
                  <a:pt x="47" y="19"/>
                </a:moveTo>
                <a:cubicBezTo>
                  <a:pt x="48" y="19"/>
                  <a:pt x="48" y="19"/>
                  <a:pt x="48" y="18"/>
                </a:cubicBezTo>
                <a:cubicBezTo>
                  <a:pt x="48" y="18"/>
                  <a:pt x="48" y="18"/>
                  <a:pt x="47" y="18"/>
                </a:cubicBezTo>
                <a:cubicBezTo>
                  <a:pt x="47" y="18"/>
                  <a:pt x="47" y="18"/>
                  <a:pt x="47" y="19"/>
                </a:cubicBezTo>
                <a:cubicBezTo>
                  <a:pt x="47" y="19"/>
                  <a:pt x="47" y="19"/>
                  <a:pt x="47" y="19"/>
                </a:cubicBezTo>
                <a:close/>
                <a:moveTo>
                  <a:pt x="18" y="14"/>
                </a:moveTo>
                <a:cubicBezTo>
                  <a:pt x="18" y="14"/>
                  <a:pt x="18" y="14"/>
                  <a:pt x="18" y="14"/>
                </a:cubicBezTo>
                <a:cubicBezTo>
                  <a:pt x="18" y="15"/>
                  <a:pt x="18" y="15"/>
                  <a:pt x="18" y="15"/>
                </a:cubicBezTo>
                <a:cubicBezTo>
                  <a:pt x="18" y="15"/>
                  <a:pt x="19" y="14"/>
                  <a:pt x="19" y="14"/>
                </a:cubicBezTo>
                <a:cubicBezTo>
                  <a:pt x="19" y="14"/>
                  <a:pt x="18" y="14"/>
                  <a:pt x="18" y="14"/>
                </a:cubicBezTo>
                <a:close/>
                <a:moveTo>
                  <a:pt x="47" y="4"/>
                </a:moveTo>
                <a:cubicBezTo>
                  <a:pt x="46" y="4"/>
                  <a:pt x="46" y="5"/>
                  <a:pt x="46" y="5"/>
                </a:cubicBezTo>
                <a:cubicBezTo>
                  <a:pt x="46" y="5"/>
                  <a:pt x="46" y="5"/>
                  <a:pt x="47" y="5"/>
                </a:cubicBezTo>
                <a:cubicBezTo>
                  <a:pt x="47" y="5"/>
                  <a:pt x="47" y="5"/>
                  <a:pt x="47" y="5"/>
                </a:cubicBezTo>
                <a:cubicBezTo>
                  <a:pt x="47" y="4"/>
                  <a:pt x="47" y="4"/>
                  <a:pt x="47" y="4"/>
                </a:cubicBezTo>
                <a:close/>
                <a:moveTo>
                  <a:pt x="8" y="8"/>
                </a:moveTo>
                <a:cubicBezTo>
                  <a:pt x="8" y="8"/>
                  <a:pt x="8" y="8"/>
                  <a:pt x="7" y="8"/>
                </a:cubicBezTo>
                <a:cubicBezTo>
                  <a:pt x="7" y="8"/>
                  <a:pt x="7" y="8"/>
                  <a:pt x="7" y="9"/>
                </a:cubicBezTo>
                <a:cubicBezTo>
                  <a:pt x="7" y="9"/>
                  <a:pt x="7" y="9"/>
                  <a:pt x="8" y="9"/>
                </a:cubicBezTo>
                <a:cubicBezTo>
                  <a:pt x="8" y="9"/>
                  <a:pt x="8" y="8"/>
                  <a:pt x="8" y="8"/>
                </a:cubicBezTo>
                <a:close/>
                <a:moveTo>
                  <a:pt x="34" y="24"/>
                </a:moveTo>
                <a:cubicBezTo>
                  <a:pt x="34" y="24"/>
                  <a:pt x="33" y="23"/>
                  <a:pt x="33" y="23"/>
                </a:cubicBezTo>
                <a:cubicBezTo>
                  <a:pt x="33" y="23"/>
                  <a:pt x="32" y="24"/>
                  <a:pt x="32" y="24"/>
                </a:cubicBezTo>
                <a:cubicBezTo>
                  <a:pt x="33" y="24"/>
                  <a:pt x="33" y="25"/>
                  <a:pt x="33" y="25"/>
                </a:cubicBezTo>
                <a:cubicBezTo>
                  <a:pt x="33" y="25"/>
                  <a:pt x="34" y="24"/>
                  <a:pt x="34" y="24"/>
                </a:cubicBezTo>
                <a:close/>
                <a:moveTo>
                  <a:pt x="10" y="23"/>
                </a:moveTo>
                <a:cubicBezTo>
                  <a:pt x="10" y="23"/>
                  <a:pt x="10" y="23"/>
                  <a:pt x="11" y="23"/>
                </a:cubicBezTo>
                <a:cubicBezTo>
                  <a:pt x="11" y="23"/>
                  <a:pt x="11" y="23"/>
                  <a:pt x="11" y="22"/>
                </a:cubicBezTo>
                <a:cubicBezTo>
                  <a:pt x="11" y="22"/>
                  <a:pt x="11" y="22"/>
                  <a:pt x="10" y="22"/>
                </a:cubicBezTo>
                <a:cubicBezTo>
                  <a:pt x="10" y="22"/>
                  <a:pt x="10" y="22"/>
                  <a:pt x="10" y="23"/>
                </a:cubicBezTo>
                <a:close/>
                <a:moveTo>
                  <a:pt x="23" y="17"/>
                </a:moveTo>
                <a:cubicBezTo>
                  <a:pt x="23" y="18"/>
                  <a:pt x="24" y="18"/>
                  <a:pt x="24" y="18"/>
                </a:cubicBezTo>
                <a:cubicBezTo>
                  <a:pt x="24" y="18"/>
                  <a:pt x="24" y="17"/>
                  <a:pt x="25" y="17"/>
                </a:cubicBezTo>
                <a:cubicBezTo>
                  <a:pt x="25" y="17"/>
                  <a:pt x="24" y="17"/>
                  <a:pt x="24" y="17"/>
                </a:cubicBezTo>
                <a:cubicBezTo>
                  <a:pt x="23" y="17"/>
                  <a:pt x="23" y="17"/>
                  <a:pt x="23" y="17"/>
                </a:cubicBezTo>
                <a:close/>
                <a:moveTo>
                  <a:pt x="1" y="17"/>
                </a:moveTo>
                <a:cubicBezTo>
                  <a:pt x="0" y="17"/>
                  <a:pt x="0" y="17"/>
                  <a:pt x="0" y="16"/>
                </a:cubicBezTo>
                <a:cubicBezTo>
                  <a:pt x="0" y="16"/>
                  <a:pt x="0" y="16"/>
                  <a:pt x="1" y="16"/>
                </a:cubicBezTo>
                <a:cubicBezTo>
                  <a:pt x="1" y="15"/>
                  <a:pt x="2" y="16"/>
                  <a:pt x="2" y="16"/>
                </a:cubicBezTo>
                <a:cubicBezTo>
                  <a:pt x="2" y="16"/>
                  <a:pt x="1" y="17"/>
                  <a:pt x="1" y="17"/>
                </a:cubicBezTo>
                <a:close/>
                <a:moveTo>
                  <a:pt x="14" y="22"/>
                </a:moveTo>
                <a:cubicBezTo>
                  <a:pt x="14" y="22"/>
                  <a:pt x="13" y="21"/>
                  <a:pt x="13" y="21"/>
                </a:cubicBezTo>
                <a:cubicBezTo>
                  <a:pt x="13" y="22"/>
                  <a:pt x="12" y="22"/>
                  <a:pt x="13" y="22"/>
                </a:cubicBezTo>
                <a:cubicBezTo>
                  <a:pt x="13" y="23"/>
                  <a:pt x="13" y="23"/>
                  <a:pt x="13" y="23"/>
                </a:cubicBezTo>
                <a:cubicBezTo>
                  <a:pt x="14" y="23"/>
                  <a:pt x="14" y="22"/>
                  <a:pt x="14" y="22"/>
                </a:cubicBezTo>
                <a:close/>
                <a:moveTo>
                  <a:pt x="19" y="22"/>
                </a:moveTo>
                <a:cubicBezTo>
                  <a:pt x="19" y="22"/>
                  <a:pt x="20" y="22"/>
                  <a:pt x="19" y="22"/>
                </a:cubicBezTo>
                <a:cubicBezTo>
                  <a:pt x="19" y="21"/>
                  <a:pt x="19" y="21"/>
                  <a:pt x="19" y="21"/>
                </a:cubicBezTo>
                <a:cubicBezTo>
                  <a:pt x="18" y="21"/>
                  <a:pt x="18" y="22"/>
                  <a:pt x="18" y="22"/>
                </a:cubicBezTo>
                <a:cubicBezTo>
                  <a:pt x="18" y="22"/>
                  <a:pt x="18" y="23"/>
                  <a:pt x="19" y="22"/>
                </a:cubicBezTo>
                <a:close/>
                <a:moveTo>
                  <a:pt x="4" y="16"/>
                </a:moveTo>
                <a:cubicBezTo>
                  <a:pt x="5" y="15"/>
                  <a:pt x="5" y="15"/>
                  <a:pt x="5" y="15"/>
                </a:cubicBezTo>
                <a:cubicBezTo>
                  <a:pt x="5" y="14"/>
                  <a:pt x="4" y="14"/>
                  <a:pt x="4" y="14"/>
                </a:cubicBezTo>
                <a:cubicBezTo>
                  <a:pt x="3" y="14"/>
                  <a:pt x="3" y="15"/>
                  <a:pt x="3" y="15"/>
                </a:cubicBezTo>
                <a:cubicBezTo>
                  <a:pt x="3" y="15"/>
                  <a:pt x="4" y="16"/>
                  <a:pt x="4" y="16"/>
                </a:cubicBezTo>
                <a:close/>
                <a:moveTo>
                  <a:pt x="30" y="22"/>
                </a:moveTo>
                <a:cubicBezTo>
                  <a:pt x="30" y="21"/>
                  <a:pt x="30" y="21"/>
                  <a:pt x="29" y="21"/>
                </a:cubicBezTo>
                <a:cubicBezTo>
                  <a:pt x="29" y="21"/>
                  <a:pt x="29" y="22"/>
                  <a:pt x="29" y="22"/>
                </a:cubicBezTo>
                <a:cubicBezTo>
                  <a:pt x="29" y="23"/>
                  <a:pt x="29" y="23"/>
                  <a:pt x="30" y="23"/>
                </a:cubicBezTo>
                <a:cubicBezTo>
                  <a:pt x="30" y="23"/>
                  <a:pt x="30" y="22"/>
                  <a:pt x="30" y="22"/>
                </a:cubicBezTo>
                <a:close/>
                <a:moveTo>
                  <a:pt x="22" y="23"/>
                </a:moveTo>
                <a:cubicBezTo>
                  <a:pt x="22" y="24"/>
                  <a:pt x="23" y="24"/>
                  <a:pt x="23" y="24"/>
                </a:cubicBezTo>
                <a:cubicBezTo>
                  <a:pt x="23" y="24"/>
                  <a:pt x="24" y="23"/>
                  <a:pt x="24" y="23"/>
                </a:cubicBezTo>
                <a:cubicBezTo>
                  <a:pt x="24" y="23"/>
                  <a:pt x="23" y="22"/>
                  <a:pt x="23" y="22"/>
                </a:cubicBezTo>
                <a:cubicBezTo>
                  <a:pt x="22" y="22"/>
                  <a:pt x="22" y="23"/>
                  <a:pt x="22" y="23"/>
                </a:cubicBezTo>
                <a:close/>
                <a:moveTo>
                  <a:pt x="4" y="20"/>
                </a:moveTo>
                <a:cubicBezTo>
                  <a:pt x="4" y="20"/>
                  <a:pt x="3" y="19"/>
                  <a:pt x="3" y="20"/>
                </a:cubicBezTo>
                <a:cubicBezTo>
                  <a:pt x="2" y="20"/>
                  <a:pt x="2" y="20"/>
                  <a:pt x="2" y="21"/>
                </a:cubicBezTo>
                <a:cubicBezTo>
                  <a:pt x="2" y="21"/>
                  <a:pt x="3" y="22"/>
                  <a:pt x="3" y="21"/>
                </a:cubicBezTo>
                <a:cubicBezTo>
                  <a:pt x="4" y="21"/>
                  <a:pt x="4" y="21"/>
                  <a:pt x="4" y="20"/>
                </a:cubicBezTo>
                <a:close/>
                <a:moveTo>
                  <a:pt x="50" y="20"/>
                </a:moveTo>
                <a:cubicBezTo>
                  <a:pt x="50" y="20"/>
                  <a:pt x="50" y="20"/>
                  <a:pt x="50" y="20"/>
                </a:cubicBezTo>
                <a:cubicBezTo>
                  <a:pt x="50" y="21"/>
                  <a:pt x="49" y="21"/>
                  <a:pt x="49" y="21"/>
                </a:cubicBezTo>
                <a:cubicBezTo>
                  <a:pt x="49" y="21"/>
                  <a:pt x="50" y="22"/>
                  <a:pt x="50" y="22"/>
                </a:cubicBezTo>
                <a:cubicBezTo>
                  <a:pt x="50" y="22"/>
                  <a:pt x="50" y="22"/>
                  <a:pt x="51" y="22"/>
                </a:cubicBezTo>
                <a:cubicBezTo>
                  <a:pt x="51" y="22"/>
                  <a:pt x="51" y="21"/>
                  <a:pt x="51" y="21"/>
                </a:cubicBezTo>
                <a:cubicBezTo>
                  <a:pt x="51" y="21"/>
                  <a:pt x="51" y="21"/>
                  <a:pt x="51" y="21"/>
                </a:cubicBezTo>
                <a:cubicBezTo>
                  <a:pt x="51" y="21"/>
                  <a:pt x="51" y="20"/>
                  <a:pt x="51" y="20"/>
                </a:cubicBezTo>
                <a:cubicBezTo>
                  <a:pt x="50" y="20"/>
                  <a:pt x="50" y="20"/>
                  <a:pt x="50" y="20"/>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3" name="chenying0907 141"/>
          <p:cNvSpPr>
            <a:spLocks noEditPoints="1"/>
          </p:cNvSpPr>
          <p:nvPr/>
        </p:nvSpPr>
        <p:spPr bwMode="auto">
          <a:xfrm>
            <a:off x="2285999" y="3932238"/>
            <a:ext cx="531813" cy="962025"/>
          </a:xfrm>
          <a:custGeom>
            <a:gdLst>
              <a:gd name="T0" fmla="*/ 24 w 27"/>
              <a:gd name="T1" fmla="*/ 15 h 49"/>
              <a:gd name="T2" fmla="*/ 26 w 27"/>
              <a:gd name="T3" fmla="*/ 15 h 49"/>
              <a:gd name="T4" fmla="*/ 21 w 27"/>
              <a:gd name="T5" fmla="*/ 23 h 49"/>
              <a:gd name="T6" fmla="*/ 19 w 27"/>
              <a:gd name="T7" fmla="*/ 31 h 49"/>
              <a:gd name="T8" fmla="*/ 19 w 27"/>
              <a:gd name="T9" fmla="*/ 39 h 49"/>
              <a:gd name="T10" fmla="*/ 18 w 27"/>
              <a:gd name="T11" fmla="*/ 43 h 49"/>
              <a:gd name="T12" fmla="*/ 21 w 27"/>
              <a:gd name="T13" fmla="*/ 41 h 49"/>
              <a:gd name="T14" fmla="*/ 24 w 27"/>
              <a:gd name="T15" fmla="*/ 37 h 49"/>
              <a:gd name="T16" fmla="*/ 21 w 27"/>
              <a:gd name="T17" fmla="*/ 43 h 49"/>
              <a:gd name="T18" fmla="*/ 15 w 27"/>
              <a:gd name="T19" fmla="*/ 48 h 49"/>
              <a:gd name="T20" fmla="*/ 6 w 27"/>
              <a:gd name="T21" fmla="*/ 46 h 49"/>
              <a:gd name="T22" fmla="*/ 4 w 27"/>
              <a:gd name="T23" fmla="*/ 49 h 49"/>
              <a:gd name="T24" fmla="*/ 7 w 27"/>
              <a:gd name="T25" fmla="*/ 44 h 49"/>
              <a:gd name="T26" fmla="*/ 7 w 27"/>
              <a:gd name="T27" fmla="*/ 43 h 49"/>
              <a:gd name="T28" fmla="*/ 6 w 27"/>
              <a:gd name="T29" fmla="*/ 37 h 49"/>
              <a:gd name="T30" fmla="*/ 3 w 27"/>
              <a:gd name="T31" fmla="*/ 34 h 49"/>
              <a:gd name="T32" fmla="*/ 3 w 27"/>
              <a:gd name="T33" fmla="*/ 32 h 49"/>
              <a:gd name="T34" fmla="*/ 4 w 27"/>
              <a:gd name="T35" fmla="*/ 30 h 49"/>
              <a:gd name="T36" fmla="*/ 6 w 27"/>
              <a:gd name="T37" fmla="*/ 33 h 49"/>
              <a:gd name="T38" fmla="*/ 8 w 27"/>
              <a:gd name="T39" fmla="*/ 29 h 49"/>
              <a:gd name="T40" fmla="*/ 8 w 27"/>
              <a:gd name="T41" fmla="*/ 38 h 49"/>
              <a:gd name="T42" fmla="*/ 13 w 27"/>
              <a:gd name="T43" fmla="*/ 47 h 49"/>
              <a:gd name="T44" fmla="*/ 8 w 27"/>
              <a:gd name="T45" fmla="*/ 41 h 49"/>
              <a:gd name="T46" fmla="*/ 11 w 27"/>
              <a:gd name="T47" fmla="*/ 42 h 49"/>
              <a:gd name="T48" fmla="*/ 11 w 27"/>
              <a:gd name="T49" fmla="*/ 29 h 49"/>
              <a:gd name="T50" fmla="*/ 4 w 27"/>
              <a:gd name="T51" fmla="*/ 21 h 49"/>
              <a:gd name="T52" fmla="*/ 6 w 27"/>
              <a:gd name="T53" fmla="*/ 22 h 49"/>
              <a:gd name="T54" fmla="*/ 4 w 27"/>
              <a:gd name="T55" fmla="*/ 18 h 49"/>
              <a:gd name="T56" fmla="*/ 7 w 27"/>
              <a:gd name="T57" fmla="*/ 20 h 49"/>
              <a:gd name="T58" fmla="*/ 7 w 27"/>
              <a:gd name="T59" fmla="*/ 17 h 49"/>
              <a:gd name="T60" fmla="*/ 9 w 27"/>
              <a:gd name="T61" fmla="*/ 18 h 49"/>
              <a:gd name="T62" fmla="*/ 8 w 27"/>
              <a:gd name="T63" fmla="*/ 22 h 49"/>
              <a:gd name="T64" fmla="*/ 11 w 27"/>
              <a:gd name="T65" fmla="*/ 27 h 49"/>
              <a:gd name="T66" fmla="*/ 13 w 27"/>
              <a:gd name="T67" fmla="*/ 34 h 49"/>
              <a:gd name="T68" fmla="*/ 12 w 27"/>
              <a:gd name="T69" fmla="*/ 44 h 49"/>
              <a:gd name="T70" fmla="*/ 15 w 27"/>
              <a:gd name="T71" fmla="*/ 46 h 49"/>
              <a:gd name="T72" fmla="*/ 16 w 27"/>
              <a:gd name="T73" fmla="*/ 46 h 49"/>
              <a:gd name="T74" fmla="*/ 14 w 27"/>
              <a:gd name="T75" fmla="*/ 37 h 49"/>
              <a:gd name="T76" fmla="*/ 15 w 27"/>
              <a:gd name="T77" fmla="*/ 36 h 49"/>
              <a:gd name="T78" fmla="*/ 17 w 27"/>
              <a:gd name="T79" fmla="*/ 42 h 49"/>
              <a:gd name="T80" fmla="*/ 18 w 27"/>
              <a:gd name="T81" fmla="*/ 35 h 49"/>
              <a:gd name="T82" fmla="*/ 17 w 27"/>
              <a:gd name="T83" fmla="*/ 28 h 49"/>
              <a:gd name="T84" fmla="*/ 14 w 27"/>
              <a:gd name="T85" fmla="*/ 19 h 49"/>
              <a:gd name="T86" fmla="*/ 14 w 27"/>
              <a:gd name="T87" fmla="*/ 10 h 49"/>
              <a:gd name="T88" fmla="*/ 13 w 27"/>
              <a:gd name="T89" fmla="*/ 1 h 49"/>
              <a:gd name="T90" fmla="*/ 13 w 27"/>
              <a:gd name="T91" fmla="*/ 2 h 49"/>
              <a:gd name="T92" fmla="*/ 17 w 27"/>
              <a:gd name="T93" fmla="*/ 2 h 49"/>
              <a:gd name="T94" fmla="*/ 18 w 27"/>
              <a:gd name="T95" fmla="*/ 2 h 49"/>
              <a:gd name="T96" fmla="*/ 20 w 27"/>
              <a:gd name="T97" fmla="*/ 2 h 49"/>
              <a:gd name="T98" fmla="*/ 19 w 27"/>
              <a:gd name="T99" fmla="*/ 7 h 49"/>
              <a:gd name="T100" fmla="*/ 16 w 27"/>
              <a:gd name="T101" fmla="*/ 7 h 49"/>
              <a:gd name="T102" fmla="*/ 15 w 27"/>
              <a:gd name="T103" fmla="*/ 16 h 49"/>
              <a:gd name="T104" fmla="*/ 17 w 27"/>
              <a:gd name="T105" fmla="*/ 24 h 49"/>
              <a:gd name="T106" fmla="*/ 20 w 27"/>
              <a:gd name="T107" fmla="*/ 24 h 49"/>
              <a:gd name="T108" fmla="*/ 20 w 27"/>
              <a:gd name="T109" fmla="*/ 19 h 49"/>
              <a:gd name="T110" fmla="*/ 20 w 27"/>
              <a:gd name="T111" fmla="*/ 11 h 49"/>
              <a:gd name="T112" fmla="*/ 21 w 27"/>
              <a:gd name="T113" fmla="*/ 13 h 49"/>
              <a:gd name="T114" fmla="*/ 23 w 27"/>
              <a:gd name="T115" fmla="*/ 11 h 49"/>
              <a:gd name="T116" fmla="*/ 18 w 27"/>
              <a:gd name="T117" fmla="*/ 1 h 49"/>
              <a:gd name="T118" fmla="*/ 15 w 27"/>
              <a:gd name="T119" fmla="*/ 38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 h="49">
                <a:moveTo>
                  <a:pt x="24" y="13"/>
                </a:moveTo>
                <a:cubicBezTo>
                  <a:pt x="24" y="13"/>
                  <a:pt x="24" y="12"/>
                  <a:pt x="24" y="11"/>
                </a:cubicBezTo>
                <a:cubicBezTo>
                  <a:pt x="24" y="11"/>
                  <a:pt x="24" y="11"/>
                  <a:pt x="24" y="10"/>
                </a:cubicBezTo>
                <a:cubicBezTo>
                  <a:pt x="24" y="10"/>
                  <a:pt x="24" y="10"/>
                  <a:pt x="24" y="10"/>
                </a:cubicBezTo>
                <a:cubicBezTo>
                  <a:pt x="24" y="9"/>
                  <a:pt x="25" y="9"/>
                  <a:pt x="25" y="10"/>
                </a:cubicBezTo>
                <a:cubicBezTo>
                  <a:pt x="25" y="10"/>
                  <a:pt x="24" y="11"/>
                  <a:pt x="24" y="11"/>
                </a:cubicBezTo>
                <a:cubicBezTo>
                  <a:pt x="24" y="12"/>
                  <a:pt x="24" y="13"/>
                  <a:pt x="24" y="14"/>
                </a:cubicBezTo>
                <a:cubicBezTo>
                  <a:pt x="24" y="14"/>
                  <a:pt x="24" y="14"/>
                  <a:pt x="24" y="14"/>
                </a:cubicBezTo>
                <a:cubicBezTo>
                  <a:pt x="25" y="14"/>
                  <a:pt x="25" y="13"/>
                  <a:pt x="25" y="12"/>
                </a:cubicBezTo>
                <a:cubicBezTo>
                  <a:pt x="25" y="12"/>
                  <a:pt x="25" y="13"/>
                  <a:pt x="25" y="13"/>
                </a:cubicBezTo>
                <a:cubicBezTo>
                  <a:pt x="25" y="14"/>
                  <a:pt x="25" y="14"/>
                  <a:pt x="24" y="15"/>
                </a:cubicBezTo>
                <a:cubicBezTo>
                  <a:pt x="24" y="15"/>
                  <a:pt x="25" y="15"/>
                  <a:pt x="25" y="15"/>
                </a:cubicBezTo>
                <a:cubicBezTo>
                  <a:pt x="25" y="14"/>
                  <a:pt x="26" y="14"/>
                  <a:pt x="26" y="13"/>
                </a:cubicBezTo>
                <a:cubicBezTo>
                  <a:pt x="26" y="13"/>
                  <a:pt x="26" y="13"/>
                  <a:pt x="26" y="12"/>
                </a:cubicBezTo>
                <a:cubicBezTo>
                  <a:pt x="26" y="12"/>
                  <a:pt x="26" y="11"/>
                  <a:pt x="26" y="11"/>
                </a:cubicBezTo>
                <a:cubicBezTo>
                  <a:pt x="26" y="10"/>
                  <a:pt x="26" y="10"/>
                  <a:pt x="26" y="10"/>
                </a:cubicBezTo>
                <a:cubicBezTo>
                  <a:pt x="26" y="10"/>
                  <a:pt x="26" y="10"/>
                  <a:pt x="26" y="10"/>
                </a:cubicBezTo>
                <a:cubicBezTo>
                  <a:pt x="26" y="10"/>
                  <a:pt x="26" y="10"/>
                  <a:pt x="26" y="11"/>
                </a:cubicBezTo>
                <a:cubicBezTo>
                  <a:pt x="26" y="11"/>
                  <a:pt x="26" y="11"/>
                  <a:pt x="26" y="11"/>
                </a:cubicBezTo>
                <a:cubicBezTo>
                  <a:pt x="27" y="12"/>
                  <a:pt x="27" y="13"/>
                  <a:pt x="26" y="14"/>
                </a:cubicBezTo>
                <a:cubicBezTo>
                  <a:pt x="26" y="15"/>
                  <a:pt x="25" y="15"/>
                  <a:pt x="24" y="15"/>
                </a:cubicBezTo>
                <a:cubicBezTo>
                  <a:pt x="25" y="16"/>
                  <a:pt x="25" y="15"/>
                  <a:pt x="26" y="15"/>
                </a:cubicBezTo>
                <a:cubicBezTo>
                  <a:pt x="26" y="15"/>
                  <a:pt x="27" y="14"/>
                  <a:pt x="27" y="14"/>
                </a:cubicBezTo>
                <a:cubicBezTo>
                  <a:pt x="27" y="14"/>
                  <a:pt x="27" y="14"/>
                  <a:pt x="27" y="15"/>
                </a:cubicBezTo>
                <a:cubicBezTo>
                  <a:pt x="26" y="15"/>
                  <a:pt x="26" y="16"/>
                  <a:pt x="25" y="16"/>
                </a:cubicBezTo>
                <a:cubicBezTo>
                  <a:pt x="25" y="16"/>
                  <a:pt x="24" y="16"/>
                  <a:pt x="24" y="15"/>
                </a:cubicBezTo>
                <a:cubicBezTo>
                  <a:pt x="24" y="15"/>
                  <a:pt x="24" y="15"/>
                  <a:pt x="24" y="15"/>
                </a:cubicBezTo>
                <a:cubicBezTo>
                  <a:pt x="23" y="15"/>
                  <a:pt x="23" y="15"/>
                  <a:pt x="23" y="15"/>
                </a:cubicBezTo>
                <a:cubicBezTo>
                  <a:pt x="22" y="15"/>
                  <a:pt x="22" y="16"/>
                  <a:pt x="21" y="17"/>
                </a:cubicBezTo>
                <a:cubicBezTo>
                  <a:pt x="22" y="17"/>
                  <a:pt x="22" y="17"/>
                  <a:pt x="22" y="17"/>
                </a:cubicBezTo>
                <a:cubicBezTo>
                  <a:pt x="22" y="18"/>
                  <a:pt x="21" y="18"/>
                  <a:pt x="21" y="19"/>
                </a:cubicBezTo>
                <a:cubicBezTo>
                  <a:pt x="21" y="19"/>
                  <a:pt x="21" y="19"/>
                  <a:pt x="21" y="19"/>
                </a:cubicBezTo>
                <a:cubicBezTo>
                  <a:pt x="21" y="20"/>
                  <a:pt x="21" y="22"/>
                  <a:pt x="21" y="23"/>
                </a:cubicBezTo>
                <a:cubicBezTo>
                  <a:pt x="21" y="23"/>
                  <a:pt x="21" y="22"/>
                  <a:pt x="22" y="22"/>
                </a:cubicBezTo>
                <a:cubicBezTo>
                  <a:pt x="22" y="22"/>
                  <a:pt x="21" y="23"/>
                  <a:pt x="21" y="23"/>
                </a:cubicBezTo>
                <a:cubicBezTo>
                  <a:pt x="21" y="23"/>
                  <a:pt x="21" y="24"/>
                  <a:pt x="20" y="24"/>
                </a:cubicBezTo>
                <a:cubicBezTo>
                  <a:pt x="20" y="24"/>
                  <a:pt x="20" y="24"/>
                  <a:pt x="20" y="24"/>
                </a:cubicBezTo>
                <a:cubicBezTo>
                  <a:pt x="20" y="24"/>
                  <a:pt x="20" y="24"/>
                  <a:pt x="20" y="25"/>
                </a:cubicBezTo>
                <a:cubicBezTo>
                  <a:pt x="20" y="25"/>
                  <a:pt x="20" y="25"/>
                  <a:pt x="20" y="25"/>
                </a:cubicBezTo>
                <a:cubicBezTo>
                  <a:pt x="20" y="26"/>
                  <a:pt x="19" y="26"/>
                  <a:pt x="19" y="27"/>
                </a:cubicBezTo>
                <a:cubicBezTo>
                  <a:pt x="19" y="27"/>
                  <a:pt x="19" y="27"/>
                  <a:pt x="19" y="27"/>
                </a:cubicBezTo>
                <a:cubicBezTo>
                  <a:pt x="19" y="27"/>
                  <a:pt x="18" y="27"/>
                  <a:pt x="18" y="28"/>
                </a:cubicBezTo>
                <a:cubicBezTo>
                  <a:pt x="19" y="29"/>
                  <a:pt x="19" y="30"/>
                  <a:pt x="19" y="32"/>
                </a:cubicBezTo>
                <a:cubicBezTo>
                  <a:pt x="19" y="32"/>
                  <a:pt x="19" y="31"/>
                  <a:pt x="19" y="31"/>
                </a:cubicBezTo>
                <a:cubicBezTo>
                  <a:pt x="19" y="31"/>
                  <a:pt x="20" y="30"/>
                  <a:pt x="20" y="31"/>
                </a:cubicBezTo>
                <a:cubicBezTo>
                  <a:pt x="20" y="31"/>
                  <a:pt x="20" y="31"/>
                  <a:pt x="20" y="31"/>
                </a:cubicBezTo>
                <a:cubicBezTo>
                  <a:pt x="20" y="32"/>
                  <a:pt x="19" y="32"/>
                  <a:pt x="19" y="33"/>
                </a:cubicBezTo>
                <a:cubicBezTo>
                  <a:pt x="19" y="33"/>
                  <a:pt x="19" y="33"/>
                  <a:pt x="19" y="33"/>
                </a:cubicBezTo>
                <a:cubicBezTo>
                  <a:pt x="19" y="33"/>
                  <a:pt x="19" y="33"/>
                  <a:pt x="19" y="33"/>
                </a:cubicBezTo>
                <a:cubicBezTo>
                  <a:pt x="19" y="34"/>
                  <a:pt x="19" y="35"/>
                  <a:pt x="19" y="36"/>
                </a:cubicBezTo>
                <a:cubicBezTo>
                  <a:pt x="19" y="36"/>
                  <a:pt x="19" y="35"/>
                  <a:pt x="20" y="35"/>
                </a:cubicBezTo>
                <a:cubicBezTo>
                  <a:pt x="20" y="36"/>
                  <a:pt x="20" y="36"/>
                  <a:pt x="20" y="36"/>
                </a:cubicBezTo>
                <a:cubicBezTo>
                  <a:pt x="20" y="36"/>
                  <a:pt x="20" y="36"/>
                  <a:pt x="19" y="37"/>
                </a:cubicBezTo>
                <a:cubicBezTo>
                  <a:pt x="19" y="37"/>
                  <a:pt x="19" y="37"/>
                  <a:pt x="19" y="38"/>
                </a:cubicBezTo>
                <a:cubicBezTo>
                  <a:pt x="19" y="38"/>
                  <a:pt x="19" y="38"/>
                  <a:pt x="19" y="39"/>
                </a:cubicBezTo>
                <a:cubicBezTo>
                  <a:pt x="19" y="39"/>
                  <a:pt x="19" y="40"/>
                  <a:pt x="18" y="40"/>
                </a:cubicBezTo>
                <a:cubicBezTo>
                  <a:pt x="19" y="40"/>
                  <a:pt x="19" y="39"/>
                  <a:pt x="19" y="39"/>
                </a:cubicBezTo>
                <a:cubicBezTo>
                  <a:pt x="19" y="39"/>
                  <a:pt x="19" y="40"/>
                  <a:pt x="19" y="40"/>
                </a:cubicBezTo>
                <a:cubicBezTo>
                  <a:pt x="19" y="40"/>
                  <a:pt x="19" y="40"/>
                  <a:pt x="19" y="40"/>
                </a:cubicBezTo>
                <a:cubicBezTo>
                  <a:pt x="19" y="41"/>
                  <a:pt x="18" y="41"/>
                  <a:pt x="18" y="41"/>
                </a:cubicBezTo>
                <a:cubicBezTo>
                  <a:pt x="18" y="41"/>
                  <a:pt x="18" y="41"/>
                  <a:pt x="18" y="41"/>
                </a:cubicBezTo>
                <a:cubicBezTo>
                  <a:pt x="18" y="41"/>
                  <a:pt x="18" y="42"/>
                  <a:pt x="18" y="42"/>
                </a:cubicBezTo>
                <a:cubicBezTo>
                  <a:pt x="18" y="42"/>
                  <a:pt x="18" y="42"/>
                  <a:pt x="18" y="42"/>
                </a:cubicBezTo>
                <a:cubicBezTo>
                  <a:pt x="18" y="42"/>
                  <a:pt x="18" y="42"/>
                  <a:pt x="18" y="43"/>
                </a:cubicBezTo>
                <a:cubicBezTo>
                  <a:pt x="18" y="43"/>
                  <a:pt x="18" y="43"/>
                  <a:pt x="18" y="43"/>
                </a:cubicBezTo>
                <a:cubicBezTo>
                  <a:pt x="18" y="43"/>
                  <a:pt x="18" y="43"/>
                  <a:pt x="18" y="43"/>
                </a:cubicBezTo>
                <a:cubicBezTo>
                  <a:pt x="17" y="44"/>
                  <a:pt x="17" y="45"/>
                  <a:pt x="17" y="45"/>
                </a:cubicBezTo>
                <a:cubicBezTo>
                  <a:pt x="17" y="45"/>
                  <a:pt x="17" y="45"/>
                  <a:pt x="17" y="45"/>
                </a:cubicBezTo>
                <a:cubicBezTo>
                  <a:pt x="18" y="45"/>
                  <a:pt x="18" y="44"/>
                  <a:pt x="18" y="43"/>
                </a:cubicBezTo>
                <a:cubicBezTo>
                  <a:pt x="19" y="43"/>
                  <a:pt x="19" y="44"/>
                  <a:pt x="19" y="44"/>
                </a:cubicBezTo>
                <a:cubicBezTo>
                  <a:pt x="19" y="44"/>
                  <a:pt x="18" y="44"/>
                  <a:pt x="18" y="45"/>
                </a:cubicBezTo>
                <a:cubicBezTo>
                  <a:pt x="19" y="44"/>
                  <a:pt x="19" y="44"/>
                  <a:pt x="19" y="44"/>
                </a:cubicBezTo>
                <a:cubicBezTo>
                  <a:pt x="19" y="44"/>
                  <a:pt x="19" y="44"/>
                  <a:pt x="20" y="43"/>
                </a:cubicBezTo>
                <a:cubicBezTo>
                  <a:pt x="20" y="43"/>
                  <a:pt x="20" y="43"/>
                  <a:pt x="20" y="43"/>
                </a:cubicBezTo>
                <a:cubicBezTo>
                  <a:pt x="20" y="43"/>
                  <a:pt x="20" y="43"/>
                  <a:pt x="20" y="43"/>
                </a:cubicBezTo>
                <a:cubicBezTo>
                  <a:pt x="20" y="43"/>
                  <a:pt x="20" y="42"/>
                  <a:pt x="21" y="42"/>
                </a:cubicBezTo>
                <a:cubicBezTo>
                  <a:pt x="21" y="42"/>
                  <a:pt x="21" y="41"/>
                  <a:pt x="21" y="41"/>
                </a:cubicBezTo>
                <a:cubicBezTo>
                  <a:pt x="21" y="41"/>
                  <a:pt x="21" y="40"/>
                  <a:pt x="21" y="40"/>
                </a:cubicBezTo>
                <a:cubicBezTo>
                  <a:pt x="21" y="40"/>
                  <a:pt x="20" y="40"/>
                  <a:pt x="20" y="39"/>
                </a:cubicBezTo>
                <a:cubicBezTo>
                  <a:pt x="21" y="39"/>
                  <a:pt x="21" y="40"/>
                  <a:pt x="21" y="40"/>
                </a:cubicBezTo>
                <a:cubicBezTo>
                  <a:pt x="21" y="40"/>
                  <a:pt x="21" y="40"/>
                  <a:pt x="21" y="40"/>
                </a:cubicBezTo>
                <a:cubicBezTo>
                  <a:pt x="21" y="39"/>
                  <a:pt x="22" y="39"/>
                  <a:pt x="22" y="39"/>
                </a:cubicBezTo>
                <a:cubicBezTo>
                  <a:pt x="22" y="38"/>
                  <a:pt x="22" y="38"/>
                  <a:pt x="22" y="37"/>
                </a:cubicBezTo>
                <a:cubicBezTo>
                  <a:pt x="22" y="37"/>
                  <a:pt x="22" y="37"/>
                  <a:pt x="22" y="37"/>
                </a:cubicBezTo>
                <a:cubicBezTo>
                  <a:pt x="23" y="37"/>
                  <a:pt x="23" y="38"/>
                  <a:pt x="23" y="38"/>
                </a:cubicBezTo>
                <a:cubicBezTo>
                  <a:pt x="23" y="38"/>
                  <a:pt x="23" y="38"/>
                  <a:pt x="23" y="38"/>
                </a:cubicBezTo>
                <a:cubicBezTo>
                  <a:pt x="24" y="37"/>
                  <a:pt x="24" y="37"/>
                  <a:pt x="24" y="37"/>
                </a:cubicBezTo>
                <a:cubicBezTo>
                  <a:pt x="24" y="37"/>
                  <a:pt x="25" y="37"/>
                  <a:pt x="24" y="37"/>
                </a:cubicBezTo>
                <a:cubicBezTo>
                  <a:pt x="24" y="38"/>
                  <a:pt x="24" y="38"/>
                  <a:pt x="24" y="38"/>
                </a:cubicBezTo>
                <a:cubicBezTo>
                  <a:pt x="24" y="38"/>
                  <a:pt x="24" y="38"/>
                  <a:pt x="24" y="38"/>
                </a:cubicBezTo>
                <a:cubicBezTo>
                  <a:pt x="23" y="38"/>
                  <a:pt x="23" y="38"/>
                  <a:pt x="23" y="39"/>
                </a:cubicBezTo>
                <a:cubicBezTo>
                  <a:pt x="23" y="39"/>
                  <a:pt x="24" y="39"/>
                  <a:pt x="24" y="39"/>
                </a:cubicBezTo>
                <a:cubicBezTo>
                  <a:pt x="24" y="40"/>
                  <a:pt x="23" y="40"/>
                  <a:pt x="23" y="39"/>
                </a:cubicBezTo>
                <a:cubicBezTo>
                  <a:pt x="22" y="39"/>
                  <a:pt x="22" y="39"/>
                  <a:pt x="22" y="39"/>
                </a:cubicBezTo>
                <a:cubicBezTo>
                  <a:pt x="21" y="40"/>
                  <a:pt x="21" y="41"/>
                  <a:pt x="21" y="42"/>
                </a:cubicBezTo>
                <a:cubicBezTo>
                  <a:pt x="21" y="42"/>
                  <a:pt x="22" y="41"/>
                  <a:pt x="22" y="42"/>
                </a:cubicBezTo>
                <a:cubicBezTo>
                  <a:pt x="22" y="42"/>
                  <a:pt x="22" y="42"/>
                  <a:pt x="22" y="42"/>
                </a:cubicBezTo>
                <a:cubicBezTo>
                  <a:pt x="22" y="42"/>
                  <a:pt x="22" y="42"/>
                  <a:pt x="21" y="43"/>
                </a:cubicBezTo>
                <a:cubicBezTo>
                  <a:pt x="21" y="43"/>
                  <a:pt x="21" y="43"/>
                  <a:pt x="21" y="43"/>
                </a:cubicBezTo>
                <a:cubicBezTo>
                  <a:pt x="20" y="43"/>
                  <a:pt x="20" y="43"/>
                  <a:pt x="20" y="44"/>
                </a:cubicBezTo>
                <a:cubicBezTo>
                  <a:pt x="20" y="44"/>
                  <a:pt x="20" y="44"/>
                  <a:pt x="20" y="44"/>
                </a:cubicBezTo>
                <a:cubicBezTo>
                  <a:pt x="20" y="44"/>
                  <a:pt x="20" y="44"/>
                  <a:pt x="20" y="44"/>
                </a:cubicBezTo>
                <a:cubicBezTo>
                  <a:pt x="20" y="44"/>
                  <a:pt x="20" y="44"/>
                  <a:pt x="21" y="44"/>
                </a:cubicBezTo>
                <a:cubicBezTo>
                  <a:pt x="20" y="44"/>
                  <a:pt x="20" y="45"/>
                  <a:pt x="20" y="45"/>
                </a:cubicBezTo>
                <a:cubicBezTo>
                  <a:pt x="20" y="45"/>
                  <a:pt x="19" y="45"/>
                  <a:pt x="19" y="45"/>
                </a:cubicBezTo>
                <a:cubicBezTo>
                  <a:pt x="19" y="45"/>
                  <a:pt x="19" y="45"/>
                  <a:pt x="19" y="45"/>
                </a:cubicBezTo>
                <a:cubicBezTo>
                  <a:pt x="18" y="45"/>
                  <a:pt x="18" y="46"/>
                  <a:pt x="17" y="46"/>
                </a:cubicBezTo>
                <a:cubicBezTo>
                  <a:pt x="17" y="46"/>
                  <a:pt x="17" y="46"/>
                  <a:pt x="17" y="46"/>
                </a:cubicBezTo>
                <a:cubicBezTo>
                  <a:pt x="16" y="47"/>
                  <a:pt x="16" y="47"/>
                  <a:pt x="16" y="48"/>
                </a:cubicBezTo>
                <a:cubicBezTo>
                  <a:pt x="16" y="48"/>
                  <a:pt x="15" y="48"/>
                  <a:pt x="15" y="48"/>
                </a:cubicBezTo>
                <a:cubicBezTo>
                  <a:pt x="15" y="49"/>
                  <a:pt x="14" y="49"/>
                  <a:pt x="14" y="49"/>
                </a:cubicBezTo>
                <a:cubicBezTo>
                  <a:pt x="14" y="49"/>
                  <a:pt x="13" y="49"/>
                  <a:pt x="13" y="49"/>
                </a:cubicBezTo>
                <a:cubicBezTo>
                  <a:pt x="13" y="49"/>
                  <a:pt x="13" y="49"/>
                  <a:pt x="12" y="49"/>
                </a:cubicBezTo>
                <a:cubicBezTo>
                  <a:pt x="12" y="49"/>
                  <a:pt x="12" y="49"/>
                  <a:pt x="12" y="49"/>
                </a:cubicBezTo>
                <a:cubicBezTo>
                  <a:pt x="12" y="49"/>
                  <a:pt x="12" y="49"/>
                  <a:pt x="12" y="49"/>
                </a:cubicBezTo>
                <a:cubicBezTo>
                  <a:pt x="12" y="48"/>
                  <a:pt x="12" y="48"/>
                  <a:pt x="12" y="48"/>
                </a:cubicBezTo>
                <a:cubicBezTo>
                  <a:pt x="11" y="48"/>
                  <a:pt x="11" y="48"/>
                  <a:pt x="11" y="48"/>
                </a:cubicBezTo>
                <a:cubicBezTo>
                  <a:pt x="11" y="48"/>
                  <a:pt x="10" y="48"/>
                  <a:pt x="10" y="47"/>
                </a:cubicBezTo>
                <a:cubicBezTo>
                  <a:pt x="9" y="47"/>
                  <a:pt x="8" y="47"/>
                  <a:pt x="8" y="47"/>
                </a:cubicBezTo>
                <a:cubicBezTo>
                  <a:pt x="8" y="47"/>
                  <a:pt x="7" y="46"/>
                  <a:pt x="7" y="46"/>
                </a:cubicBezTo>
                <a:cubicBezTo>
                  <a:pt x="7" y="46"/>
                  <a:pt x="6" y="46"/>
                  <a:pt x="6" y="46"/>
                </a:cubicBezTo>
                <a:cubicBezTo>
                  <a:pt x="6" y="46"/>
                  <a:pt x="6" y="47"/>
                  <a:pt x="6" y="47"/>
                </a:cubicBezTo>
                <a:cubicBezTo>
                  <a:pt x="5" y="47"/>
                  <a:pt x="5" y="46"/>
                  <a:pt x="6" y="46"/>
                </a:cubicBezTo>
                <a:cubicBezTo>
                  <a:pt x="6" y="45"/>
                  <a:pt x="5" y="45"/>
                  <a:pt x="5" y="45"/>
                </a:cubicBezTo>
                <a:cubicBezTo>
                  <a:pt x="5" y="45"/>
                  <a:pt x="5" y="45"/>
                  <a:pt x="5" y="46"/>
                </a:cubicBezTo>
                <a:cubicBezTo>
                  <a:pt x="4" y="46"/>
                  <a:pt x="4" y="46"/>
                  <a:pt x="4" y="47"/>
                </a:cubicBezTo>
                <a:cubicBezTo>
                  <a:pt x="4" y="47"/>
                  <a:pt x="5" y="47"/>
                  <a:pt x="5" y="47"/>
                </a:cubicBezTo>
                <a:cubicBezTo>
                  <a:pt x="5" y="48"/>
                  <a:pt x="3" y="47"/>
                  <a:pt x="4" y="46"/>
                </a:cubicBezTo>
                <a:cubicBezTo>
                  <a:pt x="3" y="47"/>
                  <a:pt x="3" y="47"/>
                  <a:pt x="3" y="48"/>
                </a:cubicBezTo>
                <a:cubicBezTo>
                  <a:pt x="3" y="48"/>
                  <a:pt x="3" y="48"/>
                  <a:pt x="3" y="48"/>
                </a:cubicBezTo>
                <a:cubicBezTo>
                  <a:pt x="3" y="48"/>
                  <a:pt x="3" y="48"/>
                  <a:pt x="3" y="48"/>
                </a:cubicBezTo>
                <a:cubicBezTo>
                  <a:pt x="3" y="48"/>
                  <a:pt x="4" y="49"/>
                  <a:pt x="4" y="49"/>
                </a:cubicBezTo>
                <a:cubicBezTo>
                  <a:pt x="3" y="49"/>
                  <a:pt x="3" y="49"/>
                  <a:pt x="3" y="49"/>
                </a:cubicBezTo>
                <a:cubicBezTo>
                  <a:pt x="3" y="49"/>
                  <a:pt x="3" y="49"/>
                  <a:pt x="3" y="49"/>
                </a:cubicBezTo>
                <a:cubicBezTo>
                  <a:pt x="2" y="49"/>
                  <a:pt x="3" y="49"/>
                  <a:pt x="3" y="48"/>
                </a:cubicBezTo>
                <a:cubicBezTo>
                  <a:pt x="3" y="48"/>
                  <a:pt x="3" y="48"/>
                  <a:pt x="3" y="48"/>
                </a:cubicBezTo>
                <a:cubicBezTo>
                  <a:pt x="3" y="47"/>
                  <a:pt x="3" y="46"/>
                  <a:pt x="4" y="46"/>
                </a:cubicBezTo>
                <a:cubicBezTo>
                  <a:pt x="3" y="46"/>
                  <a:pt x="3" y="46"/>
                  <a:pt x="2" y="46"/>
                </a:cubicBezTo>
                <a:cubicBezTo>
                  <a:pt x="3" y="45"/>
                  <a:pt x="3" y="45"/>
                  <a:pt x="4" y="45"/>
                </a:cubicBezTo>
                <a:cubicBezTo>
                  <a:pt x="4" y="45"/>
                  <a:pt x="4" y="45"/>
                  <a:pt x="4" y="45"/>
                </a:cubicBezTo>
                <a:cubicBezTo>
                  <a:pt x="5" y="45"/>
                  <a:pt x="5" y="45"/>
                  <a:pt x="5" y="45"/>
                </a:cubicBezTo>
                <a:cubicBezTo>
                  <a:pt x="5" y="45"/>
                  <a:pt x="6" y="45"/>
                  <a:pt x="6" y="45"/>
                </a:cubicBezTo>
                <a:cubicBezTo>
                  <a:pt x="6" y="45"/>
                  <a:pt x="6" y="44"/>
                  <a:pt x="7" y="44"/>
                </a:cubicBezTo>
                <a:cubicBezTo>
                  <a:pt x="7" y="44"/>
                  <a:pt x="7" y="44"/>
                  <a:pt x="7" y="44"/>
                </a:cubicBezTo>
                <a:cubicBezTo>
                  <a:pt x="7" y="45"/>
                  <a:pt x="6" y="45"/>
                  <a:pt x="7" y="45"/>
                </a:cubicBezTo>
                <a:cubicBezTo>
                  <a:pt x="7" y="46"/>
                  <a:pt x="8" y="46"/>
                  <a:pt x="9" y="47"/>
                </a:cubicBezTo>
                <a:cubicBezTo>
                  <a:pt x="9" y="47"/>
                  <a:pt x="9" y="47"/>
                  <a:pt x="10" y="47"/>
                </a:cubicBezTo>
                <a:cubicBezTo>
                  <a:pt x="10" y="47"/>
                  <a:pt x="9" y="46"/>
                  <a:pt x="9" y="46"/>
                </a:cubicBezTo>
                <a:cubicBezTo>
                  <a:pt x="9" y="46"/>
                  <a:pt x="9" y="46"/>
                  <a:pt x="9" y="45"/>
                </a:cubicBezTo>
                <a:cubicBezTo>
                  <a:pt x="9" y="45"/>
                  <a:pt x="8" y="45"/>
                  <a:pt x="8" y="44"/>
                </a:cubicBezTo>
                <a:cubicBezTo>
                  <a:pt x="8" y="44"/>
                  <a:pt x="8" y="44"/>
                  <a:pt x="8" y="44"/>
                </a:cubicBezTo>
                <a:cubicBezTo>
                  <a:pt x="8" y="43"/>
                  <a:pt x="7" y="43"/>
                  <a:pt x="7" y="43"/>
                </a:cubicBezTo>
                <a:cubicBezTo>
                  <a:pt x="7" y="43"/>
                  <a:pt x="6" y="44"/>
                  <a:pt x="6" y="44"/>
                </a:cubicBezTo>
                <a:cubicBezTo>
                  <a:pt x="6" y="43"/>
                  <a:pt x="7" y="43"/>
                  <a:pt x="7" y="43"/>
                </a:cubicBezTo>
                <a:cubicBezTo>
                  <a:pt x="7" y="42"/>
                  <a:pt x="7" y="41"/>
                  <a:pt x="7" y="40"/>
                </a:cubicBezTo>
                <a:cubicBezTo>
                  <a:pt x="6" y="39"/>
                  <a:pt x="6" y="39"/>
                  <a:pt x="6" y="39"/>
                </a:cubicBezTo>
                <a:cubicBezTo>
                  <a:pt x="5" y="38"/>
                  <a:pt x="5" y="38"/>
                  <a:pt x="5" y="38"/>
                </a:cubicBezTo>
                <a:cubicBezTo>
                  <a:pt x="5" y="38"/>
                  <a:pt x="5" y="38"/>
                  <a:pt x="4" y="38"/>
                </a:cubicBezTo>
                <a:cubicBezTo>
                  <a:pt x="4" y="38"/>
                  <a:pt x="4" y="37"/>
                  <a:pt x="5" y="37"/>
                </a:cubicBezTo>
                <a:cubicBezTo>
                  <a:pt x="5" y="37"/>
                  <a:pt x="5" y="37"/>
                  <a:pt x="5" y="38"/>
                </a:cubicBezTo>
                <a:cubicBezTo>
                  <a:pt x="6" y="38"/>
                  <a:pt x="6" y="38"/>
                  <a:pt x="6" y="38"/>
                </a:cubicBezTo>
                <a:cubicBezTo>
                  <a:pt x="6" y="38"/>
                  <a:pt x="6" y="38"/>
                  <a:pt x="6" y="38"/>
                </a:cubicBezTo>
                <a:cubicBezTo>
                  <a:pt x="6" y="38"/>
                  <a:pt x="6" y="38"/>
                  <a:pt x="6" y="38"/>
                </a:cubicBezTo>
                <a:cubicBezTo>
                  <a:pt x="6" y="38"/>
                  <a:pt x="6" y="38"/>
                  <a:pt x="6" y="38"/>
                </a:cubicBezTo>
                <a:cubicBezTo>
                  <a:pt x="6" y="37"/>
                  <a:pt x="6" y="37"/>
                  <a:pt x="6" y="37"/>
                </a:cubicBezTo>
                <a:cubicBezTo>
                  <a:pt x="6" y="37"/>
                  <a:pt x="6" y="36"/>
                  <a:pt x="6" y="36"/>
                </a:cubicBezTo>
                <a:cubicBezTo>
                  <a:pt x="6" y="35"/>
                  <a:pt x="6" y="35"/>
                  <a:pt x="5" y="34"/>
                </a:cubicBezTo>
                <a:cubicBezTo>
                  <a:pt x="5" y="34"/>
                  <a:pt x="5" y="35"/>
                  <a:pt x="5" y="35"/>
                </a:cubicBezTo>
                <a:cubicBezTo>
                  <a:pt x="5" y="35"/>
                  <a:pt x="5" y="35"/>
                  <a:pt x="5" y="35"/>
                </a:cubicBezTo>
                <a:cubicBezTo>
                  <a:pt x="4" y="35"/>
                  <a:pt x="3" y="36"/>
                  <a:pt x="3" y="35"/>
                </a:cubicBezTo>
                <a:cubicBezTo>
                  <a:pt x="3" y="35"/>
                  <a:pt x="3" y="35"/>
                  <a:pt x="2" y="34"/>
                </a:cubicBezTo>
                <a:cubicBezTo>
                  <a:pt x="2" y="34"/>
                  <a:pt x="2" y="34"/>
                  <a:pt x="2" y="34"/>
                </a:cubicBezTo>
                <a:cubicBezTo>
                  <a:pt x="3" y="34"/>
                  <a:pt x="3" y="35"/>
                  <a:pt x="3" y="35"/>
                </a:cubicBezTo>
                <a:cubicBezTo>
                  <a:pt x="4" y="35"/>
                  <a:pt x="5" y="35"/>
                  <a:pt x="5" y="34"/>
                </a:cubicBezTo>
                <a:cubicBezTo>
                  <a:pt x="5" y="34"/>
                  <a:pt x="4" y="35"/>
                  <a:pt x="4" y="34"/>
                </a:cubicBezTo>
                <a:cubicBezTo>
                  <a:pt x="3" y="34"/>
                  <a:pt x="3" y="34"/>
                  <a:pt x="3" y="34"/>
                </a:cubicBezTo>
                <a:cubicBezTo>
                  <a:pt x="3" y="34"/>
                  <a:pt x="2" y="34"/>
                  <a:pt x="2" y="34"/>
                </a:cubicBezTo>
                <a:cubicBezTo>
                  <a:pt x="2" y="34"/>
                  <a:pt x="2" y="34"/>
                  <a:pt x="2" y="33"/>
                </a:cubicBezTo>
                <a:cubicBezTo>
                  <a:pt x="2" y="33"/>
                  <a:pt x="2" y="33"/>
                  <a:pt x="2" y="33"/>
                </a:cubicBezTo>
                <a:cubicBezTo>
                  <a:pt x="2" y="33"/>
                  <a:pt x="2" y="32"/>
                  <a:pt x="1" y="32"/>
                </a:cubicBezTo>
                <a:cubicBezTo>
                  <a:pt x="1" y="32"/>
                  <a:pt x="0" y="31"/>
                  <a:pt x="1" y="31"/>
                </a:cubicBezTo>
                <a:cubicBezTo>
                  <a:pt x="1" y="30"/>
                  <a:pt x="2" y="31"/>
                  <a:pt x="2" y="32"/>
                </a:cubicBezTo>
                <a:cubicBezTo>
                  <a:pt x="2" y="32"/>
                  <a:pt x="2" y="33"/>
                  <a:pt x="2" y="33"/>
                </a:cubicBezTo>
                <a:cubicBezTo>
                  <a:pt x="2" y="33"/>
                  <a:pt x="3" y="34"/>
                  <a:pt x="3" y="34"/>
                </a:cubicBezTo>
                <a:cubicBezTo>
                  <a:pt x="3" y="34"/>
                  <a:pt x="4" y="34"/>
                  <a:pt x="4" y="34"/>
                </a:cubicBezTo>
                <a:cubicBezTo>
                  <a:pt x="4" y="34"/>
                  <a:pt x="5" y="34"/>
                  <a:pt x="5" y="34"/>
                </a:cubicBezTo>
                <a:cubicBezTo>
                  <a:pt x="4" y="34"/>
                  <a:pt x="3" y="33"/>
                  <a:pt x="3" y="32"/>
                </a:cubicBezTo>
                <a:cubicBezTo>
                  <a:pt x="2" y="32"/>
                  <a:pt x="2" y="31"/>
                  <a:pt x="3" y="31"/>
                </a:cubicBezTo>
                <a:cubicBezTo>
                  <a:pt x="4" y="31"/>
                  <a:pt x="4" y="32"/>
                  <a:pt x="3" y="32"/>
                </a:cubicBezTo>
                <a:cubicBezTo>
                  <a:pt x="3" y="33"/>
                  <a:pt x="4" y="34"/>
                  <a:pt x="5" y="33"/>
                </a:cubicBezTo>
                <a:cubicBezTo>
                  <a:pt x="4" y="33"/>
                  <a:pt x="4" y="32"/>
                  <a:pt x="4" y="32"/>
                </a:cubicBezTo>
                <a:cubicBezTo>
                  <a:pt x="4" y="31"/>
                  <a:pt x="4" y="31"/>
                  <a:pt x="4" y="31"/>
                </a:cubicBezTo>
                <a:cubicBezTo>
                  <a:pt x="4" y="31"/>
                  <a:pt x="4" y="31"/>
                  <a:pt x="4" y="31"/>
                </a:cubicBezTo>
                <a:cubicBezTo>
                  <a:pt x="4" y="31"/>
                  <a:pt x="4" y="31"/>
                  <a:pt x="4" y="31"/>
                </a:cubicBezTo>
                <a:cubicBezTo>
                  <a:pt x="5" y="31"/>
                  <a:pt x="4" y="31"/>
                  <a:pt x="4" y="32"/>
                </a:cubicBezTo>
                <a:cubicBezTo>
                  <a:pt x="4" y="32"/>
                  <a:pt x="5" y="33"/>
                  <a:pt x="5" y="33"/>
                </a:cubicBezTo>
                <a:cubicBezTo>
                  <a:pt x="5" y="32"/>
                  <a:pt x="5" y="32"/>
                  <a:pt x="5" y="32"/>
                </a:cubicBezTo>
                <a:cubicBezTo>
                  <a:pt x="5" y="31"/>
                  <a:pt x="5" y="30"/>
                  <a:pt x="4" y="30"/>
                </a:cubicBezTo>
                <a:cubicBezTo>
                  <a:pt x="4" y="30"/>
                  <a:pt x="4" y="30"/>
                  <a:pt x="4" y="30"/>
                </a:cubicBezTo>
                <a:cubicBezTo>
                  <a:pt x="4" y="29"/>
                  <a:pt x="4" y="29"/>
                  <a:pt x="5" y="29"/>
                </a:cubicBezTo>
                <a:cubicBezTo>
                  <a:pt x="5" y="29"/>
                  <a:pt x="5" y="30"/>
                  <a:pt x="5" y="30"/>
                </a:cubicBezTo>
                <a:cubicBezTo>
                  <a:pt x="5" y="31"/>
                  <a:pt x="5" y="32"/>
                  <a:pt x="5" y="32"/>
                </a:cubicBezTo>
                <a:cubicBezTo>
                  <a:pt x="5" y="33"/>
                  <a:pt x="5" y="33"/>
                  <a:pt x="6" y="33"/>
                </a:cubicBezTo>
                <a:cubicBezTo>
                  <a:pt x="6" y="33"/>
                  <a:pt x="6" y="32"/>
                  <a:pt x="6" y="31"/>
                </a:cubicBezTo>
                <a:cubicBezTo>
                  <a:pt x="6" y="31"/>
                  <a:pt x="6" y="30"/>
                  <a:pt x="6" y="30"/>
                </a:cubicBezTo>
                <a:cubicBezTo>
                  <a:pt x="6" y="30"/>
                  <a:pt x="6" y="30"/>
                  <a:pt x="6" y="30"/>
                </a:cubicBezTo>
                <a:cubicBezTo>
                  <a:pt x="6" y="30"/>
                  <a:pt x="7" y="30"/>
                  <a:pt x="7" y="30"/>
                </a:cubicBezTo>
                <a:cubicBezTo>
                  <a:pt x="7" y="30"/>
                  <a:pt x="6" y="31"/>
                  <a:pt x="6" y="31"/>
                </a:cubicBezTo>
                <a:cubicBezTo>
                  <a:pt x="6" y="32"/>
                  <a:pt x="6" y="33"/>
                  <a:pt x="6" y="33"/>
                </a:cubicBezTo>
                <a:cubicBezTo>
                  <a:pt x="6" y="33"/>
                  <a:pt x="6" y="33"/>
                  <a:pt x="6" y="33"/>
                </a:cubicBezTo>
                <a:cubicBezTo>
                  <a:pt x="7" y="33"/>
                  <a:pt x="7" y="33"/>
                  <a:pt x="7" y="32"/>
                </a:cubicBezTo>
                <a:cubicBezTo>
                  <a:pt x="7" y="32"/>
                  <a:pt x="7" y="32"/>
                  <a:pt x="7" y="32"/>
                </a:cubicBezTo>
                <a:cubicBezTo>
                  <a:pt x="7" y="31"/>
                  <a:pt x="7" y="31"/>
                  <a:pt x="7" y="31"/>
                </a:cubicBezTo>
                <a:cubicBezTo>
                  <a:pt x="7" y="31"/>
                  <a:pt x="7" y="32"/>
                  <a:pt x="7" y="32"/>
                </a:cubicBezTo>
                <a:cubicBezTo>
                  <a:pt x="7" y="32"/>
                  <a:pt x="7" y="32"/>
                  <a:pt x="7" y="33"/>
                </a:cubicBezTo>
                <a:cubicBezTo>
                  <a:pt x="7" y="33"/>
                  <a:pt x="7" y="33"/>
                  <a:pt x="6" y="34"/>
                </a:cubicBezTo>
                <a:cubicBezTo>
                  <a:pt x="7" y="34"/>
                  <a:pt x="7" y="33"/>
                  <a:pt x="8" y="33"/>
                </a:cubicBezTo>
                <a:cubicBezTo>
                  <a:pt x="8" y="32"/>
                  <a:pt x="8" y="32"/>
                  <a:pt x="8" y="31"/>
                </a:cubicBezTo>
                <a:cubicBezTo>
                  <a:pt x="8" y="31"/>
                  <a:pt x="7" y="30"/>
                  <a:pt x="7" y="29"/>
                </a:cubicBezTo>
                <a:cubicBezTo>
                  <a:pt x="7" y="29"/>
                  <a:pt x="8" y="29"/>
                  <a:pt x="8" y="29"/>
                </a:cubicBezTo>
                <a:cubicBezTo>
                  <a:pt x="8" y="29"/>
                  <a:pt x="8" y="29"/>
                  <a:pt x="8" y="29"/>
                </a:cubicBezTo>
                <a:cubicBezTo>
                  <a:pt x="8" y="28"/>
                  <a:pt x="8" y="28"/>
                  <a:pt x="9" y="29"/>
                </a:cubicBezTo>
                <a:cubicBezTo>
                  <a:pt x="9" y="29"/>
                  <a:pt x="8" y="30"/>
                  <a:pt x="8" y="30"/>
                </a:cubicBezTo>
                <a:cubicBezTo>
                  <a:pt x="8" y="30"/>
                  <a:pt x="8" y="31"/>
                  <a:pt x="8" y="32"/>
                </a:cubicBezTo>
                <a:cubicBezTo>
                  <a:pt x="8" y="32"/>
                  <a:pt x="8" y="32"/>
                  <a:pt x="8" y="33"/>
                </a:cubicBezTo>
                <a:cubicBezTo>
                  <a:pt x="8" y="33"/>
                  <a:pt x="7" y="34"/>
                  <a:pt x="6" y="34"/>
                </a:cubicBezTo>
                <a:cubicBezTo>
                  <a:pt x="6" y="35"/>
                  <a:pt x="6" y="36"/>
                  <a:pt x="6" y="37"/>
                </a:cubicBezTo>
                <a:cubicBezTo>
                  <a:pt x="6" y="37"/>
                  <a:pt x="7" y="38"/>
                  <a:pt x="7" y="38"/>
                </a:cubicBezTo>
                <a:cubicBezTo>
                  <a:pt x="7" y="38"/>
                  <a:pt x="7" y="39"/>
                  <a:pt x="7" y="39"/>
                </a:cubicBezTo>
                <a:cubicBezTo>
                  <a:pt x="7" y="39"/>
                  <a:pt x="7" y="39"/>
                  <a:pt x="7" y="39"/>
                </a:cubicBezTo>
                <a:cubicBezTo>
                  <a:pt x="7" y="39"/>
                  <a:pt x="7" y="38"/>
                  <a:pt x="8" y="38"/>
                </a:cubicBezTo>
                <a:cubicBezTo>
                  <a:pt x="8" y="38"/>
                  <a:pt x="8" y="38"/>
                  <a:pt x="8" y="39"/>
                </a:cubicBezTo>
                <a:cubicBezTo>
                  <a:pt x="8" y="39"/>
                  <a:pt x="8" y="39"/>
                  <a:pt x="8" y="39"/>
                </a:cubicBezTo>
                <a:cubicBezTo>
                  <a:pt x="8" y="40"/>
                  <a:pt x="7" y="40"/>
                  <a:pt x="7" y="40"/>
                </a:cubicBezTo>
                <a:cubicBezTo>
                  <a:pt x="7" y="42"/>
                  <a:pt x="8" y="43"/>
                  <a:pt x="8" y="44"/>
                </a:cubicBezTo>
                <a:cubicBezTo>
                  <a:pt x="9" y="44"/>
                  <a:pt x="9" y="45"/>
                  <a:pt x="9" y="46"/>
                </a:cubicBezTo>
                <a:cubicBezTo>
                  <a:pt x="9" y="46"/>
                  <a:pt x="10" y="46"/>
                  <a:pt x="10" y="46"/>
                </a:cubicBezTo>
                <a:cubicBezTo>
                  <a:pt x="10" y="46"/>
                  <a:pt x="10" y="47"/>
                  <a:pt x="11" y="47"/>
                </a:cubicBezTo>
                <a:cubicBezTo>
                  <a:pt x="12" y="48"/>
                  <a:pt x="12" y="48"/>
                  <a:pt x="14" y="48"/>
                </a:cubicBezTo>
                <a:cubicBezTo>
                  <a:pt x="13" y="48"/>
                  <a:pt x="13" y="48"/>
                  <a:pt x="13" y="47"/>
                </a:cubicBezTo>
                <a:cubicBezTo>
                  <a:pt x="13" y="47"/>
                  <a:pt x="13" y="47"/>
                  <a:pt x="13" y="47"/>
                </a:cubicBezTo>
                <a:cubicBezTo>
                  <a:pt x="13" y="47"/>
                  <a:pt x="13" y="47"/>
                  <a:pt x="13" y="47"/>
                </a:cubicBezTo>
                <a:cubicBezTo>
                  <a:pt x="12" y="46"/>
                  <a:pt x="12" y="46"/>
                  <a:pt x="12" y="46"/>
                </a:cubicBezTo>
                <a:cubicBezTo>
                  <a:pt x="12" y="46"/>
                  <a:pt x="11" y="46"/>
                  <a:pt x="11" y="46"/>
                </a:cubicBezTo>
                <a:cubicBezTo>
                  <a:pt x="11" y="46"/>
                  <a:pt x="11" y="46"/>
                  <a:pt x="10" y="46"/>
                </a:cubicBezTo>
                <a:cubicBezTo>
                  <a:pt x="10" y="46"/>
                  <a:pt x="10" y="46"/>
                  <a:pt x="10" y="46"/>
                </a:cubicBezTo>
                <a:cubicBezTo>
                  <a:pt x="10" y="46"/>
                  <a:pt x="11" y="46"/>
                  <a:pt x="11" y="46"/>
                </a:cubicBezTo>
                <a:cubicBezTo>
                  <a:pt x="11" y="45"/>
                  <a:pt x="11" y="45"/>
                  <a:pt x="10" y="44"/>
                </a:cubicBezTo>
                <a:cubicBezTo>
                  <a:pt x="10" y="44"/>
                  <a:pt x="10" y="44"/>
                  <a:pt x="9" y="44"/>
                </a:cubicBezTo>
                <a:cubicBezTo>
                  <a:pt x="9" y="44"/>
                  <a:pt x="9" y="44"/>
                  <a:pt x="9" y="44"/>
                </a:cubicBezTo>
                <a:cubicBezTo>
                  <a:pt x="9" y="44"/>
                  <a:pt x="10" y="44"/>
                  <a:pt x="10" y="44"/>
                </a:cubicBezTo>
                <a:cubicBezTo>
                  <a:pt x="10" y="43"/>
                  <a:pt x="9" y="42"/>
                  <a:pt x="8" y="42"/>
                </a:cubicBezTo>
                <a:cubicBezTo>
                  <a:pt x="8" y="42"/>
                  <a:pt x="7" y="41"/>
                  <a:pt x="8" y="41"/>
                </a:cubicBezTo>
                <a:cubicBezTo>
                  <a:pt x="8" y="41"/>
                  <a:pt x="8" y="42"/>
                  <a:pt x="9" y="42"/>
                </a:cubicBezTo>
                <a:cubicBezTo>
                  <a:pt x="9" y="42"/>
                  <a:pt x="9" y="42"/>
                  <a:pt x="9" y="42"/>
                </a:cubicBezTo>
                <a:cubicBezTo>
                  <a:pt x="9" y="42"/>
                  <a:pt x="9" y="41"/>
                  <a:pt x="10" y="41"/>
                </a:cubicBezTo>
                <a:cubicBezTo>
                  <a:pt x="10" y="41"/>
                  <a:pt x="10" y="42"/>
                  <a:pt x="10" y="42"/>
                </a:cubicBezTo>
                <a:cubicBezTo>
                  <a:pt x="10" y="42"/>
                  <a:pt x="10" y="43"/>
                  <a:pt x="10" y="43"/>
                </a:cubicBezTo>
                <a:cubicBezTo>
                  <a:pt x="10" y="43"/>
                  <a:pt x="10" y="43"/>
                  <a:pt x="10" y="43"/>
                </a:cubicBezTo>
                <a:cubicBezTo>
                  <a:pt x="10" y="44"/>
                  <a:pt x="11" y="44"/>
                  <a:pt x="11" y="45"/>
                </a:cubicBezTo>
                <a:cubicBezTo>
                  <a:pt x="11" y="45"/>
                  <a:pt x="11" y="45"/>
                  <a:pt x="12" y="45"/>
                </a:cubicBezTo>
                <a:cubicBezTo>
                  <a:pt x="12" y="45"/>
                  <a:pt x="11" y="45"/>
                  <a:pt x="11" y="44"/>
                </a:cubicBezTo>
                <a:cubicBezTo>
                  <a:pt x="11" y="44"/>
                  <a:pt x="11" y="43"/>
                  <a:pt x="11" y="43"/>
                </a:cubicBezTo>
                <a:cubicBezTo>
                  <a:pt x="11" y="43"/>
                  <a:pt x="11" y="42"/>
                  <a:pt x="11" y="42"/>
                </a:cubicBezTo>
                <a:cubicBezTo>
                  <a:pt x="10" y="41"/>
                  <a:pt x="11" y="40"/>
                  <a:pt x="10" y="39"/>
                </a:cubicBezTo>
                <a:cubicBezTo>
                  <a:pt x="10" y="39"/>
                  <a:pt x="10" y="39"/>
                  <a:pt x="10" y="39"/>
                </a:cubicBezTo>
                <a:cubicBezTo>
                  <a:pt x="9" y="38"/>
                  <a:pt x="9" y="38"/>
                  <a:pt x="10" y="38"/>
                </a:cubicBezTo>
                <a:cubicBezTo>
                  <a:pt x="10" y="38"/>
                  <a:pt x="10" y="38"/>
                  <a:pt x="10" y="38"/>
                </a:cubicBezTo>
                <a:cubicBezTo>
                  <a:pt x="11" y="38"/>
                  <a:pt x="11" y="37"/>
                  <a:pt x="11" y="36"/>
                </a:cubicBezTo>
                <a:cubicBezTo>
                  <a:pt x="11" y="36"/>
                  <a:pt x="11" y="35"/>
                  <a:pt x="11" y="35"/>
                </a:cubicBezTo>
                <a:cubicBezTo>
                  <a:pt x="11" y="34"/>
                  <a:pt x="11" y="33"/>
                  <a:pt x="11" y="33"/>
                </a:cubicBezTo>
                <a:cubicBezTo>
                  <a:pt x="11" y="32"/>
                  <a:pt x="11" y="32"/>
                  <a:pt x="11" y="32"/>
                </a:cubicBezTo>
                <a:cubicBezTo>
                  <a:pt x="11" y="32"/>
                  <a:pt x="10" y="32"/>
                  <a:pt x="10" y="32"/>
                </a:cubicBezTo>
                <a:cubicBezTo>
                  <a:pt x="10" y="31"/>
                  <a:pt x="10" y="31"/>
                  <a:pt x="11" y="31"/>
                </a:cubicBezTo>
                <a:cubicBezTo>
                  <a:pt x="11" y="30"/>
                  <a:pt x="11" y="30"/>
                  <a:pt x="11" y="29"/>
                </a:cubicBezTo>
                <a:cubicBezTo>
                  <a:pt x="10" y="29"/>
                  <a:pt x="10" y="28"/>
                  <a:pt x="10" y="28"/>
                </a:cubicBezTo>
                <a:cubicBezTo>
                  <a:pt x="10" y="28"/>
                  <a:pt x="10" y="28"/>
                  <a:pt x="10" y="27"/>
                </a:cubicBezTo>
                <a:cubicBezTo>
                  <a:pt x="10" y="27"/>
                  <a:pt x="10" y="26"/>
                  <a:pt x="10" y="26"/>
                </a:cubicBezTo>
                <a:cubicBezTo>
                  <a:pt x="10" y="26"/>
                  <a:pt x="9" y="26"/>
                  <a:pt x="9" y="25"/>
                </a:cubicBezTo>
                <a:cubicBezTo>
                  <a:pt x="9" y="26"/>
                  <a:pt x="8" y="26"/>
                  <a:pt x="8" y="25"/>
                </a:cubicBezTo>
                <a:cubicBezTo>
                  <a:pt x="8" y="25"/>
                  <a:pt x="9" y="25"/>
                  <a:pt x="9" y="25"/>
                </a:cubicBezTo>
                <a:cubicBezTo>
                  <a:pt x="9" y="24"/>
                  <a:pt x="8" y="24"/>
                  <a:pt x="8" y="23"/>
                </a:cubicBezTo>
                <a:cubicBezTo>
                  <a:pt x="8" y="23"/>
                  <a:pt x="8" y="22"/>
                  <a:pt x="7" y="22"/>
                </a:cubicBezTo>
                <a:cubicBezTo>
                  <a:pt x="7" y="22"/>
                  <a:pt x="7" y="21"/>
                  <a:pt x="7" y="21"/>
                </a:cubicBezTo>
                <a:cubicBezTo>
                  <a:pt x="7" y="21"/>
                  <a:pt x="6" y="22"/>
                  <a:pt x="6" y="22"/>
                </a:cubicBezTo>
                <a:cubicBezTo>
                  <a:pt x="5" y="22"/>
                  <a:pt x="4" y="22"/>
                  <a:pt x="4" y="21"/>
                </a:cubicBezTo>
                <a:cubicBezTo>
                  <a:pt x="4" y="21"/>
                  <a:pt x="4" y="21"/>
                  <a:pt x="3" y="21"/>
                </a:cubicBezTo>
                <a:cubicBezTo>
                  <a:pt x="3" y="21"/>
                  <a:pt x="3" y="21"/>
                  <a:pt x="3" y="20"/>
                </a:cubicBezTo>
                <a:cubicBezTo>
                  <a:pt x="3" y="20"/>
                  <a:pt x="3" y="20"/>
                  <a:pt x="3" y="20"/>
                </a:cubicBezTo>
                <a:cubicBezTo>
                  <a:pt x="3" y="20"/>
                  <a:pt x="2" y="20"/>
                  <a:pt x="2" y="20"/>
                </a:cubicBezTo>
                <a:cubicBezTo>
                  <a:pt x="2" y="20"/>
                  <a:pt x="2" y="19"/>
                  <a:pt x="2" y="19"/>
                </a:cubicBezTo>
                <a:cubicBezTo>
                  <a:pt x="2" y="19"/>
                  <a:pt x="2" y="19"/>
                  <a:pt x="2" y="19"/>
                </a:cubicBezTo>
                <a:cubicBezTo>
                  <a:pt x="2" y="19"/>
                  <a:pt x="3" y="19"/>
                  <a:pt x="3" y="20"/>
                </a:cubicBezTo>
                <a:cubicBezTo>
                  <a:pt x="3" y="20"/>
                  <a:pt x="3" y="20"/>
                  <a:pt x="4" y="21"/>
                </a:cubicBezTo>
                <a:cubicBezTo>
                  <a:pt x="4" y="21"/>
                  <a:pt x="4" y="21"/>
                  <a:pt x="4" y="21"/>
                </a:cubicBezTo>
                <a:cubicBezTo>
                  <a:pt x="4" y="21"/>
                  <a:pt x="4" y="21"/>
                  <a:pt x="4" y="21"/>
                </a:cubicBezTo>
                <a:cubicBezTo>
                  <a:pt x="5" y="22"/>
                  <a:pt x="6" y="22"/>
                  <a:pt x="6" y="22"/>
                </a:cubicBezTo>
                <a:cubicBezTo>
                  <a:pt x="6" y="21"/>
                  <a:pt x="6" y="21"/>
                  <a:pt x="7" y="21"/>
                </a:cubicBezTo>
                <a:cubicBezTo>
                  <a:pt x="6" y="22"/>
                  <a:pt x="5" y="22"/>
                  <a:pt x="5" y="21"/>
                </a:cubicBezTo>
                <a:cubicBezTo>
                  <a:pt x="5" y="21"/>
                  <a:pt x="5" y="21"/>
                  <a:pt x="5" y="21"/>
                </a:cubicBezTo>
                <a:cubicBezTo>
                  <a:pt x="5" y="21"/>
                  <a:pt x="5" y="21"/>
                  <a:pt x="5" y="21"/>
                </a:cubicBezTo>
                <a:cubicBezTo>
                  <a:pt x="6" y="21"/>
                  <a:pt x="6" y="21"/>
                  <a:pt x="6" y="21"/>
                </a:cubicBezTo>
                <a:cubicBezTo>
                  <a:pt x="6" y="21"/>
                  <a:pt x="6" y="21"/>
                  <a:pt x="7" y="21"/>
                </a:cubicBezTo>
                <a:cubicBezTo>
                  <a:pt x="6" y="21"/>
                  <a:pt x="5" y="21"/>
                  <a:pt x="5" y="20"/>
                </a:cubicBezTo>
                <a:cubicBezTo>
                  <a:pt x="4" y="20"/>
                  <a:pt x="4" y="19"/>
                  <a:pt x="4" y="19"/>
                </a:cubicBezTo>
                <a:cubicBezTo>
                  <a:pt x="4" y="19"/>
                  <a:pt x="4" y="19"/>
                  <a:pt x="3" y="19"/>
                </a:cubicBezTo>
                <a:cubicBezTo>
                  <a:pt x="3" y="18"/>
                  <a:pt x="3" y="18"/>
                  <a:pt x="4" y="18"/>
                </a:cubicBezTo>
                <a:cubicBezTo>
                  <a:pt x="4" y="18"/>
                  <a:pt x="4" y="18"/>
                  <a:pt x="4" y="18"/>
                </a:cubicBezTo>
                <a:cubicBezTo>
                  <a:pt x="4" y="18"/>
                  <a:pt x="4" y="19"/>
                  <a:pt x="4" y="19"/>
                </a:cubicBezTo>
                <a:cubicBezTo>
                  <a:pt x="4" y="19"/>
                  <a:pt x="5" y="20"/>
                  <a:pt x="5" y="20"/>
                </a:cubicBezTo>
                <a:cubicBezTo>
                  <a:pt x="5" y="20"/>
                  <a:pt x="5" y="20"/>
                  <a:pt x="5" y="20"/>
                </a:cubicBezTo>
                <a:cubicBezTo>
                  <a:pt x="6" y="21"/>
                  <a:pt x="6" y="21"/>
                  <a:pt x="7" y="20"/>
                </a:cubicBezTo>
                <a:cubicBezTo>
                  <a:pt x="6" y="20"/>
                  <a:pt x="6" y="20"/>
                  <a:pt x="6" y="20"/>
                </a:cubicBezTo>
                <a:cubicBezTo>
                  <a:pt x="6" y="20"/>
                  <a:pt x="5" y="19"/>
                  <a:pt x="5" y="19"/>
                </a:cubicBezTo>
                <a:cubicBezTo>
                  <a:pt x="5" y="18"/>
                  <a:pt x="4" y="17"/>
                  <a:pt x="4" y="16"/>
                </a:cubicBezTo>
                <a:cubicBezTo>
                  <a:pt x="4" y="16"/>
                  <a:pt x="4" y="15"/>
                  <a:pt x="4" y="15"/>
                </a:cubicBezTo>
                <a:cubicBezTo>
                  <a:pt x="5" y="15"/>
                  <a:pt x="5" y="16"/>
                  <a:pt x="4" y="16"/>
                </a:cubicBezTo>
                <a:cubicBezTo>
                  <a:pt x="4" y="17"/>
                  <a:pt x="5" y="18"/>
                  <a:pt x="6" y="19"/>
                </a:cubicBezTo>
                <a:cubicBezTo>
                  <a:pt x="6" y="19"/>
                  <a:pt x="6" y="20"/>
                  <a:pt x="7" y="20"/>
                </a:cubicBezTo>
                <a:cubicBezTo>
                  <a:pt x="6" y="19"/>
                  <a:pt x="6" y="18"/>
                  <a:pt x="6" y="18"/>
                </a:cubicBezTo>
                <a:cubicBezTo>
                  <a:pt x="6" y="18"/>
                  <a:pt x="5" y="17"/>
                  <a:pt x="5" y="17"/>
                </a:cubicBezTo>
                <a:cubicBezTo>
                  <a:pt x="6" y="17"/>
                  <a:pt x="6" y="18"/>
                  <a:pt x="6" y="18"/>
                </a:cubicBezTo>
                <a:cubicBezTo>
                  <a:pt x="6" y="19"/>
                  <a:pt x="7" y="19"/>
                  <a:pt x="7" y="20"/>
                </a:cubicBezTo>
                <a:cubicBezTo>
                  <a:pt x="7" y="19"/>
                  <a:pt x="7" y="19"/>
                  <a:pt x="7" y="18"/>
                </a:cubicBezTo>
                <a:cubicBezTo>
                  <a:pt x="7" y="18"/>
                  <a:pt x="6" y="17"/>
                  <a:pt x="6" y="17"/>
                </a:cubicBezTo>
                <a:cubicBezTo>
                  <a:pt x="6" y="17"/>
                  <a:pt x="6" y="17"/>
                  <a:pt x="6" y="17"/>
                </a:cubicBezTo>
                <a:cubicBezTo>
                  <a:pt x="5" y="17"/>
                  <a:pt x="6" y="16"/>
                  <a:pt x="6" y="16"/>
                </a:cubicBezTo>
                <a:cubicBezTo>
                  <a:pt x="6" y="16"/>
                  <a:pt x="6" y="16"/>
                  <a:pt x="6" y="17"/>
                </a:cubicBezTo>
                <a:cubicBezTo>
                  <a:pt x="7" y="17"/>
                  <a:pt x="7" y="19"/>
                  <a:pt x="7" y="20"/>
                </a:cubicBezTo>
                <a:cubicBezTo>
                  <a:pt x="8" y="19"/>
                  <a:pt x="7" y="18"/>
                  <a:pt x="7" y="17"/>
                </a:cubicBezTo>
                <a:cubicBezTo>
                  <a:pt x="7" y="17"/>
                  <a:pt x="8" y="18"/>
                  <a:pt x="8" y="18"/>
                </a:cubicBezTo>
                <a:cubicBezTo>
                  <a:pt x="8" y="18"/>
                  <a:pt x="8" y="19"/>
                  <a:pt x="8" y="20"/>
                </a:cubicBezTo>
                <a:cubicBezTo>
                  <a:pt x="8" y="19"/>
                  <a:pt x="8" y="19"/>
                  <a:pt x="8" y="19"/>
                </a:cubicBezTo>
                <a:cubicBezTo>
                  <a:pt x="8" y="18"/>
                  <a:pt x="8" y="18"/>
                  <a:pt x="8" y="18"/>
                </a:cubicBezTo>
                <a:cubicBezTo>
                  <a:pt x="8" y="17"/>
                  <a:pt x="8" y="17"/>
                  <a:pt x="7" y="16"/>
                </a:cubicBezTo>
                <a:cubicBezTo>
                  <a:pt x="7" y="16"/>
                  <a:pt x="7" y="16"/>
                  <a:pt x="7" y="16"/>
                </a:cubicBezTo>
                <a:cubicBezTo>
                  <a:pt x="7" y="16"/>
                  <a:pt x="7" y="16"/>
                  <a:pt x="7" y="15"/>
                </a:cubicBezTo>
                <a:cubicBezTo>
                  <a:pt x="7" y="15"/>
                  <a:pt x="7" y="15"/>
                  <a:pt x="8" y="15"/>
                </a:cubicBezTo>
                <a:cubicBezTo>
                  <a:pt x="8" y="15"/>
                  <a:pt x="8" y="16"/>
                  <a:pt x="8" y="16"/>
                </a:cubicBezTo>
                <a:cubicBezTo>
                  <a:pt x="8" y="16"/>
                  <a:pt x="8" y="17"/>
                  <a:pt x="8" y="17"/>
                </a:cubicBezTo>
                <a:cubicBezTo>
                  <a:pt x="8" y="17"/>
                  <a:pt x="8" y="18"/>
                  <a:pt x="9" y="18"/>
                </a:cubicBezTo>
                <a:cubicBezTo>
                  <a:pt x="9" y="19"/>
                  <a:pt x="8" y="20"/>
                  <a:pt x="8" y="20"/>
                </a:cubicBezTo>
                <a:cubicBezTo>
                  <a:pt x="8" y="20"/>
                  <a:pt x="8" y="20"/>
                  <a:pt x="9" y="20"/>
                </a:cubicBezTo>
                <a:cubicBezTo>
                  <a:pt x="9" y="19"/>
                  <a:pt x="9" y="19"/>
                  <a:pt x="9" y="18"/>
                </a:cubicBezTo>
                <a:cubicBezTo>
                  <a:pt x="9" y="17"/>
                  <a:pt x="9" y="17"/>
                  <a:pt x="8" y="17"/>
                </a:cubicBezTo>
                <a:cubicBezTo>
                  <a:pt x="8" y="17"/>
                  <a:pt x="8" y="16"/>
                  <a:pt x="9" y="16"/>
                </a:cubicBezTo>
                <a:cubicBezTo>
                  <a:pt x="9" y="16"/>
                  <a:pt x="9" y="17"/>
                  <a:pt x="9" y="17"/>
                </a:cubicBezTo>
                <a:cubicBezTo>
                  <a:pt x="9" y="18"/>
                  <a:pt x="10" y="19"/>
                  <a:pt x="9" y="19"/>
                </a:cubicBezTo>
                <a:cubicBezTo>
                  <a:pt x="9" y="19"/>
                  <a:pt x="9" y="19"/>
                  <a:pt x="9" y="19"/>
                </a:cubicBezTo>
                <a:cubicBezTo>
                  <a:pt x="9" y="20"/>
                  <a:pt x="9" y="20"/>
                  <a:pt x="8" y="20"/>
                </a:cubicBezTo>
                <a:cubicBezTo>
                  <a:pt x="8" y="20"/>
                  <a:pt x="8" y="20"/>
                  <a:pt x="7" y="20"/>
                </a:cubicBezTo>
                <a:cubicBezTo>
                  <a:pt x="7" y="21"/>
                  <a:pt x="8" y="21"/>
                  <a:pt x="8" y="22"/>
                </a:cubicBezTo>
                <a:cubicBezTo>
                  <a:pt x="8" y="22"/>
                  <a:pt x="9" y="23"/>
                  <a:pt x="9" y="23"/>
                </a:cubicBezTo>
                <a:cubicBezTo>
                  <a:pt x="9" y="23"/>
                  <a:pt x="9" y="22"/>
                  <a:pt x="9" y="22"/>
                </a:cubicBezTo>
                <a:cubicBezTo>
                  <a:pt x="9" y="22"/>
                  <a:pt x="10" y="22"/>
                  <a:pt x="10" y="22"/>
                </a:cubicBezTo>
                <a:cubicBezTo>
                  <a:pt x="10" y="22"/>
                  <a:pt x="10" y="22"/>
                  <a:pt x="10" y="22"/>
                </a:cubicBezTo>
                <a:cubicBezTo>
                  <a:pt x="10" y="23"/>
                  <a:pt x="9" y="23"/>
                  <a:pt x="9" y="23"/>
                </a:cubicBezTo>
                <a:cubicBezTo>
                  <a:pt x="9" y="24"/>
                  <a:pt x="9" y="24"/>
                  <a:pt x="9" y="24"/>
                </a:cubicBezTo>
                <a:cubicBezTo>
                  <a:pt x="9" y="24"/>
                  <a:pt x="9" y="24"/>
                  <a:pt x="9" y="24"/>
                </a:cubicBezTo>
                <a:cubicBezTo>
                  <a:pt x="10" y="25"/>
                  <a:pt x="10" y="25"/>
                  <a:pt x="10" y="26"/>
                </a:cubicBezTo>
                <a:cubicBezTo>
                  <a:pt x="10" y="26"/>
                  <a:pt x="11" y="27"/>
                  <a:pt x="11" y="27"/>
                </a:cubicBezTo>
                <a:cubicBezTo>
                  <a:pt x="11" y="28"/>
                  <a:pt x="11" y="28"/>
                  <a:pt x="11" y="28"/>
                </a:cubicBezTo>
                <a:cubicBezTo>
                  <a:pt x="11" y="28"/>
                  <a:pt x="11" y="28"/>
                  <a:pt x="11" y="27"/>
                </a:cubicBezTo>
                <a:cubicBezTo>
                  <a:pt x="11" y="27"/>
                  <a:pt x="11" y="27"/>
                  <a:pt x="11" y="27"/>
                </a:cubicBezTo>
                <a:cubicBezTo>
                  <a:pt x="11" y="27"/>
                  <a:pt x="11" y="27"/>
                  <a:pt x="12" y="27"/>
                </a:cubicBezTo>
                <a:cubicBezTo>
                  <a:pt x="12" y="27"/>
                  <a:pt x="12" y="27"/>
                  <a:pt x="12" y="27"/>
                </a:cubicBezTo>
                <a:cubicBezTo>
                  <a:pt x="12" y="27"/>
                  <a:pt x="12" y="27"/>
                  <a:pt x="12" y="27"/>
                </a:cubicBezTo>
                <a:cubicBezTo>
                  <a:pt x="12" y="27"/>
                  <a:pt x="12" y="27"/>
                  <a:pt x="11" y="28"/>
                </a:cubicBezTo>
                <a:cubicBezTo>
                  <a:pt x="11" y="28"/>
                  <a:pt x="11" y="28"/>
                  <a:pt x="11" y="29"/>
                </a:cubicBezTo>
                <a:cubicBezTo>
                  <a:pt x="11" y="30"/>
                  <a:pt x="11" y="31"/>
                  <a:pt x="12" y="31"/>
                </a:cubicBezTo>
                <a:cubicBezTo>
                  <a:pt x="12" y="32"/>
                  <a:pt x="12" y="32"/>
                  <a:pt x="12" y="32"/>
                </a:cubicBezTo>
                <a:cubicBezTo>
                  <a:pt x="12" y="33"/>
                  <a:pt x="12" y="33"/>
                  <a:pt x="12" y="33"/>
                </a:cubicBezTo>
                <a:cubicBezTo>
                  <a:pt x="12" y="33"/>
                  <a:pt x="12" y="34"/>
                  <a:pt x="11" y="35"/>
                </a:cubicBezTo>
                <a:cubicBezTo>
                  <a:pt x="12" y="34"/>
                  <a:pt x="12" y="34"/>
                  <a:pt x="13" y="34"/>
                </a:cubicBezTo>
                <a:cubicBezTo>
                  <a:pt x="13" y="34"/>
                  <a:pt x="13" y="35"/>
                  <a:pt x="12" y="35"/>
                </a:cubicBezTo>
                <a:cubicBezTo>
                  <a:pt x="12" y="35"/>
                  <a:pt x="12" y="35"/>
                  <a:pt x="12" y="35"/>
                </a:cubicBezTo>
                <a:cubicBezTo>
                  <a:pt x="12" y="35"/>
                  <a:pt x="12" y="36"/>
                  <a:pt x="11" y="36"/>
                </a:cubicBezTo>
                <a:cubicBezTo>
                  <a:pt x="11" y="36"/>
                  <a:pt x="11" y="36"/>
                  <a:pt x="11" y="36"/>
                </a:cubicBezTo>
                <a:cubicBezTo>
                  <a:pt x="11" y="38"/>
                  <a:pt x="11" y="40"/>
                  <a:pt x="11" y="42"/>
                </a:cubicBezTo>
                <a:cubicBezTo>
                  <a:pt x="11" y="42"/>
                  <a:pt x="11" y="43"/>
                  <a:pt x="12" y="43"/>
                </a:cubicBezTo>
                <a:cubicBezTo>
                  <a:pt x="12" y="43"/>
                  <a:pt x="12" y="42"/>
                  <a:pt x="12" y="42"/>
                </a:cubicBezTo>
                <a:cubicBezTo>
                  <a:pt x="12" y="42"/>
                  <a:pt x="13" y="42"/>
                  <a:pt x="13" y="42"/>
                </a:cubicBezTo>
                <a:cubicBezTo>
                  <a:pt x="13" y="43"/>
                  <a:pt x="13" y="43"/>
                  <a:pt x="13" y="43"/>
                </a:cubicBezTo>
                <a:cubicBezTo>
                  <a:pt x="12" y="43"/>
                  <a:pt x="12" y="43"/>
                  <a:pt x="12" y="44"/>
                </a:cubicBezTo>
                <a:cubicBezTo>
                  <a:pt x="12" y="44"/>
                  <a:pt x="12" y="44"/>
                  <a:pt x="12" y="44"/>
                </a:cubicBezTo>
                <a:cubicBezTo>
                  <a:pt x="12" y="44"/>
                  <a:pt x="12" y="44"/>
                  <a:pt x="12" y="45"/>
                </a:cubicBezTo>
                <a:cubicBezTo>
                  <a:pt x="12" y="45"/>
                  <a:pt x="13" y="45"/>
                  <a:pt x="13" y="46"/>
                </a:cubicBezTo>
                <a:cubicBezTo>
                  <a:pt x="13" y="46"/>
                  <a:pt x="13" y="46"/>
                  <a:pt x="13" y="46"/>
                </a:cubicBezTo>
                <a:cubicBezTo>
                  <a:pt x="13" y="46"/>
                  <a:pt x="13" y="47"/>
                  <a:pt x="13" y="47"/>
                </a:cubicBezTo>
                <a:cubicBezTo>
                  <a:pt x="13" y="47"/>
                  <a:pt x="14" y="47"/>
                  <a:pt x="14" y="47"/>
                </a:cubicBezTo>
                <a:cubicBezTo>
                  <a:pt x="14" y="48"/>
                  <a:pt x="14" y="48"/>
                  <a:pt x="14" y="48"/>
                </a:cubicBezTo>
                <a:cubicBezTo>
                  <a:pt x="14" y="48"/>
                  <a:pt x="14" y="48"/>
                  <a:pt x="15" y="48"/>
                </a:cubicBezTo>
                <a:cubicBezTo>
                  <a:pt x="15" y="48"/>
                  <a:pt x="15" y="47"/>
                  <a:pt x="15" y="47"/>
                </a:cubicBezTo>
                <a:cubicBezTo>
                  <a:pt x="15" y="47"/>
                  <a:pt x="15" y="47"/>
                  <a:pt x="15" y="47"/>
                </a:cubicBezTo>
                <a:cubicBezTo>
                  <a:pt x="15" y="47"/>
                  <a:pt x="14" y="46"/>
                  <a:pt x="14" y="46"/>
                </a:cubicBezTo>
                <a:cubicBezTo>
                  <a:pt x="15" y="46"/>
                  <a:pt x="15" y="46"/>
                  <a:pt x="15" y="46"/>
                </a:cubicBezTo>
                <a:cubicBezTo>
                  <a:pt x="15" y="46"/>
                  <a:pt x="15" y="45"/>
                  <a:pt x="15" y="45"/>
                </a:cubicBezTo>
                <a:cubicBezTo>
                  <a:pt x="14" y="45"/>
                  <a:pt x="14" y="45"/>
                  <a:pt x="14" y="44"/>
                </a:cubicBezTo>
                <a:cubicBezTo>
                  <a:pt x="14" y="44"/>
                  <a:pt x="14" y="44"/>
                  <a:pt x="14" y="44"/>
                </a:cubicBezTo>
                <a:cubicBezTo>
                  <a:pt x="15" y="44"/>
                  <a:pt x="14" y="43"/>
                  <a:pt x="14" y="42"/>
                </a:cubicBezTo>
                <a:cubicBezTo>
                  <a:pt x="15" y="42"/>
                  <a:pt x="15" y="43"/>
                  <a:pt x="15" y="43"/>
                </a:cubicBezTo>
                <a:cubicBezTo>
                  <a:pt x="15" y="43"/>
                  <a:pt x="15" y="43"/>
                  <a:pt x="15" y="43"/>
                </a:cubicBezTo>
                <a:cubicBezTo>
                  <a:pt x="15" y="44"/>
                  <a:pt x="15" y="44"/>
                  <a:pt x="15" y="44"/>
                </a:cubicBezTo>
                <a:cubicBezTo>
                  <a:pt x="15" y="44"/>
                  <a:pt x="15" y="44"/>
                  <a:pt x="16" y="44"/>
                </a:cubicBezTo>
                <a:cubicBezTo>
                  <a:pt x="16" y="44"/>
                  <a:pt x="15" y="45"/>
                  <a:pt x="16" y="45"/>
                </a:cubicBezTo>
                <a:cubicBezTo>
                  <a:pt x="15" y="46"/>
                  <a:pt x="16" y="46"/>
                  <a:pt x="15" y="47"/>
                </a:cubicBezTo>
                <a:cubicBezTo>
                  <a:pt x="15" y="47"/>
                  <a:pt x="16" y="46"/>
                  <a:pt x="16" y="46"/>
                </a:cubicBezTo>
                <a:cubicBezTo>
                  <a:pt x="16" y="46"/>
                  <a:pt x="16" y="46"/>
                  <a:pt x="16" y="45"/>
                </a:cubicBezTo>
                <a:cubicBezTo>
                  <a:pt x="16" y="45"/>
                  <a:pt x="17" y="44"/>
                  <a:pt x="17" y="44"/>
                </a:cubicBezTo>
                <a:cubicBezTo>
                  <a:pt x="17" y="43"/>
                  <a:pt x="17" y="43"/>
                  <a:pt x="17" y="43"/>
                </a:cubicBezTo>
                <a:cubicBezTo>
                  <a:pt x="17" y="43"/>
                  <a:pt x="17" y="43"/>
                  <a:pt x="17" y="43"/>
                </a:cubicBezTo>
                <a:cubicBezTo>
                  <a:pt x="16" y="42"/>
                  <a:pt x="15" y="42"/>
                  <a:pt x="15" y="41"/>
                </a:cubicBezTo>
                <a:cubicBezTo>
                  <a:pt x="15" y="41"/>
                  <a:pt x="15" y="41"/>
                  <a:pt x="15" y="41"/>
                </a:cubicBezTo>
                <a:cubicBezTo>
                  <a:pt x="14" y="41"/>
                  <a:pt x="14" y="40"/>
                  <a:pt x="13" y="40"/>
                </a:cubicBezTo>
                <a:cubicBezTo>
                  <a:pt x="13" y="40"/>
                  <a:pt x="13" y="39"/>
                  <a:pt x="14" y="39"/>
                </a:cubicBezTo>
                <a:cubicBezTo>
                  <a:pt x="14" y="39"/>
                  <a:pt x="14" y="40"/>
                  <a:pt x="15" y="41"/>
                </a:cubicBezTo>
                <a:cubicBezTo>
                  <a:pt x="14" y="40"/>
                  <a:pt x="14" y="39"/>
                  <a:pt x="14" y="38"/>
                </a:cubicBezTo>
                <a:cubicBezTo>
                  <a:pt x="14" y="38"/>
                  <a:pt x="14" y="37"/>
                  <a:pt x="14" y="37"/>
                </a:cubicBezTo>
                <a:cubicBezTo>
                  <a:pt x="14" y="37"/>
                  <a:pt x="13" y="36"/>
                  <a:pt x="14" y="36"/>
                </a:cubicBezTo>
                <a:cubicBezTo>
                  <a:pt x="14" y="36"/>
                  <a:pt x="14" y="37"/>
                  <a:pt x="14" y="37"/>
                </a:cubicBezTo>
                <a:cubicBezTo>
                  <a:pt x="14" y="37"/>
                  <a:pt x="14" y="37"/>
                  <a:pt x="14" y="37"/>
                </a:cubicBezTo>
                <a:cubicBezTo>
                  <a:pt x="15" y="36"/>
                  <a:pt x="15" y="36"/>
                  <a:pt x="15" y="36"/>
                </a:cubicBezTo>
                <a:cubicBezTo>
                  <a:pt x="15" y="35"/>
                  <a:pt x="15" y="35"/>
                  <a:pt x="15" y="35"/>
                </a:cubicBezTo>
                <a:cubicBezTo>
                  <a:pt x="15" y="34"/>
                  <a:pt x="15" y="34"/>
                  <a:pt x="15" y="34"/>
                </a:cubicBezTo>
                <a:cubicBezTo>
                  <a:pt x="15" y="34"/>
                  <a:pt x="15" y="34"/>
                  <a:pt x="15" y="34"/>
                </a:cubicBezTo>
                <a:cubicBezTo>
                  <a:pt x="15" y="34"/>
                  <a:pt x="15" y="35"/>
                  <a:pt x="15" y="35"/>
                </a:cubicBezTo>
                <a:cubicBezTo>
                  <a:pt x="15" y="35"/>
                  <a:pt x="15" y="35"/>
                  <a:pt x="15" y="35"/>
                </a:cubicBezTo>
                <a:cubicBezTo>
                  <a:pt x="15" y="35"/>
                  <a:pt x="15" y="35"/>
                  <a:pt x="15" y="35"/>
                </a:cubicBezTo>
                <a:cubicBezTo>
                  <a:pt x="15" y="35"/>
                  <a:pt x="15" y="36"/>
                  <a:pt x="15" y="36"/>
                </a:cubicBezTo>
                <a:cubicBezTo>
                  <a:pt x="15" y="36"/>
                  <a:pt x="15" y="36"/>
                  <a:pt x="15" y="36"/>
                </a:cubicBezTo>
                <a:cubicBezTo>
                  <a:pt x="15" y="36"/>
                  <a:pt x="15" y="37"/>
                  <a:pt x="15" y="37"/>
                </a:cubicBezTo>
                <a:cubicBezTo>
                  <a:pt x="15" y="37"/>
                  <a:pt x="15" y="37"/>
                  <a:pt x="15" y="38"/>
                </a:cubicBezTo>
                <a:cubicBezTo>
                  <a:pt x="15" y="38"/>
                  <a:pt x="15" y="37"/>
                  <a:pt x="15" y="37"/>
                </a:cubicBezTo>
                <a:cubicBezTo>
                  <a:pt x="16" y="38"/>
                  <a:pt x="15" y="38"/>
                  <a:pt x="15" y="39"/>
                </a:cubicBezTo>
                <a:cubicBezTo>
                  <a:pt x="15" y="39"/>
                  <a:pt x="15" y="39"/>
                  <a:pt x="15" y="39"/>
                </a:cubicBezTo>
                <a:cubicBezTo>
                  <a:pt x="15" y="39"/>
                  <a:pt x="15" y="39"/>
                  <a:pt x="15" y="39"/>
                </a:cubicBezTo>
                <a:cubicBezTo>
                  <a:pt x="15" y="40"/>
                  <a:pt x="15" y="41"/>
                  <a:pt x="16" y="42"/>
                </a:cubicBezTo>
                <a:cubicBezTo>
                  <a:pt x="16" y="41"/>
                  <a:pt x="16" y="40"/>
                  <a:pt x="16" y="40"/>
                </a:cubicBezTo>
                <a:cubicBezTo>
                  <a:pt x="17" y="40"/>
                  <a:pt x="16" y="41"/>
                  <a:pt x="16" y="41"/>
                </a:cubicBezTo>
                <a:cubicBezTo>
                  <a:pt x="16" y="42"/>
                  <a:pt x="17" y="42"/>
                  <a:pt x="17" y="42"/>
                </a:cubicBezTo>
                <a:cubicBezTo>
                  <a:pt x="17" y="42"/>
                  <a:pt x="17" y="42"/>
                  <a:pt x="17" y="42"/>
                </a:cubicBezTo>
                <a:cubicBezTo>
                  <a:pt x="18" y="42"/>
                  <a:pt x="17" y="42"/>
                  <a:pt x="17" y="42"/>
                </a:cubicBezTo>
                <a:cubicBezTo>
                  <a:pt x="18" y="41"/>
                  <a:pt x="18" y="41"/>
                  <a:pt x="18" y="41"/>
                </a:cubicBezTo>
                <a:cubicBezTo>
                  <a:pt x="18" y="40"/>
                  <a:pt x="18" y="40"/>
                  <a:pt x="18" y="40"/>
                </a:cubicBezTo>
                <a:cubicBezTo>
                  <a:pt x="17" y="39"/>
                  <a:pt x="17" y="39"/>
                  <a:pt x="17" y="38"/>
                </a:cubicBezTo>
                <a:cubicBezTo>
                  <a:pt x="18" y="38"/>
                  <a:pt x="18" y="39"/>
                  <a:pt x="18" y="39"/>
                </a:cubicBezTo>
                <a:cubicBezTo>
                  <a:pt x="18" y="39"/>
                  <a:pt x="18" y="39"/>
                  <a:pt x="18" y="39"/>
                </a:cubicBezTo>
                <a:cubicBezTo>
                  <a:pt x="18" y="38"/>
                  <a:pt x="18" y="38"/>
                  <a:pt x="18" y="37"/>
                </a:cubicBezTo>
                <a:cubicBezTo>
                  <a:pt x="18" y="37"/>
                  <a:pt x="18" y="37"/>
                  <a:pt x="18" y="36"/>
                </a:cubicBezTo>
                <a:cubicBezTo>
                  <a:pt x="18" y="36"/>
                  <a:pt x="18" y="36"/>
                  <a:pt x="18" y="35"/>
                </a:cubicBezTo>
                <a:cubicBezTo>
                  <a:pt x="18" y="35"/>
                  <a:pt x="18" y="35"/>
                  <a:pt x="18" y="35"/>
                </a:cubicBezTo>
                <a:cubicBezTo>
                  <a:pt x="17" y="35"/>
                  <a:pt x="17" y="34"/>
                  <a:pt x="18" y="34"/>
                </a:cubicBezTo>
                <a:cubicBezTo>
                  <a:pt x="18" y="34"/>
                  <a:pt x="18" y="34"/>
                  <a:pt x="18" y="34"/>
                </a:cubicBezTo>
                <a:cubicBezTo>
                  <a:pt x="18" y="35"/>
                  <a:pt x="18" y="35"/>
                  <a:pt x="19" y="35"/>
                </a:cubicBezTo>
                <a:cubicBezTo>
                  <a:pt x="19" y="35"/>
                  <a:pt x="19" y="35"/>
                  <a:pt x="19" y="35"/>
                </a:cubicBezTo>
                <a:cubicBezTo>
                  <a:pt x="19" y="34"/>
                  <a:pt x="18" y="32"/>
                  <a:pt x="18" y="31"/>
                </a:cubicBezTo>
                <a:cubicBezTo>
                  <a:pt x="18" y="31"/>
                  <a:pt x="18" y="30"/>
                  <a:pt x="18" y="30"/>
                </a:cubicBezTo>
                <a:cubicBezTo>
                  <a:pt x="18" y="30"/>
                  <a:pt x="18" y="30"/>
                  <a:pt x="18" y="29"/>
                </a:cubicBezTo>
                <a:cubicBezTo>
                  <a:pt x="18" y="29"/>
                  <a:pt x="18" y="29"/>
                  <a:pt x="17" y="28"/>
                </a:cubicBezTo>
                <a:cubicBezTo>
                  <a:pt x="17" y="28"/>
                  <a:pt x="17" y="28"/>
                  <a:pt x="17" y="28"/>
                </a:cubicBezTo>
                <a:cubicBezTo>
                  <a:pt x="17" y="28"/>
                  <a:pt x="17" y="28"/>
                  <a:pt x="17" y="28"/>
                </a:cubicBezTo>
                <a:cubicBezTo>
                  <a:pt x="17" y="28"/>
                  <a:pt x="17" y="28"/>
                  <a:pt x="17" y="28"/>
                </a:cubicBezTo>
                <a:cubicBezTo>
                  <a:pt x="17" y="28"/>
                  <a:pt x="18" y="28"/>
                  <a:pt x="18" y="28"/>
                </a:cubicBezTo>
                <a:cubicBezTo>
                  <a:pt x="18" y="27"/>
                  <a:pt x="17" y="26"/>
                  <a:pt x="17" y="26"/>
                </a:cubicBezTo>
                <a:cubicBezTo>
                  <a:pt x="17" y="25"/>
                  <a:pt x="17" y="25"/>
                  <a:pt x="17" y="25"/>
                </a:cubicBezTo>
                <a:cubicBezTo>
                  <a:pt x="17" y="25"/>
                  <a:pt x="17" y="24"/>
                  <a:pt x="16" y="24"/>
                </a:cubicBezTo>
                <a:cubicBezTo>
                  <a:pt x="16" y="24"/>
                  <a:pt x="16" y="24"/>
                  <a:pt x="16" y="24"/>
                </a:cubicBezTo>
                <a:cubicBezTo>
                  <a:pt x="16" y="23"/>
                  <a:pt x="16" y="23"/>
                  <a:pt x="15" y="22"/>
                </a:cubicBezTo>
                <a:cubicBezTo>
                  <a:pt x="15" y="22"/>
                  <a:pt x="15" y="21"/>
                  <a:pt x="15" y="21"/>
                </a:cubicBezTo>
                <a:cubicBezTo>
                  <a:pt x="15" y="20"/>
                  <a:pt x="14" y="20"/>
                  <a:pt x="14" y="20"/>
                </a:cubicBezTo>
                <a:cubicBezTo>
                  <a:pt x="14" y="20"/>
                  <a:pt x="14" y="20"/>
                  <a:pt x="14" y="20"/>
                </a:cubicBezTo>
                <a:cubicBezTo>
                  <a:pt x="14" y="20"/>
                  <a:pt x="14" y="20"/>
                  <a:pt x="15" y="20"/>
                </a:cubicBezTo>
                <a:cubicBezTo>
                  <a:pt x="15" y="19"/>
                  <a:pt x="14" y="19"/>
                  <a:pt x="14" y="19"/>
                </a:cubicBezTo>
                <a:cubicBezTo>
                  <a:pt x="14" y="18"/>
                  <a:pt x="14" y="18"/>
                  <a:pt x="14" y="18"/>
                </a:cubicBezTo>
                <a:cubicBezTo>
                  <a:pt x="14" y="18"/>
                  <a:pt x="14" y="17"/>
                  <a:pt x="14" y="17"/>
                </a:cubicBezTo>
                <a:cubicBezTo>
                  <a:pt x="14" y="17"/>
                  <a:pt x="14" y="17"/>
                  <a:pt x="14" y="17"/>
                </a:cubicBezTo>
                <a:cubicBezTo>
                  <a:pt x="13" y="17"/>
                  <a:pt x="13" y="16"/>
                  <a:pt x="13" y="16"/>
                </a:cubicBezTo>
                <a:cubicBezTo>
                  <a:pt x="14" y="16"/>
                  <a:pt x="14" y="16"/>
                  <a:pt x="14" y="16"/>
                </a:cubicBezTo>
                <a:cubicBezTo>
                  <a:pt x="14" y="15"/>
                  <a:pt x="14" y="15"/>
                  <a:pt x="14" y="14"/>
                </a:cubicBezTo>
                <a:cubicBezTo>
                  <a:pt x="14" y="13"/>
                  <a:pt x="14" y="13"/>
                  <a:pt x="14" y="13"/>
                </a:cubicBezTo>
                <a:cubicBezTo>
                  <a:pt x="14" y="13"/>
                  <a:pt x="14" y="13"/>
                  <a:pt x="14" y="13"/>
                </a:cubicBezTo>
                <a:cubicBezTo>
                  <a:pt x="14" y="12"/>
                  <a:pt x="14" y="12"/>
                  <a:pt x="14" y="12"/>
                </a:cubicBezTo>
                <a:cubicBezTo>
                  <a:pt x="14" y="12"/>
                  <a:pt x="14" y="11"/>
                  <a:pt x="14" y="11"/>
                </a:cubicBezTo>
                <a:cubicBezTo>
                  <a:pt x="14" y="11"/>
                  <a:pt x="14" y="10"/>
                  <a:pt x="14" y="10"/>
                </a:cubicBezTo>
                <a:cubicBezTo>
                  <a:pt x="14" y="10"/>
                  <a:pt x="14" y="10"/>
                  <a:pt x="14" y="10"/>
                </a:cubicBezTo>
                <a:cubicBezTo>
                  <a:pt x="14" y="9"/>
                  <a:pt x="14" y="9"/>
                  <a:pt x="14" y="9"/>
                </a:cubicBezTo>
                <a:cubicBezTo>
                  <a:pt x="13" y="8"/>
                  <a:pt x="13" y="8"/>
                  <a:pt x="13" y="8"/>
                </a:cubicBezTo>
                <a:cubicBezTo>
                  <a:pt x="13" y="7"/>
                  <a:pt x="14" y="8"/>
                  <a:pt x="14" y="8"/>
                </a:cubicBezTo>
                <a:cubicBezTo>
                  <a:pt x="14" y="7"/>
                  <a:pt x="14" y="7"/>
                  <a:pt x="15" y="6"/>
                </a:cubicBezTo>
                <a:cubicBezTo>
                  <a:pt x="14" y="6"/>
                  <a:pt x="14" y="6"/>
                  <a:pt x="13" y="6"/>
                </a:cubicBezTo>
                <a:cubicBezTo>
                  <a:pt x="13" y="5"/>
                  <a:pt x="12" y="4"/>
                  <a:pt x="12" y="3"/>
                </a:cubicBezTo>
                <a:cubicBezTo>
                  <a:pt x="12" y="3"/>
                  <a:pt x="12" y="2"/>
                  <a:pt x="12" y="2"/>
                </a:cubicBezTo>
                <a:cubicBezTo>
                  <a:pt x="12" y="2"/>
                  <a:pt x="12" y="2"/>
                  <a:pt x="12" y="2"/>
                </a:cubicBezTo>
                <a:cubicBezTo>
                  <a:pt x="13" y="2"/>
                  <a:pt x="13" y="1"/>
                  <a:pt x="13" y="1"/>
                </a:cubicBezTo>
                <a:cubicBezTo>
                  <a:pt x="13" y="1"/>
                  <a:pt x="13" y="1"/>
                  <a:pt x="13" y="1"/>
                </a:cubicBezTo>
                <a:cubicBezTo>
                  <a:pt x="13" y="1"/>
                  <a:pt x="13" y="1"/>
                  <a:pt x="13" y="0"/>
                </a:cubicBezTo>
                <a:cubicBezTo>
                  <a:pt x="13" y="0"/>
                  <a:pt x="13" y="0"/>
                  <a:pt x="13" y="0"/>
                </a:cubicBezTo>
                <a:cubicBezTo>
                  <a:pt x="13" y="0"/>
                  <a:pt x="13" y="0"/>
                  <a:pt x="13" y="0"/>
                </a:cubicBezTo>
                <a:cubicBezTo>
                  <a:pt x="13" y="0"/>
                  <a:pt x="13" y="0"/>
                  <a:pt x="14" y="0"/>
                </a:cubicBezTo>
                <a:cubicBezTo>
                  <a:pt x="14" y="1"/>
                  <a:pt x="13" y="1"/>
                  <a:pt x="13" y="1"/>
                </a:cubicBezTo>
                <a:cubicBezTo>
                  <a:pt x="13" y="1"/>
                  <a:pt x="13" y="1"/>
                  <a:pt x="13" y="1"/>
                </a:cubicBezTo>
                <a:cubicBezTo>
                  <a:pt x="12" y="2"/>
                  <a:pt x="13" y="6"/>
                  <a:pt x="15" y="6"/>
                </a:cubicBezTo>
                <a:cubicBezTo>
                  <a:pt x="14" y="6"/>
                  <a:pt x="14" y="6"/>
                  <a:pt x="14" y="6"/>
                </a:cubicBezTo>
                <a:cubicBezTo>
                  <a:pt x="13" y="5"/>
                  <a:pt x="13" y="5"/>
                  <a:pt x="13" y="4"/>
                </a:cubicBezTo>
                <a:cubicBezTo>
                  <a:pt x="13" y="4"/>
                  <a:pt x="13" y="3"/>
                  <a:pt x="13" y="2"/>
                </a:cubicBezTo>
                <a:cubicBezTo>
                  <a:pt x="13" y="2"/>
                  <a:pt x="13" y="2"/>
                  <a:pt x="13" y="2"/>
                </a:cubicBezTo>
                <a:cubicBezTo>
                  <a:pt x="13" y="3"/>
                  <a:pt x="13" y="5"/>
                  <a:pt x="14" y="5"/>
                </a:cubicBezTo>
                <a:cubicBezTo>
                  <a:pt x="14" y="5"/>
                  <a:pt x="14" y="4"/>
                  <a:pt x="14" y="3"/>
                </a:cubicBezTo>
                <a:cubicBezTo>
                  <a:pt x="14" y="3"/>
                  <a:pt x="14" y="3"/>
                  <a:pt x="14" y="2"/>
                </a:cubicBezTo>
                <a:cubicBezTo>
                  <a:pt x="14" y="2"/>
                  <a:pt x="15" y="2"/>
                  <a:pt x="15" y="2"/>
                </a:cubicBezTo>
                <a:cubicBezTo>
                  <a:pt x="14" y="1"/>
                  <a:pt x="15" y="0"/>
                  <a:pt x="15" y="1"/>
                </a:cubicBezTo>
                <a:cubicBezTo>
                  <a:pt x="15" y="1"/>
                  <a:pt x="15" y="2"/>
                  <a:pt x="15" y="2"/>
                </a:cubicBezTo>
                <a:cubicBezTo>
                  <a:pt x="14" y="2"/>
                  <a:pt x="14" y="3"/>
                  <a:pt x="14" y="4"/>
                </a:cubicBezTo>
                <a:cubicBezTo>
                  <a:pt x="14" y="5"/>
                  <a:pt x="14" y="6"/>
                  <a:pt x="15" y="6"/>
                </a:cubicBezTo>
                <a:cubicBezTo>
                  <a:pt x="15" y="4"/>
                  <a:pt x="15" y="3"/>
                  <a:pt x="16" y="2"/>
                </a:cubicBezTo>
                <a:cubicBezTo>
                  <a:pt x="16" y="1"/>
                  <a:pt x="16" y="1"/>
                  <a:pt x="16" y="1"/>
                </a:cubicBezTo>
                <a:cubicBezTo>
                  <a:pt x="16" y="1"/>
                  <a:pt x="17" y="1"/>
                  <a:pt x="17" y="2"/>
                </a:cubicBezTo>
                <a:cubicBezTo>
                  <a:pt x="17" y="2"/>
                  <a:pt x="16" y="2"/>
                  <a:pt x="16" y="2"/>
                </a:cubicBezTo>
                <a:cubicBezTo>
                  <a:pt x="16" y="2"/>
                  <a:pt x="16" y="3"/>
                  <a:pt x="16" y="3"/>
                </a:cubicBezTo>
                <a:cubicBezTo>
                  <a:pt x="15" y="4"/>
                  <a:pt x="15" y="4"/>
                  <a:pt x="15" y="5"/>
                </a:cubicBezTo>
                <a:cubicBezTo>
                  <a:pt x="16" y="5"/>
                  <a:pt x="16" y="4"/>
                  <a:pt x="16" y="4"/>
                </a:cubicBezTo>
                <a:cubicBezTo>
                  <a:pt x="17" y="3"/>
                  <a:pt x="17" y="3"/>
                  <a:pt x="17" y="2"/>
                </a:cubicBezTo>
                <a:cubicBezTo>
                  <a:pt x="17" y="2"/>
                  <a:pt x="17" y="2"/>
                  <a:pt x="17" y="2"/>
                </a:cubicBezTo>
                <a:cubicBezTo>
                  <a:pt x="17" y="3"/>
                  <a:pt x="17" y="4"/>
                  <a:pt x="16" y="5"/>
                </a:cubicBezTo>
                <a:cubicBezTo>
                  <a:pt x="16" y="5"/>
                  <a:pt x="16" y="5"/>
                  <a:pt x="16" y="5"/>
                </a:cubicBezTo>
                <a:cubicBezTo>
                  <a:pt x="16" y="5"/>
                  <a:pt x="16" y="5"/>
                  <a:pt x="16" y="6"/>
                </a:cubicBezTo>
                <a:cubicBezTo>
                  <a:pt x="16" y="6"/>
                  <a:pt x="17" y="5"/>
                  <a:pt x="17" y="5"/>
                </a:cubicBezTo>
                <a:cubicBezTo>
                  <a:pt x="18" y="4"/>
                  <a:pt x="18" y="3"/>
                  <a:pt x="18" y="2"/>
                </a:cubicBezTo>
                <a:cubicBezTo>
                  <a:pt x="17" y="1"/>
                  <a:pt x="17" y="1"/>
                  <a:pt x="17" y="1"/>
                </a:cubicBezTo>
                <a:cubicBezTo>
                  <a:pt x="17" y="0"/>
                  <a:pt x="18" y="0"/>
                  <a:pt x="18" y="1"/>
                </a:cubicBezTo>
                <a:cubicBezTo>
                  <a:pt x="18" y="1"/>
                  <a:pt x="18" y="1"/>
                  <a:pt x="18" y="2"/>
                </a:cubicBezTo>
                <a:cubicBezTo>
                  <a:pt x="18" y="2"/>
                  <a:pt x="18" y="3"/>
                  <a:pt x="18" y="4"/>
                </a:cubicBezTo>
                <a:cubicBezTo>
                  <a:pt x="18" y="5"/>
                  <a:pt x="17" y="5"/>
                  <a:pt x="17" y="6"/>
                </a:cubicBezTo>
                <a:cubicBezTo>
                  <a:pt x="17" y="6"/>
                  <a:pt x="18" y="6"/>
                  <a:pt x="18" y="5"/>
                </a:cubicBezTo>
                <a:cubicBezTo>
                  <a:pt x="18" y="5"/>
                  <a:pt x="18" y="4"/>
                  <a:pt x="18" y="4"/>
                </a:cubicBezTo>
                <a:cubicBezTo>
                  <a:pt x="19" y="4"/>
                  <a:pt x="19" y="4"/>
                  <a:pt x="19" y="4"/>
                </a:cubicBezTo>
                <a:cubicBezTo>
                  <a:pt x="19" y="3"/>
                  <a:pt x="19" y="3"/>
                  <a:pt x="19" y="3"/>
                </a:cubicBezTo>
                <a:cubicBezTo>
                  <a:pt x="19" y="2"/>
                  <a:pt x="20" y="2"/>
                  <a:pt x="20" y="2"/>
                </a:cubicBezTo>
                <a:cubicBezTo>
                  <a:pt x="20" y="2"/>
                  <a:pt x="20" y="2"/>
                  <a:pt x="20" y="2"/>
                </a:cubicBezTo>
                <a:cubicBezTo>
                  <a:pt x="20" y="3"/>
                  <a:pt x="20" y="3"/>
                  <a:pt x="20" y="3"/>
                </a:cubicBezTo>
                <a:cubicBezTo>
                  <a:pt x="19" y="3"/>
                  <a:pt x="19" y="4"/>
                  <a:pt x="19" y="4"/>
                </a:cubicBezTo>
                <a:cubicBezTo>
                  <a:pt x="19" y="4"/>
                  <a:pt x="19" y="5"/>
                  <a:pt x="19" y="5"/>
                </a:cubicBezTo>
                <a:cubicBezTo>
                  <a:pt x="19" y="5"/>
                  <a:pt x="19" y="5"/>
                  <a:pt x="19" y="5"/>
                </a:cubicBezTo>
                <a:cubicBezTo>
                  <a:pt x="18" y="6"/>
                  <a:pt x="17" y="6"/>
                  <a:pt x="16" y="6"/>
                </a:cubicBezTo>
                <a:cubicBezTo>
                  <a:pt x="16" y="7"/>
                  <a:pt x="16" y="7"/>
                  <a:pt x="17" y="7"/>
                </a:cubicBezTo>
                <a:cubicBezTo>
                  <a:pt x="17" y="7"/>
                  <a:pt x="18" y="7"/>
                  <a:pt x="18" y="7"/>
                </a:cubicBezTo>
                <a:cubicBezTo>
                  <a:pt x="18" y="7"/>
                  <a:pt x="19" y="6"/>
                  <a:pt x="19" y="5"/>
                </a:cubicBezTo>
                <a:cubicBezTo>
                  <a:pt x="19" y="5"/>
                  <a:pt x="19" y="5"/>
                  <a:pt x="19" y="5"/>
                </a:cubicBezTo>
                <a:cubicBezTo>
                  <a:pt x="19" y="5"/>
                  <a:pt x="19" y="5"/>
                  <a:pt x="19" y="6"/>
                </a:cubicBezTo>
                <a:cubicBezTo>
                  <a:pt x="19" y="6"/>
                  <a:pt x="19" y="6"/>
                  <a:pt x="19" y="7"/>
                </a:cubicBezTo>
                <a:cubicBezTo>
                  <a:pt x="18" y="7"/>
                  <a:pt x="18" y="7"/>
                  <a:pt x="18" y="7"/>
                </a:cubicBezTo>
                <a:cubicBezTo>
                  <a:pt x="18" y="7"/>
                  <a:pt x="17" y="7"/>
                  <a:pt x="16" y="7"/>
                </a:cubicBezTo>
                <a:cubicBezTo>
                  <a:pt x="16" y="7"/>
                  <a:pt x="16" y="7"/>
                  <a:pt x="16" y="7"/>
                </a:cubicBezTo>
                <a:cubicBezTo>
                  <a:pt x="17" y="8"/>
                  <a:pt x="17" y="8"/>
                  <a:pt x="18" y="8"/>
                </a:cubicBezTo>
                <a:cubicBezTo>
                  <a:pt x="19" y="8"/>
                  <a:pt x="19" y="7"/>
                  <a:pt x="19" y="6"/>
                </a:cubicBezTo>
                <a:cubicBezTo>
                  <a:pt x="19" y="6"/>
                  <a:pt x="19" y="5"/>
                  <a:pt x="20" y="5"/>
                </a:cubicBezTo>
                <a:cubicBezTo>
                  <a:pt x="20" y="5"/>
                  <a:pt x="20" y="5"/>
                  <a:pt x="20" y="6"/>
                </a:cubicBezTo>
                <a:cubicBezTo>
                  <a:pt x="20" y="6"/>
                  <a:pt x="20" y="6"/>
                  <a:pt x="20" y="6"/>
                </a:cubicBezTo>
                <a:cubicBezTo>
                  <a:pt x="19" y="7"/>
                  <a:pt x="19" y="8"/>
                  <a:pt x="18" y="8"/>
                </a:cubicBezTo>
                <a:cubicBezTo>
                  <a:pt x="18" y="8"/>
                  <a:pt x="17" y="8"/>
                  <a:pt x="17" y="8"/>
                </a:cubicBezTo>
                <a:cubicBezTo>
                  <a:pt x="17" y="8"/>
                  <a:pt x="16" y="8"/>
                  <a:pt x="16" y="7"/>
                </a:cubicBezTo>
                <a:cubicBezTo>
                  <a:pt x="16" y="7"/>
                  <a:pt x="16" y="7"/>
                  <a:pt x="16" y="7"/>
                </a:cubicBezTo>
                <a:cubicBezTo>
                  <a:pt x="16" y="7"/>
                  <a:pt x="15" y="6"/>
                  <a:pt x="15" y="6"/>
                </a:cubicBezTo>
                <a:cubicBezTo>
                  <a:pt x="15" y="6"/>
                  <a:pt x="15" y="7"/>
                  <a:pt x="15" y="7"/>
                </a:cubicBezTo>
                <a:cubicBezTo>
                  <a:pt x="15" y="7"/>
                  <a:pt x="15" y="8"/>
                  <a:pt x="15" y="8"/>
                </a:cubicBezTo>
                <a:cubicBezTo>
                  <a:pt x="14" y="9"/>
                  <a:pt x="14" y="10"/>
                  <a:pt x="14" y="11"/>
                </a:cubicBezTo>
                <a:cubicBezTo>
                  <a:pt x="15" y="11"/>
                  <a:pt x="15" y="11"/>
                  <a:pt x="15" y="11"/>
                </a:cubicBezTo>
                <a:cubicBezTo>
                  <a:pt x="16" y="12"/>
                  <a:pt x="15" y="12"/>
                  <a:pt x="14" y="12"/>
                </a:cubicBezTo>
                <a:cubicBezTo>
                  <a:pt x="14" y="12"/>
                  <a:pt x="14" y="13"/>
                  <a:pt x="15" y="13"/>
                </a:cubicBezTo>
                <a:cubicBezTo>
                  <a:pt x="15" y="13"/>
                  <a:pt x="14" y="13"/>
                  <a:pt x="14" y="13"/>
                </a:cubicBezTo>
                <a:cubicBezTo>
                  <a:pt x="14" y="14"/>
                  <a:pt x="14" y="14"/>
                  <a:pt x="14" y="15"/>
                </a:cubicBezTo>
                <a:cubicBezTo>
                  <a:pt x="14" y="15"/>
                  <a:pt x="15" y="16"/>
                  <a:pt x="15" y="16"/>
                </a:cubicBezTo>
                <a:cubicBezTo>
                  <a:pt x="15" y="16"/>
                  <a:pt x="15" y="16"/>
                  <a:pt x="15" y="16"/>
                </a:cubicBezTo>
                <a:cubicBezTo>
                  <a:pt x="15" y="17"/>
                  <a:pt x="15" y="17"/>
                  <a:pt x="15" y="17"/>
                </a:cubicBezTo>
                <a:cubicBezTo>
                  <a:pt x="15" y="17"/>
                  <a:pt x="15" y="17"/>
                  <a:pt x="15" y="18"/>
                </a:cubicBezTo>
                <a:cubicBezTo>
                  <a:pt x="15" y="18"/>
                  <a:pt x="15" y="19"/>
                  <a:pt x="15" y="20"/>
                </a:cubicBezTo>
                <a:cubicBezTo>
                  <a:pt x="15" y="19"/>
                  <a:pt x="15" y="19"/>
                  <a:pt x="16" y="19"/>
                </a:cubicBezTo>
                <a:cubicBezTo>
                  <a:pt x="16" y="18"/>
                  <a:pt x="16" y="18"/>
                  <a:pt x="16" y="18"/>
                </a:cubicBezTo>
                <a:cubicBezTo>
                  <a:pt x="17" y="19"/>
                  <a:pt x="16" y="19"/>
                  <a:pt x="16" y="20"/>
                </a:cubicBezTo>
                <a:cubicBezTo>
                  <a:pt x="16" y="20"/>
                  <a:pt x="16" y="21"/>
                  <a:pt x="16" y="21"/>
                </a:cubicBezTo>
                <a:cubicBezTo>
                  <a:pt x="16" y="21"/>
                  <a:pt x="16" y="21"/>
                  <a:pt x="16" y="22"/>
                </a:cubicBezTo>
                <a:cubicBezTo>
                  <a:pt x="16" y="22"/>
                  <a:pt x="16" y="22"/>
                  <a:pt x="16" y="22"/>
                </a:cubicBezTo>
                <a:cubicBezTo>
                  <a:pt x="16" y="23"/>
                  <a:pt x="17" y="23"/>
                  <a:pt x="17" y="24"/>
                </a:cubicBezTo>
                <a:cubicBezTo>
                  <a:pt x="17" y="24"/>
                  <a:pt x="17" y="23"/>
                  <a:pt x="17" y="23"/>
                </a:cubicBezTo>
                <a:cubicBezTo>
                  <a:pt x="17" y="23"/>
                  <a:pt x="18" y="23"/>
                  <a:pt x="18" y="23"/>
                </a:cubicBezTo>
                <a:cubicBezTo>
                  <a:pt x="18" y="23"/>
                  <a:pt x="18" y="23"/>
                  <a:pt x="18" y="23"/>
                </a:cubicBezTo>
                <a:cubicBezTo>
                  <a:pt x="17" y="24"/>
                  <a:pt x="17" y="25"/>
                  <a:pt x="18" y="26"/>
                </a:cubicBezTo>
                <a:cubicBezTo>
                  <a:pt x="18" y="26"/>
                  <a:pt x="18" y="26"/>
                  <a:pt x="18" y="27"/>
                </a:cubicBezTo>
                <a:cubicBezTo>
                  <a:pt x="18" y="27"/>
                  <a:pt x="19" y="26"/>
                  <a:pt x="19" y="26"/>
                </a:cubicBezTo>
                <a:cubicBezTo>
                  <a:pt x="19" y="26"/>
                  <a:pt x="19" y="26"/>
                  <a:pt x="19" y="25"/>
                </a:cubicBezTo>
                <a:cubicBezTo>
                  <a:pt x="19" y="25"/>
                  <a:pt x="19" y="25"/>
                  <a:pt x="19" y="25"/>
                </a:cubicBezTo>
                <a:cubicBezTo>
                  <a:pt x="19" y="25"/>
                  <a:pt x="19" y="25"/>
                  <a:pt x="19" y="26"/>
                </a:cubicBezTo>
                <a:cubicBezTo>
                  <a:pt x="19" y="25"/>
                  <a:pt x="19" y="25"/>
                  <a:pt x="20" y="25"/>
                </a:cubicBezTo>
                <a:cubicBezTo>
                  <a:pt x="20" y="24"/>
                  <a:pt x="20" y="24"/>
                  <a:pt x="20" y="24"/>
                </a:cubicBezTo>
                <a:cubicBezTo>
                  <a:pt x="20" y="24"/>
                  <a:pt x="20" y="24"/>
                  <a:pt x="20" y="24"/>
                </a:cubicBezTo>
                <a:cubicBezTo>
                  <a:pt x="20" y="24"/>
                  <a:pt x="20" y="24"/>
                  <a:pt x="20" y="23"/>
                </a:cubicBezTo>
                <a:cubicBezTo>
                  <a:pt x="20" y="23"/>
                  <a:pt x="20" y="23"/>
                  <a:pt x="20" y="23"/>
                </a:cubicBezTo>
                <a:cubicBezTo>
                  <a:pt x="20" y="23"/>
                  <a:pt x="20" y="23"/>
                  <a:pt x="20" y="23"/>
                </a:cubicBezTo>
                <a:cubicBezTo>
                  <a:pt x="20" y="22"/>
                  <a:pt x="20" y="22"/>
                  <a:pt x="20" y="22"/>
                </a:cubicBezTo>
                <a:cubicBezTo>
                  <a:pt x="20" y="22"/>
                  <a:pt x="20" y="22"/>
                  <a:pt x="20" y="22"/>
                </a:cubicBezTo>
                <a:cubicBezTo>
                  <a:pt x="20" y="22"/>
                  <a:pt x="20" y="22"/>
                  <a:pt x="20" y="22"/>
                </a:cubicBezTo>
                <a:cubicBezTo>
                  <a:pt x="20" y="21"/>
                  <a:pt x="20" y="21"/>
                  <a:pt x="20" y="21"/>
                </a:cubicBezTo>
                <a:cubicBezTo>
                  <a:pt x="20" y="20"/>
                  <a:pt x="20" y="20"/>
                  <a:pt x="20" y="19"/>
                </a:cubicBezTo>
                <a:cubicBezTo>
                  <a:pt x="20" y="19"/>
                  <a:pt x="20" y="19"/>
                  <a:pt x="20" y="19"/>
                </a:cubicBezTo>
                <a:cubicBezTo>
                  <a:pt x="20" y="19"/>
                  <a:pt x="20" y="19"/>
                  <a:pt x="20" y="19"/>
                </a:cubicBezTo>
                <a:cubicBezTo>
                  <a:pt x="20" y="19"/>
                  <a:pt x="20" y="19"/>
                  <a:pt x="20" y="19"/>
                </a:cubicBezTo>
                <a:cubicBezTo>
                  <a:pt x="20" y="19"/>
                  <a:pt x="21" y="18"/>
                  <a:pt x="21" y="18"/>
                </a:cubicBezTo>
                <a:cubicBezTo>
                  <a:pt x="21" y="17"/>
                  <a:pt x="21" y="16"/>
                  <a:pt x="22" y="15"/>
                </a:cubicBezTo>
                <a:cubicBezTo>
                  <a:pt x="22" y="15"/>
                  <a:pt x="23" y="15"/>
                  <a:pt x="23" y="15"/>
                </a:cubicBezTo>
                <a:cubicBezTo>
                  <a:pt x="22" y="15"/>
                  <a:pt x="22" y="15"/>
                  <a:pt x="21" y="15"/>
                </a:cubicBezTo>
                <a:cubicBezTo>
                  <a:pt x="21" y="15"/>
                  <a:pt x="20" y="15"/>
                  <a:pt x="20" y="14"/>
                </a:cubicBezTo>
                <a:cubicBezTo>
                  <a:pt x="20" y="14"/>
                  <a:pt x="20" y="13"/>
                  <a:pt x="20" y="13"/>
                </a:cubicBezTo>
                <a:cubicBezTo>
                  <a:pt x="20" y="12"/>
                  <a:pt x="20" y="12"/>
                  <a:pt x="20" y="11"/>
                </a:cubicBezTo>
                <a:cubicBezTo>
                  <a:pt x="20" y="11"/>
                  <a:pt x="20" y="11"/>
                  <a:pt x="19" y="10"/>
                </a:cubicBezTo>
                <a:cubicBezTo>
                  <a:pt x="19" y="10"/>
                  <a:pt x="20" y="10"/>
                  <a:pt x="20" y="10"/>
                </a:cubicBezTo>
                <a:cubicBezTo>
                  <a:pt x="21" y="10"/>
                  <a:pt x="20" y="11"/>
                  <a:pt x="20" y="11"/>
                </a:cubicBezTo>
                <a:cubicBezTo>
                  <a:pt x="20" y="12"/>
                  <a:pt x="20" y="13"/>
                  <a:pt x="20" y="13"/>
                </a:cubicBezTo>
                <a:cubicBezTo>
                  <a:pt x="20" y="14"/>
                  <a:pt x="20" y="14"/>
                  <a:pt x="20" y="14"/>
                </a:cubicBezTo>
                <a:cubicBezTo>
                  <a:pt x="20" y="15"/>
                  <a:pt x="22" y="14"/>
                  <a:pt x="22" y="14"/>
                </a:cubicBezTo>
                <a:cubicBezTo>
                  <a:pt x="22" y="14"/>
                  <a:pt x="21" y="14"/>
                  <a:pt x="21" y="13"/>
                </a:cubicBezTo>
                <a:cubicBezTo>
                  <a:pt x="20" y="12"/>
                  <a:pt x="21" y="12"/>
                  <a:pt x="21" y="11"/>
                </a:cubicBezTo>
                <a:cubicBezTo>
                  <a:pt x="21" y="11"/>
                  <a:pt x="21" y="11"/>
                  <a:pt x="21" y="10"/>
                </a:cubicBezTo>
                <a:cubicBezTo>
                  <a:pt x="21" y="10"/>
                  <a:pt x="21" y="10"/>
                  <a:pt x="21" y="11"/>
                </a:cubicBezTo>
                <a:cubicBezTo>
                  <a:pt x="21" y="11"/>
                  <a:pt x="21" y="11"/>
                  <a:pt x="21" y="11"/>
                </a:cubicBezTo>
                <a:cubicBezTo>
                  <a:pt x="21" y="11"/>
                  <a:pt x="21" y="11"/>
                  <a:pt x="21" y="11"/>
                </a:cubicBezTo>
                <a:cubicBezTo>
                  <a:pt x="21" y="11"/>
                  <a:pt x="21" y="11"/>
                  <a:pt x="21" y="11"/>
                </a:cubicBezTo>
                <a:cubicBezTo>
                  <a:pt x="21" y="12"/>
                  <a:pt x="21" y="12"/>
                  <a:pt x="21" y="13"/>
                </a:cubicBezTo>
                <a:cubicBezTo>
                  <a:pt x="21" y="14"/>
                  <a:pt x="22" y="14"/>
                  <a:pt x="22" y="14"/>
                </a:cubicBezTo>
                <a:cubicBezTo>
                  <a:pt x="22" y="14"/>
                  <a:pt x="22" y="13"/>
                  <a:pt x="22" y="13"/>
                </a:cubicBezTo>
                <a:cubicBezTo>
                  <a:pt x="21" y="12"/>
                  <a:pt x="21" y="11"/>
                  <a:pt x="22" y="10"/>
                </a:cubicBezTo>
                <a:cubicBezTo>
                  <a:pt x="22" y="10"/>
                  <a:pt x="22" y="10"/>
                  <a:pt x="23" y="10"/>
                </a:cubicBezTo>
                <a:cubicBezTo>
                  <a:pt x="22" y="9"/>
                  <a:pt x="22" y="9"/>
                  <a:pt x="22" y="9"/>
                </a:cubicBezTo>
                <a:cubicBezTo>
                  <a:pt x="23" y="9"/>
                  <a:pt x="23" y="9"/>
                  <a:pt x="23" y="9"/>
                </a:cubicBezTo>
                <a:cubicBezTo>
                  <a:pt x="23" y="10"/>
                  <a:pt x="23" y="10"/>
                  <a:pt x="23" y="10"/>
                </a:cubicBezTo>
                <a:cubicBezTo>
                  <a:pt x="22" y="10"/>
                  <a:pt x="22" y="10"/>
                  <a:pt x="22" y="10"/>
                </a:cubicBezTo>
                <a:cubicBezTo>
                  <a:pt x="22" y="11"/>
                  <a:pt x="22" y="12"/>
                  <a:pt x="22" y="12"/>
                </a:cubicBezTo>
                <a:cubicBezTo>
                  <a:pt x="22" y="13"/>
                  <a:pt x="22" y="14"/>
                  <a:pt x="23" y="14"/>
                </a:cubicBezTo>
                <a:cubicBezTo>
                  <a:pt x="23" y="13"/>
                  <a:pt x="22" y="12"/>
                  <a:pt x="23" y="11"/>
                </a:cubicBezTo>
                <a:cubicBezTo>
                  <a:pt x="23" y="11"/>
                  <a:pt x="23" y="11"/>
                  <a:pt x="23" y="11"/>
                </a:cubicBezTo>
                <a:cubicBezTo>
                  <a:pt x="23" y="10"/>
                  <a:pt x="23" y="10"/>
                  <a:pt x="23" y="10"/>
                </a:cubicBezTo>
                <a:cubicBezTo>
                  <a:pt x="23" y="11"/>
                  <a:pt x="23" y="11"/>
                  <a:pt x="23" y="11"/>
                </a:cubicBezTo>
                <a:cubicBezTo>
                  <a:pt x="23" y="12"/>
                  <a:pt x="23" y="12"/>
                  <a:pt x="23" y="13"/>
                </a:cubicBezTo>
                <a:cubicBezTo>
                  <a:pt x="24" y="13"/>
                  <a:pt x="23" y="12"/>
                  <a:pt x="24" y="12"/>
                </a:cubicBezTo>
                <a:cubicBezTo>
                  <a:pt x="24" y="11"/>
                  <a:pt x="24" y="11"/>
                  <a:pt x="24" y="11"/>
                </a:cubicBezTo>
                <a:cubicBezTo>
                  <a:pt x="24" y="11"/>
                  <a:pt x="24" y="11"/>
                  <a:pt x="24" y="11"/>
                </a:cubicBezTo>
                <a:cubicBezTo>
                  <a:pt x="24" y="12"/>
                  <a:pt x="24" y="12"/>
                  <a:pt x="24" y="12"/>
                </a:cubicBezTo>
                <a:cubicBezTo>
                  <a:pt x="24" y="13"/>
                  <a:pt x="24" y="13"/>
                  <a:pt x="24" y="13"/>
                </a:cubicBezTo>
                <a:cubicBezTo>
                  <a:pt x="24" y="13"/>
                  <a:pt x="24" y="13"/>
                  <a:pt x="24" y="13"/>
                </a:cubicBezTo>
                <a:close/>
                <a:moveTo>
                  <a:pt x="18" y="1"/>
                </a:moveTo>
                <a:cubicBezTo>
                  <a:pt x="18" y="1"/>
                  <a:pt x="18" y="1"/>
                  <a:pt x="18" y="1"/>
                </a:cubicBezTo>
                <a:cubicBezTo>
                  <a:pt x="18" y="1"/>
                  <a:pt x="18" y="1"/>
                  <a:pt x="18" y="1"/>
                </a:cubicBezTo>
                <a:cubicBezTo>
                  <a:pt x="18" y="1"/>
                  <a:pt x="18" y="1"/>
                  <a:pt x="18" y="1"/>
                </a:cubicBezTo>
                <a:close/>
                <a:moveTo>
                  <a:pt x="14" y="20"/>
                </a:moveTo>
                <a:cubicBezTo>
                  <a:pt x="14" y="20"/>
                  <a:pt x="14" y="20"/>
                  <a:pt x="14" y="20"/>
                </a:cubicBezTo>
                <a:cubicBezTo>
                  <a:pt x="14" y="20"/>
                  <a:pt x="14" y="20"/>
                  <a:pt x="14" y="20"/>
                </a:cubicBezTo>
                <a:cubicBezTo>
                  <a:pt x="14" y="20"/>
                  <a:pt x="14" y="20"/>
                  <a:pt x="14" y="20"/>
                </a:cubicBezTo>
                <a:close/>
                <a:moveTo>
                  <a:pt x="15" y="38"/>
                </a:moveTo>
                <a:cubicBezTo>
                  <a:pt x="15" y="38"/>
                  <a:pt x="15" y="38"/>
                  <a:pt x="15" y="38"/>
                </a:cubicBezTo>
                <a:cubicBezTo>
                  <a:pt x="15" y="38"/>
                  <a:pt x="15" y="38"/>
                  <a:pt x="15" y="38"/>
                </a:cubicBezTo>
                <a:cubicBezTo>
                  <a:pt x="15" y="38"/>
                  <a:pt x="15" y="38"/>
                  <a:pt x="15" y="38"/>
                </a:cubicBezTo>
                <a:cubicBezTo>
                  <a:pt x="15" y="38"/>
                  <a:pt x="15" y="38"/>
                  <a:pt x="15" y="38"/>
                </a:cubicBezTo>
                <a:close/>
                <a:moveTo>
                  <a:pt x="15" y="43"/>
                </a:moveTo>
                <a:cubicBezTo>
                  <a:pt x="15" y="43"/>
                  <a:pt x="15" y="43"/>
                  <a:pt x="15" y="43"/>
                </a:cubicBezTo>
                <a:cubicBezTo>
                  <a:pt x="15" y="43"/>
                  <a:pt x="15" y="43"/>
                  <a:pt x="15" y="43"/>
                </a:cubicBezTo>
                <a:cubicBezTo>
                  <a:pt x="15" y="43"/>
                  <a:pt x="15" y="43"/>
                  <a:pt x="15" y="43"/>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9" name="chenying0907 145"/>
          <p:cNvSpPr>
            <a:spLocks noEditPoints="1"/>
          </p:cNvSpPr>
          <p:nvPr/>
        </p:nvSpPr>
        <p:spPr bwMode="auto">
          <a:xfrm>
            <a:off x="2701132" y="5297487"/>
            <a:ext cx="889000" cy="1000125"/>
          </a:xfrm>
          <a:custGeom>
            <a:gdLst>
              <a:gd name="T0" fmla="*/ 19 w 45"/>
              <a:gd name="T1" fmla="*/ 16 h 51"/>
              <a:gd name="T2" fmla="*/ 16 w 45"/>
              <a:gd name="T3" fmla="*/ 10 h 51"/>
              <a:gd name="T4" fmla="*/ 14 w 45"/>
              <a:gd name="T5" fmla="*/ 15 h 51"/>
              <a:gd name="T6" fmla="*/ 7 w 45"/>
              <a:gd name="T7" fmla="*/ 11 h 51"/>
              <a:gd name="T8" fmla="*/ 10 w 45"/>
              <a:gd name="T9" fmla="*/ 18 h 51"/>
              <a:gd name="T10" fmla="*/ 7 w 45"/>
              <a:gd name="T11" fmla="*/ 22 h 51"/>
              <a:gd name="T12" fmla="*/ 8 w 45"/>
              <a:gd name="T13" fmla="*/ 28 h 51"/>
              <a:gd name="T14" fmla="*/ 6 w 45"/>
              <a:gd name="T15" fmla="*/ 33 h 51"/>
              <a:gd name="T16" fmla="*/ 9 w 45"/>
              <a:gd name="T17" fmla="*/ 36 h 51"/>
              <a:gd name="T18" fmla="*/ 15 w 45"/>
              <a:gd name="T19" fmla="*/ 36 h 51"/>
              <a:gd name="T20" fmla="*/ 16 w 45"/>
              <a:gd name="T21" fmla="*/ 36 h 51"/>
              <a:gd name="T22" fmla="*/ 17 w 45"/>
              <a:gd name="T23" fmla="*/ 43 h 51"/>
              <a:gd name="T24" fmla="*/ 22 w 45"/>
              <a:gd name="T25" fmla="*/ 44 h 51"/>
              <a:gd name="T26" fmla="*/ 25 w 45"/>
              <a:gd name="T27" fmla="*/ 40 h 51"/>
              <a:gd name="T28" fmla="*/ 31 w 45"/>
              <a:gd name="T29" fmla="*/ 39 h 51"/>
              <a:gd name="T30" fmla="*/ 34 w 45"/>
              <a:gd name="T31" fmla="*/ 34 h 51"/>
              <a:gd name="T32" fmla="*/ 41 w 45"/>
              <a:gd name="T33" fmla="*/ 35 h 51"/>
              <a:gd name="T34" fmla="*/ 35 w 45"/>
              <a:gd name="T35" fmla="*/ 30 h 51"/>
              <a:gd name="T36" fmla="*/ 39 w 45"/>
              <a:gd name="T37" fmla="*/ 26 h 51"/>
              <a:gd name="T38" fmla="*/ 33 w 45"/>
              <a:gd name="T39" fmla="*/ 25 h 51"/>
              <a:gd name="T40" fmla="*/ 45 w 45"/>
              <a:gd name="T41" fmla="*/ 15 h 51"/>
              <a:gd name="T42" fmla="*/ 29 w 45"/>
              <a:gd name="T43" fmla="*/ 17 h 51"/>
              <a:gd name="T44" fmla="*/ 33 w 45"/>
              <a:gd name="T45" fmla="*/ 12 h 51"/>
              <a:gd name="T46" fmla="*/ 27 w 45"/>
              <a:gd name="T47" fmla="*/ 13 h 51"/>
              <a:gd name="T48" fmla="*/ 27 w 45"/>
              <a:gd name="T49" fmla="*/ 5 h 51"/>
              <a:gd name="T50" fmla="*/ 26 w 45"/>
              <a:gd name="T51" fmla="*/ 26 h 51"/>
              <a:gd name="T52" fmla="*/ 31 w 45"/>
              <a:gd name="T53" fmla="*/ 39 h 51"/>
              <a:gd name="T54" fmla="*/ 23 w 45"/>
              <a:gd name="T55" fmla="*/ 27 h 51"/>
              <a:gd name="T56" fmla="*/ 14 w 45"/>
              <a:gd name="T57" fmla="*/ 39 h 51"/>
              <a:gd name="T58" fmla="*/ 20 w 45"/>
              <a:gd name="T59" fmla="*/ 27 h 51"/>
              <a:gd name="T60" fmla="*/ 7 w 45"/>
              <a:gd name="T61" fmla="*/ 23 h 51"/>
              <a:gd name="T62" fmla="*/ 22 w 45"/>
              <a:gd name="T63" fmla="*/ 24 h 51"/>
              <a:gd name="T64" fmla="*/ 17 w 45"/>
              <a:gd name="T65" fmla="*/ 12 h 51"/>
              <a:gd name="T66" fmla="*/ 24 w 45"/>
              <a:gd name="T67" fmla="*/ 19 h 51"/>
              <a:gd name="T68" fmla="*/ 28 w 45"/>
              <a:gd name="T69" fmla="*/ 18 h 51"/>
              <a:gd name="T70" fmla="*/ 36 w 45"/>
              <a:gd name="T71" fmla="*/ 27 h 51"/>
              <a:gd name="T72" fmla="*/ 5 w 45"/>
              <a:gd name="T73" fmla="*/ 34 h 51"/>
              <a:gd name="T74" fmla="*/ 14 w 45"/>
              <a:gd name="T75" fmla="*/ 27 h 51"/>
              <a:gd name="T76" fmla="*/ 15 w 45"/>
              <a:gd name="T77" fmla="*/ 29 h 51"/>
              <a:gd name="T78" fmla="*/ 10 w 45"/>
              <a:gd name="T79" fmla="*/ 32 h 51"/>
              <a:gd name="T80" fmla="*/ 39 w 45"/>
              <a:gd name="T81" fmla="*/ 37 h 51"/>
              <a:gd name="T82" fmla="*/ 28 w 45"/>
              <a:gd name="T83" fmla="*/ 33 h 51"/>
              <a:gd name="T84" fmla="*/ 30 w 45"/>
              <a:gd name="T85" fmla="*/ 31 h 51"/>
              <a:gd name="T86" fmla="*/ 34 w 45"/>
              <a:gd name="T87" fmla="*/ 34 h 51"/>
              <a:gd name="T88" fmla="*/ 21 w 45"/>
              <a:gd name="T89" fmla="*/ 45 h 51"/>
              <a:gd name="T90" fmla="*/ 20 w 45"/>
              <a:gd name="T91" fmla="*/ 34 h 51"/>
              <a:gd name="T92" fmla="*/ 22 w 45"/>
              <a:gd name="T93" fmla="*/ 33 h 51"/>
              <a:gd name="T94" fmla="*/ 22 w 45"/>
              <a:gd name="T95" fmla="*/ 29 h 51"/>
              <a:gd name="T96" fmla="*/ 7 w 45"/>
              <a:gd name="T97" fmla="*/ 14 h 51"/>
              <a:gd name="T98" fmla="*/ 16 w 45"/>
              <a:gd name="T99" fmla="*/ 19 h 51"/>
              <a:gd name="T100" fmla="*/ 16 w 45"/>
              <a:gd name="T101" fmla="*/ 21 h 51"/>
              <a:gd name="T102" fmla="*/ 11 w 45"/>
              <a:gd name="T103" fmla="*/ 17 h 51"/>
              <a:gd name="T104" fmla="*/ 40 w 45"/>
              <a:gd name="T105" fmla="*/ 17 h 51"/>
              <a:gd name="T106" fmla="*/ 31 w 45"/>
              <a:gd name="T107" fmla="*/ 24 h 51"/>
              <a:gd name="T108" fmla="*/ 30 w 45"/>
              <a:gd name="T109" fmla="*/ 22 h 51"/>
              <a:gd name="T110" fmla="*/ 36 w 45"/>
              <a:gd name="T111" fmla="*/ 19 h 51"/>
              <a:gd name="T112" fmla="*/ 24 w 45"/>
              <a:gd name="T113" fmla="*/ 6 h 51"/>
              <a:gd name="T114" fmla="*/ 26 w 45"/>
              <a:gd name="T115" fmla="*/ 17 h 51"/>
              <a:gd name="T116" fmla="*/ 23 w 45"/>
              <a:gd name="T117" fmla="*/ 16 h 51"/>
              <a:gd name="T118" fmla="*/ 24 w 45"/>
              <a:gd name="T119" fmla="*/ 11 h 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 h="51">
                <a:moveTo>
                  <a:pt x="24" y="3"/>
                </a:moveTo>
                <a:cubicBezTo>
                  <a:pt x="23" y="3"/>
                  <a:pt x="22" y="3"/>
                  <a:pt x="22" y="4"/>
                </a:cubicBezTo>
                <a:cubicBezTo>
                  <a:pt x="23" y="4"/>
                  <a:pt x="23" y="5"/>
                  <a:pt x="23" y="6"/>
                </a:cubicBezTo>
                <a:cubicBezTo>
                  <a:pt x="23" y="6"/>
                  <a:pt x="23" y="7"/>
                  <a:pt x="24" y="7"/>
                </a:cubicBezTo>
                <a:cubicBezTo>
                  <a:pt x="24" y="8"/>
                  <a:pt x="23" y="9"/>
                  <a:pt x="23" y="7"/>
                </a:cubicBezTo>
                <a:cubicBezTo>
                  <a:pt x="22" y="6"/>
                  <a:pt x="21" y="5"/>
                  <a:pt x="20" y="6"/>
                </a:cubicBezTo>
                <a:cubicBezTo>
                  <a:pt x="19" y="6"/>
                  <a:pt x="20" y="8"/>
                  <a:pt x="20" y="8"/>
                </a:cubicBezTo>
                <a:cubicBezTo>
                  <a:pt x="21" y="7"/>
                  <a:pt x="22" y="8"/>
                  <a:pt x="23" y="9"/>
                </a:cubicBezTo>
                <a:cubicBezTo>
                  <a:pt x="23" y="9"/>
                  <a:pt x="23" y="10"/>
                  <a:pt x="23" y="11"/>
                </a:cubicBezTo>
                <a:cubicBezTo>
                  <a:pt x="23" y="13"/>
                  <a:pt x="22" y="15"/>
                  <a:pt x="21" y="16"/>
                </a:cubicBezTo>
                <a:cubicBezTo>
                  <a:pt x="20" y="16"/>
                  <a:pt x="20" y="16"/>
                  <a:pt x="19" y="16"/>
                </a:cubicBezTo>
                <a:cubicBezTo>
                  <a:pt x="19" y="16"/>
                  <a:pt x="19" y="15"/>
                  <a:pt x="19" y="15"/>
                </a:cubicBezTo>
                <a:cubicBezTo>
                  <a:pt x="20" y="14"/>
                  <a:pt x="20" y="14"/>
                  <a:pt x="20" y="12"/>
                </a:cubicBezTo>
                <a:cubicBezTo>
                  <a:pt x="20" y="12"/>
                  <a:pt x="20" y="12"/>
                  <a:pt x="20" y="12"/>
                </a:cubicBezTo>
                <a:cubicBezTo>
                  <a:pt x="21" y="11"/>
                  <a:pt x="21" y="11"/>
                  <a:pt x="20" y="10"/>
                </a:cubicBezTo>
                <a:cubicBezTo>
                  <a:pt x="19" y="10"/>
                  <a:pt x="19" y="11"/>
                  <a:pt x="19" y="12"/>
                </a:cubicBezTo>
                <a:cubicBezTo>
                  <a:pt x="20" y="13"/>
                  <a:pt x="19" y="14"/>
                  <a:pt x="18" y="15"/>
                </a:cubicBezTo>
                <a:cubicBezTo>
                  <a:pt x="18" y="14"/>
                  <a:pt x="18" y="14"/>
                  <a:pt x="18" y="13"/>
                </a:cubicBezTo>
                <a:cubicBezTo>
                  <a:pt x="18" y="13"/>
                  <a:pt x="18" y="13"/>
                  <a:pt x="18" y="12"/>
                </a:cubicBezTo>
                <a:cubicBezTo>
                  <a:pt x="17" y="11"/>
                  <a:pt x="17" y="11"/>
                  <a:pt x="18" y="10"/>
                </a:cubicBezTo>
                <a:cubicBezTo>
                  <a:pt x="18" y="10"/>
                  <a:pt x="19" y="10"/>
                  <a:pt x="19" y="10"/>
                </a:cubicBezTo>
                <a:cubicBezTo>
                  <a:pt x="19" y="9"/>
                  <a:pt x="18" y="9"/>
                  <a:pt x="16" y="10"/>
                </a:cubicBezTo>
                <a:cubicBezTo>
                  <a:pt x="16" y="9"/>
                  <a:pt x="15" y="8"/>
                  <a:pt x="15" y="8"/>
                </a:cubicBezTo>
                <a:cubicBezTo>
                  <a:pt x="15" y="9"/>
                  <a:pt x="15" y="10"/>
                  <a:pt x="15" y="11"/>
                </a:cubicBezTo>
                <a:cubicBezTo>
                  <a:pt x="13" y="11"/>
                  <a:pt x="13" y="12"/>
                  <a:pt x="13" y="13"/>
                </a:cubicBezTo>
                <a:cubicBezTo>
                  <a:pt x="14" y="13"/>
                  <a:pt x="14" y="12"/>
                  <a:pt x="14" y="12"/>
                </a:cubicBezTo>
                <a:cubicBezTo>
                  <a:pt x="15" y="12"/>
                  <a:pt x="15" y="12"/>
                  <a:pt x="16" y="13"/>
                </a:cubicBezTo>
                <a:cubicBezTo>
                  <a:pt x="16" y="14"/>
                  <a:pt x="16" y="14"/>
                  <a:pt x="17" y="14"/>
                </a:cubicBezTo>
                <a:cubicBezTo>
                  <a:pt x="17" y="14"/>
                  <a:pt x="17" y="15"/>
                  <a:pt x="17" y="15"/>
                </a:cubicBezTo>
                <a:cubicBezTo>
                  <a:pt x="16" y="16"/>
                  <a:pt x="15" y="15"/>
                  <a:pt x="14" y="14"/>
                </a:cubicBezTo>
                <a:cubicBezTo>
                  <a:pt x="14" y="13"/>
                  <a:pt x="13" y="13"/>
                  <a:pt x="13" y="14"/>
                </a:cubicBezTo>
                <a:cubicBezTo>
                  <a:pt x="12" y="14"/>
                  <a:pt x="13" y="15"/>
                  <a:pt x="14" y="15"/>
                </a:cubicBezTo>
                <a:cubicBezTo>
                  <a:pt x="14" y="15"/>
                  <a:pt x="14" y="15"/>
                  <a:pt x="14" y="15"/>
                </a:cubicBezTo>
                <a:cubicBezTo>
                  <a:pt x="15" y="16"/>
                  <a:pt x="16" y="16"/>
                  <a:pt x="17" y="16"/>
                </a:cubicBezTo>
                <a:cubicBezTo>
                  <a:pt x="17" y="16"/>
                  <a:pt x="18" y="16"/>
                  <a:pt x="18" y="16"/>
                </a:cubicBezTo>
                <a:cubicBezTo>
                  <a:pt x="18" y="17"/>
                  <a:pt x="17" y="18"/>
                  <a:pt x="16" y="18"/>
                </a:cubicBezTo>
                <a:cubicBezTo>
                  <a:pt x="15" y="18"/>
                  <a:pt x="13" y="17"/>
                  <a:pt x="11" y="16"/>
                </a:cubicBezTo>
                <a:cubicBezTo>
                  <a:pt x="10" y="16"/>
                  <a:pt x="10" y="15"/>
                  <a:pt x="10" y="15"/>
                </a:cubicBezTo>
                <a:cubicBezTo>
                  <a:pt x="10" y="14"/>
                  <a:pt x="10" y="12"/>
                  <a:pt x="11" y="12"/>
                </a:cubicBezTo>
                <a:cubicBezTo>
                  <a:pt x="11" y="12"/>
                  <a:pt x="10" y="10"/>
                  <a:pt x="10" y="11"/>
                </a:cubicBezTo>
                <a:cubicBezTo>
                  <a:pt x="8" y="11"/>
                  <a:pt x="8" y="12"/>
                  <a:pt x="9" y="14"/>
                </a:cubicBezTo>
                <a:cubicBezTo>
                  <a:pt x="9" y="15"/>
                  <a:pt x="9" y="15"/>
                  <a:pt x="8" y="14"/>
                </a:cubicBezTo>
                <a:cubicBezTo>
                  <a:pt x="8" y="14"/>
                  <a:pt x="8" y="13"/>
                  <a:pt x="7" y="13"/>
                </a:cubicBezTo>
                <a:cubicBezTo>
                  <a:pt x="6" y="13"/>
                  <a:pt x="7" y="12"/>
                  <a:pt x="7" y="11"/>
                </a:cubicBezTo>
                <a:cubicBezTo>
                  <a:pt x="6" y="11"/>
                  <a:pt x="5" y="11"/>
                  <a:pt x="5" y="12"/>
                </a:cubicBezTo>
                <a:cubicBezTo>
                  <a:pt x="4" y="12"/>
                  <a:pt x="3" y="11"/>
                  <a:pt x="2" y="11"/>
                </a:cubicBezTo>
                <a:cubicBezTo>
                  <a:pt x="2" y="11"/>
                  <a:pt x="4" y="13"/>
                  <a:pt x="4" y="14"/>
                </a:cubicBezTo>
                <a:cubicBezTo>
                  <a:pt x="3" y="14"/>
                  <a:pt x="3" y="15"/>
                  <a:pt x="4" y="16"/>
                </a:cubicBezTo>
                <a:cubicBezTo>
                  <a:pt x="4" y="15"/>
                  <a:pt x="5" y="15"/>
                  <a:pt x="6" y="15"/>
                </a:cubicBezTo>
                <a:cubicBezTo>
                  <a:pt x="6" y="15"/>
                  <a:pt x="7" y="16"/>
                  <a:pt x="7" y="15"/>
                </a:cubicBezTo>
                <a:cubicBezTo>
                  <a:pt x="8" y="16"/>
                  <a:pt x="8" y="16"/>
                  <a:pt x="7" y="16"/>
                </a:cubicBezTo>
                <a:cubicBezTo>
                  <a:pt x="5" y="16"/>
                  <a:pt x="4" y="17"/>
                  <a:pt x="4" y="18"/>
                </a:cubicBezTo>
                <a:cubicBezTo>
                  <a:pt x="5" y="19"/>
                  <a:pt x="6" y="19"/>
                  <a:pt x="6" y="19"/>
                </a:cubicBezTo>
                <a:cubicBezTo>
                  <a:pt x="6" y="18"/>
                  <a:pt x="7" y="17"/>
                  <a:pt x="8" y="17"/>
                </a:cubicBezTo>
                <a:cubicBezTo>
                  <a:pt x="9" y="17"/>
                  <a:pt x="10" y="17"/>
                  <a:pt x="10" y="18"/>
                </a:cubicBezTo>
                <a:cubicBezTo>
                  <a:pt x="12" y="19"/>
                  <a:pt x="13" y="20"/>
                  <a:pt x="14" y="22"/>
                </a:cubicBezTo>
                <a:cubicBezTo>
                  <a:pt x="14" y="23"/>
                  <a:pt x="13" y="23"/>
                  <a:pt x="13" y="24"/>
                </a:cubicBezTo>
                <a:cubicBezTo>
                  <a:pt x="12" y="24"/>
                  <a:pt x="12" y="24"/>
                  <a:pt x="12" y="23"/>
                </a:cubicBezTo>
                <a:cubicBezTo>
                  <a:pt x="12" y="22"/>
                  <a:pt x="11" y="21"/>
                  <a:pt x="10" y="21"/>
                </a:cubicBezTo>
                <a:cubicBezTo>
                  <a:pt x="10" y="21"/>
                  <a:pt x="10" y="21"/>
                  <a:pt x="10" y="20"/>
                </a:cubicBezTo>
                <a:cubicBezTo>
                  <a:pt x="10" y="20"/>
                  <a:pt x="9" y="20"/>
                  <a:pt x="8" y="20"/>
                </a:cubicBezTo>
                <a:cubicBezTo>
                  <a:pt x="8" y="21"/>
                  <a:pt x="8" y="21"/>
                  <a:pt x="9" y="21"/>
                </a:cubicBezTo>
                <a:cubicBezTo>
                  <a:pt x="11" y="22"/>
                  <a:pt x="12" y="23"/>
                  <a:pt x="11" y="24"/>
                </a:cubicBezTo>
                <a:cubicBezTo>
                  <a:pt x="11" y="24"/>
                  <a:pt x="10" y="24"/>
                  <a:pt x="10" y="24"/>
                </a:cubicBezTo>
                <a:cubicBezTo>
                  <a:pt x="10" y="23"/>
                  <a:pt x="10" y="23"/>
                  <a:pt x="9" y="23"/>
                </a:cubicBezTo>
                <a:cubicBezTo>
                  <a:pt x="8" y="23"/>
                  <a:pt x="8" y="23"/>
                  <a:pt x="7" y="22"/>
                </a:cubicBezTo>
                <a:cubicBezTo>
                  <a:pt x="7" y="21"/>
                  <a:pt x="8" y="21"/>
                  <a:pt x="8" y="21"/>
                </a:cubicBezTo>
                <a:cubicBezTo>
                  <a:pt x="7" y="21"/>
                  <a:pt x="6" y="21"/>
                  <a:pt x="6" y="23"/>
                </a:cubicBezTo>
                <a:cubicBezTo>
                  <a:pt x="5" y="23"/>
                  <a:pt x="4" y="24"/>
                  <a:pt x="4" y="24"/>
                </a:cubicBezTo>
                <a:cubicBezTo>
                  <a:pt x="4" y="24"/>
                  <a:pt x="5" y="25"/>
                  <a:pt x="6" y="25"/>
                </a:cubicBezTo>
                <a:cubicBezTo>
                  <a:pt x="6" y="26"/>
                  <a:pt x="6" y="27"/>
                  <a:pt x="8" y="28"/>
                </a:cubicBezTo>
                <a:cubicBezTo>
                  <a:pt x="7" y="27"/>
                  <a:pt x="7" y="27"/>
                  <a:pt x="7" y="26"/>
                </a:cubicBezTo>
                <a:cubicBezTo>
                  <a:pt x="7" y="26"/>
                  <a:pt x="8" y="25"/>
                  <a:pt x="8" y="25"/>
                </a:cubicBezTo>
                <a:cubicBezTo>
                  <a:pt x="9" y="26"/>
                  <a:pt x="10" y="25"/>
                  <a:pt x="10" y="25"/>
                </a:cubicBezTo>
                <a:cubicBezTo>
                  <a:pt x="10" y="25"/>
                  <a:pt x="11" y="25"/>
                  <a:pt x="11" y="25"/>
                </a:cubicBezTo>
                <a:cubicBezTo>
                  <a:pt x="11" y="26"/>
                  <a:pt x="10" y="27"/>
                  <a:pt x="9" y="27"/>
                </a:cubicBezTo>
                <a:cubicBezTo>
                  <a:pt x="8" y="27"/>
                  <a:pt x="8" y="28"/>
                  <a:pt x="8" y="28"/>
                </a:cubicBezTo>
                <a:cubicBezTo>
                  <a:pt x="8" y="29"/>
                  <a:pt x="9" y="29"/>
                  <a:pt x="9" y="28"/>
                </a:cubicBezTo>
                <a:cubicBezTo>
                  <a:pt x="9" y="28"/>
                  <a:pt x="9" y="27"/>
                  <a:pt x="10" y="27"/>
                </a:cubicBezTo>
                <a:cubicBezTo>
                  <a:pt x="11" y="27"/>
                  <a:pt x="12" y="27"/>
                  <a:pt x="12" y="26"/>
                </a:cubicBezTo>
                <a:cubicBezTo>
                  <a:pt x="12" y="25"/>
                  <a:pt x="12" y="25"/>
                  <a:pt x="13" y="25"/>
                </a:cubicBezTo>
                <a:cubicBezTo>
                  <a:pt x="13" y="26"/>
                  <a:pt x="13" y="26"/>
                  <a:pt x="13" y="27"/>
                </a:cubicBezTo>
                <a:cubicBezTo>
                  <a:pt x="12" y="29"/>
                  <a:pt x="11" y="30"/>
                  <a:pt x="9" y="31"/>
                </a:cubicBezTo>
                <a:cubicBezTo>
                  <a:pt x="8" y="31"/>
                  <a:pt x="8" y="32"/>
                  <a:pt x="7" y="31"/>
                </a:cubicBezTo>
                <a:cubicBezTo>
                  <a:pt x="6" y="31"/>
                  <a:pt x="5" y="30"/>
                  <a:pt x="5" y="29"/>
                </a:cubicBezTo>
                <a:cubicBezTo>
                  <a:pt x="6" y="29"/>
                  <a:pt x="4" y="29"/>
                  <a:pt x="4" y="29"/>
                </a:cubicBezTo>
                <a:cubicBezTo>
                  <a:pt x="3" y="31"/>
                  <a:pt x="4" y="32"/>
                  <a:pt x="6" y="32"/>
                </a:cubicBezTo>
                <a:cubicBezTo>
                  <a:pt x="7" y="32"/>
                  <a:pt x="7" y="33"/>
                  <a:pt x="6" y="33"/>
                </a:cubicBezTo>
                <a:cubicBezTo>
                  <a:pt x="5" y="32"/>
                  <a:pt x="5" y="32"/>
                  <a:pt x="4" y="33"/>
                </a:cubicBezTo>
                <a:cubicBezTo>
                  <a:pt x="4" y="33"/>
                  <a:pt x="3" y="33"/>
                  <a:pt x="3" y="32"/>
                </a:cubicBezTo>
                <a:cubicBezTo>
                  <a:pt x="2" y="32"/>
                  <a:pt x="2" y="33"/>
                  <a:pt x="3" y="34"/>
                </a:cubicBezTo>
                <a:cubicBezTo>
                  <a:pt x="2" y="34"/>
                  <a:pt x="0" y="36"/>
                  <a:pt x="0" y="36"/>
                </a:cubicBezTo>
                <a:cubicBezTo>
                  <a:pt x="1" y="36"/>
                  <a:pt x="2" y="36"/>
                  <a:pt x="3" y="36"/>
                </a:cubicBezTo>
                <a:cubicBezTo>
                  <a:pt x="3" y="37"/>
                  <a:pt x="4" y="37"/>
                  <a:pt x="5" y="37"/>
                </a:cubicBezTo>
                <a:cubicBezTo>
                  <a:pt x="4" y="36"/>
                  <a:pt x="5" y="35"/>
                  <a:pt x="5" y="35"/>
                </a:cubicBezTo>
                <a:cubicBezTo>
                  <a:pt x="6" y="35"/>
                  <a:pt x="6" y="34"/>
                  <a:pt x="6" y="34"/>
                </a:cubicBezTo>
                <a:cubicBezTo>
                  <a:pt x="7" y="33"/>
                  <a:pt x="8" y="33"/>
                  <a:pt x="7" y="34"/>
                </a:cubicBezTo>
                <a:cubicBezTo>
                  <a:pt x="6" y="36"/>
                  <a:pt x="6" y="37"/>
                  <a:pt x="7" y="38"/>
                </a:cubicBezTo>
                <a:cubicBezTo>
                  <a:pt x="8" y="38"/>
                  <a:pt x="9" y="37"/>
                  <a:pt x="9" y="36"/>
                </a:cubicBezTo>
                <a:cubicBezTo>
                  <a:pt x="8" y="36"/>
                  <a:pt x="8" y="35"/>
                  <a:pt x="8" y="34"/>
                </a:cubicBezTo>
                <a:cubicBezTo>
                  <a:pt x="8" y="33"/>
                  <a:pt x="9" y="33"/>
                  <a:pt x="10" y="32"/>
                </a:cubicBezTo>
                <a:cubicBezTo>
                  <a:pt x="12" y="32"/>
                  <a:pt x="14" y="31"/>
                  <a:pt x="15" y="32"/>
                </a:cubicBezTo>
                <a:cubicBezTo>
                  <a:pt x="16" y="32"/>
                  <a:pt x="16" y="33"/>
                  <a:pt x="16" y="33"/>
                </a:cubicBezTo>
                <a:cubicBezTo>
                  <a:pt x="16" y="34"/>
                  <a:pt x="16" y="34"/>
                  <a:pt x="15" y="34"/>
                </a:cubicBezTo>
                <a:cubicBezTo>
                  <a:pt x="14" y="33"/>
                  <a:pt x="14" y="33"/>
                  <a:pt x="13" y="34"/>
                </a:cubicBezTo>
                <a:cubicBezTo>
                  <a:pt x="13" y="35"/>
                  <a:pt x="12" y="35"/>
                  <a:pt x="12" y="34"/>
                </a:cubicBezTo>
                <a:cubicBezTo>
                  <a:pt x="11" y="34"/>
                  <a:pt x="11" y="35"/>
                  <a:pt x="11" y="35"/>
                </a:cubicBezTo>
                <a:cubicBezTo>
                  <a:pt x="11" y="36"/>
                  <a:pt x="12" y="36"/>
                  <a:pt x="13" y="35"/>
                </a:cubicBezTo>
                <a:cubicBezTo>
                  <a:pt x="14" y="34"/>
                  <a:pt x="15" y="34"/>
                  <a:pt x="16" y="35"/>
                </a:cubicBezTo>
                <a:cubicBezTo>
                  <a:pt x="15" y="35"/>
                  <a:pt x="15" y="35"/>
                  <a:pt x="15" y="36"/>
                </a:cubicBezTo>
                <a:cubicBezTo>
                  <a:pt x="14" y="36"/>
                  <a:pt x="14" y="36"/>
                  <a:pt x="14" y="37"/>
                </a:cubicBezTo>
                <a:cubicBezTo>
                  <a:pt x="13" y="37"/>
                  <a:pt x="13" y="37"/>
                  <a:pt x="12" y="37"/>
                </a:cubicBezTo>
                <a:cubicBezTo>
                  <a:pt x="12" y="37"/>
                  <a:pt x="11" y="36"/>
                  <a:pt x="11" y="36"/>
                </a:cubicBezTo>
                <a:cubicBezTo>
                  <a:pt x="11" y="37"/>
                  <a:pt x="11" y="38"/>
                  <a:pt x="12" y="39"/>
                </a:cubicBezTo>
                <a:cubicBezTo>
                  <a:pt x="12" y="39"/>
                  <a:pt x="12" y="41"/>
                  <a:pt x="12" y="41"/>
                </a:cubicBezTo>
                <a:cubicBezTo>
                  <a:pt x="12" y="41"/>
                  <a:pt x="12" y="41"/>
                  <a:pt x="12" y="41"/>
                </a:cubicBezTo>
                <a:cubicBezTo>
                  <a:pt x="12" y="41"/>
                  <a:pt x="13" y="40"/>
                  <a:pt x="14" y="40"/>
                </a:cubicBezTo>
                <a:cubicBezTo>
                  <a:pt x="15" y="41"/>
                  <a:pt x="16" y="41"/>
                  <a:pt x="17" y="40"/>
                </a:cubicBezTo>
                <a:cubicBezTo>
                  <a:pt x="16" y="40"/>
                  <a:pt x="16" y="40"/>
                  <a:pt x="15" y="39"/>
                </a:cubicBezTo>
                <a:cubicBezTo>
                  <a:pt x="15" y="39"/>
                  <a:pt x="15" y="38"/>
                  <a:pt x="15" y="38"/>
                </a:cubicBezTo>
                <a:cubicBezTo>
                  <a:pt x="16" y="37"/>
                  <a:pt x="16" y="37"/>
                  <a:pt x="16" y="36"/>
                </a:cubicBezTo>
                <a:cubicBezTo>
                  <a:pt x="16" y="36"/>
                  <a:pt x="16" y="36"/>
                  <a:pt x="17" y="35"/>
                </a:cubicBezTo>
                <a:cubicBezTo>
                  <a:pt x="18" y="36"/>
                  <a:pt x="18" y="37"/>
                  <a:pt x="17" y="38"/>
                </a:cubicBezTo>
                <a:cubicBezTo>
                  <a:pt x="17" y="39"/>
                  <a:pt x="17" y="40"/>
                  <a:pt x="17" y="40"/>
                </a:cubicBezTo>
                <a:cubicBezTo>
                  <a:pt x="18" y="40"/>
                  <a:pt x="19" y="39"/>
                  <a:pt x="18" y="39"/>
                </a:cubicBezTo>
                <a:cubicBezTo>
                  <a:pt x="18" y="38"/>
                  <a:pt x="18" y="38"/>
                  <a:pt x="18" y="38"/>
                </a:cubicBezTo>
                <a:cubicBezTo>
                  <a:pt x="18" y="37"/>
                  <a:pt x="18" y="36"/>
                  <a:pt x="18" y="35"/>
                </a:cubicBezTo>
                <a:cubicBezTo>
                  <a:pt x="17" y="35"/>
                  <a:pt x="17" y="34"/>
                  <a:pt x="17" y="34"/>
                </a:cubicBezTo>
                <a:cubicBezTo>
                  <a:pt x="18" y="34"/>
                  <a:pt x="19" y="34"/>
                  <a:pt x="19" y="35"/>
                </a:cubicBezTo>
                <a:cubicBezTo>
                  <a:pt x="20" y="36"/>
                  <a:pt x="21" y="38"/>
                  <a:pt x="21" y="40"/>
                </a:cubicBezTo>
                <a:cubicBezTo>
                  <a:pt x="21" y="41"/>
                  <a:pt x="20" y="42"/>
                  <a:pt x="20" y="42"/>
                </a:cubicBezTo>
                <a:cubicBezTo>
                  <a:pt x="19" y="43"/>
                  <a:pt x="18" y="43"/>
                  <a:pt x="17" y="43"/>
                </a:cubicBezTo>
                <a:cubicBezTo>
                  <a:pt x="17" y="42"/>
                  <a:pt x="16" y="44"/>
                  <a:pt x="17" y="44"/>
                </a:cubicBezTo>
                <a:cubicBezTo>
                  <a:pt x="17" y="45"/>
                  <a:pt x="19" y="45"/>
                  <a:pt x="20" y="43"/>
                </a:cubicBezTo>
                <a:cubicBezTo>
                  <a:pt x="20" y="42"/>
                  <a:pt x="21" y="43"/>
                  <a:pt x="21" y="44"/>
                </a:cubicBezTo>
                <a:cubicBezTo>
                  <a:pt x="20" y="44"/>
                  <a:pt x="20" y="45"/>
                  <a:pt x="20" y="45"/>
                </a:cubicBezTo>
                <a:cubicBezTo>
                  <a:pt x="20" y="46"/>
                  <a:pt x="19" y="46"/>
                  <a:pt x="18" y="46"/>
                </a:cubicBezTo>
                <a:cubicBezTo>
                  <a:pt x="18" y="47"/>
                  <a:pt x="19" y="48"/>
                  <a:pt x="20" y="47"/>
                </a:cubicBezTo>
                <a:cubicBezTo>
                  <a:pt x="20" y="48"/>
                  <a:pt x="20" y="51"/>
                  <a:pt x="20" y="51"/>
                </a:cubicBezTo>
                <a:cubicBezTo>
                  <a:pt x="21" y="50"/>
                  <a:pt x="21" y="49"/>
                  <a:pt x="22" y="48"/>
                </a:cubicBezTo>
                <a:cubicBezTo>
                  <a:pt x="23" y="48"/>
                  <a:pt x="23" y="48"/>
                  <a:pt x="24" y="47"/>
                </a:cubicBezTo>
                <a:cubicBezTo>
                  <a:pt x="23" y="47"/>
                  <a:pt x="22" y="46"/>
                  <a:pt x="22" y="45"/>
                </a:cubicBezTo>
                <a:cubicBezTo>
                  <a:pt x="22" y="45"/>
                  <a:pt x="22" y="44"/>
                  <a:pt x="22" y="44"/>
                </a:cubicBezTo>
                <a:cubicBezTo>
                  <a:pt x="21" y="43"/>
                  <a:pt x="22" y="42"/>
                  <a:pt x="23" y="43"/>
                </a:cubicBezTo>
                <a:cubicBezTo>
                  <a:pt x="23" y="45"/>
                  <a:pt x="24" y="46"/>
                  <a:pt x="25" y="45"/>
                </a:cubicBezTo>
                <a:cubicBezTo>
                  <a:pt x="26" y="44"/>
                  <a:pt x="26" y="43"/>
                  <a:pt x="25" y="43"/>
                </a:cubicBezTo>
                <a:cubicBezTo>
                  <a:pt x="24" y="44"/>
                  <a:pt x="23" y="43"/>
                  <a:pt x="23" y="42"/>
                </a:cubicBezTo>
                <a:cubicBezTo>
                  <a:pt x="22" y="42"/>
                  <a:pt x="22" y="41"/>
                  <a:pt x="22" y="40"/>
                </a:cubicBezTo>
                <a:cubicBezTo>
                  <a:pt x="23" y="38"/>
                  <a:pt x="23" y="36"/>
                  <a:pt x="24" y="35"/>
                </a:cubicBezTo>
                <a:cubicBezTo>
                  <a:pt x="25" y="35"/>
                  <a:pt x="26" y="35"/>
                  <a:pt x="26" y="35"/>
                </a:cubicBezTo>
                <a:cubicBezTo>
                  <a:pt x="26" y="35"/>
                  <a:pt x="26" y="36"/>
                  <a:pt x="26" y="36"/>
                </a:cubicBezTo>
                <a:cubicBezTo>
                  <a:pt x="25" y="37"/>
                  <a:pt x="25" y="37"/>
                  <a:pt x="25" y="38"/>
                </a:cubicBezTo>
                <a:cubicBezTo>
                  <a:pt x="25" y="39"/>
                  <a:pt x="25" y="39"/>
                  <a:pt x="25" y="39"/>
                </a:cubicBezTo>
                <a:cubicBezTo>
                  <a:pt x="24" y="40"/>
                  <a:pt x="24" y="40"/>
                  <a:pt x="25" y="40"/>
                </a:cubicBezTo>
                <a:cubicBezTo>
                  <a:pt x="26" y="40"/>
                  <a:pt x="26" y="40"/>
                  <a:pt x="26" y="39"/>
                </a:cubicBezTo>
                <a:cubicBezTo>
                  <a:pt x="26" y="38"/>
                  <a:pt x="26" y="37"/>
                  <a:pt x="27" y="36"/>
                </a:cubicBezTo>
                <a:cubicBezTo>
                  <a:pt x="27" y="37"/>
                  <a:pt x="27" y="37"/>
                  <a:pt x="27" y="37"/>
                </a:cubicBezTo>
                <a:cubicBezTo>
                  <a:pt x="27" y="38"/>
                  <a:pt x="27" y="38"/>
                  <a:pt x="28" y="39"/>
                </a:cubicBezTo>
                <a:cubicBezTo>
                  <a:pt x="28" y="40"/>
                  <a:pt x="28" y="40"/>
                  <a:pt x="27" y="40"/>
                </a:cubicBezTo>
                <a:cubicBezTo>
                  <a:pt x="27" y="41"/>
                  <a:pt x="26" y="41"/>
                  <a:pt x="26" y="41"/>
                </a:cubicBezTo>
                <a:cubicBezTo>
                  <a:pt x="27" y="42"/>
                  <a:pt x="28" y="42"/>
                  <a:pt x="29" y="41"/>
                </a:cubicBezTo>
                <a:cubicBezTo>
                  <a:pt x="29" y="42"/>
                  <a:pt x="30" y="42"/>
                  <a:pt x="31" y="43"/>
                </a:cubicBezTo>
                <a:cubicBezTo>
                  <a:pt x="31" y="43"/>
                  <a:pt x="31" y="41"/>
                  <a:pt x="31" y="40"/>
                </a:cubicBezTo>
                <a:cubicBezTo>
                  <a:pt x="32" y="40"/>
                  <a:pt x="32" y="39"/>
                  <a:pt x="32" y="38"/>
                </a:cubicBezTo>
                <a:cubicBezTo>
                  <a:pt x="32" y="38"/>
                  <a:pt x="31" y="39"/>
                  <a:pt x="31" y="39"/>
                </a:cubicBezTo>
                <a:cubicBezTo>
                  <a:pt x="30" y="39"/>
                  <a:pt x="30" y="39"/>
                  <a:pt x="30" y="38"/>
                </a:cubicBezTo>
                <a:cubicBezTo>
                  <a:pt x="29" y="37"/>
                  <a:pt x="29" y="37"/>
                  <a:pt x="29" y="37"/>
                </a:cubicBezTo>
                <a:cubicBezTo>
                  <a:pt x="28" y="37"/>
                  <a:pt x="28" y="36"/>
                  <a:pt x="28" y="36"/>
                </a:cubicBezTo>
                <a:cubicBezTo>
                  <a:pt x="29" y="35"/>
                  <a:pt x="30" y="36"/>
                  <a:pt x="31" y="37"/>
                </a:cubicBezTo>
                <a:cubicBezTo>
                  <a:pt x="31" y="38"/>
                  <a:pt x="32" y="38"/>
                  <a:pt x="32" y="37"/>
                </a:cubicBezTo>
                <a:cubicBezTo>
                  <a:pt x="33" y="37"/>
                  <a:pt x="32" y="36"/>
                  <a:pt x="32" y="36"/>
                </a:cubicBezTo>
                <a:cubicBezTo>
                  <a:pt x="31" y="36"/>
                  <a:pt x="31" y="36"/>
                  <a:pt x="31" y="36"/>
                </a:cubicBezTo>
                <a:cubicBezTo>
                  <a:pt x="30" y="35"/>
                  <a:pt x="29" y="35"/>
                  <a:pt x="28" y="35"/>
                </a:cubicBezTo>
                <a:cubicBezTo>
                  <a:pt x="28" y="35"/>
                  <a:pt x="28" y="35"/>
                  <a:pt x="28" y="35"/>
                </a:cubicBezTo>
                <a:cubicBezTo>
                  <a:pt x="28" y="34"/>
                  <a:pt x="28" y="33"/>
                  <a:pt x="29" y="33"/>
                </a:cubicBezTo>
                <a:cubicBezTo>
                  <a:pt x="31" y="33"/>
                  <a:pt x="32" y="34"/>
                  <a:pt x="34" y="34"/>
                </a:cubicBezTo>
                <a:cubicBezTo>
                  <a:pt x="35" y="35"/>
                  <a:pt x="36" y="36"/>
                  <a:pt x="35" y="36"/>
                </a:cubicBezTo>
                <a:cubicBezTo>
                  <a:pt x="35" y="37"/>
                  <a:pt x="35" y="38"/>
                  <a:pt x="35" y="39"/>
                </a:cubicBezTo>
                <a:cubicBezTo>
                  <a:pt x="34" y="39"/>
                  <a:pt x="35" y="40"/>
                  <a:pt x="36" y="40"/>
                </a:cubicBezTo>
                <a:cubicBezTo>
                  <a:pt x="37" y="40"/>
                  <a:pt x="37" y="39"/>
                  <a:pt x="36" y="37"/>
                </a:cubicBezTo>
                <a:cubicBezTo>
                  <a:pt x="36" y="36"/>
                  <a:pt x="37" y="36"/>
                  <a:pt x="37" y="37"/>
                </a:cubicBezTo>
                <a:cubicBezTo>
                  <a:pt x="37" y="37"/>
                  <a:pt x="38" y="38"/>
                  <a:pt x="38" y="38"/>
                </a:cubicBezTo>
                <a:cubicBezTo>
                  <a:pt x="39" y="38"/>
                  <a:pt x="39" y="39"/>
                  <a:pt x="38" y="40"/>
                </a:cubicBezTo>
                <a:cubicBezTo>
                  <a:pt x="39" y="40"/>
                  <a:pt x="40" y="40"/>
                  <a:pt x="40" y="39"/>
                </a:cubicBezTo>
                <a:cubicBezTo>
                  <a:pt x="40" y="39"/>
                  <a:pt x="43" y="40"/>
                  <a:pt x="43" y="40"/>
                </a:cubicBezTo>
                <a:cubicBezTo>
                  <a:pt x="42" y="39"/>
                  <a:pt x="42" y="38"/>
                  <a:pt x="41" y="37"/>
                </a:cubicBezTo>
                <a:cubicBezTo>
                  <a:pt x="42" y="37"/>
                  <a:pt x="42" y="36"/>
                  <a:pt x="41" y="35"/>
                </a:cubicBezTo>
                <a:cubicBezTo>
                  <a:pt x="41" y="36"/>
                  <a:pt x="40" y="36"/>
                  <a:pt x="40" y="36"/>
                </a:cubicBezTo>
                <a:cubicBezTo>
                  <a:pt x="39" y="36"/>
                  <a:pt x="39" y="35"/>
                  <a:pt x="38" y="36"/>
                </a:cubicBezTo>
                <a:cubicBezTo>
                  <a:pt x="37" y="35"/>
                  <a:pt x="37" y="35"/>
                  <a:pt x="38" y="35"/>
                </a:cubicBezTo>
                <a:cubicBezTo>
                  <a:pt x="40" y="35"/>
                  <a:pt x="41" y="34"/>
                  <a:pt x="41" y="33"/>
                </a:cubicBezTo>
                <a:cubicBezTo>
                  <a:pt x="41" y="32"/>
                  <a:pt x="39" y="32"/>
                  <a:pt x="39" y="32"/>
                </a:cubicBezTo>
                <a:cubicBezTo>
                  <a:pt x="39" y="33"/>
                  <a:pt x="38" y="34"/>
                  <a:pt x="37" y="34"/>
                </a:cubicBezTo>
                <a:cubicBezTo>
                  <a:pt x="36" y="34"/>
                  <a:pt x="36" y="34"/>
                  <a:pt x="35" y="33"/>
                </a:cubicBezTo>
                <a:cubicBezTo>
                  <a:pt x="33" y="32"/>
                  <a:pt x="32" y="31"/>
                  <a:pt x="32" y="29"/>
                </a:cubicBezTo>
                <a:cubicBezTo>
                  <a:pt x="32" y="28"/>
                  <a:pt x="32" y="28"/>
                  <a:pt x="33" y="27"/>
                </a:cubicBezTo>
                <a:cubicBezTo>
                  <a:pt x="33" y="27"/>
                  <a:pt x="33" y="27"/>
                  <a:pt x="33" y="28"/>
                </a:cubicBezTo>
                <a:cubicBezTo>
                  <a:pt x="33" y="29"/>
                  <a:pt x="34" y="30"/>
                  <a:pt x="35" y="30"/>
                </a:cubicBezTo>
                <a:cubicBezTo>
                  <a:pt x="35" y="30"/>
                  <a:pt x="36" y="30"/>
                  <a:pt x="35" y="31"/>
                </a:cubicBezTo>
                <a:cubicBezTo>
                  <a:pt x="36" y="31"/>
                  <a:pt x="36" y="31"/>
                  <a:pt x="37" y="31"/>
                </a:cubicBezTo>
                <a:cubicBezTo>
                  <a:pt x="37" y="30"/>
                  <a:pt x="37" y="30"/>
                  <a:pt x="36" y="29"/>
                </a:cubicBezTo>
                <a:cubicBezTo>
                  <a:pt x="34" y="29"/>
                  <a:pt x="34" y="28"/>
                  <a:pt x="34" y="27"/>
                </a:cubicBezTo>
                <a:cubicBezTo>
                  <a:pt x="34" y="27"/>
                  <a:pt x="35" y="27"/>
                  <a:pt x="35" y="27"/>
                </a:cubicBezTo>
                <a:cubicBezTo>
                  <a:pt x="35" y="28"/>
                  <a:pt x="36" y="28"/>
                  <a:pt x="37" y="28"/>
                </a:cubicBezTo>
                <a:cubicBezTo>
                  <a:pt x="37" y="28"/>
                  <a:pt x="38" y="28"/>
                  <a:pt x="38" y="29"/>
                </a:cubicBezTo>
                <a:cubicBezTo>
                  <a:pt x="38" y="29"/>
                  <a:pt x="38" y="30"/>
                  <a:pt x="37" y="30"/>
                </a:cubicBezTo>
                <a:cubicBezTo>
                  <a:pt x="39" y="30"/>
                  <a:pt x="39" y="29"/>
                  <a:pt x="39" y="28"/>
                </a:cubicBezTo>
                <a:cubicBezTo>
                  <a:pt x="40" y="28"/>
                  <a:pt x="41" y="28"/>
                  <a:pt x="42" y="27"/>
                </a:cubicBezTo>
                <a:cubicBezTo>
                  <a:pt x="41" y="27"/>
                  <a:pt x="40" y="26"/>
                  <a:pt x="39" y="26"/>
                </a:cubicBezTo>
                <a:cubicBezTo>
                  <a:pt x="40" y="25"/>
                  <a:pt x="39" y="24"/>
                  <a:pt x="38" y="23"/>
                </a:cubicBezTo>
                <a:cubicBezTo>
                  <a:pt x="38" y="24"/>
                  <a:pt x="38" y="24"/>
                  <a:pt x="38" y="25"/>
                </a:cubicBezTo>
                <a:cubicBezTo>
                  <a:pt x="38" y="25"/>
                  <a:pt x="37" y="26"/>
                  <a:pt x="37" y="25"/>
                </a:cubicBezTo>
                <a:cubicBezTo>
                  <a:pt x="36" y="25"/>
                  <a:pt x="35" y="25"/>
                  <a:pt x="35" y="26"/>
                </a:cubicBezTo>
                <a:cubicBezTo>
                  <a:pt x="35" y="26"/>
                  <a:pt x="34" y="26"/>
                  <a:pt x="34" y="26"/>
                </a:cubicBezTo>
                <a:cubicBezTo>
                  <a:pt x="34" y="24"/>
                  <a:pt x="35" y="24"/>
                  <a:pt x="37" y="24"/>
                </a:cubicBezTo>
                <a:cubicBezTo>
                  <a:pt x="37" y="24"/>
                  <a:pt x="38" y="23"/>
                  <a:pt x="37" y="23"/>
                </a:cubicBezTo>
                <a:cubicBezTo>
                  <a:pt x="37" y="22"/>
                  <a:pt x="36" y="22"/>
                  <a:pt x="36" y="23"/>
                </a:cubicBezTo>
                <a:cubicBezTo>
                  <a:pt x="36" y="23"/>
                  <a:pt x="36" y="23"/>
                  <a:pt x="35" y="23"/>
                </a:cubicBezTo>
                <a:cubicBezTo>
                  <a:pt x="34" y="23"/>
                  <a:pt x="34" y="24"/>
                  <a:pt x="33" y="25"/>
                </a:cubicBezTo>
                <a:cubicBezTo>
                  <a:pt x="33" y="25"/>
                  <a:pt x="33" y="26"/>
                  <a:pt x="33" y="25"/>
                </a:cubicBezTo>
                <a:cubicBezTo>
                  <a:pt x="32" y="25"/>
                  <a:pt x="32" y="24"/>
                  <a:pt x="32" y="24"/>
                </a:cubicBezTo>
                <a:cubicBezTo>
                  <a:pt x="33" y="22"/>
                  <a:pt x="34" y="21"/>
                  <a:pt x="36" y="20"/>
                </a:cubicBezTo>
                <a:cubicBezTo>
                  <a:pt x="37" y="19"/>
                  <a:pt x="38" y="19"/>
                  <a:pt x="38" y="20"/>
                </a:cubicBezTo>
                <a:cubicBezTo>
                  <a:pt x="39" y="20"/>
                  <a:pt x="40" y="21"/>
                  <a:pt x="40" y="22"/>
                </a:cubicBezTo>
                <a:cubicBezTo>
                  <a:pt x="40" y="22"/>
                  <a:pt x="41" y="22"/>
                  <a:pt x="42" y="21"/>
                </a:cubicBezTo>
                <a:cubicBezTo>
                  <a:pt x="42" y="20"/>
                  <a:pt x="41" y="19"/>
                  <a:pt x="39" y="19"/>
                </a:cubicBezTo>
                <a:cubicBezTo>
                  <a:pt x="38" y="19"/>
                  <a:pt x="38" y="18"/>
                  <a:pt x="40" y="18"/>
                </a:cubicBezTo>
                <a:cubicBezTo>
                  <a:pt x="40" y="19"/>
                  <a:pt x="40" y="18"/>
                  <a:pt x="41" y="18"/>
                </a:cubicBezTo>
                <a:cubicBezTo>
                  <a:pt x="42" y="18"/>
                  <a:pt x="42" y="18"/>
                  <a:pt x="43" y="19"/>
                </a:cubicBezTo>
                <a:cubicBezTo>
                  <a:pt x="43" y="18"/>
                  <a:pt x="44" y="18"/>
                  <a:pt x="43" y="17"/>
                </a:cubicBezTo>
                <a:cubicBezTo>
                  <a:pt x="44" y="16"/>
                  <a:pt x="44" y="16"/>
                  <a:pt x="45" y="15"/>
                </a:cubicBezTo>
                <a:cubicBezTo>
                  <a:pt x="45" y="15"/>
                  <a:pt x="42" y="15"/>
                  <a:pt x="42" y="15"/>
                </a:cubicBezTo>
                <a:cubicBezTo>
                  <a:pt x="42" y="14"/>
                  <a:pt x="41" y="14"/>
                  <a:pt x="40" y="14"/>
                </a:cubicBezTo>
                <a:cubicBezTo>
                  <a:pt x="41" y="15"/>
                  <a:pt x="41" y="16"/>
                  <a:pt x="40" y="16"/>
                </a:cubicBezTo>
                <a:cubicBezTo>
                  <a:pt x="39" y="16"/>
                  <a:pt x="39" y="17"/>
                  <a:pt x="39" y="17"/>
                </a:cubicBezTo>
                <a:cubicBezTo>
                  <a:pt x="38" y="18"/>
                  <a:pt x="37" y="18"/>
                  <a:pt x="38" y="16"/>
                </a:cubicBezTo>
                <a:cubicBezTo>
                  <a:pt x="39" y="15"/>
                  <a:pt x="39" y="14"/>
                  <a:pt x="38" y="13"/>
                </a:cubicBezTo>
                <a:cubicBezTo>
                  <a:pt x="37" y="13"/>
                  <a:pt x="36" y="14"/>
                  <a:pt x="37" y="15"/>
                </a:cubicBezTo>
                <a:cubicBezTo>
                  <a:pt x="37" y="15"/>
                  <a:pt x="37" y="16"/>
                  <a:pt x="37" y="17"/>
                </a:cubicBezTo>
                <a:cubicBezTo>
                  <a:pt x="37" y="18"/>
                  <a:pt x="36" y="18"/>
                  <a:pt x="35" y="19"/>
                </a:cubicBezTo>
                <a:cubicBezTo>
                  <a:pt x="33" y="19"/>
                  <a:pt x="32" y="20"/>
                  <a:pt x="30" y="19"/>
                </a:cubicBezTo>
                <a:cubicBezTo>
                  <a:pt x="29" y="19"/>
                  <a:pt x="29" y="18"/>
                  <a:pt x="29" y="17"/>
                </a:cubicBezTo>
                <a:cubicBezTo>
                  <a:pt x="29" y="17"/>
                  <a:pt x="29" y="17"/>
                  <a:pt x="30" y="17"/>
                </a:cubicBezTo>
                <a:cubicBezTo>
                  <a:pt x="31" y="18"/>
                  <a:pt x="32" y="17"/>
                  <a:pt x="32" y="17"/>
                </a:cubicBezTo>
                <a:cubicBezTo>
                  <a:pt x="33" y="16"/>
                  <a:pt x="33" y="16"/>
                  <a:pt x="33" y="17"/>
                </a:cubicBezTo>
                <a:cubicBezTo>
                  <a:pt x="34" y="17"/>
                  <a:pt x="34" y="16"/>
                  <a:pt x="34" y="16"/>
                </a:cubicBezTo>
                <a:cubicBezTo>
                  <a:pt x="34" y="15"/>
                  <a:pt x="33" y="15"/>
                  <a:pt x="33" y="16"/>
                </a:cubicBezTo>
                <a:cubicBezTo>
                  <a:pt x="32" y="17"/>
                  <a:pt x="31" y="17"/>
                  <a:pt x="30" y="16"/>
                </a:cubicBezTo>
                <a:cubicBezTo>
                  <a:pt x="30" y="16"/>
                  <a:pt x="30" y="16"/>
                  <a:pt x="30" y="15"/>
                </a:cubicBezTo>
                <a:cubicBezTo>
                  <a:pt x="31" y="15"/>
                  <a:pt x="31" y="15"/>
                  <a:pt x="32" y="14"/>
                </a:cubicBezTo>
                <a:cubicBezTo>
                  <a:pt x="32" y="14"/>
                  <a:pt x="33" y="14"/>
                  <a:pt x="33" y="14"/>
                </a:cubicBezTo>
                <a:cubicBezTo>
                  <a:pt x="34" y="14"/>
                  <a:pt x="34" y="15"/>
                  <a:pt x="34" y="15"/>
                </a:cubicBezTo>
                <a:cubicBezTo>
                  <a:pt x="35" y="14"/>
                  <a:pt x="34" y="13"/>
                  <a:pt x="33" y="12"/>
                </a:cubicBezTo>
                <a:cubicBezTo>
                  <a:pt x="33" y="11"/>
                  <a:pt x="33" y="11"/>
                  <a:pt x="34" y="10"/>
                </a:cubicBezTo>
                <a:cubicBezTo>
                  <a:pt x="33" y="10"/>
                  <a:pt x="32" y="11"/>
                  <a:pt x="31" y="11"/>
                </a:cubicBezTo>
                <a:cubicBezTo>
                  <a:pt x="30" y="10"/>
                  <a:pt x="29" y="10"/>
                  <a:pt x="28" y="11"/>
                </a:cubicBezTo>
                <a:cubicBezTo>
                  <a:pt x="29" y="11"/>
                  <a:pt x="29" y="11"/>
                  <a:pt x="30" y="12"/>
                </a:cubicBezTo>
                <a:cubicBezTo>
                  <a:pt x="30" y="12"/>
                  <a:pt x="30" y="13"/>
                  <a:pt x="30" y="13"/>
                </a:cubicBezTo>
                <a:cubicBezTo>
                  <a:pt x="29" y="14"/>
                  <a:pt x="29" y="14"/>
                  <a:pt x="29" y="15"/>
                </a:cubicBezTo>
                <a:cubicBezTo>
                  <a:pt x="29" y="15"/>
                  <a:pt x="29" y="15"/>
                  <a:pt x="29" y="16"/>
                </a:cubicBezTo>
                <a:cubicBezTo>
                  <a:pt x="28" y="15"/>
                  <a:pt x="28" y="14"/>
                  <a:pt x="28" y="12"/>
                </a:cubicBezTo>
                <a:cubicBezTo>
                  <a:pt x="29" y="12"/>
                  <a:pt x="28" y="11"/>
                  <a:pt x="28" y="11"/>
                </a:cubicBezTo>
                <a:cubicBezTo>
                  <a:pt x="27" y="11"/>
                  <a:pt x="27" y="12"/>
                  <a:pt x="27" y="12"/>
                </a:cubicBezTo>
                <a:cubicBezTo>
                  <a:pt x="28" y="13"/>
                  <a:pt x="28" y="13"/>
                  <a:pt x="27" y="13"/>
                </a:cubicBezTo>
                <a:cubicBezTo>
                  <a:pt x="27" y="14"/>
                  <a:pt x="27" y="15"/>
                  <a:pt x="28" y="16"/>
                </a:cubicBezTo>
                <a:cubicBezTo>
                  <a:pt x="28" y="16"/>
                  <a:pt x="28" y="16"/>
                  <a:pt x="28" y="17"/>
                </a:cubicBezTo>
                <a:cubicBezTo>
                  <a:pt x="27" y="17"/>
                  <a:pt x="26" y="17"/>
                  <a:pt x="26" y="16"/>
                </a:cubicBezTo>
                <a:cubicBezTo>
                  <a:pt x="25" y="15"/>
                  <a:pt x="25" y="13"/>
                  <a:pt x="25" y="11"/>
                </a:cubicBezTo>
                <a:cubicBezTo>
                  <a:pt x="25" y="10"/>
                  <a:pt x="25" y="9"/>
                  <a:pt x="26" y="9"/>
                </a:cubicBezTo>
                <a:cubicBezTo>
                  <a:pt x="26" y="8"/>
                  <a:pt x="27" y="8"/>
                  <a:pt x="28" y="8"/>
                </a:cubicBezTo>
                <a:cubicBezTo>
                  <a:pt x="29" y="9"/>
                  <a:pt x="29" y="7"/>
                  <a:pt x="29" y="7"/>
                </a:cubicBezTo>
                <a:cubicBezTo>
                  <a:pt x="28" y="6"/>
                  <a:pt x="27" y="6"/>
                  <a:pt x="26" y="8"/>
                </a:cubicBezTo>
                <a:cubicBezTo>
                  <a:pt x="25" y="9"/>
                  <a:pt x="24" y="8"/>
                  <a:pt x="25" y="7"/>
                </a:cubicBezTo>
                <a:cubicBezTo>
                  <a:pt x="25" y="7"/>
                  <a:pt x="26" y="6"/>
                  <a:pt x="26" y="6"/>
                </a:cubicBezTo>
                <a:cubicBezTo>
                  <a:pt x="26" y="5"/>
                  <a:pt x="26" y="5"/>
                  <a:pt x="27" y="5"/>
                </a:cubicBezTo>
                <a:cubicBezTo>
                  <a:pt x="27" y="4"/>
                  <a:pt x="26" y="3"/>
                  <a:pt x="26" y="4"/>
                </a:cubicBezTo>
                <a:cubicBezTo>
                  <a:pt x="25" y="3"/>
                  <a:pt x="25" y="1"/>
                  <a:pt x="25" y="0"/>
                </a:cubicBezTo>
                <a:cubicBezTo>
                  <a:pt x="25" y="0"/>
                  <a:pt x="24" y="3"/>
                  <a:pt x="24" y="3"/>
                </a:cubicBezTo>
                <a:close/>
                <a:moveTo>
                  <a:pt x="40" y="27"/>
                </a:moveTo>
                <a:cubicBezTo>
                  <a:pt x="40" y="27"/>
                  <a:pt x="39" y="27"/>
                  <a:pt x="39" y="28"/>
                </a:cubicBezTo>
                <a:cubicBezTo>
                  <a:pt x="39" y="28"/>
                  <a:pt x="39" y="29"/>
                  <a:pt x="38" y="29"/>
                </a:cubicBezTo>
                <a:cubicBezTo>
                  <a:pt x="38" y="28"/>
                  <a:pt x="38" y="28"/>
                  <a:pt x="37" y="27"/>
                </a:cubicBezTo>
                <a:cubicBezTo>
                  <a:pt x="37" y="27"/>
                  <a:pt x="36" y="27"/>
                  <a:pt x="36" y="27"/>
                </a:cubicBezTo>
                <a:cubicBezTo>
                  <a:pt x="35" y="27"/>
                  <a:pt x="33" y="27"/>
                  <a:pt x="31" y="27"/>
                </a:cubicBezTo>
                <a:cubicBezTo>
                  <a:pt x="30" y="27"/>
                  <a:pt x="29" y="27"/>
                  <a:pt x="28" y="28"/>
                </a:cubicBezTo>
                <a:cubicBezTo>
                  <a:pt x="28" y="27"/>
                  <a:pt x="27" y="27"/>
                  <a:pt x="26" y="26"/>
                </a:cubicBezTo>
                <a:cubicBezTo>
                  <a:pt x="26" y="26"/>
                  <a:pt x="25" y="26"/>
                  <a:pt x="24" y="26"/>
                </a:cubicBezTo>
                <a:cubicBezTo>
                  <a:pt x="24" y="26"/>
                  <a:pt x="24" y="26"/>
                  <a:pt x="24" y="26"/>
                </a:cubicBezTo>
                <a:cubicBezTo>
                  <a:pt x="25" y="27"/>
                  <a:pt x="25" y="27"/>
                  <a:pt x="25" y="27"/>
                </a:cubicBezTo>
                <a:cubicBezTo>
                  <a:pt x="24" y="27"/>
                  <a:pt x="24" y="27"/>
                  <a:pt x="24" y="27"/>
                </a:cubicBezTo>
                <a:cubicBezTo>
                  <a:pt x="24" y="27"/>
                  <a:pt x="24" y="27"/>
                  <a:pt x="24" y="27"/>
                </a:cubicBezTo>
                <a:cubicBezTo>
                  <a:pt x="24" y="28"/>
                  <a:pt x="24" y="28"/>
                  <a:pt x="25" y="29"/>
                </a:cubicBezTo>
                <a:cubicBezTo>
                  <a:pt x="25" y="30"/>
                  <a:pt x="26" y="30"/>
                  <a:pt x="27" y="30"/>
                </a:cubicBezTo>
                <a:cubicBezTo>
                  <a:pt x="26" y="31"/>
                  <a:pt x="26" y="33"/>
                  <a:pt x="27" y="34"/>
                </a:cubicBezTo>
                <a:cubicBezTo>
                  <a:pt x="27" y="35"/>
                  <a:pt x="28" y="36"/>
                  <a:pt x="29" y="38"/>
                </a:cubicBezTo>
                <a:cubicBezTo>
                  <a:pt x="29" y="38"/>
                  <a:pt x="29" y="38"/>
                  <a:pt x="29" y="39"/>
                </a:cubicBezTo>
                <a:cubicBezTo>
                  <a:pt x="30" y="39"/>
                  <a:pt x="30" y="40"/>
                  <a:pt x="31" y="39"/>
                </a:cubicBezTo>
                <a:cubicBezTo>
                  <a:pt x="31" y="40"/>
                  <a:pt x="31" y="40"/>
                  <a:pt x="30" y="40"/>
                </a:cubicBezTo>
                <a:cubicBezTo>
                  <a:pt x="30" y="41"/>
                  <a:pt x="30" y="41"/>
                  <a:pt x="30" y="41"/>
                </a:cubicBezTo>
                <a:cubicBezTo>
                  <a:pt x="30" y="41"/>
                  <a:pt x="30" y="41"/>
                  <a:pt x="30" y="41"/>
                </a:cubicBezTo>
                <a:cubicBezTo>
                  <a:pt x="30" y="41"/>
                  <a:pt x="29" y="41"/>
                  <a:pt x="29" y="41"/>
                </a:cubicBezTo>
                <a:cubicBezTo>
                  <a:pt x="28" y="41"/>
                  <a:pt x="28" y="41"/>
                  <a:pt x="28" y="41"/>
                </a:cubicBezTo>
                <a:cubicBezTo>
                  <a:pt x="28" y="40"/>
                  <a:pt x="29" y="40"/>
                  <a:pt x="28" y="39"/>
                </a:cubicBezTo>
                <a:cubicBezTo>
                  <a:pt x="28" y="39"/>
                  <a:pt x="28" y="38"/>
                  <a:pt x="28" y="38"/>
                </a:cubicBezTo>
                <a:cubicBezTo>
                  <a:pt x="27" y="37"/>
                  <a:pt x="27" y="35"/>
                  <a:pt x="26" y="34"/>
                </a:cubicBezTo>
                <a:cubicBezTo>
                  <a:pt x="26" y="33"/>
                  <a:pt x="24" y="32"/>
                  <a:pt x="23" y="32"/>
                </a:cubicBezTo>
                <a:cubicBezTo>
                  <a:pt x="24" y="31"/>
                  <a:pt x="24" y="30"/>
                  <a:pt x="24" y="29"/>
                </a:cubicBezTo>
                <a:cubicBezTo>
                  <a:pt x="24" y="29"/>
                  <a:pt x="23" y="28"/>
                  <a:pt x="23" y="27"/>
                </a:cubicBezTo>
                <a:cubicBezTo>
                  <a:pt x="23" y="28"/>
                  <a:pt x="23" y="28"/>
                  <a:pt x="23" y="28"/>
                </a:cubicBezTo>
                <a:cubicBezTo>
                  <a:pt x="22" y="28"/>
                  <a:pt x="22" y="28"/>
                  <a:pt x="22" y="28"/>
                </a:cubicBezTo>
                <a:cubicBezTo>
                  <a:pt x="22" y="28"/>
                  <a:pt x="22" y="28"/>
                  <a:pt x="22" y="28"/>
                </a:cubicBezTo>
                <a:cubicBezTo>
                  <a:pt x="22" y="27"/>
                  <a:pt x="22" y="27"/>
                  <a:pt x="22" y="27"/>
                </a:cubicBezTo>
                <a:cubicBezTo>
                  <a:pt x="22" y="28"/>
                  <a:pt x="21" y="28"/>
                  <a:pt x="21" y="29"/>
                </a:cubicBezTo>
                <a:cubicBezTo>
                  <a:pt x="20" y="30"/>
                  <a:pt x="21" y="31"/>
                  <a:pt x="21" y="31"/>
                </a:cubicBezTo>
                <a:cubicBezTo>
                  <a:pt x="20" y="32"/>
                  <a:pt x="19" y="32"/>
                  <a:pt x="18" y="33"/>
                </a:cubicBezTo>
                <a:cubicBezTo>
                  <a:pt x="17" y="34"/>
                  <a:pt x="16" y="35"/>
                  <a:pt x="15" y="37"/>
                </a:cubicBezTo>
                <a:cubicBezTo>
                  <a:pt x="15" y="37"/>
                  <a:pt x="15" y="37"/>
                  <a:pt x="15" y="38"/>
                </a:cubicBezTo>
                <a:cubicBezTo>
                  <a:pt x="14" y="39"/>
                  <a:pt x="14" y="39"/>
                  <a:pt x="15" y="40"/>
                </a:cubicBezTo>
                <a:cubicBezTo>
                  <a:pt x="15" y="40"/>
                  <a:pt x="14" y="40"/>
                  <a:pt x="14" y="39"/>
                </a:cubicBezTo>
                <a:cubicBezTo>
                  <a:pt x="13" y="39"/>
                  <a:pt x="13" y="40"/>
                  <a:pt x="13" y="40"/>
                </a:cubicBezTo>
                <a:cubicBezTo>
                  <a:pt x="13" y="39"/>
                  <a:pt x="13" y="39"/>
                  <a:pt x="13" y="38"/>
                </a:cubicBezTo>
                <a:cubicBezTo>
                  <a:pt x="12" y="38"/>
                  <a:pt x="12" y="38"/>
                  <a:pt x="12" y="37"/>
                </a:cubicBezTo>
                <a:cubicBezTo>
                  <a:pt x="13" y="38"/>
                  <a:pt x="13" y="38"/>
                  <a:pt x="14" y="37"/>
                </a:cubicBezTo>
                <a:cubicBezTo>
                  <a:pt x="14" y="37"/>
                  <a:pt x="14" y="37"/>
                  <a:pt x="15" y="37"/>
                </a:cubicBezTo>
                <a:cubicBezTo>
                  <a:pt x="16" y="35"/>
                  <a:pt x="17" y="34"/>
                  <a:pt x="17" y="33"/>
                </a:cubicBezTo>
                <a:cubicBezTo>
                  <a:pt x="18" y="32"/>
                  <a:pt x="18" y="30"/>
                  <a:pt x="18" y="29"/>
                </a:cubicBezTo>
                <a:cubicBezTo>
                  <a:pt x="19" y="29"/>
                  <a:pt x="20" y="29"/>
                  <a:pt x="20" y="29"/>
                </a:cubicBezTo>
                <a:cubicBezTo>
                  <a:pt x="21" y="28"/>
                  <a:pt x="21" y="27"/>
                  <a:pt x="21" y="27"/>
                </a:cubicBezTo>
                <a:cubicBezTo>
                  <a:pt x="21" y="27"/>
                  <a:pt x="21" y="27"/>
                  <a:pt x="21" y="27"/>
                </a:cubicBezTo>
                <a:cubicBezTo>
                  <a:pt x="20" y="27"/>
                  <a:pt x="20" y="27"/>
                  <a:pt x="20" y="27"/>
                </a:cubicBezTo>
                <a:cubicBezTo>
                  <a:pt x="21" y="26"/>
                  <a:pt x="21" y="26"/>
                  <a:pt x="21" y="26"/>
                </a:cubicBezTo>
                <a:cubicBezTo>
                  <a:pt x="21" y="26"/>
                  <a:pt x="21" y="26"/>
                  <a:pt x="21" y="26"/>
                </a:cubicBezTo>
                <a:cubicBezTo>
                  <a:pt x="20" y="26"/>
                  <a:pt x="20" y="26"/>
                  <a:pt x="19" y="26"/>
                </a:cubicBezTo>
                <a:cubicBezTo>
                  <a:pt x="18" y="26"/>
                  <a:pt x="17" y="26"/>
                  <a:pt x="17" y="27"/>
                </a:cubicBezTo>
                <a:cubicBezTo>
                  <a:pt x="16" y="26"/>
                  <a:pt x="15" y="25"/>
                  <a:pt x="14" y="25"/>
                </a:cubicBezTo>
                <a:cubicBezTo>
                  <a:pt x="12" y="25"/>
                  <a:pt x="11" y="25"/>
                  <a:pt x="9" y="24"/>
                </a:cubicBezTo>
                <a:cubicBezTo>
                  <a:pt x="9" y="25"/>
                  <a:pt x="9" y="25"/>
                  <a:pt x="8" y="25"/>
                </a:cubicBezTo>
                <a:cubicBezTo>
                  <a:pt x="7" y="25"/>
                  <a:pt x="7" y="25"/>
                  <a:pt x="7" y="26"/>
                </a:cubicBezTo>
                <a:cubicBezTo>
                  <a:pt x="7" y="26"/>
                  <a:pt x="6" y="25"/>
                  <a:pt x="7" y="25"/>
                </a:cubicBezTo>
                <a:cubicBezTo>
                  <a:pt x="6" y="24"/>
                  <a:pt x="6" y="24"/>
                  <a:pt x="5" y="24"/>
                </a:cubicBezTo>
                <a:cubicBezTo>
                  <a:pt x="6" y="24"/>
                  <a:pt x="6" y="24"/>
                  <a:pt x="7" y="23"/>
                </a:cubicBezTo>
                <a:cubicBezTo>
                  <a:pt x="7" y="23"/>
                  <a:pt x="7" y="22"/>
                  <a:pt x="7" y="22"/>
                </a:cubicBezTo>
                <a:cubicBezTo>
                  <a:pt x="7" y="23"/>
                  <a:pt x="7" y="23"/>
                  <a:pt x="8" y="23"/>
                </a:cubicBezTo>
                <a:cubicBezTo>
                  <a:pt x="9" y="24"/>
                  <a:pt x="9" y="24"/>
                  <a:pt x="9" y="24"/>
                </a:cubicBezTo>
                <a:cubicBezTo>
                  <a:pt x="11" y="24"/>
                  <a:pt x="12" y="24"/>
                  <a:pt x="14" y="24"/>
                </a:cubicBezTo>
                <a:cubicBezTo>
                  <a:pt x="15" y="24"/>
                  <a:pt x="16" y="24"/>
                  <a:pt x="17" y="23"/>
                </a:cubicBezTo>
                <a:cubicBezTo>
                  <a:pt x="18" y="24"/>
                  <a:pt x="18" y="24"/>
                  <a:pt x="19" y="25"/>
                </a:cubicBezTo>
                <a:cubicBezTo>
                  <a:pt x="20" y="25"/>
                  <a:pt x="20" y="25"/>
                  <a:pt x="21" y="25"/>
                </a:cubicBezTo>
                <a:cubicBezTo>
                  <a:pt x="21" y="25"/>
                  <a:pt x="21" y="25"/>
                  <a:pt x="21" y="25"/>
                </a:cubicBezTo>
                <a:cubicBezTo>
                  <a:pt x="21" y="24"/>
                  <a:pt x="21" y="24"/>
                  <a:pt x="21" y="24"/>
                </a:cubicBezTo>
                <a:cubicBezTo>
                  <a:pt x="21" y="24"/>
                  <a:pt x="21" y="24"/>
                  <a:pt x="21" y="24"/>
                </a:cubicBezTo>
                <a:cubicBezTo>
                  <a:pt x="22" y="24"/>
                  <a:pt x="22" y="24"/>
                  <a:pt x="22" y="24"/>
                </a:cubicBezTo>
                <a:cubicBezTo>
                  <a:pt x="21" y="23"/>
                  <a:pt x="21" y="23"/>
                  <a:pt x="21" y="22"/>
                </a:cubicBezTo>
                <a:cubicBezTo>
                  <a:pt x="20" y="21"/>
                  <a:pt x="19" y="21"/>
                  <a:pt x="18" y="21"/>
                </a:cubicBezTo>
                <a:cubicBezTo>
                  <a:pt x="19" y="20"/>
                  <a:pt x="19" y="19"/>
                  <a:pt x="19" y="17"/>
                </a:cubicBezTo>
                <a:cubicBezTo>
                  <a:pt x="18" y="16"/>
                  <a:pt x="17" y="14"/>
                  <a:pt x="17" y="13"/>
                </a:cubicBezTo>
                <a:cubicBezTo>
                  <a:pt x="16" y="13"/>
                  <a:pt x="16" y="13"/>
                  <a:pt x="16" y="12"/>
                </a:cubicBezTo>
                <a:cubicBezTo>
                  <a:pt x="16" y="12"/>
                  <a:pt x="15" y="11"/>
                  <a:pt x="14" y="12"/>
                </a:cubicBezTo>
                <a:cubicBezTo>
                  <a:pt x="14" y="11"/>
                  <a:pt x="15" y="11"/>
                  <a:pt x="15" y="11"/>
                </a:cubicBezTo>
                <a:cubicBezTo>
                  <a:pt x="15" y="10"/>
                  <a:pt x="15" y="10"/>
                  <a:pt x="15" y="9"/>
                </a:cubicBezTo>
                <a:cubicBezTo>
                  <a:pt x="16" y="10"/>
                  <a:pt x="16" y="10"/>
                  <a:pt x="16" y="10"/>
                </a:cubicBezTo>
                <a:cubicBezTo>
                  <a:pt x="17" y="10"/>
                  <a:pt x="17" y="10"/>
                  <a:pt x="18" y="10"/>
                </a:cubicBezTo>
                <a:cubicBezTo>
                  <a:pt x="17" y="10"/>
                  <a:pt x="17" y="11"/>
                  <a:pt x="17" y="12"/>
                </a:cubicBezTo>
                <a:cubicBezTo>
                  <a:pt x="17" y="12"/>
                  <a:pt x="17" y="13"/>
                  <a:pt x="17" y="13"/>
                </a:cubicBezTo>
                <a:cubicBezTo>
                  <a:pt x="18" y="14"/>
                  <a:pt x="18" y="16"/>
                  <a:pt x="19" y="17"/>
                </a:cubicBezTo>
                <a:cubicBezTo>
                  <a:pt x="20" y="18"/>
                  <a:pt x="21" y="19"/>
                  <a:pt x="22" y="19"/>
                </a:cubicBezTo>
                <a:cubicBezTo>
                  <a:pt x="21" y="20"/>
                  <a:pt x="21" y="21"/>
                  <a:pt x="21" y="22"/>
                </a:cubicBezTo>
                <a:cubicBezTo>
                  <a:pt x="22" y="22"/>
                  <a:pt x="22" y="23"/>
                  <a:pt x="22" y="24"/>
                </a:cubicBezTo>
                <a:cubicBezTo>
                  <a:pt x="22" y="23"/>
                  <a:pt x="22" y="23"/>
                  <a:pt x="22" y="23"/>
                </a:cubicBezTo>
                <a:cubicBezTo>
                  <a:pt x="23" y="23"/>
                  <a:pt x="23" y="23"/>
                  <a:pt x="23" y="23"/>
                </a:cubicBezTo>
                <a:cubicBezTo>
                  <a:pt x="23" y="23"/>
                  <a:pt x="23" y="23"/>
                  <a:pt x="23" y="23"/>
                </a:cubicBezTo>
                <a:cubicBezTo>
                  <a:pt x="23" y="24"/>
                  <a:pt x="23" y="24"/>
                  <a:pt x="23" y="24"/>
                </a:cubicBezTo>
                <a:cubicBezTo>
                  <a:pt x="24" y="23"/>
                  <a:pt x="24" y="23"/>
                  <a:pt x="24" y="22"/>
                </a:cubicBezTo>
                <a:cubicBezTo>
                  <a:pt x="25" y="21"/>
                  <a:pt x="25" y="20"/>
                  <a:pt x="24" y="19"/>
                </a:cubicBezTo>
                <a:cubicBezTo>
                  <a:pt x="25" y="19"/>
                  <a:pt x="27" y="19"/>
                  <a:pt x="27" y="18"/>
                </a:cubicBezTo>
                <a:cubicBezTo>
                  <a:pt x="28" y="17"/>
                  <a:pt x="29" y="15"/>
                  <a:pt x="30" y="14"/>
                </a:cubicBezTo>
                <a:cubicBezTo>
                  <a:pt x="30" y="14"/>
                  <a:pt x="30" y="14"/>
                  <a:pt x="30" y="13"/>
                </a:cubicBezTo>
                <a:cubicBezTo>
                  <a:pt x="31" y="12"/>
                  <a:pt x="31" y="12"/>
                  <a:pt x="30" y="11"/>
                </a:cubicBezTo>
                <a:cubicBezTo>
                  <a:pt x="30" y="11"/>
                  <a:pt x="31" y="11"/>
                  <a:pt x="31" y="12"/>
                </a:cubicBezTo>
                <a:cubicBezTo>
                  <a:pt x="32" y="12"/>
                  <a:pt x="32" y="11"/>
                  <a:pt x="33" y="11"/>
                </a:cubicBezTo>
                <a:cubicBezTo>
                  <a:pt x="33" y="12"/>
                  <a:pt x="32" y="12"/>
                  <a:pt x="32" y="12"/>
                </a:cubicBezTo>
                <a:cubicBezTo>
                  <a:pt x="33" y="13"/>
                  <a:pt x="33" y="13"/>
                  <a:pt x="33" y="13"/>
                </a:cubicBezTo>
                <a:cubicBezTo>
                  <a:pt x="33" y="13"/>
                  <a:pt x="32" y="13"/>
                  <a:pt x="31" y="14"/>
                </a:cubicBezTo>
                <a:cubicBezTo>
                  <a:pt x="31" y="14"/>
                  <a:pt x="31" y="14"/>
                  <a:pt x="30" y="14"/>
                </a:cubicBezTo>
                <a:cubicBezTo>
                  <a:pt x="30" y="16"/>
                  <a:pt x="29" y="17"/>
                  <a:pt x="28" y="18"/>
                </a:cubicBezTo>
                <a:cubicBezTo>
                  <a:pt x="27" y="19"/>
                  <a:pt x="27" y="20"/>
                  <a:pt x="27" y="22"/>
                </a:cubicBezTo>
                <a:cubicBezTo>
                  <a:pt x="26" y="22"/>
                  <a:pt x="26" y="22"/>
                  <a:pt x="25" y="22"/>
                </a:cubicBezTo>
                <a:cubicBezTo>
                  <a:pt x="25" y="23"/>
                  <a:pt x="24" y="23"/>
                  <a:pt x="24" y="24"/>
                </a:cubicBezTo>
                <a:cubicBezTo>
                  <a:pt x="24" y="24"/>
                  <a:pt x="24" y="24"/>
                  <a:pt x="24" y="24"/>
                </a:cubicBezTo>
                <a:cubicBezTo>
                  <a:pt x="25" y="24"/>
                  <a:pt x="25" y="24"/>
                  <a:pt x="25" y="24"/>
                </a:cubicBezTo>
                <a:cubicBezTo>
                  <a:pt x="24" y="25"/>
                  <a:pt x="24" y="25"/>
                  <a:pt x="24" y="25"/>
                </a:cubicBezTo>
                <a:cubicBezTo>
                  <a:pt x="24" y="25"/>
                  <a:pt x="24" y="25"/>
                  <a:pt x="24" y="25"/>
                </a:cubicBezTo>
                <a:cubicBezTo>
                  <a:pt x="25" y="25"/>
                  <a:pt x="26" y="25"/>
                  <a:pt x="26" y="25"/>
                </a:cubicBezTo>
                <a:cubicBezTo>
                  <a:pt x="27" y="25"/>
                  <a:pt x="28" y="25"/>
                  <a:pt x="28" y="24"/>
                </a:cubicBezTo>
                <a:cubicBezTo>
                  <a:pt x="29" y="25"/>
                  <a:pt x="30" y="26"/>
                  <a:pt x="31" y="26"/>
                </a:cubicBezTo>
                <a:cubicBezTo>
                  <a:pt x="33" y="26"/>
                  <a:pt x="34" y="26"/>
                  <a:pt x="36" y="27"/>
                </a:cubicBezTo>
                <a:cubicBezTo>
                  <a:pt x="36" y="26"/>
                  <a:pt x="37" y="26"/>
                  <a:pt x="37" y="26"/>
                </a:cubicBezTo>
                <a:cubicBezTo>
                  <a:pt x="38" y="26"/>
                  <a:pt x="38" y="26"/>
                  <a:pt x="39" y="25"/>
                </a:cubicBezTo>
                <a:cubicBezTo>
                  <a:pt x="39" y="25"/>
                  <a:pt x="39" y="26"/>
                  <a:pt x="39" y="26"/>
                </a:cubicBezTo>
                <a:cubicBezTo>
                  <a:pt x="39" y="26"/>
                  <a:pt x="40" y="27"/>
                  <a:pt x="40" y="27"/>
                </a:cubicBezTo>
                <a:close/>
                <a:moveTo>
                  <a:pt x="2" y="35"/>
                </a:moveTo>
                <a:cubicBezTo>
                  <a:pt x="2" y="35"/>
                  <a:pt x="3" y="34"/>
                  <a:pt x="3" y="34"/>
                </a:cubicBezTo>
                <a:cubicBezTo>
                  <a:pt x="3" y="34"/>
                  <a:pt x="3" y="33"/>
                  <a:pt x="3" y="33"/>
                </a:cubicBezTo>
                <a:cubicBezTo>
                  <a:pt x="3" y="33"/>
                  <a:pt x="3" y="34"/>
                  <a:pt x="4" y="33"/>
                </a:cubicBezTo>
                <a:cubicBezTo>
                  <a:pt x="5" y="33"/>
                  <a:pt x="5" y="33"/>
                  <a:pt x="5" y="34"/>
                </a:cubicBezTo>
                <a:cubicBezTo>
                  <a:pt x="5" y="34"/>
                  <a:pt x="5" y="34"/>
                  <a:pt x="5" y="34"/>
                </a:cubicBezTo>
                <a:cubicBezTo>
                  <a:pt x="5" y="34"/>
                  <a:pt x="5" y="34"/>
                  <a:pt x="5" y="34"/>
                </a:cubicBezTo>
                <a:cubicBezTo>
                  <a:pt x="5" y="34"/>
                  <a:pt x="5" y="34"/>
                  <a:pt x="5" y="34"/>
                </a:cubicBezTo>
                <a:cubicBezTo>
                  <a:pt x="5" y="34"/>
                  <a:pt x="5" y="34"/>
                  <a:pt x="4" y="35"/>
                </a:cubicBezTo>
                <a:cubicBezTo>
                  <a:pt x="4" y="35"/>
                  <a:pt x="4" y="36"/>
                  <a:pt x="4" y="36"/>
                </a:cubicBezTo>
                <a:cubicBezTo>
                  <a:pt x="4" y="36"/>
                  <a:pt x="4" y="35"/>
                  <a:pt x="4" y="35"/>
                </a:cubicBezTo>
                <a:cubicBezTo>
                  <a:pt x="3" y="35"/>
                  <a:pt x="3" y="35"/>
                  <a:pt x="2" y="35"/>
                </a:cubicBezTo>
                <a:close/>
                <a:moveTo>
                  <a:pt x="10" y="32"/>
                </a:moveTo>
                <a:cubicBezTo>
                  <a:pt x="10" y="32"/>
                  <a:pt x="10" y="32"/>
                  <a:pt x="10" y="32"/>
                </a:cubicBezTo>
                <a:cubicBezTo>
                  <a:pt x="10" y="31"/>
                  <a:pt x="10" y="31"/>
                  <a:pt x="10" y="31"/>
                </a:cubicBezTo>
                <a:cubicBezTo>
                  <a:pt x="11" y="31"/>
                  <a:pt x="12" y="30"/>
                  <a:pt x="12" y="30"/>
                </a:cubicBezTo>
                <a:cubicBezTo>
                  <a:pt x="13" y="29"/>
                  <a:pt x="14" y="28"/>
                  <a:pt x="14" y="27"/>
                </a:cubicBezTo>
                <a:cubicBezTo>
                  <a:pt x="14" y="26"/>
                  <a:pt x="14" y="26"/>
                  <a:pt x="14" y="27"/>
                </a:cubicBezTo>
                <a:cubicBezTo>
                  <a:pt x="14" y="27"/>
                  <a:pt x="14" y="27"/>
                  <a:pt x="14" y="28"/>
                </a:cubicBezTo>
                <a:cubicBezTo>
                  <a:pt x="14" y="28"/>
                  <a:pt x="14" y="29"/>
                  <a:pt x="15" y="28"/>
                </a:cubicBezTo>
                <a:cubicBezTo>
                  <a:pt x="15" y="28"/>
                  <a:pt x="15" y="27"/>
                  <a:pt x="15" y="27"/>
                </a:cubicBezTo>
                <a:cubicBezTo>
                  <a:pt x="15" y="27"/>
                  <a:pt x="16" y="27"/>
                  <a:pt x="16" y="27"/>
                </a:cubicBezTo>
                <a:cubicBezTo>
                  <a:pt x="15" y="28"/>
                  <a:pt x="15" y="28"/>
                  <a:pt x="15" y="28"/>
                </a:cubicBezTo>
                <a:cubicBezTo>
                  <a:pt x="16" y="28"/>
                  <a:pt x="16" y="28"/>
                  <a:pt x="16" y="28"/>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6" y="29"/>
                  <a:pt x="16" y="29"/>
                </a:cubicBezTo>
                <a:cubicBezTo>
                  <a:pt x="17" y="29"/>
                  <a:pt x="17" y="30"/>
                  <a:pt x="16" y="30"/>
                </a:cubicBezTo>
                <a:cubicBezTo>
                  <a:pt x="16" y="30"/>
                  <a:pt x="16" y="30"/>
                  <a:pt x="17" y="30"/>
                </a:cubicBezTo>
                <a:cubicBezTo>
                  <a:pt x="17" y="30"/>
                  <a:pt x="17" y="31"/>
                  <a:pt x="17" y="31"/>
                </a:cubicBezTo>
                <a:cubicBezTo>
                  <a:pt x="16" y="30"/>
                  <a:pt x="16" y="30"/>
                  <a:pt x="16" y="30"/>
                </a:cubicBezTo>
                <a:cubicBezTo>
                  <a:pt x="15" y="30"/>
                  <a:pt x="15" y="30"/>
                  <a:pt x="15" y="31"/>
                </a:cubicBezTo>
                <a:cubicBezTo>
                  <a:pt x="16" y="31"/>
                  <a:pt x="16" y="31"/>
                  <a:pt x="16" y="31"/>
                </a:cubicBezTo>
                <a:cubicBezTo>
                  <a:pt x="17" y="32"/>
                  <a:pt x="16" y="32"/>
                  <a:pt x="16" y="31"/>
                </a:cubicBezTo>
                <a:cubicBezTo>
                  <a:pt x="15" y="31"/>
                  <a:pt x="14" y="31"/>
                  <a:pt x="13" y="31"/>
                </a:cubicBezTo>
                <a:cubicBezTo>
                  <a:pt x="12" y="31"/>
                  <a:pt x="11" y="31"/>
                  <a:pt x="10" y="32"/>
                </a:cubicBezTo>
                <a:cubicBezTo>
                  <a:pt x="10" y="32"/>
                  <a:pt x="10" y="32"/>
                  <a:pt x="10" y="32"/>
                </a:cubicBezTo>
                <a:close/>
                <a:moveTo>
                  <a:pt x="20" y="27"/>
                </a:moveTo>
                <a:cubicBezTo>
                  <a:pt x="20" y="27"/>
                  <a:pt x="19" y="28"/>
                  <a:pt x="19" y="28"/>
                </a:cubicBezTo>
                <a:cubicBezTo>
                  <a:pt x="18" y="28"/>
                  <a:pt x="18" y="28"/>
                  <a:pt x="17" y="28"/>
                </a:cubicBezTo>
                <a:cubicBezTo>
                  <a:pt x="17" y="28"/>
                  <a:pt x="18" y="28"/>
                  <a:pt x="18" y="27"/>
                </a:cubicBezTo>
                <a:cubicBezTo>
                  <a:pt x="19" y="27"/>
                  <a:pt x="19" y="27"/>
                  <a:pt x="20" y="27"/>
                </a:cubicBezTo>
                <a:close/>
                <a:moveTo>
                  <a:pt x="41" y="39"/>
                </a:moveTo>
                <a:cubicBezTo>
                  <a:pt x="41" y="39"/>
                  <a:pt x="40" y="38"/>
                  <a:pt x="40" y="38"/>
                </a:cubicBezTo>
                <a:cubicBezTo>
                  <a:pt x="40" y="39"/>
                  <a:pt x="40" y="39"/>
                  <a:pt x="39" y="39"/>
                </a:cubicBezTo>
                <a:cubicBezTo>
                  <a:pt x="39" y="39"/>
                  <a:pt x="39" y="38"/>
                  <a:pt x="39" y="38"/>
                </a:cubicBezTo>
                <a:cubicBezTo>
                  <a:pt x="38" y="37"/>
                  <a:pt x="38" y="37"/>
                  <a:pt x="39" y="37"/>
                </a:cubicBezTo>
                <a:cubicBezTo>
                  <a:pt x="39" y="37"/>
                  <a:pt x="39" y="37"/>
                  <a:pt x="39" y="37"/>
                </a:cubicBezTo>
                <a:cubicBezTo>
                  <a:pt x="39" y="37"/>
                  <a:pt x="39" y="37"/>
                  <a:pt x="39" y="37"/>
                </a:cubicBezTo>
                <a:cubicBezTo>
                  <a:pt x="39" y="37"/>
                  <a:pt x="39" y="37"/>
                  <a:pt x="39" y="37"/>
                </a:cubicBezTo>
                <a:cubicBezTo>
                  <a:pt x="39" y="37"/>
                  <a:pt x="39" y="36"/>
                  <a:pt x="40" y="37"/>
                </a:cubicBezTo>
                <a:cubicBezTo>
                  <a:pt x="40" y="37"/>
                  <a:pt x="41" y="37"/>
                  <a:pt x="41" y="37"/>
                </a:cubicBezTo>
                <a:cubicBezTo>
                  <a:pt x="41" y="37"/>
                  <a:pt x="41" y="37"/>
                  <a:pt x="40" y="37"/>
                </a:cubicBezTo>
                <a:cubicBezTo>
                  <a:pt x="41" y="38"/>
                  <a:pt x="41" y="38"/>
                  <a:pt x="41" y="39"/>
                </a:cubicBezTo>
                <a:close/>
                <a:moveTo>
                  <a:pt x="34" y="34"/>
                </a:moveTo>
                <a:cubicBezTo>
                  <a:pt x="34" y="34"/>
                  <a:pt x="34" y="34"/>
                  <a:pt x="34" y="34"/>
                </a:cubicBezTo>
                <a:cubicBezTo>
                  <a:pt x="34" y="34"/>
                  <a:pt x="34" y="34"/>
                  <a:pt x="34" y="34"/>
                </a:cubicBezTo>
                <a:cubicBezTo>
                  <a:pt x="33" y="33"/>
                  <a:pt x="32" y="33"/>
                  <a:pt x="31" y="33"/>
                </a:cubicBezTo>
                <a:cubicBezTo>
                  <a:pt x="30" y="32"/>
                  <a:pt x="29" y="32"/>
                  <a:pt x="28" y="33"/>
                </a:cubicBezTo>
                <a:cubicBezTo>
                  <a:pt x="28" y="33"/>
                  <a:pt x="27" y="33"/>
                  <a:pt x="28" y="32"/>
                </a:cubicBezTo>
                <a:cubicBezTo>
                  <a:pt x="28" y="32"/>
                  <a:pt x="28" y="32"/>
                  <a:pt x="29" y="32"/>
                </a:cubicBezTo>
                <a:cubicBezTo>
                  <a:pt x="29" y="32"/>
                  <a:pt x="29" y="32"/>
                  <a:pt x="29" y="32"/>
                </a:cubicBezTo>
                <a:cubicBezTo>
                  <a:pt x="28" y="32"/>
                  <a:pt x="28" y="32"/>
                  <a:pt x="28" y="32"/>
                </a:cubicBezTo>
                <a:cubicBezTo>
                  <a:pt x="27" y="32"/>
                  <a:pt x="27" y="31"/>
                  <a:pt x="28" y="31"/>
                </a:cubicBezTo>
                <a:cubicBezTo>
                  <a:pt x="28" y="31"/>
                  <a:pt x="28" y="31"/>
                  <a:pt x="29" y="31"/>
                </a:cubicBezTo>
                <a:cubicBezTo>
                  <a:pt x="28" y="31"/>
                  <a:pt x="28" y="30"/>
                  <a:pt x="29" y="30"/>
                </a:cubicBezTo>
                <a:cubicBezTo>
                  <a:pt x="29" y="31"/>
                  <a:pt x="29" y="31"/>
                  <a:pt x="29" y="31"/>
                </a:cubicBezTo>
                <a:cubicBezTo>
                  <a:pt x="30" y="31"/>
                  <a:pt x="30" y="31"/>
                  <a:pt x="30" y="31"/>
                </a:cubicBezTo>
                <a:cubicBezTo>
                  <a:pt x="30" y="31"/>
                  <a:pt x="30" y="31"/>
                  <a:pt x="30" y="31"/>
                </a:cubicBezTo>
                <a:cubicBezTo>
                  <a:pt x="30" y="31"/>
                  <a:pt x="30" y="31"/>
                  <a:pt x="30" y="31"/>
                </a:cubicBezTo>
                <a:cubicBezTo>
                  <a:pt x="30" y="30"/>
                  <a:pt x="30" y="30"/>
                  <a:pt x="30" y="30"/>
                </a:cubicBezTo>
                <a:cubicBezTo>
                  <a:pt x="30" y="30"/>
                  <a:pt x="29" y="30"/>
                  <a:pt x="29" y="30"/>
                </a:cubicBezTo>
                <a:cubicBezTo>
                  <a:pt x="28" y="29"/>
                  <a:pt x="29" y="29"/>
                  <a:pt x="30" y="30"/>
                </a:cubicBezTo>
                <a:cubicBezTo>
                  <a:pt x="30" y="29"/>
                  <a:pt x="29" y="29"/>
                  <a:pt x="29" y="29"/>
                </a:cubicBezTo>
                <a:cubicBezTo>
                  <a:pt x="29" y="28"/>
                  <a:pt x="30" y="28"/>
                  <a:pt x="30" y="28"/>
                </a:cubicBezTo>
                <a:cubicBezTo>
                  <a:pt x="30" y="29"/>
                  <a:pt x="30" y="29"/>
                  <a:pt x="30" y="30"/>
                </a:cubicBezTo>
                <a:cubicBezTo>
                  <a:pt x="30" y="30"/>
                  <a:pt x="31" y="30"/>
                  <a:pt x="31" y="29"/>
                </a:cubicBezTo>
                <a:cubicBezTo>
                  <a:pt x="31" y="29"/>
                  <a:pt x="31" y="29"/>
                  <a:pt x="31" y="28"/>
                </a:cubicBezTo>
                <a:cubicBezTo>
                  <a:pt x="31" y="28"/>
                  <a:pt x="31" y="28"/>
                  <a:pt x="31" y="29"/>
                </a:cubicBezTo>
                <a:cubicBezTo>
                  <a:pt x="31" y="30"/>
                  <a:pt x="31" y="31"/>
                  <a:pt x="32" y="32"/>
                </a:cubicBezTo>
                <a:cubicBezTo>
                  <a:pt x="33" y="32"/>
                  <a:pt x="33" y="33"/>
                  <a:pt x="34" y="34"/>
                </a:cubicBezTo>
                <a:cubicBezTo>
                  <a:pt x="34" y="34"/>
                  <a:pt x="34" y="34"/>
                  <a:pt x="34" y="34"/>
                </a:cubicBezTo>
                <a:close/>
                <a:moveTo>
                  <a:pt x="25" y="28"/>
                </a:moveTo>
                <a:cubicBezTo>
                  <a:pt x="26" y="27"/>
                  <a:pt x="26" y="28"/>
                  <a:pt x="27" y="28"/>
                </a:cubicBezTo>
                <a:cubicBezTo>
                  <a:pt x="27" y="28"/>
                  <a:pt x="28" y="29"/>
                  <a:pt x="28" y="30"/>
                </a:cubicBezTo>
                <a:cubicBezTo>
                  <a:pt x="27" y="29"/>
                  <a:pt x="27" y="29"/>
                  <a:pt x="26" y="29"/>
                </a:cubicBezTo>
                <a:cubicBezTo>
                  <a:pt x="25" y="29"/>
                  <a:pt x="25" y="28"/>
                  <a:pt x="25" y="28"/>
                </a:cubicBezTo>
                <a:close/>
                <a:moveTo>
                  <a:pt x="21" y="48"/>
                </a:moveTo>
                <a:cubicBezTo>
                  <a:pt x="20" y="48"/>
                  <a:pt x="20" y="47"/>
                  <a:pt x="20" y="47"/>
                </a:cubicBezTo>
                <a:cubicBezTo>
                  <a:pt x="20" y="47"/>
                  <a:pt x="19" y="47"/>
                  <a:pt x="19" y="47"/>
                </a:cubicBezTo>
                <a:cubicBezTo>
                  <a:pt x="20" y="47"/>
                  <a:pt x="20" y="46"/>
                  <a:pt x="20" y="46"/>
                </a:cubicBezTo>
                <a:cubicBezTo>
                  <a:pt x="20" y="45"/>
                  <a:pt x="20" y="45"/>
                  <a:pt x="21" y="45"/>
                </a:cubicBezTo>
                <a:cubicBezTo>
                  <a:pt x="21" y="45"/>
                  <a:pt x="22" y="45"/>
                  <a:pt x="22" y="46"/>
                </a:cubicBezTo>
                <a:cubicBezTo>
                  <a:pt x="22" y="47"/>
                  <a:pt x="22" y="47"/>
                  <a:pt x="22" y="47"/>
                </a:cubicBezTo>
                <a:cubicBezTo>
                  <a:pt x="22" y="47"/>
                  <a:pt x="22" y="47"/>
                  <a:pt x="21" y="47"/>
                </a:cubicBezTo>
                <a:cubicBezTo>
                  <a:pt x="21" y="47"/>
                  <a:pt x="21" y="48"/>
                  <a:pt x="21" y="48"/>
                </a:cubicBezTo>
                <a:close/>
                <a:moveTo>
                  <a:pt x="21" y="40"/>
                </a:moveTo>
                <a:cubicBezTo>
                  <a:pt x="21" y="40"/>
                  <a:pt x="21" y="40"/>
                  <a:pt x="21" y="40"/>
                </a:cubicBezTo>
                <a:cubicBezTo>
                  <a:pt x="21" y="40"/>
                  <a:pt x="21" y="40"/>
                  <a:pt x="21" y="40"/>
                </a:cubicBezTo>
                <a:cubicBezTo>
                  <a:pt x="21" y="39"/>
                  <a:pt x="21" y="38"/>
                  <a:pt x="21" y="37"/>
                </a:cubicBezTo>
                <a:cubicBezTo>
                  <a:pt x="21" y="36"/>
                  <a:pt x="20" y="35"/>
                  <a:pt x="19" y="34"/>
                </a:cubicBezTo>
                <a:cubicBezTo>
                  <a:pt x="19" y="34"/>
                  <a:pt x="19" y="33"/>
                  <a:pt x="19" y="34"/>
                </a:cubicBezTo>
                <a:cubicBezTo>
                  <a:pt x="20" y="34"/>
                  <a:pt x="20" y="34"/>
                  <a:pt x="20" y="34"/>
                </a:cubicBezTo>
                <a:cubicBezTo>
                  <a:pt x="21" y="35"/>
                  <a:pt x="21" y="35"/>
                  <a:pt x="21" y="34"/>
                </a:cubicBezTo>
                <a:cubicBezTo>
                  <a:pt x="20" y="34"/>
                  <a:pt x="20" y="33"/>
                  <a:pt x="20" y="33"/>
                </a:cubicBezTo>
                <a:cubicBezTo>
                  <a:pt x="20" y="33"/>
                  <a:pt x="20" y="32"/>
                  <a:pt x="21" y="33"/>
                </a:cubicBezTo>
                <a:cubicBezTo>
                  <a:pt x="21" y="33"/>
                  <a:pt x="21" y="33"/>
                  <a:pt x="21" y="34"/>
                </a:cubicBezTo>
                <a:cubicBezTo>
                  <a:pt x="21" y="33"/>
                  <a:pt x="22" y="32"/>
                  <a:pt x="22" y="33"/>
                </a:cubicBezTo>
                <a:cubicBezTo>
                  <a:pt x="22" y="33"/>
                  <a:pt x="22" y="34"/>
                  <a:pt x="22" y="34"/>
                </a:cubicBezTo>
                <a:cubicBezTo>
                  <a:pt x="22" y="35"/>
                  <a:pt x="22" y="35"/>
                  <a:pt x="22" y="35"/>
                </a:cubicBezTo>
                <a:cubicBezTo>
                  <a:pt x="22" y="34"/>
                  <a:pt x="22" y="34"/>
                  <a:pt x="22" y="34"/>
                </a:cubicBezTo>
                <a:cubicBezTo>
                  <a:pt x="22" y="34"/>
                  <a:pt x="22" y="34"/>
                  <a:pt x="22" y="35"/>
                </a:cubicBezTo>
                <a:cubicBezTo>
                  <a:pt x="22" y="34"/>
                  <a:pt x="22" y="34"/>
                  <a:pt x="22" y="34"/>
                </a:cubicBezTo>
                <a:cubicBezTo>
                  <a:pt x="22" y="34"/>
                  <a:pt x="22" y="34"/>
                  <a:pt x="22" y="33"/>
                </a:cubicBezTo>
                <a:cubicBezTo>
                  <a:pt x="22" y="33"/>
                  <a:pt x="23" y="33"/>
                  <a:pt x="23" y="34"/>
                </a:cubicBezTo>
                <a:cubicBezTo>
                  <a:pt x="23" y="34"/>
                  <a:pt x="23" y="33"/>
                  <a:pt x="23" y="33"/>
                </a:cubicBezTo>
                <a:cubicBezTo>
                  <a:pt x="24" y="33"/>
                  <a:pt x="24" y="33"/>
                  <a:pt x="24" y="33"/>
                </a:cubicBezTo>
                <a:cubicBezTo>
                  <a:pt x="24" y="34"/>
                  <a:pt x="23" y="34"/>
                  <a:pt x="23" y="34"/>
                </a:cubicBezTo>
                <a:cubicBezTo>
                  <a:pt x="23" y="35"/>
                  <a:pt x="23" y="35"/>
                  <a:pt x="23" y="35"/>
                </a:cubicBezTo>
                <a:cubicBezTo>
                  <a:pt x="24" y="34"/>
                  <a:pt x="24" y="34"/>
                  <a:pt x="24" y="34"/>
                </a:cubicBezTo>
                <a:cubicBezTo>
                  <a:pt x="25" y="34"/>
                  <a:pt x="25" y="35"/>
                  <a:pt x="24" y="35"/>
                </a:cubicBezTo>
                <a:cubicBezTo>
                  <a:pt x="23" y="35"/>
                  <a:pt x="23" y="36"/>
                  <a:pt x="22" y="37"/>
                </a:cubicBezTo>
                <a:cubicBezTo>
                  <a:pt x="22" y="38"/>
                  <a:pt x="22" y="39"/>
                  <a:pt x="21" y="40"/>
                </a:cubicBezTo>
                <a:cubicBezTo>
                  <a:pt x="21" y="40"/>
                  <a:pt x="21" y="40"/>
                  <a:pt x="21" y="40"/>
                </a:cubicBezTo>
                <a:close/>
                <a:moveTo>
                  <a:pt x="22" y="29"/>
                </a:moveTo>
                <a:cubicBezTo>
                  <a:pt x="23" y="29"/>
                  <a:pt x="23" y="30"/>
                  <a:pt x="23" y="30"/>
                </a:cubicBezTo>
                <a:cubicBezTo>
                  <a:pt x="22" y="31"/>
                  <a:pt x="22" y="31"/>
                  <a:pt x="22" y="32"/>
                </a:cubicBezTo>
                <a:cubicBezTo>
                  <a:pt x="22" y="31"/>
                  <a:pt x="22" y="31"/>
                  <a:pt x="21" y="30"/>
                </a:cubicBezTo>
                <a:cubicBezTo>
                  <a:pt x="22" y="30"/>
                  <a:pt x="22" y="29"/>
                  <a:pt x="22" y="29"/>
                </a:cubicBezTo>
                <a:close/>
                <a:moveTo>
                  <a:pt x="4" y="12"/>
                </a:moveTo>
                <a:cubicBezTo>
                  <a:pt x="4" y="12"/>
                  <a:pt x="5" y="12"/>
                  <a:pt x="5" y="13"/>
                </a:cubicBezTo>
                <a:cubicBezTo>
                  <a:pt x="6" y="12"/>
                  <a:pt x="6" y="12"/>
                  <a:pt x="6" y="12"/>
                </a:cubicBezTo>
                <a:cubicBezTo>
                  <a:pt x="6" y="12"/>
                  <a:pt x="6" y="13"/>
                  <a:pt x="6" y="13"/>
                </a:cubicBezTo>
                <a:cubicBezTo>
                  <a:pt x="7" y="13"/>
                  <a:pt x="7" y="14"/>
                  <a:pt x="7" y="14"/>
                </a:cubicBezTo>
                <a:cubicBezTo>
                  <a:pt x="7" y="14"/>
                  <a:pt x="7" y="14"/>
                  <a:pt x="7" y="14"/>
                </a:cubicBezTo>
                <a:cubicBezTo>
                  <a:pt x="7" y="14"/>
                  <a:pt x="7" y="14"/>
                  <a:pt x="7" y="14"/>
                </a:cubicBezTo>
                <a:cubicBezTo>
                  <a:pt x="7" y="14"/>
                  <a:pt x="7" y="14"/>
                  <a:pt x="7" y="14"/>
                </a:cubicBezTo>
                <a:cubicBezTo>
                  <a:pt x="6" y="14"/>
                  <a:pt x="6" y="15"/>
                  <a:pt x="5" y="14"/>
                </a:cubicBezTo>
                <a:cubicBezTo>
                  <a:pt x="5" y="14"/>
                  <a:pt x="5" y="14"/>
                  <a:pt x="4" y="14"/>
                </a:cubicBezTo>
                <a:cubicBezTo>
                  <a:pt x="4" y="14"/>
                  <a:pt x="4" y="14"/>
                  <a:pt x="5" y="14"/>
                </a:cubicBezTo>
                <a:cubicBezTo>
                  <a:pt x="5" y="13"/>
                  <a:pt x="4" y="13"/>
                  <a:pt x="4" y="12"/>
                </a:cubicBezTo>
                <a:close/>
                <a:moveTo>
                  <a:pt x="11" y="17"/>
                </a:moveTo>
                <a:cubicBezTo>
                  <a:pt x="11" y="17"/>
                  <a:pt x="11" y="17"/>
                  <a:pt x="11" y="17"/>
                </a:cubicBezTo>
                <a:cubicBezTo>
                  <a:pt x="12" y="18"/>
                  <a:pt x="13" y="18"/>
                  <a:pt x="14" y="18"/>
                </a:cubicBezTo>
                <a:cubicBezTo>
                  <a:pt x="15" y="19"/>
                  <a:pt x="16" y="19"/>
                  <a:pt x="17" y="18"/>
                </a:cubicBezTo>
                <a:cubicBezTo>
                  <a:pt x="17" y="18"/>
                  <a:pt x="18" y="18"/>
                  <a:pt x="17" y="19"/>
                </a:cubicBezTo>
                <a:cubicBezTo>
                  <a:pt x="17" y="19"/>
                  <a:pt x="17" y="19"/>
                  <a:pt x="16" y="19"/>
                </a:cubicBezTo>
                <a:cubicBezTo>
                  <a:pt x="16" y="19"/>
                  <a:pt x="16" y="19"/>
                  <a:pt x="16" y="19"/>
                </a:cubicBezTo>
                <a:cubicBezTo>
                  <a:pt x="17" y="19"/>
                  <a:pt x="17" y="19"/>
                  <a:pt x="18" y="19"/>
                </a:cubicBezTo>
                <a:cubicBezTo>
                  <a:pt x="18" y="19"/>
                  <a:pt x="18" y="20"/>
                  <a:pt x="18" y="20"/>
                </a:cubicBezTo>
                <a:cubicBezTo>
                  <a:pt x="17" y="20"/>
                  <a:pt x="17" y="20"/>
                  <a:pt x="17" y="20"/>
                </a:cubicBezTo>
                <a:cubicBezTo>
                  <a:pt x="17" y="20"/>
                  <a:pt x="17" y="21"/>
                  <a:pt x="17" y="21"/>
                </a:cubicBezTo>
                <a:cubicBezTo>
                  <a:pt x="16" y="20"/>
                  <a:pt x="16" y="20"/>
                  <a:pt x="16" y="20"/>
                </a:cubicBezTo>
                <a:cubicBezTo>
                  <a:pt x="15" y="20"/>
                  <a:pt x="15" y="20"/>
                  <a:pt x="15" y="20"/>
                </a:cubicBezTo>
                <a:cubicBezTo>
                  <a:pt x="15" y="20"/>
                  <a:pt x="15" y="20"/>
                  <a:pt x="15" y="20"/>
                </a:cubicBezTo>
                <a:cubicBezTo>
                  <a:pt x="15" y="20"/>
                  <a:pt x="15" y="20"/>
                  <a:pt x="15" y="20"/>
                </a:cubicBezTo>
                <a:cubicBezTo>
                  <a:pt x="16" y="21"/>
                  <a:pt x="16" y="21"/>
                  <a:pt x="16" y="21"/>
                </a:cubicBezTo>
                <a:cubicBezTo>
                  <a:pt x="16" y="21"/>
                  <a:pt x="16" y="21"/>
                  <a:pt x="16" y="21"/>
                </a:cubicBezTo>
                <a:cubicBezTo>
                  <a:pt x="17" y="22"/>
                  <a:pt x="16" y="22"/>
                  <a:pt x="16" y="21"/>
                </a:cubicBezTo>
                <a:cubicBezTo>
                  <a:pt x="15" y="22"/>
                  <a:pt x="16" y="22"/>
                  <a:pt x="16" y="22"/>
                </a:cubicBezTo>
                <a:cubicBezTo>
                  <a:pt x="16" y="23"/>
                  <a:pt x="16" y="23"/>
                  <a:pt x="15" y="23"/>
                </a:cubicBezTo>
                <a:cubicBezTo>
                  <a:pt x="15" y="22"/>
                  <a:pt x="15" y="22"/>
                  <a:pt x="15" y="21"/>
                </a:cubicBezTo>
                <a:cubicBezTo>
                  <a:pt x="15" y="21"/>
                  <a:pt x="15" y="21"/>
                  <a:pt x="15" y="22"/>
                </a:cubicBezTo>
                <a:cubicBezTo>
                  <a:pt x="15" y="22"/>
                  <a:pt x="15" y="22"/>
                  <a:pt x="15" y="23"/>
                </a:cubicBezTo>
                <a:cubicBezTo>
                  <a:pt x="14" y="23"/>
                  <a:pt x="14" y="23"/>
                  <a:pt x="14" y="22"/>
                </a:cubicBezTo>
                <a:cubicBezTo>
                  <a:pt x="14" y="21"/>
                  <a:pt x="14" y="20"/>
                  <a:pt x="13" y="19"/>
                </a:cubicBezTo>
                <a:cubicBezTo>
                  <a:pt x="12" y="19"/>
                  <a:pt x="12" y="18"/>
                  <a:pt x="11" y="17"/>
                </a:cubicBezTo>
                <a:cubicBezTo>
                  <a:pt x="11" y="17"/>
                  <a:pt x="11" y="17"/>
                  <a:pt x="11" y="17"/>
                </a:cubicBezTo>
                <a:cubicBezTo>
                  <a:pt x="11" y="17"/>
                  <a:pt x="11" y="17"/>
                  <a:pt x="11" y="17"/>
                </a:cubicBezTo>
                <a:close/>
                <a:moveTo>
                  <a:pt x="20" y="23"/>
                </a:moveTo>
                <a:cubicBezTo>
                  <a:pt x="19" y="24"/>
                  <a:pt x="19" y="24"/>
                  <a:pt x="19" y="23"/>
                </a:cubicBezTo>
                <a:cubicBezTo>
                  <a:pt x="19" y="23"/>
                  <a:pt x="18" y="22"/>
                  <a:pt x="17" y="22"/>
                </a:cubicBezTo>
                <a:cubicBezTo>
                  <a:pt x="18" y="22"/>
                  <a:pt x="19" y="22"/>
                  <a:pt x="19" y="22"/>
                </a:cubicBezTo>
                <a:cubicBezTo>
                  <a:pt x="20" y="23"/>
                  <a:pt x="20" y="23"/>
                  <a:pt x="20" y="23"/>
                </a:cubicBezTo>
                <a:close/>
                <a:moveTo>
                  <a:pt x="43" y="16"/>
                </a:moveTo>
                <a:cubicBezTo>
                  <a:pt x="43" y="16"/>
                  <a:pt x="43" y="17"/>
                  <a:pt x="42" y="17"/>
                </a:cubicBezTo>
                <a:cubicBezTo>
                  <a:pt x="43" y="17"/>
                  <a:pt x="43" y="18"/>
                  <a:pt x="43" y="18"/>
                </a:cubicBezTo>
                <a:cubicBezTo>
                  <a:pt x="42" y="17"/>
                  <a:pt x="42" y="17"/>
                  <a:pt x="42" y="18"/>
                </a:cubicBezTo>
                <a:cubicBezTo>
                  <a:pt x="41" y="18"/>
                  <a:pt x="40" y="18"/>
                  <a:pt x="40" y="17"/>
                </a:cubicBezTo>
                <a:cubicBezTo>
                  <a:pt x="40" y="17"/>
                  <a:pt x="40" y="17"/>
                  <a:pt x="40" y="17"/>
                </a:cubicBezTo>
                <a:cubicBezTo>
                  <a:pt x="40" y="17"/>
                  <a:pt x="40" y="17"/>
                  <a:pt x="40" y="17"/>
                </a:cubicBezTo>
                <a:cubicBezTo>
                  <a:pt x="40" y="17"/>
                  <a:pt x="40" y="17"/>
                  <a:pt x="40" y="17"/>
                </a:cubicBezTo>
                <a:cubicBezTo>
                  <a:pt x="40" y="17"/>
                  <a:pt x="40" y="16"/>
                  <a:pt x="41" y="16"/>
                </a:cubicBezTo>
                <a:cubicBezTo>
                  <a:pt x="41" y="16"/>
                  <a:pt x="41" y="15"/>
                  <a:pt x="41" y="15"/>
                </a:cubicBezTo>
                <a:cubicBezTo>
                  <a:pt x="42" y="15"/>
                  <a:pt x="42" y="15"/>
                  <a:pt x="42" y="16"/>
                </a:cubicBezTo>
                <a:cubicBezTo>
                  <a:pt x="42" y="16"/>
                  <a:pt x="43" y="16"/>
                  <a:pt x="43" y="16"/>
                </a:cubicBezTo>
                <a:close/>
                <a:moveTo>
                  <a:pt x="36" y="19"/>
                </a:moveTo>
                <a:cubicBezTo>
                  <a:pt x="35" y="19"/>
                  <a:pt x="35" y="19"/>
                  <a:pt x="35" y="19"/>
                </a:cubicBezTo>
                <a:cubicBezTo>
                  <a:pt x="35" y="20"/>
                  <a:pt x="34" y="21"/>
                  <a:pt x="33" y="21"/>
                </a:cubicBezTo>
                <a:cubicBezTo>
                  <a:pt x="32" y="22"/>
                  <a:pt x="31" y="23"/>
                  <a:pt x="31" y="24"/>
                </a:cubicBezTo>
                <a:cubicBezTo>
                  <a:pt x="32" y="25"/>
                  <a:pt x="31" y="25"/>
                  <a:pt x="31" y="24"/>
                </a:cubicBezTo>
                <a:cubicBezTo>
                  <a:pt x="31" y="24"/>
                  <a:pt x="31" y="23"/>
                  <a:pt x="31" y="23"/>
                </a:cubicBezTo>
                <a:cubicBezTo>
                  <a:pt x="31" y="22"/>
                  <a:pt x="31" y="22"/>
                  <a:pt x="31" y="23"/>
                </a:cubicBezTo>
                <a:cubicBezTo>
                  <a:pt x="31" y="23"/>
                  <a:pt x="30" y="23"/>
                  <a:pt x="30" y="24"/>
                </a:cubicBezTo>
                <a:cubicBezTo>
                  <a:pt x="30" y="24"/>
                  <a:pt x="29" y="24"/>
                  <a:pt x="30" y="24"/>
                </a:cubicBezTo>
                <a:cubicBezTo>
                  <a:pt x="30" y="23"/>
                  <a:pt x="30" y="23"/>
                  <a:pt x="30" y="23"/>
                </a:cubicBezTo>
                <a:cubicBezTo>
                  <a:pt x="30" y="23"/>
                  <a:pt x="29" y="23"/>
                  <a:pt x="30" y="22"/>
                </a:cubicBezTo>
                <a:cubicBezTo>
                  <a:pt x="30" y="22"/>
                  <a:pt x="30" y="22"/>
                  <a:pt x="30" y="22"/>
                </a:cubicBezTo>
                <a:cubicBezTo>
                  <a:pt x="31" y="22"/>
                  <a:pt x="31" y="22"/>
                  <a:pt x="31" y="22"/>
                </a:cubicBezTo>
                <a:cubicBezTo>
                  <a:pt x="31" y="22"/>
                  <a:pt x="31" y="22"/>
                  <a:pt x="30" y="22"/>
                </a:cubicBezTo>
                <a:cubicBezTo>
                  <a:pt x="30" y="22"/>
                  <a:pt x="31" y="21"/>
                  <a:pt x="31" y="21"/>
                </a:cubicBezTo>
                <a:cubicBezTo>
                  <a:pt x="30" y="22"/>
                  <a:pt x="30" y="22"/>
                  <a:pt x="30" y="22"/>
                </a:cubicBezTo>
                <a:cubicBezTo>
                  <a:pt x="30" y="22"/>
                  <a:pt x="30" y="22"/>
                  <a:pt x="29" y="22"/>
                </a:cubicBezTo>
                <a:cubicBezTo>
                  <a:pt x="29" y="22"/>
                  <a:pt x="29" y="21"/>
                  <a:pt x="29" y="21"/>
                </a:cubicBezTo>
                <a:cubicBezTo>
                  <a:pt x="29" y="21"/>
                  <a:pt x="29" y="21"/>
                  <a:pt x="28" y="21"/>
                </a:cubicBezTo>
                <a:cubicBezTo>
                  <a:pt x="28" y="21"/>
                  <a:pt x="28" y="20"/>
                  <a:pt x="29" y="20"/>
                </a:cubicBezTo>
                <a:cubicBezTo>
                  <a:pt x="29" y="20"/>
                  <a:pt x="29" y="20"/>
                  <a:pt x="30" y="21"/>
                </a:cubicBezTo>
                <a:cubicBezTo>
                  <a:pt x="30" y="21"/>
                  <a:pt x="30" y="20"/>
                  <a:pt x="30" y="20"/>
                </a:cubicBezTo>
                <a:cubicBezTo>
                  <a:pt x="29" y="20"/>
                  <a:pt x="29" y="20"/>
                  <a:pt x="29" y="20"/>
                </a:cubicBezTo>
                <a:cubicBezTo>
                  <a:pt x="29" y="19"/>
                  <a:pt x="29" y="19"/>
                  <a:pt x="29" y="19"/>
                </a:cubicBezTo>
                <a:cubicBezTo>
                  <a:pt x="30" y="20"/>
                  <a:pt x="31" y="20"/>
                  <a:pt x="32" y="20"/>
                </a:cubicBezTo>
                <a:cubicBezTo>
                  <a:pt x="33" y="20"/>
                  <a:pt x="34" y="20"/>
                  <a:pt x="35" y="19"/>
                </a:cubicBezTo>
                <a:cubicBezTo>
                  <a:pt x="36" y="19"/>
                  <a:pt x="36" y="19"/>
                  <a:pt x="36" y="19"/>
                </a:cubicBezTo>
                <a:cubicBezTo>
                  <a:pt x="36" y="19"/>
                  <a:pt x="36" y="19"/>
                  <a:pt x="36" y="19"/>
                </a:cubicBezTo>
                <a:close/>
                <a:moveTo>
                  <a:pt x="25" y="24"/>
                </a:moveTo>
                <a:cubicBezTo>
                  <a:pt x="26" y="23"/>
                  <a:pt x="26" y="23"/>
                  <a:pt x="26" y="23"/>
                </a:cubicBezTo>
                <a:cubicBezTo>
                  <a:pt x="27" y="23"/>
                  <a:pt x="28" y="22"/>
                  <a:pt x="28" y="22"/>
                </a:cubicBezTo>
                <a:cubicBezTo>
                  <a:pt x="28" y="23"/>
                  <a:pt x="27" y="23"/>
                  <a:pt x="27" y="24"/>
                </a:cubicBezTo>
                <a:cubicBezTo>
                  <a:pt x="26" y="24"/>
                  <a:pt x="26" y="24"/>
                  <a:pt x="25" y="24"/>
                </a:cubicBezTo>
                <a:close/>
                <a:moveTo>
                  <a:pt x="25" y="3"/>
                </a:moveTo>
                <a:cubicBezTo>
                  <a:pt x="25" y="3"/>
                  <a:pt x="25" y="4"/>
                  <a:pt x="25" y="4"/>
                </a:cubicBezTo>
                <a:cubicBezTo>
                  <a:pt x="26" y="4"/>
                  <a:pt x="26" y="4"/>
                  <a:pt x="26" y="4"/>
                </a:cubicBezTo>
                <a:cubicBezTo>
                  <a:pt x="26" y="4"/>
                  <a:pt x="25" y="4"/>
                  <a:pt x="25" y="5"/>
                </a:cubicBezTo>
                <a:cubicBezTo>
                  <a:pt x="25" y="6"/>
                  <a:pt x="25" y="6"/>
                  <a:pt x="24" y="6"/>
                </a:cubicBezTo>
                <a:cubicBezTo>
                  <a:pt x="24" y="6"/>
                  <a:pt x="24" y="6"/>
                  <a:pt x="24" y="6"/>
                </a:cubicBezTo>
                <a:cubicBezTo>
                  <a:pt x="24" y="6"/>
                  <a:pt x="24" y="6"/>
                  <a:pt x="24" y="6"/>
                </a:cubicBezTo>
                <a:cubicBezTo>
                  <a:pt x="24" y="6"/>
                  <a:pt x="24" y="6"/>
                  <a:pt x="24" y="6"/>
                </a:cubicBezTo>
                <a:cubicBezTo>
                  <a:pt x="24" y="6"/>
                  <a:pt x="24" y="6"/>
                  <a:pt x="24" y="5"/>
                </a:cubicBezTo>
                <a:cubicBezTo>
                  <a:pt x="24" y="4"/>
                  <a:pt x="23" y="4"/>
                  <a:pt x="23" y="4"/>
                </a:cubicBezTo>
                <a:cubicBezTo>
                  <a:pt x="23" y="4"/>
                  <a:pt x="24" y="4"/>
                  <a:pt x="24" y="4"/>
                </a:cubicBezTo>
                <a:cubicBezTo>
                  <a:pt x="24" y="4"/>
                  <a:pt x="24" y="3"/>
                  <a:pt x="25" y="3"/>
                </a:cubicBezTo>
                <a:close/>
                <a:moveTo>
                  <a:pt x="24" y="11"/>
                </a:moveTo>
                <a:cubicBezTo>
                  <a:pt x="24" y="11"/>
                  <a:pt x="24" y="11"/>
                  <a:pt x="24" y="11"/>
                </a:cubicBezTo>
                <a:cubicBezTo>
                  <a:pt x="24" y="12"/>
                  <a:pt x="24" y="13"/>
                  <a:pt x="24" y="14"/>
                </a:cubicBezTo>
                <a:cubicBezTo>
                  <a:pt x="24" y="15"/>
                  <a:pt x="25" y="16"/>
                  <a:pt x="26" y="17"/>
                </a:cubicBezTo>
                <a:cubicBezTo>
                  <a:pt x="26" y="17"/>
                  <a:pt x="26" y="18"/>
                  <a:pt x="26" y="17"/>
                </a:cubicBezTo>
                <a:cubicBezTo>
                  <a:pt x="25" y="17"/>
                  <a:pt x="25" y="17"/>
                  <a:pt x="25" y="17"/>
                </a:cubicBezTo>
                <a:cubicBezTo>
                  <a:pt x="24" y="16"/>
                  <a:pt x="24" y="16"/>
                  <a:pt x="25" y="17"/>
                </a:cubicBezTo>
                <a:cubicBezTo>
                  <a:pt x="25" y="17"/>
                  <a:pt x="25" y="18"/>
                  <a:pt x="25" y="18"/>
                </a:cubicBezTo>
                <a:cubicBezTo>
                  <a:pt x="25" y="18"/>
                  <a:pt x="25" y="19"/>
                  <a:pt x="25" y="18"/>
                </a:cubicBezTo>
                <a:cubicBezTo>
                  <a:pt x="24" y="18"/>
                  <a:pt x="24" y="17"/>
                  <a:pt x="24" y="17"/>
                </a:cubicBezTo>
                <a:cubicBezTo>
                  <a:pt x="24" y="18"/>
                  <a:pt x="24" y="18"/>
                  <a:pt x="24" y="18"/>
                </a:cubicBezTo>
                <a:cubicBezTo>
                  <a:pt x="24" y="17"/>
                  <a:pt x="24" y="17"/>
                  <a:pt x="23" y="17"/>
                </a:cubicBezTo>
                <a:cubicBezTo>
                  <a:pt x="23" y="16"/>
                  <a:pt x="23" y="16"/>
                  <a:pt x="23" y="16"/>
                </a:cubicBezTo>
                <a:cubicBezTo>
                  <a:pt x="23" y="16"/>
                  <a:pt x="23" y="17"/>
                  <a:pt x="23" y="17"/>
                </a:cubicBezTo>
                <a:cubicBezTo>
                  <a:pt x="23" y="17"/>
                  <a:pt x="23" y="16"/>
                  <a:pt x="23" y="16"/>
                </a:cubicBezTo>
                <a:cubicBezTo>
                  <a:pt x="23" y="17"/>
                  <a:pt x="23" y="17"/>
                  <a:pt x="23" y="17"/>
                </a:cubicBezTo>
                <a:cubicBezTo>
                  <a:pt x="23" y="17"/>
                  <a:pt x="23" y="17"/>
                  <a:pt x="23" y="18"/>
                </a:cubicBezTo>
                <a:cubicBezTo>
                  <a:pt x="23" y="18"/>
                  <a:pt x="22" y="18"/>
                  <a:pt x="22" y="17"/>
                </a:cubicBezTo>
                <a:cubicBezTo>
                  <a:pt x="22" y="17"/>
                  <a:pt x="22" y="18"/>
                  <a:pt x="22" y="18"/>
                </a:cubicBezTo>
                <a:cubicBezTo>
                  <a:pt x="21" y="18"/>
                  <a:pt x="21" y="18"/>
                  <a:pt x="21" y="18"/>
                </a:cubicBezTo>
                <a:cubicBezTo>
                  <a:pt x="22" y="17"/>
                  <a:pt x="22" y="17"/>
                  <a:pt x="22" y="17"/>
                </a:cubicBezTo>
                <a:cubicBezTo>
                  <a:pt x="23" y="16"/>
                  <a:pt x="22" y="16"/>
                  <a:pt x="22" y="16"/>
                </a:cubicBezTo>
                <a:cubicBezTo>
                  <a:pt x="21" y="17"/>
                  <a:pt x="21" y="17"/>
                  <a:pt x="21" y="17"/>
                </a:cubicBezTo>
                <a:cubicBezTo>
                  <a:pt x="20" y="17"/>
                  <a:pt x="20" y="16"/>
                  <a:pt x="21" y="16"/>
                </a:cubicBezTo>
                <a:cubicBezTo>
                  <a:pt x="22" y="16"/>
                  <a:pt x="22" y="15"/>
                  <a:pt x="23" y="14"/>
                </a:cubicBezTo>
                <a:cubicBezTo>
                  <a:pt x="23" y="13"/>
                  <a:pt x="24" y="12"/>
                  <a:pt x="24" y="11"/>
                </a:cubicBezTo>
                <a:cubicBezTo>
                  <a:pt x="24" y="11"/>
                  <a:pt x="24" y="11"/>
                  <a:pt x="24" y="11"/>
                </a:cubicBezTo>
                <a:cubicBezTo>
                  <a:pt x="24" y="11"/>
                  <a:pt x="24" y="11"/>
                  <a:pt x="24" y="11"/>
                </a:cubicBezTo>
                <a:close/>
                <a:moveTo>
                  <a:pt x="23" y="22"/>
                </a:moveTo>
                <a:cubicBezTo>
                  <a:pt x="22" y="22"/>
                  <a:pt x="22" y="21"/>
                  <a:pt x="22" y="21"/>
                </a:cubicBezTo>
                <a:cubicBezTo>
                  <a:pt x="23" y="20"/>
                  <a:pt x="23" y="19"/>
                  <a:pt x="23" y="19"/>
                </a:cubicBezTo>
                <a:cubicBezTo>
                  <a:pt x="23" y="20"/>
                  <a:pt x="23" y="20"/>
                  <a:pt x="24" y="21"/>
                </a:cubicBezTo>
                <a:cubicBezTo>
                  <a:pt x="23" y="21"/>
                  <a:pt x="23" y="22"/>
                  <a:pt x="23" y="22"/>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0" name="chenying0907 146"/>
          <p:cNvSpPr>
            <a:spLocks noEditPoints="1"/>
          </p:cNvSpPr>
          <p:nvPr/>
        </p:nvSpPr>
        <p:spPr bwMode="auto">
          <a:xfrm>
            <a:off x="10767405" y="1841402"/>
            <a:ext cx="1262062" cy="2267842"/>
          </a:xfrm>
          <a:custGeom>
            <a:gdLst>
              <a:gd name="T0" fmla="*/ 18 w 21"/>
              <a:gd name="T1" fmla="*/ 11 h 38"/>
              <a:gd name="T2" fmla="*/ 20 w 21"/>
              <a:gd name="T3" fmla="*/ 11 h 38"/>
              <a:gd name="T4" fmla="*/ 16 w 21"/>
              <a:gd name="T5" fmla="*/ 17 h 38"/>
              <a:gd name="T6" fmla="*/ 15 w 21"/>
              <a:gd name="T7" fmla="*/ 24 h 38"/>
              <a:gd name="T8" fmla="*/ 14 w 21"/>
              <a:gd name="T9" fmla="*/ 30 h 38"/>
              <a:gd name="T10" fmla="*/ 13 w 21"/>
              <a:gd name="T11" fmla="*/ 33 h 38"/>
              <a:gd name="T12" fmla="*/ 16 w 21"/>
              <a:gd name="T13" fmla="*/ 32 h 38"/>
              <a:gd name="T14" fmla="*/ 19 w 21"/>
              <a:gd name="T15" fmla="*/ 29 h 38"/>
              <a:gd name="T16" fmla="*/ 16 w 21"/>
              <a:gd name="T17" fmla="*/ 33 h 38"/>
              <a:gd name="T18" fmla="*/ 11 w 21"/>
              <a:gd name="T19" fmla="*/ 37 h 38"/>
              <a:gd name="T20" fmla="*/ 5 w 21"/>
              <a:gd name="T21" fmla="*/ 35 h 38"/>
              <a:gd name="T22" fmla="*/ 2 w 21"/>
              <a:gd name="T23" fmla="*/ 38 h 38"/>
              <a:gd name="T24" fmla="*/ 5 w 21"/>
              <a:gd name="T25" fmla="*/ 34 h 38"/>
              <a:gd name="T26" fmla="*/ 6 w 21"/>
              <a:gd name="T27" fmla="*/ 33 h 38"/>
              <a:gd name="T28" fmla="*/ 5 w 21"/>
              <a:gd name="T29" fmla="*/ 29 h 38"/>
              <a:gd name="T30" fmla="*/ 2 w 21"/>
              <a:gd name="T31" fmla="*/ 26 h 38"/>
              <a:gd name="T32" fmla="*/ 2 w 21"/>
              <a:gd name="T33" fmla="*/ 25 h 38"/>
              <a:gd name="T34" fmla="*/ 3 w 21"/>
              <a:gd name="T35" fmla="*/ 23 h 38"/>
              <a:gd name="T36" fmla="*/ 4 w 21"/>
              <a:gd name="T37" fmla="*/ 26 h 38"/>
              <a:gd name="T38" fmla="*/ 6 w 21"/>
              <a:gd name="T39" fmla="*/ 23 h 38"/>
              <a:gd name="T40" fmla="*/ 6 w 21"/>
              <a:gd name="T41" fmla="*/ 29 h 38"/>
              <a:gd name="T42" fmla="*/ 10 w 21"/>
              <a:gd name="T43" fmla="*/ 36 h 38"/>
              <a:gd name="T44" fmla="*/ 6 w 21"/>
              <a:gd name="T45" fmla="*/ 32 h 38"/>
              <a:gd name="T46" fmla="*/ 8 w 21"/>
              <a:gd name="T47" fmla="*/ 32 h 38"/>
              <a:gd name="T48" fmla="*/ 8 w 21"/>
              <a:gd name="T49" fmla="*/ 23 h 38"/>
              <a:gd name="T50" fmla="*/ 3 w 21"/>
              <a:gd name="T51" fmla="*/ 16 h 38"/>
              <a:gd name="T52" fmla="*/ 5 w 21"/>
              <a:gd name="T53" fmla="*/ 17 h 38"/>
              <a:gd name="T54" fmla="*/ 3 w 21"/>
              <a:gd name="T55" fmla="*/ 14 h 38"/>
              <a:gd name="T56" fmla="*/ 5 w 21"/>
              <a:gd name="T57" fmla="*/ 15 h 38"/>
              <a:gd name="T58" fmla="*/ 5 w 21"/>
              <a:gd name="T59" fmla="*/ 13 h 38"/>
              <a:gd name="T60" fmla="*/ 6 w 21"/>
              <a:gd name="T61" fmla="*/ 14 h 38"/>
              <a:gd name="T62" fmla="*/ 6 w 21"/>
              <a:gd name="T63" fmla="*/ 17 h 38"/>
              <a:gd name="T64" fmla="*/ 8 w 21"/>
              <a:gd name="T65" fmla="*/ 21 h 38"/>
              <a:gd name="T66" fmla="*/ 10 w 21"/>
              <a:gd name="T67" fmla="*/ 26 h 38"/>
              <a:gd name="T68" fmla="*/ 9 w 21"/>
              <a:gd name="T69" fmla="*/ 34 h 38"/>
              <a:gd name="T70" fmla="*/ 11 w 21"/>
              <a:gd name="T71" fmla="*/ 36 h 38"/>
              <a:gd name="T72" fmla="*/ 12 w 21"/>
              <a:gd name="T73" fmla="*/ 36 h 38"/>
              <a:gd name="T74" fmla="*/ 11 w 21"/>
              <a:gd name="T75" fmla="*/ 29 h 38"/>
              <a:gd name="T76" fmla="*/ 12 w 21"/>
              <a:gd name="T77" fmla="*/ 27 h 38"/>
              <a:gd name="T78" fmla="*/ 13 w 21"/>
              <a:gd name="T79" fmla="*/ 33 h 38"/>
              <a:gd name="T80" fmla="*/ 13 w 21"/>
              <a:gd name="T81" fmla="*/ 27 h 38"/>
              <a:gd name="T82" fmla="*/ 13 w 21"/>
              <a:gd name="T83" fmla="*/ 21 h 38"/>
              <a:gd name="T84" fmla="*/ 11 w 21"/>
              <a:gd name="T85" fmla="*/ 14 h 38"/>
              <a:gd name="T86" fmla="*/ 11 w 21"/>
              <a:gd name="T87" fmla="*/ 8 h 38"/>
              <a:gd name="T88" fmla="*/ 10 w 21"/>
              <a:gd name="T89" fmla="*/ 0 h 38"/>
              <a:gd name="T90" fmla="*/ 10 w 21"/>
              <a:gd name="T91" fmla="*/ 1 h 38"/>
              <a:gd name="T92" fmla="*/ 13 w 21"/>
              <a:gd name="T93" fmla="*/ 1 h 38"/>
              <a:gd name="T94" fmla="*/ 13 w 21"/>
              <a:gd name="T95" fmla="*/ 1 h 38"/>
              <a:gd name="T96" fmla="*/ 16 w 21"/>
              <a:gd name="T97" fmla="*/ 2 h 38"/>
              <a:gd name="T98" fmla="*/ 14 w 21"/>
              <a:gd name="T99" fmla="*/ 5 h 38"/>
              <a:gd name="T100" fmla="*/ 12 w 21"/>
              <a:gd name="T101" fmla="*/ 5 h 38"/>
              <a:gd name="T102" fmla="*/ 11 w 21"/>
              <a:gd name="T103" fmla="*/ 12 h 38"/>
              <a:gd name="T104" fmla="*/ 13 w 21"/>
              <a:gd name="T105" fmla="*/ 18 h 38"/>
              <a:gd name="T106" fmla="*/ 15 w 21"/>
              <a:gd name="T107" fmla="*/ 19 h 38"/>
              <a:gd name="T108" fmla="*/ 16 w 21"/>
              <a:gd name="T109" fmla="*/ 15 h 38"/>
              <a:gd name="T110" fmla="*/ 15 w 21"/>
              <a:gd name="T111" fmla="*/ 8 h 38"/>
              <a:gd name="T112" fmla="*/ 16 w 21"/>
              <a:gd name="T113" fmla="*/ 10 h 38"/>
              <a:gd name="T114" fmla="*/ 17 w 21"/>
              <a:gd name="T115" fmla="*/ 8 h 38"/>
              <a:gd name="T116" fmla="*/ 14 w 21"/>
              <a:gd name="T117" fmla="*/ 0 h 38"/>
              <a:gd name="T118" fmla="*/ 12 w 21"/>
              <a:gd name="T119" fmla="*/ 29 h 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 h="38">
                <a:moveTo>
                  <a:pt x="18" y="10"/>
                </a:moveTo>
                <a:cubicBezTo>
                  <a:pt x="18" y="10"/>
                  <a:pt x="18" y="9"/>
                  <a:pt x="18" y="8"/>
                </a:cubicBezTo>
                <a:cubicBezTo>
                  <a:pt x="18" y="8"/>
                  <a:pt x="18" y="8"/>
                  <a:pt x="18" y="8"/>
                </a:cubicBezTo>
                <a:cubicBezTo>
                  <a:pt x="18" y="8"/>
                  <a:pt x="18" y="8"/>
                  <a:pt x="18" y="8"/>
                </a:cubicBezTo>
                <a:cubicBezTo>
                  <a:pt x="18" y="7"/>
                  <a:pt x="19" y="7"/>
                  <a:pt x="19" y="7"/>
                </a:cubicBezTo>
                <a:cubicBezTo>
                  <a:pt x="19" y="8"/>
                  <a:pt x="19" y="8"/>
                  <a:pt x="18" y="8"/>
                </a:cubicBezTo>
                <a:cubicBezTo>
                  <a:pt x="19" y="9"/>
                  <a:pt x="19" y="10"/>
                  <a:pt x="18" y="11"/>
                </a:cubicBezTo>
                <a:cubicBezTo>
                  <a:pt x="18" y="11"/>
                  <a:pt x="18" y="11"/>
                  <a:pt x="18" y="11"/>
                </a:cubicBezTo>
                <a:cubicBezTo>
                  <a:pt x="19" y="11"/>
                  <a:pt x="19" y="10"/>
                  <a:pt x="19" y="9"/>
                </a:cubicBezTo>
                <a:cubicBezTo>
                  <a:pt x="19" y="9"/>
                  <a:pt x="19" y="10"/>
                  <a:pt x="19" y="10"/>
                </a:cubicBezTo>
                <a:cubicBezTo>
                  <a:pt x="19" y="10"/>
                  <a:pt x="19" y="11"/>
                  <a:pt x="18" y="11"/>
                </a:cubicBezTo>
                <a:cubicBezTo>
                  <a:pt x="18" y="11"/>
                  <a:pt x="19" y="11"/>
                  <a:pt x="19" y="11"/>
                </a:cubicBezTo>
                <a:cubicBezTo>
                  <a:pt x="20" y="11"/>
                  <a:pt x="20" y="10"/>
                  <a:pt x="20" y="10"/>
                </a:cubicBezTo>
                <a:cubicBezTo>
                  <a:pt x="20" y="10"/>
                  <a:pt x="20" y="9"/>
                  <a:pt x="20" y="9"/>
                </a:cubicBezTo>
                <a:cubicBezTo>
                  <a:pt x="20" y="9"/>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20" y="9"/>
                  <a:pt x="20" y="10"/>
                  <a:pt x="20" y="11"/>
                </a:cubicBezTo>
                <a:cubicBezTo>
                  <a:pt x="20" y="11"/>
                  <a:pt x="19" y="11"/>
                  <a:pt x="19" y="11"/>
                </a:cubicBezTo>
                <a:cubicBezTo>
                  <a:pt x="19" y="12"/>
                  <a:pt x="20" y="12"/>
                  <a:pt x="20" y="11"/>
                </a:cubicBezTo>
                <a:cubicBezTo>
                  <a:pt x="20" y="11"/>
                  <a:pt x="20" y="11"/>
                  <a:pt x="20" y="10"/>
                </a:cubicBezTo>
                <a:cubicBezTo>
                  <a:pt x="21" y="11"/>
                  <a:pt x="20" y="11"/>
                  <a:pt x="20" y="11"/>
                </a:cubicBezTo>
                <a:cubicBezTo>
                  <a:pt x="20" y="11"/>
                  <a:pt x="20" y="12"/>
                  <a:pt x="19" y="12"/>
                </a:cubicBezTo>
                <a:cubicBezTo>
                  <a:pt x="19" y="12"/>
                  <a:pt x="19" y="12"/>
                  <a:pt x="18" y="12"/>
                </a:cubicBezTo>
                <a:cubicBezTo>
                  <a:pt x="18" y="12"/>
                  <a:pt x="18" y="11"/>
                  <a:pt x="18" y="11"/>
                </a:cubicBezTo>
                <a:cubicBezTo>
                  <a:pt x="18" y="11"/>
                  <a:pt x="18" y="11"/>
                  <a:pt x="18" y="11"/>
                </a:cubicBezTo>
                <a:cubicBezTo>
                  <a:pt x="17" y="12"/>
                  <a:pt x="17" y="12"/>
                  <a:pt x="16" y="13"/>
                </a:cubicBezTo>
                <a:cubicBezTo>
                  <a:pt x="17" y="13"/>
                  <a:pt x="17" y="13"/>
                  <a:pt x="17" y="13"/>
                </a:cubicBezTo>
                <a:cubicBezTo>
                  <a:pt x="17" y="13"/>
                  <a:pt x="16" y="14"/>
                  <a:pt x="16" y="14"/>
                </a:cubicBezTo>
                <a:cubicBezTo>
                  <a:pt x="16" y="14"/>
                  <a:pt x="16" y="14"/>
                  <a:pt x="16" y="14"/>
                </a:cubicBezTo>
                <a:cubicBezTo>
                  <a:pt x="16" y="15"/>
                  <a:pt x="16" y="16"/>
                  <a:pt x="16" y="17"/>
                </a:cubicBezTo>
                <a:cubicBezTo>
                  <a:pt x="16" y="17"/>
                  <a:pt x="16" y="17"/>
                  <a:pt x="17" y="17"/>
                </a:cubicBezTo>
                <a:cubicBezTo>
                  <a:pt x="17" y="17"/>
                  <a:pt x="16" y="17"/>
                  <a:pt x="16" y="18"/>
                </a:cubicBezTo>
                <a:cubicBezTo>
                  <a:pt x="16" y="18"/>
                  <a:pt x="16" y="18"/>
                  <a:pt x="16" y="18"/>
                </a:cubicBezTo>
                <a:cubicBezTo>
                  <a:pt x="16" y="18"/>
                  <a:pt x="16" y="18"/>
                  <a:pt x="16" y="18"/>
                </a:cubicBezTo>
                <a:cubicBezTo>
                  <a:pt x="15" y="19"/>
                  <a:pt x="15" y="19"/>
                  <a:pt x="15" y="19"/>
                </a:cubicBezTo>
                <a:cubicBezTo>
                  <a:pt x="15" y="19"/>
                  <a:pt x="15" y="19"/>
                  <a:pt x="15" y="20"/>
                </a:cubicBezTo>
                <a:cubicBezTo>
                  <a:pt x="15" y="20"/>
                  <a:pt x="15" y="20"/>
                  <a:pt x="15" y="20"/>
                </a:cubicBezTo>
                <a:cubicBezTo>
                  <a:pt x="15" y="21"/>
                  <a:pt x="15" y="20"/>
                  <a:pt x="15" y="21"/>
                </a:cubicBezTo>
                <a:cubicBezTo>
                  <a:pt x="14" y="21"/>
                  <a:pt x="14" y="21"/>
                  <a:pt x="14" y="21"/>
                </a:cubicBezTo>
                <a:cubicBezTo>
                  <a:pt x="14" y="23"/>
                  <a:pt x="14" y="23"/>
                  <a:pt x="14" y="24"/>
                </a:cubicBezTo>
                <a:cubicBezTo>
                  <a:pt x="15" y="24"/>
                  <a:pt x="15" y="24"/>
                  <a:pt x="15" y="24"/>
                </a:cubicBezTo>
                <a:cubicBezTo>
                  <a:pt x="15" y="24"/>
                  <a:pt x="15" y="23"/>
                  <a:pt x="15" y="24"/>
                </a:cubicBezTo>
                <a:cubicBezTo>
                  <a:pt x="15" y="24"/>
                  <a:pt x="15" y="24"/>
                  <a:pt x="15" y="24"/>
                </a:cubicBezTo>
                <a:cubicBezTo>
                  <a:pt x="15" y="24"/>
                  <a:pt x="15" y="25"/>
                  <a:pt x="15" y="25"/>
                </a:cubicBezTo>
                <a:cubicBezTo>
                  <a:pt x="15" y="25"/>
                  <a:pt x="15" y="25"/>
                  <a:pt x="15" y="25"/>
                </a:cubicBezTo>
                <a:cubicBezTo>
                  <a:pt x="15" y="26"/>
                  <a:pt x="15" y="26"/>
                  <a:pt x="15" y="26"/>
                </a:cubicBezTo>
                <a:cubicBezTo>
                  <a:pt x="14" y="26"/>
                  <a:pt x="15" y="27"/>
                  <a:pt x="15" y="28"/>
                </a:cubicBezTo>
                <a:cubicBezTo>
                  <a:pt x="15" y="28"/>
                  <a:pt x="15" y="27"/>
                  <a:pt x="15" y="27"/>
                </a:cubicBezTo>
                <a:cubicBezTo>
                  <a:pt x="15" y="27"/>
                  <a:pt x="15" y="28"/>
                  <a:pt x="15" y="28"/>
                </a:cubicBezTo>
                <a:cubicBezTo>
                  <a:pt x="15" y="28"/>
                  <a:pt x="15" y="28"/>
                  <a:pt x="15" y="28"/>
                </a:cubicBezTo>
                <a:cubicBezTo>
                  <a:pt x="15" y="29"/>
                  <a:pt x="15" y="29"/>
                  <a:pt x="15" y="29"/>
                </a:cubicBezTo>
                <a:cubicBezTo>
                  <a:pt x="14" y="29"/>
                  <a:pt x="14" y="30"/>
                  <a:pt x="14" y="30"/>
                </a:cubicBezTo>
                <a:cubicBezTo>
                  <a:pt x="14" y="30"/>
                  <a:pt x="14" y="31"/>
                  <a:pt x="14" y="31"/>
                </a:cubicBezTo>
                <a:cubicBezTo>
                  <a:pt x="14" y="31"/>
                  <a:pt x="14" y="30"/>
                  <a:pt x="15" y="30"/>
                </a:cubicBezTo>
                <a:cubicBezTo>
                  <a:pt x="15" y="30"/>
                  <a:pt x="15" y="31"/>
                  <a:pt x="15" y="31"/>
                </a:cubicBezTo>
                <a:cubicBezTo>
                  <a:pt x="15" y="31"/>
                  <a:pt x="15" y="31"/>
                  <a:pt x="15" y="31"/>
                </a:cubicBezTo>
                <a:cubicBezTo>
                  <a:pt x="14" y="31"/>
                  <a:pt x="14" y="31"/>
                  <a:pt x="14" y="32"/>
                </a:cubicBezTo>
                <a:cubicBezTo>
                  <a:pt x="14" y="32"/>
                  <a:pt x="14" y="32"/>
                  <a:pt x="14" y="32"/>
                </a:cubicBezTo>
                <a:cubicBezTo>
                  <a:pt x="14" y="32"/>
                  <a:pt x="14" y="32"/>
                  <a:pt x="14" y="32"/>
                </a:cubicBezTo>
                <a:cubicBezTo>
                  <a:pt x="14" y="32"/>
                  <a:pt x="14" y="32"/>
                  <a:pt x="14" y="32"/>
                </a:cubicBezTo>
                <a:cubicBezTo>
                  <a:pt x="14" y="32"/>
                  <a:pt x="14" y="33"/>
                  <a:pt x="14" y="33"/>
                </a:cubicBezTo>
                <a:cubicBezTo>
                  <a:pt x="14" y="33"/>
                  <a:pt x="14" y="33"/>
                  <a:pt x="14" y="33"/>
                </a:cubicBezTo>
                <a:cubicBezTo>
                  <a:pt x="14" y="33"/>
                  <a:pt x="14" y="33"/>
                  <a:pt x="13" y="33"/>
                </a:cubicBezTo>
                <a:cubicBezTo>
                  <a:pt x="13" y="34"/>
                  <a:pt x="13" y="34"/>
                  <a:pt x="13" y="35"/>
                </a:cubicBezTo>
                <a:cubicBezTo>
                  <a:pt x="13" y="35"/>
                  <a:pt x="13" y="35"/>
                  <a:pt x="13" y="35"/>
                </a:cubicBezTo>
                <a:cubicBezTo>
                  <a:pt x="14" y="34"/>
                  <a:pt x="14" y="34"/>
                  <a:pt x="14" y="33"/>
                </a:cubicBezTo>
                <a:cubicBezTo>
                  <a:pt x="15" y="33"/>
                  <a:pt x="14" y="34"/>
                  <a:pt x="14" y="34"/>
                </a:cubicBezTo>
                <a:cubicBezTo>
                  <a:pt x="14" y="34"/>
                  <a:pt x="14" y="34"/>
                  <a:pt x="14" y="34"/>
                </a:cubicBezTo>
                <a:cubicBezTo>
                  <a:pt x="14" y="34"/>
                  <a:pt x="15" y="34"/>
                  <a:pt x="15" y="34"/>
                </a:cubicBezTo>
                <a:cubicBezTo>
                  <a:pt x="15" y="34"/>
                  <a:pt x="15" y="34"/>
                  <a:pt x="15" y="34"/>
                </a:cubicBezTo>
                <a:cubicBezTo>
                  <a:pt x="15" y="33"/>
                  <a:pt x="15" y="33"/>
                  <a:pt x="15" y="33"/>
                </a:cubicBezTo>
                <a:cubicBezTo>
                  <a:pt x="15" y="33"/>
                  <a:pt x="15" y="33"/>
                  <a:pt x="15" y="33"/>
                </a:cubicBezTo>
                <a:cubicBezTo>
                  <a:pt x="16" y="33"/>
                  <a:pt x="16" y="33"/>
                  <a:pt x="16" y="32"/>
                </a:cubicBezTo>
                <a:cubicBezTo>
                  <a:pt x="16" y="32"/>
                  <a:pt x="16" y="32"/>
                  <a:pt x="16" y="32"/>
                </a:cubicBezTo>
                <a:cubicBezTo>
                  <a:pt x="16" y="32"/>
                  <a:pt x="16" y="31"/>
                  <a:pt x="16" y="31"/>
                </a:cubicBezTo>
                <a:cubicBezTo>
                  <a:pt x="16" y="31"/>
                  <a:pt x="16" y="31"/>
                  <a:pt x="16" y="30"/>
                </a:cubicBezTo>
                <a:cubicBezTo>
                  <a:pt x="16" y="30"/>
                  <a:pt x="16" y="31"/>
                  <a:pt x="16" y="31"/>
                </a:cubicBezTo>
                <a:cubicBezTo>
                  <a:pt x="16" y="31"/>
                  <a:pt x="16" y="31"/>
                  <a:pt x="16" y="31"/>
                </a:cubicBezTo>
                <a:cubicBezTo>
                  <a:pt x="16" y="30"/>
                  <a:pt x="17" y="30"/>
                  <a:pt x="17" y="30"/>
                </a:cubicBezTo>
                <a:cubicBezTo>
                  <a:pt x="17" y="29"/>
                  <a:pt x="17" y="29"/>
                  <a:pt x="17" y="29"/>
                </a:cubicBezTo>
                <a:cubicBezTo>
                  <a:pt x="17" y="29"/>
                  <a:pt x="17" y="29"/>
                  <a:pt x="17" y="29"/>
                </a:cubicBezTo>
                <a:cubicBezTo>
                  <a:pt x="17" y="29"/>
                  <a:pt x="17" y="29"/>
                  <a:pt x="17" y="29"/>
                </a:cubicBezTo>
                <a:cubicBezTo>
                  <a:pt x="18" y="29"/>
                  <a:pt x="18" y="29"/>
                  <a:pt x="18" y="29"/>
                </a:cubicBezTo>
                <a:cubicBezTo>
                  <a:pt x="18" y="29"/>
                  <a:pt x="18" y="29"/>
                  <a:pt x="19" y="28"/>
                </a:cubicBezTo>
                <a:cubicBezTo>
                  <a:pt x="19" y="28"/>
                  <a:pt x="19" y="29"/>
                  <a:pt x="19" y="29"/>
                </a:cubicBezTo>
                <a:cubicBezTo>
                  <a:pt x="19" y="29"/>
                  <a:pt x="19" y="29"/>
                  <a:pt x="18" y="29"/>
                </a:cubicBezTo>
                <a:cubicBezTo>
                  <a:pt x="18" y="29"/>
                  <a:pt x="18" y="29"/>
                  <a:pt x="18" y="29"/>
                </a:cubicBezTo>
                <a:cubicBezTo>
                  <a:pt x="18" y="30"/>
                  <a:pt x="18" y="30"/>
                  <a:pt x="17" y="30"/>
                </a:cubicBezTo>
                <a:cubicBezTo>
                  <a:pt x="18" y="30"/>
                  <a:pt x="18" y="30"/>
                  <a:pt x="18" y="30"/>
                </a:cubicBezTo>
                <a:cubicBezTo>
                  <a:pt x="18" y="31"/>
                  <a:pt x="18" y="30"/>
                  <a:pt x="17" y="30"/>
                </a:cubicBezTo>
                <a:cubicBezTo>
                  <a:pt x="17" y="30"/>
                  <a:pt x="17" y="30"/>
                  <a:pt x="17" y="30"/>
                </a:cubicBezTo>
                <a:cubicBezTo>
                  <a:pt x="16" y="31"/>
                  <a:pt x="16" y="32"/>
                  <a:pt x="16" y="32"/>
                </a:cubicBezTo>
                <a:cubicBezTo>
                  <a:pt x="16" y="32"/>
                  <a:pt x="17" y="32"/>
                  <a:pt x="17" y="32"/>
                </a:cubicBezTo>
                <a:cubicBezTo>
                  <a:pt x="17" y="32"/>
                  <a:pt x="17" y="32"/>
                  <a:pt x="17" y="32"/>
                </a:cubicBezTo>
                <a:cubicBezTo>
                  <a:pt x="17" y="32"/>
                  <a:pt x="17" y="33"/>
                  <a:pt x="16" y="33"/>
                </a:cubicBezTo>
                <a:cubicBezTo>
                  <a:pt x="16" y="33"/>
                  <a:pt x="16" y="33"/>
                  <a:pt x="16" y="33"/>
                </a:cubicBezTo>
                <a:cubicBezTo>
                  <a:pt x="16" y="33"/>
                  <a:pt x="16" y="33"/>
                  <a:pt x="15" y="34"/>
                </a:cubicBezTo>
                <a:cubicBezTo>
                  <a:pt x="15" y="34"/>
                  <a:pt x="15" y="34"/>
                  <a:pt x="15" y="34"/>
                </a:cubicBezTo>
                <a:cubicBezTo>
                  <a:pt x="15" y="34"/>
                  <a:pt x="15" y="34"/>
                  <a:pt x="16" y="34"/>
                </a:cubicBezTo>
                <a:cubicBezTo>
                  <a:pt x="16" y="34"/>
                  <a:pt x="16" y="34"/>
                  <a:pt x="16" y="34"/>
                </a:cubicBezTo>
                <a:cubicBezTo>
                  <a:pt x="16" y="34"/>
                  <a:pt x="15" y="34"/>
                  <a:pt x="15" y="35"/>
                </a:cubicBezTo>
                <a:cubicBezTo>
                  <a:pt x="15" y="35"/>
                  <a:pt x="15" y="35"/>
                  <a:pt x="15" y="35"/>
                </a:cubicBezTo>
                <a:cubicBezTo>
                  <a:pt x="14" y="35"/>
                  <a:pt x="14" y="35"/>
                  <a:pt x="14" y="35"/>
                </a:cubicBezTo>
                <a:cubicBezTo>
                  <a:pt x="14" y="35"/>
                  <a:pt x="14" y="35"/>
                  <a:pt x="13" y="35"/>
                </a:cubicBezTo>
                <a:cubicBezTo>
                  <a:pt x="13" y="36"/>
                  <a:pt x="13" y="36"/>
                  <a:pt x="13" y="36"/>
                </a:cubicBezTo>
                <a:cubicBezTo>
                  <a:pt x="12" y="36"/>
                  <a:pt x="12" y="36"/>
                  <a:pt x="12" y="37"/>
                </a:cubicBezTo>
                <a:cubicBezTo>
                  <a:pt x="12" y="37"/>
                  <a:pt x="12" y="37"/>
                  <a:pt x="11" y="37"/>
                </a:cubicBezTo>
                <a:cubicBezTo>
                  <a:pt x="11" y="38"/>
                  <a:pt x="11" y="38"/>
                  <a:pt x="11" y="38"/>
                </a:cubicBezTo>
                <a:cubicBezTo>
                  <a:pt x="10" y="38"/>
                  <a:pt x="10" y="38"/>
                  <a:pt x="10" y="38"/>
                </a:cubicBezTo>
                <a:cubicBezTo>
                  <a:pt x="10" y="38"/>
                  <a:pt x="10" y="38"/>
                  <a:pt x="9" y="38"/>
                </a:cubicBezTo>
                <a:cubicBezTo>
                  <a:pt x="9" y="38"/>
                  <a:pt x="9" y="38"/>
                  <a:pt x="9" y="38"/>
                </a:cubicBezTo>
                <a:cubicBezTo>
                  <a:pt x="9" y="38"/>
                  <a:pt x="9" y="38"/>
                  <a:pt x="9" y="37"/>
                </a:cubicBezTo>
                <a:cubicBezTo>
                  <a:pt x="9" y="37"/>
                  <a:pt x="9" y="37"/>
                  <a:pt x="9" y="37"/>
                </a:cubicBezTo>
                <a:cubicBezTo>
                  <a:pt x="9" y="37"/>
                  <a:pt x="9" y="37"/>
                  <a:pt x="9" y="37"/>
                </a:cubicBezTo>
                <a:cubicBezTo>
                  <a:pt x="8" y="37"/>
                  <a:pt x="8" y="37"/>
                  <a:pt x="7" y="36"/>
                </a:cubicBezTo>
                <a:cubicBezTo>
                  <a:pt x="7" y="37"/>
                  <a:pt x="6" y="37"/>
                  <a:pt x="6" y="36"/>
                </a:cubicBezTo>
                <a:cubicBezTo>
                  <a:pt x="6" y="36"/>
                  <a:pt x="5" y="36"/>
                  <a:pt x="5" y="35"/>
                </a:cubicBezTo>
                <a:cubicBezTo>
                  <a:pt x="5" y="36"/>
                  <a:pt x="5" y="35"/>
                  <a:pt x="5" y="35"/>
                </a:cubicBezTo>
                <a:cubicBezTo>
                  <a:pt x="5" y="36"/>
                  <a:pt x="5" y="36"/>
                  <a:pt x="5" y="36"/>
                </a:cubicBezTo>
                <a:cubicBezTo>
                  <a:pt x="4" y="36"/>
                  <a:pt x="4" y="35"/>
                  <a:pt x="4" y="35"/>
                </a:cubicBezTo>
                <a:cubicBezTo>
                  <a:pt x="4" y="35"/>
                  <a:pt x="4" y="35"/>
                  <a:pt x="4" y="35"/>
                </a:cubicBezTo>
                <a:cubicBezTo>
                  <a:pt x="3" y="35"/>
                  <a:pt x="3" y="35"/>
                  <a:pt x="3" y="35"/>
                </a:cubicBezTo>
                <a:cubicBezTo>
                  <a:pt x="3" y="35"/>
                  <a:pt x="3" y="36"/>
                  <a:pt x="3" y="36"/>
                </a:cubicBezTo>
                <a:cubicBezTo>
                  <a:pt x="3" y="36"/>
                  <a:pt x="3" y="36"/>
                  <a:pt x="3" y="36"/>
                </a:cubicBezTo>
                <a:cubicBezTo>
                  <a:pt x="3" y="37"/>
                  <a:pt x="2" y="37"/>
                  <a:pt x="3" y="36"/>
                </a:cubicBezTo>
                <a:cubicBezTo>
                  <a:pt x="2" y="36"/>
                  <a:pt x="2" y="36"/>
                  <a:pt x="2" y="37"/>
                </a:cubicBezTo>
                <a:cubicBezTo>
                  <a:pt x="2" y="37"/>
                  <a:pt x="2" y="37"/>
                  <a:pt x="2" y="37"/>
                </a:cubicBezTo>
                <a:cubicBezTo>
                  <a:pt x="2" y="37"/>
                  <a:pt x="2" y="37"/>
                  <a:pt x="2" y="37"/>
                </a:cubicBezTo>
                <a:cubicBezTo>
                  <a:pt x="2" y="37"/>
                  <a:pt x="2" y="38"/>
                  <a:pt x="2" y="38"/>
                </a:cubicBezTo>
                <a:cubicBezTo>
                  <a:pt x="2" y="38"/>
                  <a:pt x="2" y="38"/>
                  <a:pt x="2" y="38"/>
                </a:cubicBezTo>
                <a:cubicBezTo>
                  <a:pt x="2" y="38"/>
                  <a:pt x="2" y="38"/>
                  <a:pt x="2" y="38"/>
                </a:cubicBezTo>
                <a:cubicBezTo>
                  <a:pt x="2" y="38"/>
                  <a:pt x="2" y="37"/>
                  <a:pt x="2" y="37"/>
                </a:cubicBezTo>
                <a:cubicBezTo>
                  <a:pt x="2" y="37"/>
                  <a:pt x="2" y="37"/>
                  <a:pt x="2" y="37"/>
                </a:cubicBezTo>
                <a:cubicBezTo>
                  <a:pt x="2" y="36"/>
                  <a:pt x="2" y="36"/>
                  <a:pt x="3" y="35"/>
                </a:cubicBezTo>
                <a:cubicBezTo>
                  <a:pt x="2" y="35"/>
                  <a:pt x="2" y="36"/>
                  <a:pt x="2" y="35"/>
                </a:cubicBezTo>
                <a:cubicBezTo>
                  <a:pt x="2" y="35"/>
                  <a:pt x="2" y="35"/>
                  <a:pt x="3" y="35"/>
                </a:cubicBezTo>
                <a:cubicBezTo>
                  <a:pt x="3" y="35"/>
                  <a:pt x="3" y="35"/>
                  <a:pt x="3" y="35"/>
                </a:cubicBezTo>
                <a:cubicBezTo>
                  <a:pt x="3" y="35"/>
                  <a:pt x="4" y="35"/>
                  <a:pt x="4" y="35"/>
                </a:cubicBezTo>
                <a:cubicBezTo>
                  <a:pt x="4" y="35"/>
                  <a:pt x="4" y="35"/>
                  <a:pt x="4" y="35"/>
                </a:cubicBezTo>
                <a:cubicBezTo>
                  <a:pt x="4" y="34"/>
                  <a:pt x="4" y="34"/>
                  <a:pt x="5" y="34"/>
                </a:cubicBezTo>
                <a:cubicBezTo>
                  <a:pt x="5" y="34"/>
                  <a:pt x="5" y="34"/>
                  <a:pt x="5" y="34"/>
                </a:cubicBezTo>
                <a:cubicBezTo>
                  <a:pt x="5" y="34"/>
                  <a:pt x="5" y="35"/>
                  <a:pt x="5" y="35"/>
                </a:cubicBezTo>
                <a:cubicBezTo>
                  <a:pt x="5" y="35"/>
                  <a:pt x="6" y="36"/>
                  <a:pt x="7" y="36"/>
                </a:cubicBezTo>
                <a:cubicBezTo>
                  <a:pt x="7" y="36"/>
                  <a:pt x="7" y="36"/>
                  <a:pt x="7" y="36"/>
                </a:cubicBezTo>
                <a:cubicBezTo>
                  <a:pt x="7" y="36"/>
                  <a:pt x="7" y="36"/>
                  <a:pt x="7" y="36"/>
                </a:cubicBezTo>
                <a:cubicBezTo>
                  <a:pt x="7" y="35"/>
                  <a:pt x="7" y="35"/>
                  <a:pt x="7" y="35"/>
                </a:cubicBezTo>
                <a:cubicBezTo>
                  <a:pt x="6" y="35"/>
                  <a:pt x="6" y="34"/>
                  <a:pt x="6" y="34"/>
                </a:cubicBezTo>
                <a:cubicBezTo>
                  <a:pt x="6" y="34"/>
                  <a:pt x="6" y="34"/>
                  <a:pt x="6" y="34"/>
                </a:cubicBezTo>
                <a:cubicBezTo>
                  <a:pt x="6" y="33"/>
                  <a:pt x="6" y="33"/>
                  <a:pt x="5" y="33"/>
                </a:cubicBezTo>
                <a:cubicBezTo>
                  <a:pt x="5" y="33"/>
                  <a:pt x="5" y="34"/>
                  <a:pt x="4" y="34"/>
                </a:cubicBezTo>
                <a:cubicBezTo>
                  <a:pt x="4" y="33"/>
                  <a:pt x="5" y="33"/>
                  <a:pt x="6" y="33"/>
                </a:cubicBezTo>
                <a:cubicBezTo>
                  <a:pt x="5" y="32"/>
                  <a:pt x="5" y="31"/>
                  <a:pt x="5" y="31"/>
                </a:cubicBezTo>
                <a:cubicBezTo>
                  <a:pt x="5" y="30"/>
                  <a:pt x="5" y="30"/>
                  <a:pt x="4" y="30"/>
                </a:cubicBezTo>
                <a:cubicBezTo>
                  <a:pt x="4" y="30"/>
                  <a:pt x="4" y="30"/>
                  <a:pt x="3" y="29"/>
                </a:cubicBezTo>
                <a:cubicBezTo>
                  <a:pt x="3" y="29"/>
                  <a:pt x="3" y="29"/>
                  <a:pt x="3" y="29"/>
                </a:cubicBezTo>
                <a:cubicBezTo>
                  <a:pt x="3" y="29"/>
                  <a:pt x="3" y="29"/>
                  <a:pt x="3" y="29"/>
                </a:cubicBezTo>
                <a:cubicBezTo>
                  <a:pt x="3" y="29"/>
                  <a:pt x="4" y="29"/>
                  <a:pt x="4" y="29"/>
                </a:cubicBezTo>
                <a:cubicBezTo>
                  <a:pt x="4" y="29"/>
                  <a:pt x="4" y="29"/>
                  <a:pt x="4" y="29"/>
                </a:cubicBezTo>
                <a:cubicBezTo>
                  <a:pt x="4" y="29"/>
                  <a:pt x="4" y="29"/>
                  <a:pt x="4" y="29"/>
                </a:cubicBezTo>
                <a:cubicBezTo>
                  <a:pt x="4" y="29"/>
                  <a:pt x="5" y="29"/>
                  <a:pt x="5" y="29"/>
                </a:cubicBezTo>
                <a:cubicBezTo>
                  <a:pt x="5" y="29"/>
                  <a:pt x="5" y="29"/>
                  <a:pt x="5" y="29"/>
                </a:cubicBezTo>
                <a:cubicBezTo>
                  <a:pt x="5" y="29"/>
                  <a:pt x="5" y="29"/>
                  <a:pt x="5" y="29"/>
                </a:cubicBezTo>
                <a:cubicBezTo>
                  <a:pt x="4" y="28"/>
                  <a:pt x="4" y="28"/>
                  <a:pt x="4" y="28"/>
                </a:cubicBezTo>
                <a:cubicBezTo>
                  <a:pt x="4" y="27"/>
                  <a:pt x="4" y="27"/>
                  <a:pt x="4" y="26"/>
                </a:cubicBezTo>
                <a:cubicBezTo>
                  <a:pt x="4" y="26"/>
                  <a:pt x="4" y="27"/>
                  <a:pt x="4" y="27"/>
                </a:cubicBezTo>
                <a:cubicBezTo>
                  <a:pt x="4" y="27"/>
                  <a:pt x="3" y="27"/>
                  <a:pt x="3" y="27"/>
                </a:cubicBezTo>
                <a:cubicBezTo>
                  <a:pt x="3" y="27"/>
                  <a:pt x="2" y="28"/>
                  <a:pt x="2" y="27"/>
                </a:cubicBezTo>
                <a:cubicBezTo>
                  <a:pt x="2" y="27"/>
                  <a:pt x="2" y="27"/>
                  <a:pt x="2" y="27"/>
                </a:cubicBezTo>
                <a:cubicBezTo>
                  <a:pt x="2" y="26"/>
                  <a:pt x="1" y="26"/>
                  <a:pt x="2" y="26"/>
                </a:cubicBezTo>
                <a:cubicBezTo>
                  <a:pt x="2" y="27"/>
                  <a:pt x="2" y="27"/>
                  <a:pt x="2" y="27"/>
                </a:cubicBezTo>
                <a:cubicBezTo>
                  <a:pt x="3" y="27"/>
                  <a:pt x="4" y="27"/>
                  <a:pt x="4" y="26"/>
                </a:cubicBezTo>
                <a:cubicBezTo>
                  <a:pt x="3" y="26"/>
                  <a:pt x="3" y="27"/>
                  <a:pt x="2" y="27"/>
                </a:cubicBezTo>
                <a:cubicBezTo>
                  <a:pt x="2" y="27"/>
                  <a:pt x="2" y="26"/>
                  <a:pt x="2" y="26"/>
                </a:cubicBezTo>
                <a:cubicBezTo>
                  <a:pt x="2" y="26"/>
                  <a:pt x="2" y="26"/>
                  <a:pt x="2" y="26"/>
                </a:cubicBezTo>
                <a:cubicBezTo>
                  <a:pt x="2" y="26"/>
                  <a:pt x="1" y="26"/>
                  <a:pt x="1" y="26"/>
                </a:cubicBezTo>
                <a:cubicBezTo>
                  <a:pt x="1" y="26"/>
                  <a:pt x="1" y="26"/>
                  <a:pt x="1" y="26"/>
                </a:cubicBezTo>
                <a:cubicBezTo>
                  <a:pt x="1" y="25"/>
                  <a:pt x="1" y="25"/>
                  <a:pt x="1" y="25"/>
                </a:cubicBezTo>
                <a:cubicBezTo>
                  <a:pt x="1" y="25"/>
                  <a:pt x="0" y="24"/>
                  <a:pt x="0" y="24"/>
                </a:cubicBezTo>
                <a:cubicBezTo>
                  <a:pt x="1" y="23"/>
                  <a:pt x="1" y="24"/>
                  <a:pt x="1" y="24"/>
                </a:cubicBezTo>
                <a:cubicBezTo>
                  <a:pt x="1" y="25"/>
                  <a:pt x="1" y="25"/>
                  <a:pt x="1" y="26"/>
                </a:cubicBezTo>
                <a:cubicBezTo>
                  <a:pt x="2" y="26"/>
                  <a:pt x="2" y="26"/>
                  <a:pt x="2" y="26"/>
                </a:cubicBezTo>
                <a:cubicBezTo>
                  <a:pt x="2" y="26"/>
                  <a:pt x="3" y="26"/>
                  <a:pt x="3" y="26"/>
                </a:cubicBezTo>
                <a:cubicBezTo>
                  <a:pt x="3" y="26"/>
                  <a:pt x="3" y="26"/>
                  <a:pt x="3" y="26"/>
                </a:cubicBezTo>
                <a:cubicBezTo>
                  <a:pt x="3" y="26"/>
                  <a:pt x="2" y="26"/>
                  <a:pt x="2" y="25"/>
                </a:cubicBezTo>
                <a:cubicBezTo>
                  <a:pt x="2" y="25"/>
                  <a:pt x="1" y="24"/>
                  <a:pt x="2" y="24"/>
                </a:cubicBezTo>
                <a:cubicBezTo>
                  <a:pt x="3" y="24"/>
                  <a:pt x="3" y="25"/>
                  <a:pt x="2" y="25"/>
                </a:cubicBezTo>
                <a:cubicBezTo>
                  <a:pt x="2" y="26"/>
                  <a:pt x="3" y="26"/>
                  <a:pt x="4" y="26"/>
                </a:cubicBezTo>
                <a:cubicBezTo>
                  <a:pt x="3" y="25"/>
                  <a:pt x="3" y="25"/>
                  <a:pt x="3" y="24"/>
                </a:cubicBezTo>
                <a:cubicBezTo>
                  <a:pt x="3" y="24"/>
                  <a:pt x="3" y="24"/>
                  <a:pt x="3" y="24"/>
                </a:cubicBezTo>
                <a:cubicBezTo>
                  <a:pt x="3" y="24"/>
                  <a:pt x="3" y="24"/>
                  <a:pt x="3" y="24"/>
                </a:cubicBezTo>
                <a:cubicBezTo>
                  <a:pt x="3" y="23"/>
                  <a:pt x="3" y="24"/>
                  <a:pt x="3" y="24"/>
                </a:cubicBezTo>
                <a:cubicBezTo>
                  <a:pt x="3" y="24"/>
                  <a:pt x="3" y="24"/>
                  <a:pt x="3" y="24"/>
                </a:cubicBezTo>
                <a:cubicBezTo>
                  <a:pt x="3" y="25"/>
                  <a:pt x="3" y="25"/>
                  <a:pt x="4" y="25"/>
                </a:cubicBezTo>
                <a:cubicBezTo>
                  <a:pt x="4" y="25"/>
                  <a:pt x="4" y="25"/>
                  <a:pt x="4" y="24"/>
                </a:cubicBezTo>
                <a:cubicBezTo>
                  <a:pt x="4" y="24"/>
                  <a:pt x="3" y="23"/>
                  <a:pt x="3" y="23"/>
                </a:cubicBezTo>
                <a:cubicBezTo>
                  <a:pt x="3" y="23"/>
                  <a:pt x="3" y="23"/>
                  <a:pt x="3" y="23"/>
                </a:cubicBezTo>
                <a:cubicBezTo>
                  <a:pt x="3" y="23"/>
                  <a:pt x="3" y="22"/>
                  <a:pt x="3" y="22"/>
                </a:cubicBezTo>
                <a:cubicBezTo>
                  <a:pt x="4" y="22"/>
                  <a:pt x="3" y="23"/>
                  <a:pt x="3" y="23"/>
                </a:cubicBezTo>
                <a:cubicBezTo>
                  <a:pt x="4" y="24"/>
                  <a:pt x="4" y="24"/>
                  <a:pt x="4" y="25"/>
                </a:cubicBezTo>
                <a:cubicBezTo>
                  <a:pt x="4" y="25"/>
                  <a:pt x="4" y="25"/>
                  <a:pt x="4" y="25"/>
                </a:cubicBezTo>
                <a:cubicBezTo>
                  <a:pt x="5" y="25"/>
                  <a:pt x="5" y="24"/>
                  <a:pt x="4" y="24"/>
                </a:cubicBezTo>
                <a:cubicBezTo>
                  <a:pt x="4" y="24"/>
                  <a:pt x="4" y="23"/>
                  <a:pt x="4" y="23"/>
                </a:cubicBezTo>
                <a:cubicBezTo>
                  <a:pt x="4" y="23"/>
                  <a:pt x="5" y="23"/>
                  <a:pt x="5" y="23"/>
                </a:cubicBezTo>
                <a:cubicBezTo>
                  <a:pt x="5" y="23"/>
                  <a:pt x="5" y="23"/>
                  <a:pt x="5" y="23"/>
                </a:cubicBezTo>
                <a:cubicBezTo>
                  <a:pt x="5" y="23"/>
                  <a:pt x="5" y="24"/>
                  <a:pt x="5" y="24"/>
                </a:cubicBezTo>
                <a:cubicBezTo>
                  <a:pt x="5" y="24"/>
                  <a:pt x="5" y="25"/>
                  <a:pt x="4" y="26"/>
                </a:cubicBezTo>
                <a:cubicBezTo>
                  <a:pt x="4" y="26"/>
                  <a:pt x="5" y="25"/>
                  <a:pt x="5" y="25"/>
                </a:cubicBezTo>
                <a:cubicBezTo>
                  <a:pt x="5" y="25"/>
                  <a:pt x="5" y="25"/>
                  <a:pt x="5" y="25"/>
                </a:cubicBezTo>
                <a:cubicBezTo>
                  <a:pt x="5" y="25"/>
                  <a:pt x="5" y="25"/>
                  <a:pt x="5" y="24"/>
                </a:cubicBezTo>
                <a:cubicBezTo>
                  <a:pt x="5" y="24"/>
                  <a:pt x="5" y="24"/>
                  <a:pt x="5" y="24"/>
                </a:cubicBezTo>
                <a:cubicBezTo>
                  <a:pt x="6" y="24"/>
                  <a:pt x="6" y="24"/>
                  <a:pt x="6" y="24"/>
                </a:cubicBezTo>
                <a:cubicBezTo>
                  <a:pt x="6" y="25"/>
                  <a:pt x="5" y="25"/>
                  <a:pt x="5" y="25"/>
                </a:cubicBezTo>
                <a:cubicBezTo>
                  <a:pt x="5" y="25"/>
                  <a:pt x="5" y="26"/>
                  <a:pt x="4" y="26"/>
                </a:cubicBezTo>
                <a:cubicBezTo>
                  <a:pt x="5" y="26"/>
                  <a:pt x="5" y="25"/>
                  <a:pt x="6" y="25"/>
                </a:cubicBezTo>
                <a:cubicBezTo>
                  <a:pt x="6" y="25"/>
                  <a:pt x="6" y="24"/>
                  <a:pt x="6" y="24"/>
                </a:cubicBezTo>
                <a:cubicBezTo>
                  <a:pt x="6" y="23"/>
                  <a:pt x="6" y="23"/>
                  <a:pt x="6" y="23"/>
                </a:cubicBezTo>
                <a:cubicBezTo>
                  <a:pt x="6" y="23"/>
                  <a:pt x="6" y="23"/>
                  <a:pt x="6" y="23"/>
                </a:cubicBezTo>
                <a:cubicBezTo>
                  <a:pt x="6" y="22"/>
                  <a:pt x="6" y="22"/>
                  <a:pt x="6" y="22"/>
                </a:cubicBezTo>
                <a:cubicBezTo>
                  <a:pt x="6" y="22"/>
                  <a:pt x="6" y="22"/>
                  <a:pt x="6" y="22"/>
                </a:cubicBezTo>
                <a:cubicBezTo>
                  <a:pt x="7" y="22"/>
                  <a:pt x="6" y="23"/>
                  <a:pt x="6" y="23"/>
                </a:cubicBezTo>
                <a:cubicBezTo>
                  <a:pt x="6" y="23"/>
                  <a:pt x="6" y="24"/>
                  <a:pt x="6" y="24"/>
                </a:cubicBezTo>
                <a:cubicBezTo>
                  <a:pt x="6" y="25"/>
                  <a:pt x="6" y="25"/>
                  <a:pt x="6" y="25"/>
                </a:cubicBezTo>
                <a:cubicBezTo>
                  <a:pt x="6" y="26"/>
                  <a:pt x="5" y="26"/>
                  <a:pt x="4" y="26"/>
                </a:cubicBezTo>
                <a:cubicBezTo>
                  <a:pt x="4" y="27"/>
                  <a:pt x="5" y="28"/>
                  <a:pt x="5" y="28"/>
                </a:cubicBezTo>
                <a:cubicBezTo>
                  <a:pt x="5" y="29"/>
                  <a:pt x="5" y="29"/>
                  <a:pt x="5" y="29"/>
                </a:cubicBezTo>
                <a:cubicBezTo>
                  <a:pt x="5" y="30"/>
                  <a:pt x="5" y="30"/>
                  <a:pt x="5" y="30"/>
                </a:cubicBezTo>
                <a:cubicBezTo>
                  <a:pt x="5" y="30"/>
                  <a:pt x="5" y="30"/>
                  <a:pt x="5" y="30"/>
                </a:cubicBezTo>
                <a:cubicBezTo>
                  <a:pt x="5" y="30"/>
                  <a:pt x="6" y="29"/>
                  <a:pt x="6" y="29"/>
                </a:cubicBezTo>
                <a:cubicBezTo>
                  <a:pt x="6" y="29"/>
                  <a:pt x="6" y="30"/>
                  <a:pt x="6" y="30"/>
                </a:cubicBezTo>
                <a:cubicBezTo>
                  <a:pt x="6" y="30"/>
                  <a:pt x="6" y="30"/>
                  <a:pt x="6" y="30"/>
                </a:cubicBezTo>
                <a:cubicBezTo>
                  <a:pt x="6" y="31"/>
                  <a:pt x="5" y="31"/>
                  <a:pt x="5" y="31"/>
                </a:cubicBezTo>
                <a:cubicBezTo>
                  <a:pt x="6" y="32"/>
                  <a:pt x="6" y="33"/>
                  <a:pt x="6" y="34"/>
                </a:cubicBezTo>
                <a:cubicBezTo>
                  <a:pt x="6" y="34"/>
                  <a:pt x="7" y="35"/>
                  <a:pt x="7" y="35"/>
                </a:cubicBezTo>
                <a:cubicBezTo>
                  <a:pt x="7" y="35"/>
                  <a:pt x="7" y="35"/>
                  <a:pt x="7" y="35"/>
                </a:cubicBezTo>
                <a:cubicBezTo>
                  <a:pt x="8" y="36"/>
                  <a:pt x="8" y="36"/>
                  <a:pt x="8" y="36"/>
                </a:cubicBezTo>
                <a:cubicBezTo>
                  <a:pt x="9" y="37"/>
                  <a:pt x="9" y="37"/>
                  <a:pt x="10" y="37"/>
                </a:cubicBezTo>
                <a:cubicBezTo>
                  <a:pt x="10" y="37"/>
                  <a:pt x="10" y="37"/>
                  <a:pt x="10" y="37"/>
                </a:cubicBezTo>
                <a:cubicBezTo>
                  <a:pt x="10" y="36"/>
                  <a:pt x="10" y="36"/>
                  <a:pt x="10" y="36"/>
                </a:cubicBezTo>
                <a:cubicBezTo>
                  <a:pt x="10" y="36"/>
                  <a:pt x="10" y="36"/>
                  <a:pt x="10" y="36"/>
                </a:cubicBezTo>
                <a:cubicBezTo>
                  <a:pt x="9" y="36"/>
                  <a:pt x="9" y="36"/>
                  <a:pt x="9" y="35"/>
                </a:cubicBezTo>
                <a:cubicBezTo>
                  <a:pt x="9" y="36"/>
                  <a:pt x="9" y="36"/>
                  <a:pt x="8" y="36"/>
                </a:cubicBezTo>
                <a:cubicBezTo>
                  <a:pt x="8" y="36"/>
                  <a:pt x="8" y="36"/>
                  <a:pt x="8" y="36"/>
                </a:cubicBezTo>
                <a:cubicBezTo>
                  <a:pt x="8" y="36"/>
                  <a:pt x="8" y="36"/>
                  <a:pt x="8" y="36"/>
                </a:cubicBezTo>
                <a:cubicBezTo>
                  <a:pt x="8" y="35"/>
                  <a:pt x="8" y="35"/>
                  <a:pt x="8" y="35"/>
                </a:cubicBezTo>
                <a:cubicBezTo>
                  <a:pt x="8" y="35"/>
                  <a:pt x="8" y="34"/>
                  <a:pt x="8" y="34"/>
                </a:cubicBezTo>
                <a:cubicBezTo>
                  <a:pt x="7" y="34"/>
                  <a:pt x="7" y="34"/>
                  <a:pt x="7" y="34"/>
                </a:cubicBezTo>
                <a:cubicBezTo>
                  <a:pt x="7" y="34"/>
                  <a:pt x="7" y="34"/>
                  <a:pt x="7" y="34"/>
                </a:cubicBezTo>
                <a:cubicBezTo>
                  <a:pt x="7" y="34"/>
                  <a:pt x="7" y="34"/>
                  <a:pt x="7" y="34"/>
                </a:cubicBezTo>
                <a:cubicBezTo>
                  <a:pt x="7" y="33"/>
                  <a:pt x="7" y="33"/>
                  <a:pt x="6" y="33"/>
                </a:cubicBezTo>
                <a:cubicBezTo>
                  <a:pt x="6" y="32"/>
                  <a:pt x="6" y="32"/>
                  <a:pt x="6" y="32"/>
                </a:cubicBezTo>
                <a:cubicBezTo>
                  <a:pt x="6" y="32"/>
                  <a:pt x="6" y="32"/>
                  <a:pt x="6" y="32"/>
                </a:cubicBezTo>
                <a:cubicBezTo>
                  <a:pt x="7" y="32"/>
                  <a:pt x="7" y="32"/>
                  <a:pt x="7" y="33"/>
                </a:cubicBezTo>
                <a:cubicBezTo>
                  <a:pt x="7" y="32"/>
                  <a:pt x="7" y="32"/>
                  <a:pt x="7" y="32"/>
                </a:cubicBezTo>
                <a:cubicBezTo>
                  <a:pt x="8" y="32"/>
                  <a:pt x="7" y="32"/>
                  <a:pt x="7" y="33"/>
                </a:cubicBezTo>
                <a:cubicBezTo>
                  <a:pt x="7" y="33"/>
                  <a:pt x="7" y="33"/>
                  <a:pt x="7" y="33"/>
                </a:cubicBezTo>
                <a:cubicBezTo>
                  <a:pt x="7" y="33"/>
                  <a:pt x="8" y="33"/>
                  <a:pt x="8" y="33"/>
                </a:cubicBezTo>
                <a:cubicBezTo>
                  <a:pt x="8" y="34"/>
                  <a:pt x="8" y="34"/>
                  <a:pt x="8" y="34"/>
                </a:cubicBezTo>
                <a:cubicBezTo>
                  <a:pt x="8" y="35"/>
                  <a:pt x="8" y="35"/>
                  <a:pt x="9" y="35"/>
                </a:cubicBezTo>
                <a:cubicBezTo>
                  <a:pt x="9" y="35"/>
                  <a:pt x="9" y="34"/>
                  <a:pt x="9" y="34"/>
                </a:cubicBezTo>
                <a:cubicBezTo>
                  <a:pt x="8" y="34"/>
                  <a:pt x="8" y="33"/>
                  <a:pt x="8" y="33"/>
                </a:cubicBezTo>
                <a:cubicBezTo>
                  <a:pt x="8" y="33"/>
                  <a:pt x="8" y="33"/>
                  <a:pt x="8" y="32"/>
                </a:cubicBezTo>
                <a:cubicBezTo>
                  <a:pt x="8" y="31"/>
                  <a:pt x="8" y="31"/>
                  <a:pt x="7" y="30"/>
                </a:cubicBezTo>
                <a:cubicBezTo>
                  <a:pt x="7" y="30"/>
                  <a:pt x="7" y="30"/>
                  <a:pt x="7" y="30"/>
                </a:cubicBezTo>
                <a:cubicBezTo>
                  <a:pt x="7" y="30"/>
                  <a:pt x="7" y="29"/>
                  <a:pt x="7" y="29"/>
                </a:cubicBezTo>
                <a:cubicBezTo>
                  <a:pt x="8" y="29"/>
                  <a:pt x="8" y="29"/>
                  <a:pt x="8" y="30"/>
                </a:cubicBezTo>
                <a:cubicBezTo>
                  <a:pt x="8" y="29"/>
                  <a:pt x="8" y="28"/>
                  <a:pt x="8" y="28"/>
                </a:cubicBezTo>
                <a:cubicBezTo>
                  <a:pt x="8" y="27"/>
                  <a:pt x="8" y="27"/>
                  <a:pt x="8" y="27"/>
                </a:cubicBezTo>
                <a:cubicBezTo>
                  <a:pt x="8" y="26"/>
                  <a:pt x="8" y="26"/>
                  <a:pt x="8" y="25"/>
                </a:cubicBezTo>
                <a:cubicBezTo>
                  <a:pt x="8" y="25"/>
                  <a:pt x="8" y="25"/>
                  <a:pt x="8" y="25"/>
                </a:cubicBezTo>
                <a:cubicBezTo>
                  <a:pt x="8" y="24"/>
                  <a:pt x="8" y="24"/>
                  <a:pt x="7" y="24"/>
                </a:cubicBezTo>
                <a:cubicBezTo>
                  <a:pt x="7" y="24"/>
                  <a:pt x="8" y="24"/>
                  <a:pt x="8" y="24"/>
                </a:cubicBezTo>
                <a:cubicBezTo>
                  <a:pt x="8" y="23"/>
                  <a:pt x="8" y="23"/>
                  <a:pt x="8" y="23"/>
                </a:cubicBezTo>
                <a:cubicBezTo>
                  <a:pt x="8" y="22"/>
                  <a:pt x="8" y="22"/>
                  <a:pt x="8" y="21"/>
                </a:cubicBezTo>
                <a:cubicBezTo>
                  <a:pt x="8" y="21"/>
                  <a:pt x="8" y="21"/>
                  <a:pt x="8" y="21"/>
                </a:cubicBezTo>
                <a:cubicBezTo>
                  <a:pt x="7" y="21"/>
                  <a:pt x="8" y="20"/>
                  <a:pt x="7" y="20"/>
                </a:cubicBezTo>
                <a:cubicBezTo>
                  <a:pt x="7" y="20"/>
                  <a:pt x="7" y="20"/>
                  <a:pt x="7" y="19"/>
                </a:cubicBezTo>
                <a:cubicBezTo>
                  <a:pt x="7" y="20"/>
                  <a:pt x="6" y="20"/>
                  <a:pt x="6" y="19"/>
                </a:cubicBezTo>
                <a:cubicBezTo>
                  <a:pt x="6" y="19"/>
                  <a:pt x="7" y="19"/>
                  <a:pt x="7" y="19"/>
                </a:cubicBezTo>
                <a:cubicBezTo>
                  <a:pt x="7" y="18"/>
                  <a:pt x="6" y="18"/>
                  <a:pt x="6" y="18"/>
                </a:cubicBezTo>
                <a:cubicBezTo>
                  <a:pt x="6" y="17"/>
                  <a:pt x="6" y="17"/>
                  <a:pt x="6" y="17"/>
                </a:cubicBezTo>
                <a:cubicBezTo>
                  <a:pt x="5" y="17"/>
                  <a:pt x="5" y="16"/>
                  <a:pt x="5" y="16"/>
                </a:cubicBezTo>
                <a:cubicBezTo>
                  <a:pt x="5" y="16"/>
                  <a:pt x="5" y="17"/>
                  <a:pt x="4" y="17"/>
                </a:cubicBezTo>
                <a:cubicBezTo>
                  <a:pt x="4" y="17"/>
                  <a:pt x="3" y="17"/>
                  <a:pt x="3" y="16"/>
                </a:cubicBezTo>
                <a:cubicBezTo>
                  <a:pt x="3" y="16"/>
                  <a:pt x="3" y="16"/>
                  <a:pt x="2" y="16"/>
                </a:cubicBezTo>
                <a:cubicBezTo>
                  <a:pt x="2" y="16"/>
                  <a:pt x="2" y="16"/>
                  <a:pt x="2" y="16"/>
                </a:cubicBezTo>
                <a:cubicBezTo>
                  <a:pt x="2" y="16"/>
                  <a:pt x="2" y="16"/>
                  <a:pt x="2" y="15"/>
                </a:cubicBezTo>
                <a:cubicBezTo>
                  <a:pt x="2" y="15"/>
                  <a:pt x="2" y="15"/>
                  <a:pt x="2" y="15"/>
                </a:cubicBezTo>
                <a:cubicBezTo>
                  <a:pt x="1" y="15"/>
                  <a:pt x="1" y="15"/>
                  <a:pt x="1" y="14"/>
                </a:cubicBezTo>
                <a:cubicBezTo>
                  <a:pt x="1" y="14"/>
                  <a:pt x="1" y="14"/>
                  <a:pt x="2" y="14"/>
                </a:cubicBezTo>
                <a:cubicBezTo>
                  <a:pt x="2" y="14"/>
                  <a:pt x="2" y="15"/>
                  <a:pt x="2" y="15"/>
                </a:cubicBezTo>
                <a:cubicBezTo>
                  <a:pt x="2" y="15"/>
                  <a:pt x="2" y="15"/>
                  <a:pt x="3" y="16"/>
                </a:cubicBezTo>
                <a:cubicBezTo>
                  <a:pt x="3" y="16"/>
                  <a:pt x="3" y="16"/>
                  <a:pt x="3" y="16"/>
                </a:cubicBezTo>
                <a:cubicBezTo>
                  <a:pt x="3" y="16"/>
                  <a:pt x="3" y="16"/>
                  <a:pt x="3" y="16"/>
                </a:cubicBezTo>
                <a:cubicBezTo>
                  <a:pt x="4" y="17"/>
                  <a:pt x="4" y="17"/>
                  <a:pt x="5" y="17"/>
                </a:cubicBezTo>
                <a:cubicBezTo>
                  <a:pt x="5" y="16"/>
                  <a:pt x="5" y="16"/>
                  <a:pt x="5" y="16"/>
                </a:cubicBezTo>
                <a:cubicBezTo>
                  <a:pt x="4" y="17"/>
                  <a:pt x="3" y="17"/>
                  <a:pt x="3" y="16"/>
                </a:cubicBezTo>
                <a:cubicBezTo>
                  <a:pt x="4" y="16"/>
                  <a:pt x="4" y="16"/>
                  <a:pt x="4" y="16"/>
                </a:cubicBezTo>
                <a:cubicBezTo>
                  <a:pt x="4" y="16"/>
                  <a:pt x="4" y="16"/>
                  <a:pt x="4" y="16"/>
                </a:cubicBezTo>
                <a:cubicBezTo>
                  <a:pt x="4" y="16"/>
                  <a:pt x="4" y="16"/>
                  <a:pt x="5" y="16"/>
                </a:cubicBezTo>
                <a:cubicBezTo>
                  <a:pt x="5" y="16"/>
                  <a:pt x="5" y="16"/>
                  <a:pt x="5" y="16"/>
                </a:cubicBezTo>
                <a:cubicBezTo>
                  <a:pt x="4" y="16"/>
                  <a:pt x="4" y="16"/>
                  <a:pt x="3" y="16"/>
                </a:cubicBezTo>
                <a:cubicBezTo>
                  <a:pt x="3" y="15"/>
                  <a:pt x="3" y="15"/>
                  <a:pt x="3" y="14"/>
                </a:cubicBezTo>
                <a:cubicBezTo>
                  <a:pt x="3" y="14"/>
                  <a:pt x="3" y="14"/>
                  <a:pt x="2" y="14"/>
                </a:cubicBezTo>
                <a:cubicBezTo>
                  <a:pt x="2" y="14"/>
                  <a:pt x="2" y="14"/>
                  <a:pt x="3" y="14"/>
                </a:cubicBezTo>
                <a:cubicBezTo>
                  <a:pt x="3" y="14"/>
                  <a:pt x="3" y="14"/>
                  <a:pt x="3" y="14"/>
                </a:cubicBezTo>
                <a:cubicBezTo>
                  <a:pt x="3" y="14"/>
                  <a:pt x="3" y="14"/>
                  <a:pt x="3" y="14"/>
                </a:cubicBezTo>
                <a:cubicBezTo>
                  <a:pt x="3" y="15"/>
                  <a:pt x="3" y="15"/>
                  <a:pt x="4" y="16"/>
                </a:cubicBezTo>
                <a:cubicBezTo>
                  <a:pt x="4" y="16"/>
                  <a:pt x="4" y="16"/>
                  <a:pt x="4" y="16"/>
                </a:cubicBezTo>
                <a:cubicBezTo>
                  <a:pt x="4" y="16"/>
                  <a:pt x="4" y="16"/>
                  <a:pt x="5" y="16"/>
                </a:cubicBezTo>
                <a:cubicBezTo>
                  <a:pt x="5" y="15"/>
                  <a:pt x="5" y="15"/>
                  <a:pt x="5" y="15"/>
                </a:cubicBezTo>
                <a:cubicBezTo>
                  <a:pt x="4" y="15"/>
                  <a:pt x="4" y="15"/>
                  <a:pt x="4" y="14"/>
                </a:cubicBezTo>
                <a:cubicBezTo>
                  <a:pt x="3" y="14"/>
                  <a:pt x="3" y="13"/>
                  <a:pt x="3" y="12"/>
                </a:cubicBezTo>
                <a:cubicBezTo>
                  <a:pt x="3" y="12"/>
                  <a:pt x="3" y="12"/>
                  <a:pt x="3" y="11"/>
                </a:cubicBezTo>
                <a:cubicBezTo>
                  <a:pt x="3" y="11"/>
                  <a:pt x="4" y="12"/>
                  <a:pt x="3" y="12"/>
                </a:cubicBezTo>
                <a:cubicBezTo>
                  <a:pt x="3" y="13"/>
                  <a:pt x="4" y="14"/>
                  <a:pt x="4" y="15"/>
                </a:cubicBezTo>
                <a:cubicBezTo>
                  <a:pt x="4" y="15"/>
                  <a:pt x="5" y="15"/>
                  <a:pt x="5" y="15"/>
                </a:cubicBezTo>
                <a:cubicBezTo>
                  <a:pt x="5" y="15"/>
                  <a:pt x="4" y="14"/>
                  <a:pt x="4" y="13"/>
                </a:cubicBezTo>
                <a:cubicBezTo>
                  <a:pt x="4" y="13"/>
                  <a:pt x="4" y="13"/>
                  <a:pt x="4" y="13"/>
                </a:cubicBezTo>
                <a:cubicBezTo>
                  <a:pt x="4" y="13"/>
                  <a:pt x="4" y="13"/>
                  <a:pt x="4" y="14"/>
                </a:cubicBezTo>
                <a:cubicBezTo>
                  <a:pt x="5" y="14"/>
                  <a:pt x="5" y="15"/>
                  <a:pt x="5" y="15"/>
                </a:cubicBezTo>
                <a:cubicBezTo>
                  <a:pt x="5" y="15"/>
                  <a:pt x="5" y="14"/>
                  <a:pt x="5" y="14"/>
                </a:cubicBezTo>
                <a:cubicBezTo>
                  <a:pt x="5" y="14"/>
                  <a:pt x="5" y="13"/>
                  <a:pt x="5" y="13"/>
                </a:cubicBezTo>
                <a:cubicBezTo>
                  <a:pt x="4" y="13"/>
                  <a:pt x="4" y="13"/>
                  <a:pt x="4" y="13"/>
                </a:cubicBezTo>
                <a:cubicBezTo>
                  <a:pt x="4" y="13"/>
                  <a:pt x="4" y="12"/>
                  <a:pt x="4" y="12"/>
                </a:cubicBezTo>
                <a:cubicBezTo>
                  <a:pt x="5" y="12"/>
                  <a:pt x="5" y="12"/>
                  <a:pt x="5" y="13"/>
                </a:cubicBezTo>
                <a:cubicBezTo>
                  <a:pt x="5" y="13"/>
                  <a:pt x="5" y="14"/>
                  <a:pt x="5" y="15"/>
                </a:cubicBezTo>
                <a:cubicBezTo>
                  <a:pt x="6" y="15"/>
                  <a:pt x="5" y="14"/>
                  <a:pt x="5" y="13"/>
                </a:cubicBezTo>
                <a:cubicBezTo>
                  <a:pt x="6" y="13"/>
                  <a:pt x="6" y="13"/>
                  <a:pt x="6" y="14"/>
                </a:cubicBezTo>
                <a:cubicBezTo>
                  <a:pt x="6" y="14"/>
                  <a:pt x="6" y="15"/>
                  <a:pt x="6" y="15"/>
                </a:cubicBezTo>
                <a:cubicBezTo>
                  <a:pt x="6" y="15"/>
                  <a:pt x="6" y="15"/>
                  <a:pt x="6" y="14"/>
                </a:cubicBezTo>
                <a:cubicBezTo>
                  <a:pt x="6" y="14"/>
                  <a:pt x="6" y="14"/>
                  <a:pt x="6" y="13"/>
                </a:cubicBezTo>
                <a:cubicBezTo>
                  <a:pt x="6" y="13"/>
                  <a:pt x="6" y="13"/>
                  <a:pt x="6" y="12"/>
                </a:cubicBezTo>
                <a:cubicBezTo>
                  <a:pt x="6" y="12"/>
                  <a:pt x="6" y="12"/>
                  <a:pt x="6" y="12"/>
                </a:cubicBezTo>
                <a:cubicBezTo>
                  <a:pt x="5" y="12"/>
                  <a:pt x="5" y="12"/>
                  <a:pt x="5" y="12"/>
                </a:cubicBezTo>
                <a:cubicBezTo>
                  <a:pt x="5" y="11"/>
                  <a:pt x="5" y="11"/>
                  <a:pt x="6" y="11"/>
                </a:cubicBezTo>
                <a:cubicBezTo>
                  <a:pt x="6" y="12"/>
                  <a:pt x="6" y="12"/>
                  <a:pt x="6" y="12"/>
                </a:cubicBezTo>
                <a:cubicBezTo>
                  <a:pt x="6" y="12"/>
                  <a:pt x="6" y="13"/>
                  <a:pt x="6" y="13"/>
                </a:cubicBezTo>
                <a:cubicBezTo>
                  <a:pt x="6" y="13"/>
                  <a:pt x="6" y="14"/>
                  <a:pt x="6" y="14"/>
                </a:cubicBezTo>
                <a:cubicBezTo>
                  <a:pt x="7" y="15"/>
                  <a:pt x="6" y="15"/>
                  <a:pt x="6" y="15"/>
                </a:cubicBezTo>
                <a:cubicBezTo>
                  <a:pt x="6" y="15"/>
                  <a:pt x="6" y="15"/>
                  <a:pt x="6" y="15"/>
                </a:cubicBezTo>
                <a:cubicBezTo>
                  <a:pt x="7" y="15"/>
                  <a:pt x="7" y="14"/>
                  <a:pt x="7" y="14"/>
                </a:cubicBezTo>
                <a:cubicBezTo>
                  <a:pt x="7" y="13"/>
                  <a:pt x="6" y="13"/>
                  <a:pt x="6" y="13"/>
                </a:cubicBezTo>
                <a:cubicBezTo>
                  <a:pt x="6" y="13"/>
                  <a:pt x="6" y="12"/>
                  <a:pt x="6" y="12"/>
                </a:cubicBezTo>
                <a:cubicBezTo>
                  <a:pt x="7" y="12"/>
                  <a:pt x="7" y="13"/>
                  <a:pt x="7" y="13"/>
                </a:cubicBezTo>
                <a:cubicBezTo>
                  <a:pt x="7" y="13"/>
                  <a:pt x="7" y="14"/>
                  <a:pt x="7" y="15"/>
                </a:cubicBezTo>
                <a:cubicBezTo>
                  <a:pt x="7" y="15"/>
                  <a:pt x="7" y="15"/>
                  <a:pt x="7" y="15"/>
                </a:cubicBezTo>
                <a:cubicBezTo>
                  <a:pt x="7" y="15"/>
                  <a:pt x="6" y="16"/>
                  <a:pt x="6" y="16"/>
                </a:cubicBezTo>
                <a:cubicBezTo>
                  <a:pt x="6" y="16"/>
                  <a:pt x="6" y="15"/>
                  <a:pt x="5" y="16"/>
                </a:cubicBezTo>
                <a:cubicBezTo>
                  <a:pt x="6" y="16"/>
                  <a:pt x="6" y="16"/>
                  <a:pt x="6" y="17"/>
                </a:cubicBezTo>
                <a:cubicBezTo>
                  <a:pt x="6" y="17"/>
                  <a:pt x="7" y="17"/>
                  <a:pt x="7" y="18"/>
                </a:cubicBezTo>
                <a:cubicBezTo>
                  <a:pt x="7" y="18"/>
                  <a:pt x="7" y="17"/>
                  <a:pt x="7" y="17"/>
                </a:cubicBezTo>
                <a:cubicBezTo>
                  <a:pt x="7" y="17"/>
                  <a:pt x="7" y="17"/>
                  <a:pt x="7" y="17"/>
                </a:cubicBezTo>
                <a:cubicBezTo>
                  <a:pt x="8" y="17"/>
                  <a:pt x="8" y="17"/>
                  <a:pt x="8" y="17"/>
                </a:cubicBezTo>
                <a:cubicBezTo>
                  <a:pt x="8" y="17"/>
                  <a:pt x="7" y="17"/>
                  <a:pt x="7" y="18"/>
                </a:cubicBezTo>
                <a:cubicBezTo>
                  <a:pt x="7" y="18"/>
                  <a:pt x="7" y="18"/>
                  <a:pt x="7" y="18"/>
                </a:cubicBezTo>
                <a:cubicBezTo>
                  <a:pt x="7" y="18"/>
                  <a:pt x="7" y="18"/>
                  <a:pt x="7" y="18"/>
                </a:cubicBezTo>
                <a:cubicBezTo>
                  <a:pt x="7" y="19"/>
                  <a:pt x="7" y="19"/>
                  <a:pt x="8" y="20"/>
                </a:cubicBezTo>
                <a:cubicBezTo>
                  <a:pt x="8" y="20"/>
                  <a:pt x="8" y="21"/>
                  <a:pt x="8" y="21"/>
                </a:cubicBezTo>
                <a:cubicBezTo>
                  <a:pt x="8" y="21"/>
                  <a:pt x="8" y="21"/>
                  <a:pt x="8" y="22"/>
                </a:cubicBezTo>
                <a:cubicBezTo>
                  <a:pt x="8" y="21"/>
                  <a:pt x="8" y="21"/>
                  <a:pt x="8" y="21"/>
                </a:cubicBezTo>
                <a:cubicBezTo>
                  <a:pt x="9" y="21"/>
                  <a:pt x="9" y="21"/>
                  <a:pt x="9" y="21"/>
                </a:cubicBezTo>
                <a:cubicBezTo>
                  <a:pt x="9" y="21"/>
                  <a:pt x="9" y="21"/>
                  <a:pt x="9" y="20"/>
                </a:cubicBezTo>
                <a:cubicBezTo>
                  <a:pt x="9" y="20"/>
                  <a:pt x="9" y="20"/>
                  <a:pt x="9" y="20"/>
                </a:cubicBezTo>
                <a:cubicBezTo>
                  <a:pt x="9" y="20"/>
                  <a:pt x="9" y="20"/>
                  <a:pt x="9" y="21"/>
                </a:cubicBezTo>
                <a:cubicBezTo>
                  <a:pt x="9" y="21"/>
                  <a:pt x="9" y="21"/>
                  <a:pt x="9" y="21"/>
                </a:cubicBezTo>
                <a:cubicBezTo>
                  <a:pt x="8" y="22"/>
                  <a:pt x="9" y="22"/>
                  <a:pt x="8" y="22"/>
                </a:cubicBezTo>
                <a:cubicBezTo>
                  <a:pt x="9" y="23"/>
                  <a:pt x="8" y="24"/>
                  <a:pt x="9" y="24"/>
                </a:cubicBezTo>
                <a:cubicBezTo>
                  <a:pt x="9" y="24"/>
                  <a:pt x="9" y="25"/>
                  <a:pt x="9" y="25"/>
                </a:cubicBezTo>
                <a:cubicBezTo>
                  <a:pt x="9" y="25"/>
                  <a:pt x="9" y="25"/>
                  <a:pt x="9" y="25"/>
                </a:cubicBezTo>
                <a:cubicBezTo>
                  <a:pt x="9" y="26"/>
                  <a:pt x="9" y="26"/>
                  <a:pt x="9" y="27"/>
                </a:cubicBezTo>
                <a:cubicBezTo>
                  <a:pt x="9" y="26"/>
                  <a:pt x="9" y="26"/>
                  <a:pt x="10" y="26"/>
                </a:cubicBezTo>
                <a:cubicBezTo>
                  <a:pt x="10" y="26"/>
                  <a:pt x="10" y="27"/>
                  <a:pt x="9" y="27"/>
                </a:cubicBezTo>
                <a:cubicBezTo>
                  <a:pt x="9" y="27"/>
                  <a:pt x="9" y="27"/>
                  <a:pt x="9" y="27"/>
                </a:cubicBezTo>
                <a:cubicBezTo>
                  <a:pt x="9" y="27"/>
                  <a:pt x="9" y="27"/>
                  <a:pt x="9" y="27"/>
                </a:cubicBezTo>
                <a:cubicBezTo>
                  <a:pt x="9" y="28"/>
                  <a:pt x="8" y="28"/>
                  <a:pt x="9" y="28"/>
                </a:cubicBezTo>
                <a:cubicBezTo>
                  <a:pt x="8" y="29"/>
                  <a:pt x="8" y="31"/>
                  <a:pt x="8" y="32"/>
                </a:cubicBezTo>
                <a:cubicBezTo>
                  <a:pt x="9" y="33"/>
                  <a:pt x="9" y="33"/>
                  <a:pt x="9" y="34"/>
                </a:cubicBezTo>
                <a:cubicBezTo>
                  <a:pt x="9" y="33"/>
                  <a:pt x="9" y="33"/>
                  <a:pt x="9" y="32"/>
                </a:cubicBezTo>
                <a:cubicBezTo>
                  <a:pt x="9" y="32"/>
                  <a:pt x="10" y="32"/>
                  <a:pt x="10" y="33"/>
                </a:cubicBezTo>
                <a:cubicBezTo>
                  <a:pt x="10" y="33"/>
                  <a:pt x="10" y="33"/>
                  <a:pt x="9" y="33"/>
                </a:cubicBezTo>
                <a:cubicBezTo>
                  <a:pt x="9" y="33"/>
                  <a:pt x="9" y="33"/>
                  <a:pt x="9" y="34"/>
                </a:cubicBezTo>
                <a:cubicBezTo>
                  <a:pt x="9" y="34"/>
                  <a:pt x="9" y="34"/>
                  <a:pt x="9" y="34"/>
                </a:cubicBezTo>
                <a:cubicBezTo>
                  <a:pt x="9" y="34"/>
                  <a:pt x="9" y="34"/>
                  <a:pt x="9" y="34"/>
                </a:cubicBezTo>
                <a:cubicBezTo>
                  <a:pt x="9" y="35"/>
                  <a:pt x="10" y="35"/>
                  <a:pt x="10" y="35"/>
                </a:cubicBezTo>
                <a:cubicBezTo>
                  <a:pt x="10" y="35"/>
                  <a:pt x="10" y="36"/>
                  <a:pt x="10" y="36"/>
                </a:cubicBezTo>
                <a:cubicBezTo>
                  <a:pt x="10" y="36"/>
                  <a:pt x="10" y="36"/>
                  <a:pt x="10" y="36"/>
                </a:cubicBezTo>
                <a:cubicBezTo>
                  <a:pt x="10" y="36"/>
                  <a:pt x="10" y="37"/>
                  <a:pt x="10" y="37"/>
                </a:cubicBezTo>
                <a:cubicBezTo>
                  <a:pt x="11" y="37"/>
                  <a:pt x="11" y="37"/>
                  <a:pt x="11" y="37"/>
                </a:cubicBezTo>
                <a:cubicBezTo>
                  <a:pt x="11" y="37"/>
                  <a:pt x="11" y="37"/>
                  <a:pt x="11" y="37"/>
                </a:cubicBezTo>
                <a:cubicBezTo>
                  <a:pt x="11" y="37"/>
                  <a:pt x="11" y="37"/>
                  <a:pt x="11" y="37"/>
                </a:cubicBezTo>
                <a:cubicBezTo>
                  <a:pt x="11" y="36"/>
                  <a:pt x="11" y="36"/>
                  <a:pt x="11" y="36"/>
                </a:cubicBezTo>
                <a:cubicBezTo>
                  <a:pt x="11" y="36"/>
                  <a:pt x="11" y="36"/>
                  <a:pt x="11" y="35"/>
                </a:cubicBezTo>
                <a:cubicBezTo>
                  <a:pt x="11" y="35"/>
                  <a:pt x="11" y="36"/>
                  <a:pt x="11" y="36"/>
                </a:cubicBezTo>
                <a:cubicBezTo>
                  <a:pt x="11" y="35"/>
                  <a:pt x="11" y="35"/>
                  <a:pt x="11" y="35"/>
                </a:cubicBezTo>
                <a:cubicBezTo>
                  <a:pt x="11" y="34"/>
                  <a:pt x="10" y="34"/>
                  <a:pt x="10" y="34"/>
                </a:cubicBezTo>
                <a:cubicBezTo>
                  <a:pt x="11" y="34"/>
                  <a:pt x="11" y="34"/>
                  <a:pt x="11" y="34"/>
                </a:cubicBezTo>
                <a:cubicBezTo>
                  <a:pt x="11" y="34"/>
                  <a:pt x="11" y="33"/>
                  <a:pt x="11" y="33"/>
                </a:cubicBezTo>
                <a:cubicBezTo>
                  <a:pt x="11" y="32"/>
                  <a:pt x="11" y="33"/>
                  <a:pt x="11" y="33"/>
                </a:cubicBezTo>
                <a:cubicBezTo>
                  <a:pt x="11" y="33"/>
                  <a:pt x="11" y="33"/>
                  <a:pt x="11" y="34"/>
                </a:cubicBezTo>
                <a:cubicBezTo>
                  <a:pt x="12" y="34"/>
                  <a:pt x="11" y="34"/>
                  <a:pt x="12" y="34"/>
                </a:cubicBezTo>
                <a:cubicBezTo>
                  <a:pt x="12" y="34"/>
                  <a:pt x="12" y="34"/>
                  <a:pt x="12" y="34"/>
                </a:cubicBezTo>
                <a:cubicBezTo>
                  <a:pt x="12" y="34"/>
                  <a:pt x="12" y="34"/>
                  <a:pt x="12" y="35"/>
                </a:cubicBezTo>
                <a:cubicBezTo>
                  <a:pt x="11" y="35"/>
                  <a:pt x="12" y="36"/>
                  <a:pt x="12" y="36"/>
                </a:cubicBezTo>
                <a:cubicBezTo>
                  <a:pt x="12" y="36"/>
                  <a:pt x="12" y="36"/>
                  <a:pt x="12" y="36"/>
                </a:cubicBezTo>
                <a:cubicBezTo>
                  <a:pt x="12" y="35"/>
                  <a:pt x="12" y="35"/>
                  <a:pt x="12" y="35"/>
                </a:cubicBezTo>
                <a:cubicBezTo>
                  <a:pt x="13" y="35"/>
                  <a:pt x="13" y="34"/>
                  <a:pt x="13" y="34"/>
                </a:cubicBezTo>
                <a:cubicBezTo>
                  <a:pt x="13" y="33"/>
                  <a:pt x="13" y="33"/>
                  <a:pt x="13" y="33"/>
                </a:cubicBezTo>
                <a:cubicBezTo>
                  <a:pt x="13" y="33"/>
                  <a:pt x="13" y="33"/>
                  <a:pt x="13" y="33"/>
                </a:cubicBezTo>
                <a:cubicBezTo>
                  <a:pt x="12" y="33"/>
                  <a:pt x="12" y="32"/>
                  <a:pt x="11" y="32"/>
                </a:cubicBezTo>
                <a:cubicBezTo>
                  <a:pt x="11" y="32"/>
                  <a:pt x="11" y="32"/>
                  <a:pt x="11" y="32"/>
                </a:cubicBezTo>
                <a:cubicBezTo>
                  <a:pt x="11" y="31"/>
                  <a:pt x="11" y="31"/>
                  <a:pt x="10" y="31"/>
                </a:cubicBezTo>
                <a:cubicBezTo>
                  <a:pt x="10" y="31"/>
                  <a:pt x="10" y="30"/>
                  <a:pt x="10" y="30"/>
                </a:cubicBezTo>
                <a:cubicBezTo>
                  <a:pt x="11" y="30"/>
                  <a:pt x="11" y="31"/>
                  <a:pt x="11" y="31"/>
                </a:cubicBezTo>
                <a:cubicBezTo>
                  <a:pt x="11" y="31"/>
                  <a:pt x="11" y="30"/>
                  <a:pt x="11" y="29"/>
                </a:cubicBezTo>
                <a:cubicBezTo>
                  <a:pt x="11" y="29"/>
                  <a:pt x="11" y="29"/>
                  <a:pt x="11" y="29"/>
                </a:cubicBezTo>
                <a:cubicBezTo>
                  <a:pt x="11" y="28"/>
                  <a:pt x="10" y="28"/>
                  <a:pt x="11" y="27"/>
                </a:cubicBezTo>
                <a:cubicBezTo>
                  <a:pt x="11" y="28"/>
                  <a:pt x="11" y="28"/>
                  <a:pt x="11" y="29"/>
                </a:cubicBezTo>
                <a:cubicBezTo>
                  <a:pt x="11" y="29"/>
                  <a:pt x="11" y="28"/>
                  <a:pt x="11" y="28"/>
                </a:cubicBezTo>
                <a:cubicBezTo>
                  <a:pt x="11" y="28"/>
                  <a:pt x="11" y="28"/>
                  <a:pt x="11" y="27"/>
                </a:cubicBezTo>
                <a:cubicBezTo>
                  <a:pt x="11" y="27"/>
                  <a:pt x="11" y="27"/>
                  <a:pt x="11" y="27"/>
                </a:cubicBezTo>
                <a:cubicBezTo>
                  <a:pt x="11" y="26"/>
                  <a:pt x="11" y="26"/>
                  <a:pt x="11" y="26"/>
                </a:cubicBezTo>
                <a:cubicBezTo>
                  <a:pt x="11" y="26"/>
                  <a:pt x="11" y="26"/>
                  <a:pt x="12" y="26"/>
                </a:cubicBezTo>
                <a:cubicBezTo>
                  <a:pt x="12" y="26"/>
                  <a:pt x="12" y="27"/>
                  <a:pt x="12" y="27"/>
                </a:cubicBezTo>
                <a:cubicBezTo>
                  <a:pt x="12" y="27"/>
                  <a:pt x="12" y="27"/>
                  <a:pt x="12" y="27"/>
                </a:cubicBezTo>
                <a:cubicBezTo>
                  <a:pt x="12" y="27"/>
                  <a:pt x="12" y="27"/>
                  <a:pt x="12" y="27"/>
                </a:cubicBezTo>
                <a:cubicBezTo>
                  <a:pt x="12" y="27"/>
                  <a:pt x="12" y="27"/>
                  <a:pt x="12" y="27"/>
                </a:cubicBezTo>
                <a:cubicBezTo>
                  <a:pt x="12" y="28"/>
                  <a:pt x="12" y="28"/>
                  <a:pt x="12" y="28"/>
                </a:cubicBezTo>
                <a:cubicBezTo>
                  <a:pt x="12" y="28"/>
                  <a:pt x="11" y="28"/>
                  <a:pt x="11" y="28"/>
                </a:cubicBezTo>
                <a:cubicBezTo>
                  <a:pt x="11" y="29"/>
                  <a:pt x="11" y="29"/>
                  <a:pt x="11" y="29"/>
                </a:cubicBezTo>
                <a:cubicBezTo>
                  <a:pt x="11" y="29"/>
                  <a:pt x="11" y="29"/>
                  <a:pt x="12" y="29"/>
                </a:cubicBezTo>
                <a:cubicBezTo>
                  <a:pt x="12" y="29"/>
                  <a:pt x="12" y="29"/>
                  <a:pt x="11" y="30"/>
                </a:cubicBezTo>
                <a:cubicBezTo>
                  <a:pt x="11" y="30"/>
                  <a:pt x="11" y="30"/>
                  <a:pt x="11" y="30"/>
                </a:cubicBezTo>
                <a:cubicBezTo>
                  <a:pt x="11" y="30"/>
                  <a:pt x="11" y="30"/>
                  <a:pt x="11" y="30"/>
                </a:cubicBezTo>
                <a:cubicBezTo>
                  <a:pt x="11" y="31"/>
                  <a:pt x="12" y="31"/>
                  <a:pt x="12" y="32"/>
                </a:cubicBezTo>
                <a:cubicBezTo>
                  <a:pt x="12" y="32"/>
                  <a:pt x="12" y="31"/>
                  <a:pt x="12" y="31"/>
                </a:cubicBezTo>
                <a:cubicBezTo>
                  <a:pt x="13" y="31"/>
                  <a:pt x="12" y="32"/>
                  <a:pt x="12" y="32"/>
                </a:cubicBezTo>
                <a:cubicBezTo>
                  <a:pt x="13" y="32"/>
                  <a:pt x="13" y="32"/>
                  <a:pt x="13" y="33"/>
                </a:cubicBezTo>
                <a:cubicBezTo>
                  <a:pt x="13" y="33"/>
                  <a:pt x="13" y="33"/>
                  <a:pt x="13" y="33"/>
                </a:cubicBezTo>
                <a:cubicBezTo>
                  <a:pt x="13" y="33"/>
                  <a:pt x="13" y="32"/>
                  <a:pt x="13" y="32"/>
                </a:cubicBezTo>
                <a:cubicBezTo>
                  <a:pt x="13" y="32"/>
                  <a:pt x="14" y="32"/>
                  <a:pt x="13" y="31"/>
                </a:cubicBezTo>
                <a:cubicBezTo>
                  <a:pt x="13" y="31"/>
                  <a:pt x="13" y="31"/>
                  <a:pt x="13" y="31"/>
                </a:cubicBezTo>
                <a:cubicBezTo>
                  <a:pt x="13" y="30"/>
                  <a:pt x="13" y="30"/>
                  <a:pt x="13" y="30"/>
                </a:cubicBezTo>
                <a:cubicBezTo>
                  <a:pt x="13" y="30"/>
                  <a:pt x="14" y="30"/>
                  <a:pt x="14" y="30"/>
                </a:cubicBezTo>
                <a:cubicBezTo>
                  <a:pt x="14" y="30"/>
                  <a:pt x="14" y="30"/>
                  <a:pt x="14" y="30"/>
                </a:cubicBezTo>
                <a:cubicBezTo>
                  <a:pt x="14" y="29"/>
                  <a:pt x="14" y="29"/>
                  <a:pt x="14" y="29"/>
                </a:cubicBezTo>
                <a:cubicBezTo>
                  <a:pt x="14" y="29"/>
                  <a:pt x="14" y="28"/>
                  <a:pt x="14" y="28"/>
                </a:cubicBezTo>
                <a:cubicBezTo>
                  <a:pt x="14" y="28"/>
                  <a:pt x="14" y="27"/>
                  <a:pt x="14" y="27"/>
                </a:cubicBezTo>
                <a:cubicBezTo>
                  <a:pt x="14" y="27"/>
                  <a:pt x="14" y="27"/>
                  <a:pt x="13" y="27"/>
                </a:cubicBezTo>
                <a:cubicBezTo>
                  <a:pt x="13" y="27"/>
                  <a:pt x="13" y="26"/>
                  <a:pt x="13" y="26"/>
                </a:cubicBezTo>
                <a:cubicBezTo>
                  <a:pt x="14" y="26"/>
                  <a:pt x="14" y="26"/>
                  <a:pt x="14" y="26"/>
                </a:cubicBezTo>
                <a:cubicBezTo>
                  <a:pt x="14" y="27"/>
                  <a:pt x="14" y="27"/>
                  <a:pt x="14" y="27"/>
                </a:cubicBezTo>
                <a:cubicBezTo>
                  <a:pt x="14" y="27"/>
                  <a:pt x="14" y="27"/>
                  <a:pt x="14" y="27"/>
                </a:cubicBezTo>
                <a:cubicBezTo>
                  <a:pt x="14" y="26"/>
                  <a:pt x="14" y="25"/>
                  <a:pt x="14" y="24"/>
                </a:cubicBezTo>
                <a:cubicBezTo>
                  <a:pt x="14" y="24"/>
                  <a:pt x="14" y="23"/>
                  <a:pt x="14" y="23"/>
                </a:cubicBezTo>
                <a:cubicBezTo>
                  <a:pt x="14" y="23"/>
                  <a:pt x="14" y="23"/>
                  <a:pt x="14" y="23"/>
                </a:cubicBezTo>
                <a:cubicBezTo>
                  <a:pt x="14" y="22"/>
                  <a:pt x="14" y="22"/>
                  <a:pt x="13" y="22"/>
                </a:cubicBezTo>
                <a:cubicBezTo>
                  <a:pt x="13" y="22"/>
                  <a:pt x="13" y="22"/>
                  <a:pt x="13" y="22"/>
                </a:cubicBezTo>
                <a:cubicBezTo>
                  <a:pt x="13" y="22"/>
                  <a:pt x="13" y="22"/>
                  <a:pt x="13" y="21"/>
                </a:cubicBezTo>
                <a:cubicBezTo>
                  <a:pt x="13" y="21"/>
                  <a:pt x="13" y="21"/>
                  <a:pt x="13" y="21"/>
                </a:cubicBezTo>
                <a:cubicBezTo>
                  <a:pt x="13" y="21"/>
                  <a:pt x="13" y="21"/>
                  <a:pt x="14" y="21"/>
                </a:cubicBezTo>
                <a:cubicBezTo>
                  <a:pt x="14" y="21"/>
                  <a:pt x="13" y="20"/>
                  <a:pt x="13" y="20"/>
                </a:cubicBezTo>
                <a:cubicBezTo>
                  <a:pt x="13" y="20"/>
                  <a:pt x="13" y="19"/>
                  <a:pt x="13" y="19"/>
                </a:cubicBezTo>
                <a:cubicBezTo>
                  <a:pt x="13" y="19"/>
                  <a:pt x="13" y="19"/>
                  <a:pt x="13" y="19"/>
                </a:cubicBezTo>
                <a:cubicBezTo>
                  <a:pt x="12" y="18"/>
                  <a:pt x="12" y="18"/>
                  <a:pt x="12" y="18"/>
                </a:cubicBezTo>
                <a:cubicBezTo>
                  <a:pt x="12" y="18"/>
                  <a:pt x="12" y="17"/>
                  <a:pt x="12" y="17"/>
                </a:cubicBezTo>
                <a:cubicBezTo>
                  <a:pt x="12" y="16"/>
                  <a:pt x="12" y="16"/>
                  <a:pt x="11" y="16"/>
                </a:cubicBezTo>
                <a:cubicBezTo>
                  <a:pt x="11" y="16"/>
                  <a:pt x="11" y="16"/>
                  <a:pt x="11" y="15"/>
                </a:cubicBezTo>
                <a:cubicBezTo>
                  <a:pt x="10" y="15"/>
                  <a:pt x="10" y="15"/>
                  <a:pt x="10" y="15"/>
                </a:cubicBezTo>
                <a:cubicBezTo>
                  <a:pt x="11" y="15"/>
                  <a:pt x="11" y="15"/>
                  <a:pt x="11" y="15"/>
                </a:cubicBezTo>
                <a:cubicBezTo>
                  <a:pt x="11" y="15"/>
                  <a:pt x="11" y="15"/>
                  <a:pt x="11" y="14"/>
                </a:cubicBezTo>
                <a:cubicBezTo>
                  <a:pt x="11" y="14"/>
                  <a:pt x="11" y="14"/>
                  <a:pt x="11" y="14"/>
                </a:cubicBezTo>
                <a:cubicBezTo>
                  <a:pt x="11" y="13"/>
                  <a:pt x="11" y="13"/>
                  <a:pt x="11" y="13"/>
                </a:cubicBezTo>
                <a:cubicBezTo>
                  <a:pt x="11" y="13"/>
                  <a:pt x="11" y="13"/>
                  <a:pt x="11" y="13"/>
                </a:cubicBezTo>
                <a:cubicBezTo>
                  <a:pt x="10" y="13"/>
                  <a:pt x="10" y="12"/>
                  <a:pt x="10" y="12"/>
                </a:cubicBezTo>
                <a:cubicBezTo>
                  <a:pt x="10" y="12"/>
                  <a:pt x="11" y="12"/>
                  <a:pt x="11" y="13"/>
                </a:cubicBezTo>
                <a:cubicBezTo>
                  <a:pt x="11" y="12"/>
                  <a:pt x="11" y="11"/>
                  <a:pt x="11" y="10"/>
                </a:cubicBezTo>
                <a:cubicBezTo>
                  <a:pt x="11" y="10"/>
                  <a:pt x="11" y="10"/>
                  <a:pt x="11" y="10"/>
                </a:cubicBezTo>
                <a:cubicBezTo>
                  <a:pt x="11" y="10"/>
                  <a:pt x="11" y="10"/>
                  <a:pt x="11" y="9"/>
                </a:cubicBezTo>
                <a:cubicBezTo>
                  <a:pt x="11" y="9"/>
                  <a:pt x="11" y="9"/>
                  <a:pt x="11" y="9"/>
                </a:cubicBezTo>
                <a:cubicBezTo>
                  <a:pt x="11" y="9"/>
                  <a:pt x="10" y="9"/>
                  <a:pt x="11" y="8"/>
                </a:cubicBezTo>
                <a:cubicBezTo>
                  <a:pt x="10" y="8"/>
                  <a:pt x="10" y="8"/>
                  <a:pt x="11" y="8"/>
                </a:cubicBezTo>
                <a:cubicBezTo>
                  <a:pt x="11" y="7"/>
                  <a:pt x="10" y="7"/>
                  <a:pt x="10" y="7"/>
                </a:cubicBezTo>
                <a:cubicBezTo>
                  <a:pt x="10" y="7"/>
                  <a:pt x="10" y="7"/>
                  <a:pt x="10" y="6"/>
                </a:cubicBezTo>
                <a:cubicBezTo>
                  <a:pt x="10" y="6"/>
                  <a:pt x="10" y="6"/>
                  <a:pt x="10" y="6"/>
                </a:cubicBezTo>
                <a:cubicBezTo>
                  <a:pt x="10" y="5"/>
                  <a:pt x="10" y="6"/>
                  <a:pt x="11" y="6"/>
                </a:cubicBezTo>
                <a:cubicBezTo>
                  <a:pt x="11" y="5"/>
                  <a:pt x="11" y="5"/>
                  <a:pt x="11" y="5"/>
                </a:cubicBezTo>
                <a:cubicBezTo>
                  <a:pt x="11" y="5"/>
                  <a:pt x="10" y="4"/>
                  <a:pt x="10" y="4"/>
                </a:cubicBezTo>
                <a:cubicBezTo>
                  <a:pt x="10" y="4"/>
                  <a:pt x="9" y="3"/>
                  <a:pt x="9" y="2"/>
                </a:cubicBezTo>
                <a:cubicBezTo>
                  <a:pt x="9" y="2"/>
                  <a:pt x="9" y="1"/>
                  <a:pt x="9" y="1"/>
                </a:cubicBezTo>
                <a:cubicBezTo>
                  <a:pt x="9" y="1"/>
                  <a:pt x="9" y="1"/>
                  <a:pt x="9" y="1"/>
                </a:cubicBezTo>
                <a:cubicBezTo>
                  <a:pt x="9" y="1"/>
                  <a:pt x="10" y="1"/>
                  <a:pt x="10" y="1"/>
                </a:cubicBezTo>
                <a:cubicBezTo>
                  <a:pt x="10" y="1"/>
                  <a:pt x="10" y="1"/>
                  <a:pt x="10" y="0"/>
                </a:cubicBezTo>
                <a:cubicBezTo>
                  <a:pt x="10" y="0"/>
                  <a:pt x="10" y="0"/>
                  <a:pt x="10" y="0"/>
                </a:cubicBezTo>
                <a:cubicBezTo>
                  <a:pt x="10" y="0"/>
                  <a:pt x="10" y="0"/>
                  <a:pt x="10" y="0"/>
                </a:cubicBezTo>
                <a:cubicBezTo>
                  <a:pt x="10" y="0"/>
                  <a:pt x="10" y="0"/>
                  <a:pt x="10" y="0"/>
                </a:cubicBezTo>
                <a:cubicBezTo>
                  <a:pt x="10" y="0"/>
                  <a:pt x="10" y="0"/>
                  <a:pt x="10" y="0"/>
                </a:cubicBezTo>
                <a:cubicBezTo>
                  <a:pt x="10" y="0"/>
                  <a:pt x="10" y="0"/>
                  <a:pt x="10" y="1"/>
                </a:cubicBezTo>
                <a:cubicBezTo>
                  <a:pt x="10" y="1"/>
                  <a:pt x="10" y="1"/>
                  <a:pt x="10" y="1"/>
                </a:cubicBezTo>
                <a:cubicBezTo>
                  <a:pt x="9" y="1"/>
                  <a:pt x="10" y="4"/>
                  <a:pt x="11" y="4"/>
                </a:cubicBezTo>
                <a:cubicBezTo>
                  <a:pt x="11" y="4"/>
                  <a:pt x="11" y="4"/>
                  <a:pt x="11" y="4"/>
                </a:cubicBezTo>
                <a:cubicBezTo>
                  <a:pt x="10" y="4"/>
                  <a:pt x="10" y="3"/>
                  <a:pt x="10" y="3"/>
                </a:cubicBezTo>
                <a:cubicBezTo>
                  <a:pt x="10" y="2"/>
                  <a:pt x="10" y="2"/>
                  <a:pt x="10" y="2"/>
                </a:cubicBezTo>
                <a:cubicBezTo>
                  <a:pt x="10" y="1"/>
                  <a:pt x="10" y="1"/>
                  <a:pt x="10" y="1"/>
                </a:cubicBezTo>
                <a:cubicBezTo>
                  <a:pt x="10" y="2"/>
                  <a:pt x="10" y="3"/>
                  <a:pt x="11" y="4"/>
                </a:cubicBezTo>
                <a:cubicBezTo>
                  <a:pt x="10" y="3"/>
                  <a:pt x="10" y="3"/>
                  <a:pt x="11" y="2"/>
                </a:cubicBezTo>
                <a:cubicBezTo>
                  <a:pt x="11" y="2"/>
                  <a:pt x="11" y="2"/>
                  <a:pt x="11" y="1"/>
                </a:cubicBezTo>
                <a:cubicBezTo>
                  <a:pt x="11" y="1"/>
                  <a:pt x="11" y="1"/>
                  <a:pt x="11" y="1"/>
                </a:cubicBezTo>
                <a:cubicBezTo>
                  <a:pt x="11" y="1"/>
                  <a:pt x="11" y="0"/>
                  <a:pt x="12" y="0"/>
                </a:cubicBezTo>
                <a:cubicBezTo>
                  <a:pt x="12" y="1"/>
                  <a:pt x="12" y="1"/>
                  <a:pt x="11" y="1"/>
                </a:cubicBezTo>
                <a:cubicBezTo>
                  <a:pt x="11" y="1"/>
                  <a:pt x="11" y="2"/>
                  <a:pt x="11" y="3"/>
                </a:cubicBezTo>
                <a:cubicBezTo>
                  <a:pt x="11" y="4"/>
                  <a:pt x="11" y="4"/>
                  <a:pt x="11" y="4"/>
                </a:cubicBezTo>
                <a:cubicBezTo>
                  <a:pt x="11" y="3"/>
                  <a:pt x="12" y="2"/>
                  <a:pt x="12" y="1"/>
                </a:cubicBezTo>
                <a:cubicBezTo>
                  <a:pt x="12" y="1"/>
                  <a:pt x="12" y="0"/>
                  <a:pt x="12" y="0"/>
                </a:cubicBezTo>
                <a:cubicBezTo>
                  <a:pt x="13" y="0"/>
                  <a:pt x="13" y="1"/>
                  <a:pt x="13" y="1"/>
                </a:cubicBezTo>
                <a:cubicBezTo>
                  <a:pt x="13" y="1"/>
                  <a:pt x="13" y="1"/>
                  <a:pt x="12" y="1"/>
                </a:cubicBezTo>
                <a:cubicBezTo>
                  <a:pt x="12" y="1"/>
                  <a:pt x="12" y="2"/>
                  <a:pt x="12" y="2"/>
                </a:cubicBezTo>
                <a:cubicBezTo>
                  <a:pt x="12" y="3"/>
                  <a:pt x="11" y="3"/>
                  <a:pt x="12" y="4"/>
                </a:cubicBezTo>
                <a:cubicBezTo>
                  <a:pt x="12" y="4"/>
                  <a:pt x="12" y="3"/>
                  <a:pt x="13" y="3"/>
                </a:cubicBezTo>
                <a:cubicBezTo>
                  <a:pt x="13" y="2"/>
                  <a:pt x="13" y="2"/>
                  <a:pt x="13" y="1"/>
                </a:cubicBezTo>
                <a:cubicBezTo>
                  <a:pt x="13" y="1"/>
                  <a:pt x="13" y="1"/>
                  <a:pt x="13" y="1"/>
                </a:cubicBezTo>
                <a:cubicBezTo>
                  <a:pt x="13" y="2"/>
                  <a:pt x="13" y="3"/>
                  <a:pt x="12" y="3"/>
                </a:cubicBezTo>
                <a:cubicBezTo>
                  <a:pt x="12" y="3"/>
                  <a:pt x="12" y="3"/>
                  <a:pt x="12" y="3"/>
                </a:cubicBezTo>
                <a:cubicBezTo>
                  <a:pt x="12" y="4"/>
                  <a:pt x="12" y="4"/>
                  <a:pt x="12" y="4"/>
                </a:cubicBezTo>
                <a:cubicBezTo>
                  <a:pt x="12" y="4"/>
                  <a:pt x="13" y="4"/>
                  <a:pt x="13" y="3"/>
                </a:cubicBezTo>
                <a:cubicBezTo>
                  <a:pt x="14" y="3"/>
                  <a:pt x="14" y="2"/>
                  <a:pt x="13" y="1"/>
                </a:cubicBezTo>
                <a:cubicBezTo>
                  <a:pt x="13" y="1"/>
                  <a:pt x="13" y="0"/>
                  <a:pt x="13" y="0"/>
                </a:cubicBezTo>
                <a:cubicBezTo>
                  <a:pt x="13" y="0"/>
                  <a:pt x="14" y="0"/>
                  <a:pt x="14" y="0"/>
                </a:cubicBezTo>
                <a:cubicBezTo>
                  <a:pt x="14" y="0"/>
                  <a:pt x="14" y="1"/>
                  <a:pt x="14" y="1"/>
                </a:cubicBezTo>
                <a:cubicBezTo>
                  <a:pt x="14" y="1"/>
                  <a:pt x="14" y="2"/>
                  <a:pt x="14" y="3"/>
                </a:cubicBezTo>
                <a:cubicBezTo>
                  <a:pt x="14" y="3"/>
                  <a:pt x="13" y="4"/>
                  <a:pt x="13" y="4"/>
                </a:cubicBezTo>
                <a:cubicBezTo>
                  <a:pt x="13" y="4"/>
                  <a:pt x="14" y="4"/>
                  <a:pt x="14" y="4"/>
                </a:cubicBezTo>
                <a:cubicBezTo>
                  <a:pt x="14" y="4"/>
                  <a:pt x="14" y="3"/>
                  <a:pt x="14" y="3"/>
                </a:cubicBezTo>
                <a:cubicBezTo>
                  <a:pt x="14" y="3"/>
                  <a:pt x="14" y="3"/>
                  <a:pt x="14" y="3"/>
                </a:cubicBezTo>
                <a:cubicBezTo>
                  <a:pt x="15" y="2"/>
                  <a:pt x="15" y="2"/>
                  <a:pt x="15" y="2"/>
                </a:cubicBezTo>
                <a:cubicBezTo>
                  <a:pt x="15" y="1"/>
                  <a:pt x="15" y="1"/>
                  <a:pt x="15" y="1"/>
                </a:cubicBezTo>
                <a:cubicBezTo>
                  <a:pt x="16" y="1"/>
                  <a:pt x="16" y="1"/>
                  <a:pt x="16" y="2"/>
                </a:cubicBezTo>
                <a:cubicBezTo>
                  <a:pt x="16" y="2"/>
                  <a:pt x="15" y="2"/>
                  <a:pt x="15" y="2"/>
                </a:cubicBezTo>
                <a:cubicBezTo>
                  <a:pt x="15" y="2"/>
                  <a:pt x="14" y="3"/>
                  <a:pt x="14" y="3"/>
                </a:cubicBezTo>
                <a:cubicBezTo>
                  <a:pt x="14" y="3"/>
                  <a:pt x="14" y="3"/>
                  <a:pt x="14" y="3"/>
                </a:cubicBezTo>
                <a:cubicBezTo>
                  <a:pt x="14" y="3"/>
                  <a:pt x="14" y="4"/>
                  <a:pt x="14" y="4"/>
                </a:cubicBezTo>
                <a:cubicBezTo>
                  <a:pt x="14" y="4"/>
                  <a:pt x="13" y="5"/>
                  <a:pt x="12" y="5"/>
                </a:cubicBezTo>
                <a:cubicBezTo>
                  <a:pt x="12" y="5"/>
                  <a:pt x="12" y="5"/>
                  <a:pt x="13" y="5"/>
                </a:cubicBezTo>
                <a:cubicBezTo>
                  <a:pt x="13" y="5"/>
                  <a:pt x="13" y="5"/>
                  <a:pt x="14" y="5"/>
                </a:cubicBezTo>
                <a:cubicBezTo>
                  <a:pt x="14" y="5"/>
                  <a:pt x="14" y="4"/>
                  <a:pt x="15" y="4"/>
                </a:cubicBezTo>
                <a:cubicBezTo>
                  <a:pt x="15" y="4"/>
                  <a:pt x="15" y="4"/>
                  <a:pt x="15" y="4"/>
                </a:cubicBezTo>
                <a:cubicBezTo>
                  <a:pt x="15" y="4"/>
                  <a:pt x="15" y="4"/>
                  <a:pt x="15" y="4"/>
                </a:cubicBezTo>
                <a:cubicBezTo>
                  <a:pt x="15" y="4"/>
                  <a:pt x="14" y="5"/>
                  <a:pt x="14" y="5"/>
                </a:cubicBezTo>
                <a:cubicBezTo>
                  <a:pt x="14" y="5"/>
                  <a:pt x="14" y="5"/>
                  <a:pt x="14" y="5"/>
                </a:cubicBezTo>
                <a:cubicBezTo>
                  <a:pt x="13" y="5"/>
                  <a:pt x="13" y="5"/>
                  <a:pt x="12" y="5"/>
                </a:cubicBezTo>
                <a:cubicBezTo>
                  <a:pt x="12" y="5"/>
                  <a:pt x="12" y="5"/>
                  <a:pt x="13" y="5"/>
                </a:cubicBezTo>
                <a:cubicBezTo>
                  <a:pt x="13" y="6"/>
                  <a:pt x="13" y="6"/>
                  <a:pt x="14" y="6"/>
                </a:cubicBezTo>
                <a:cubicBezTo>
                  <a:pt x="14" y="6"/>
                  <a:pt x="15" y="5"/>
                  <a:pt x="15" y="4"/>
                </a:cubicBezTo>
                <a:cubicBezTo>
                  <a:pt x="15" y="4"/>
                  <a:pt x="15" y="4"/>
                  <a:pt x="15" y="4"/>
                </a:cubicBezTo>
                <a:cubicBezTo>
                  <a:pt x="15" y="4"/>
                  <a:pt x="15" y="4"/>
                  <a:pt x="15" y="4"/>
                </a:cubicBezTo>
                <a:cubicBezTo>
                  <a:pt x="16" y="4"/>
                  <a:pt x="15" y="5"/>
                  <a:pt x="15" y="5"/>
                </a:cubicBezTo>
                <a:cubicBezTo>
                  <a:pt x="15" y="5"/>
                  <a:pt x="14" y="6"/>
                  <a:pt x="14" y="6"/>
                </a:cubicBezTo>
                <a:cubicBezTo>
                  <a:pt x="14" y="6"/>
                  <a:pt x="13" y="6"/>
                  <a:pt x="13" y="6"/>
                </a:cubicBezTo>
                <a:cubicBezTo>
                  <a:pt x="13" y="6"/>
                  <a:pt x="12" y="6"/>
                  <a:pt x="12" y="5"/>
                </a:cubicBezTo>
                <a:cubicBezTo>
                  <a:pt x="12" y="5"/>
                  <a:pt x="12" y="5"/>
                  <a:pt x="12" y="5"/>
                </a:cubicBezTo>
                <a:cubicBezTo>
                  <a:pt x="12" y="5"/>
                  <a:pt x="12" y="5"/>
                  <a:pt x="12" y="5"/>
                </a:cubicBezTo>
                <a:cubicBezTo>
                  <a:pt x="12" y="5"/>
                  <a:pt x="11" y="5"/>
                  <a:pt x="11" y="5"/>
                </a:cubicBezTo>
                <a:cubicBezTo>
                  <a:pt x="11" y="5"/>
                  <a:pt x="11" y="6"/>
                  <a:pt x="11" y="6"/>
                </a:cubicBezTo>
                <a:cubicBezTo>
                  <a:pt x="11" y="7"/>
                  <a:pt x="11" y="8"/>
                  <a:pt x="11" y="8"/>
                </a:cubicBezTo>
                <a:cubicBezTo>
                  <a:pt x="11" y="8"/>
                  <a:pt x="11" y="8"/>
                  <a:pt x="12" y="8"/>
                </a:cubicBezTo>
                <a:cubicBezTo>
                  <a:pt x="12" y="9"/>
                  <a:pt x="11" y="9"/>
                  <a:pt x="11" y="9"/>
                </a:cubicBezTo>
                <a:cubicBezTo>
                  <a:pt x="11" y="9"/>
                  <a:pt x="11" y="10"/>
                  <a:pt x="11" y="10"/>
                </a:cubicBezTo>
                <a:cubicBezTo>
                  <a:pt x="11" y="10"/>
                  <a:pt x="11" y="10"/>
                  <a:pt x="11" y="10"/>
                </a:cubicBezTo>
                <a:cubicBezTo>
                  <a:pt x="11" y="10"/>
                  <a:pt x="11" y="11"/>
                  <a:pt x="11" y="11"/>
                </a:cubicBezTo>
                <a:cubicBezTo>
                  <a:pt x="11" y="12"/>
                  <a:pt x="11" y="12"/>
                  <a:pt x="11" y="12"/>
                </a:cubicBezTo>
                <a:cubicBezTo>
                  <a:pt x="11" y="12"/>
                  <a:pt x="11" y="12"/>
                  <a:pt x="11" y="12"/>
                </a:cubicBezTo>
                <a:cubicBezTo>
                  <a:pt x="11" y="13"/>
                  <a:pt x="11" y="13"/>
                  <a:pt x="11" y="13"/>
                </a:cubicBezTo>
                <a:cubicBezTo>
                  <a:pt x="11" y="13"/>
                  <a:pt x="11" y="13"/>
                  <a:pt x="11" y="13"/>
                </a:cubicBezTo>
                <a:cubicBezTo>
                  <a:pt x="11" y="14"/>
                  <a:pt x="11" y="14"/>
                  <a:pt x="12" y="15"/>
                </a:cubicBezTo>
                <a:cubicBezTo>
                  <a:pt x="12" y="15"/>
                  <a:pt x="12" y="15"/>
                  <a:pt x="12" y="14"/>
                </a:cubicBezTo>
                <a:cubicBezTo>
                  <a:pt x="12" y="14"/>
                  <a:pt x="12" y="14"/>
                  <a:pt x="12" y="14"/>
                </a:cubicBezTo>
                <a:cubicBezTo>
                  <a:pt x="13" y="15"/>
                  <a:pt x="12" y="15"/>
                  <a:pt x="12" y="15"/>
                </a:cubicBezTo>
                <a:cubicBezTo>
                  <a:pt x="12" y="16"/>
                  <a:pt x="12" y="16"/>
                  <a:pt x="12" y="16"/>
                </a:cubicBezTo>
                <a:cubicBezTo>
                  <a:pt x="12" y="16"/>
                  <a:pt x="12" y="16"/>
                  <a:pt x="12" y="17"/>
                </a:cubicBezTo>
                <a:cubicBezTo>
                  <a:pt x="12" y="17"/>
                  <a:pt x="12" y="17"/>
                  <a:pt x="12" y="17"/>
                </a:cubicBezTo>
                <a:cubicBezTo>
                  <a:pt x="12" y="17"/>
                  <a:pt x="13" y="18"/>
                  <a:pt x="13" y="18"/>
                </a:cubicBezTo>
                <a:cubicBezTo>
                  <a:pt x="13" y="18"/>
                  <a:pt x="13" y="18"/>
                  <a:pt x="13" y="18"/>
                </a:cubicBezTo>
                <a:cubicBezTo>
                  <a:pt x="13" y="18"/>
                  <a:pt x="13" y="18"/>
                  <a:pt x="14" y="18"/>
                </a:cubicBezTo>
                <a:cubicBezTo>
                  <a:pt x="14" y="18"/>
                  <a:pt x="14" y="18"/>
                  <a:pt x="14" y="18"/>
                </a:cubicBezTo>
                <a:cubicBezTo>
                  <a:pt x="13" y="18"/>
                  <a:pt x="13" y="19"/>
                  <a:pt x="14" y="20"/>
                </a:cubicBezTo>
                <a:cubicBezTo>
                  <a:pt x="14" y="20"/>
                  <a:pt x="14" y="20"/>
                  <a:pt x="14" y="21"/>
                </a:cubicBezTo>
                <a:cubicBezTo>
                  <a:pt x="14" y="20"/>
                  <a:pt x="14" y="20"/>
                  <a:pt x="14" y="20"/>
                </a:cubicBezTo>
                <a:cubicBezTo>
                  <a:pt x="14" y="20"/>
                  <a:pt x="14" y="20"/>
                  <a:pt x="14" y="19"/>
                </a:cubicBezTo>
                <a:cubicBezTo>
                  <a:pt x="14" y="19"/>
                  <a:pt x="14" y="19"/>
                  <a:pt x="15" y="19"/>
                </a:cubicBezTo>
                <a:cubicBezTo>
                  <a:pt x="15" y="19"/>
                  <a:pt x="15" y="19"/>
                  <a:pt x="15" y="20"/>
                </a:cubicBezTo>
                <a:cubicBezTo>
                  <a:pt x="15" y="19"/>
                  <a:pt x="15" y="19"/>
                  <a:pt x="15" y="19"/>
                </a:cubicBezTo>
                <a:cubicBezTo>
                  <a:pt x="15" y="19"/>
                  <a:pt x="15" y="19"/>
                  <a:pt x="15" y="19"/>
                </a:cubicBezTo>
                <a:cubicBezTo>
                  <a:pt x="15" y="18"/>
                  <a:pt x="15" y="18"/>
                  <a:pt x="15" y="18"/>
                </a:cubicBezTo>
                <a:cubicBezTo>
                  <a:pt x="15" y="18"/>
                  <a:pt x="15" y="18"/>
                  <a:pt x="15" y="18"/>
                </a:cubicBezTo>
                <a:cubicBezTo>
                  <a:pt x="15" y="18"/>
                  <a:pt x="15" y="18"/>
                  <a:pt x="15" y="18"/>
                </a:cubicBezTo>
                <a:cubicBezTo>
                  <a:pt x="15" y="18"/>
                  <a:pt x="15" y="17"/>
                  <a:pt x="15" y="17"/>
                </a:cubicBezTo>
                <a:cubicBezTo>
                  <a:pt x="15" y="17"/>
                  <a:pt x="15" y="17"/>
                  <a:pt x="15" y="17"/>
                </a:cubicBezTo>
                <a:cubicBezTo>
                  <a:pt x="15" y="17"/>
                  <a:pt x="15" y="17"/>
                  <a:pt x="15" y="17"/>
                </a:cubicBezTo>
                <a:cubicBezTo>
                  <a:pt x="15" y="17"/>
                  <a:pt x="15" y="16"/>
                  <a:pt x="15" y="16"/>
                </a:cubicBezTo>
                <a:cubicBezTo>
                  <a:pt x="15" y="16"/>
                  <a:pt x="15" y="16"/>
                  <a:pt x="16" y="16"/>
                </a:cubicBezTo>
                <a:cubicBezTo>
                  <a:pt x="15" y="15"/>
                  <a:pt x="15" y="15"/>
                  <a:pt x="15" y="15"/>
                </a:cubicBezTo>
                <a:cubicBezTo>
                  <a:pt x="15" y="15"/>
                  <a:pt x="15" y="15"/>
                  <a:pt x="15" y="15"/>
                </a:cubicBezTo>
                <a:cubicBezTo>
                  <a:pt x="15" y="15"/>
                  <a:pt x="16" y="15"/>
                  <a:pt x="16" y="15"/>
                </a:cubicBezTo>
                <a:cubicBezTo>
                  <a:pt x="16" y="15"/>
                  <a:pt x="16" y="14"/>
                  <a:pt x="16" y="14"/>
                </a:cubicBezTo>
                <a:cubicBezTo>
                  <a:pt x="16" y="14"/>
                  <a:pt x="16" y="14"/>
                  <a:pt x="16" y="14"/>
                </a:cubicBezTo>
                <a:cubicBezTo>
                  <a:pt x="16" y="13"/>
                  <a:pt x="16" y="12"/>
                  <a:pt x="17" y="11"/>
                </a:cubicBezTo>
                <a:cubicBezTo>
                  <a:pt x="17" y="11"/>
                  <a:pt x="17" y="11"/>
                  <a:pt x="17" y="11"/>
                </a:cubicBezTo>
                <a:cubicBezTo>
                  <a:pt x="17" y="11"/>
                  <a:pt x="17" y="11"/>
                  <a:pt x="16" y="11"/>
                </a:cubicBezTo>
                <a:cubicBezTo>
                  <a:pt x="16" y="11"/>
                  <a:pt x="15" y="11"/>
                  <a:pt x="15" y="11"/>
                </a:cubicBezTo>
                <a:cubicBezTo>
                  <a:pt x="15" y="11"/>
                  <a:pt x="15" y="10"/>
                  <a:pt x="15" y="10"/>
                </a:cubicBezTo>
                <a:cubicBezTo>
                  <a:pt x="15" y="9"/>
                  <a:pt x="15" y="9"/>
                  <a:pt x="15" y="8"/>
                </a:cubicBezTo>
                <a:cubicBezTo>
                  <a:pt x="15" y="8"/>
                  <a:pt x="15" y="8"/>
                  <a:pt x="15" y="8"/>
                </a:cubicBezTo>
                <a:cubicBezTo>
                  <a:pt x="15" y="8"/>
                  <a:pt x="15" y="7"/>
                  <a:pt x="15" y="7"/>
                </a:cubicBezTo>
                <a:cubicBezTo>
                  <a:pt x="16" y="8"/>
                  <a:pt x="16" y="8"/>
                  <a:pt x="15" y="8"/>
                </a:cubicBezTo>
                <a:cubicBezTo>
                  <a:pt x="15" y="9"/>
                  <a:pt x="15" y="10"/>
                  <a:pt x="15" y="10"/>
                </a:cubicBezTo>
                <a:cubicBezTo>
                  <a:pt x="15" y="10"/>
                  <a:pt x="15" y="11"/>
                  <a:pt x="15" y="11"/>
                </a:cubicBezTo>
                <a:cubicBezTo>
                  <a:pt x="16" y="11"/>
                  <a:pt x="17" y="11"/>
                  <a:pt x="17" y="11"/>
                </a:cubicBezTo>
                <a:cubicBezTo>
                  <a:pt x="17" y="11"/>
                  <a:pt x="16" y="10"/>
                  <a:pt x="16" y="10"/>
                </a:cubicBezTo>
                <a:cubicBezTo>
                  <a:pt x="16" y="9"/>
                  <a:pt x="16" y="9"/>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9"/>
                </a:cubicBezTo>
                <a:cubicBezTo>
                  <a:pt x="16" y="9"/>
                  <a:pt x="16" y="9"/>
                  <a:pt x="16" y="10"/>
                </a:cubicBezTo>
                <a:cubicBezTo>
                  <a:pt x="16" y="10"/>
                  <a:pt x="17" y="10"/>
                  <a:pt x="17" y="11"/>
                </a:cubicBezTo>
                <a:cubicBezTo>
                  <a:pt x="17" y="10"/>
                  <a:pt x="17" y="10"/>
                  <a:pt x="17" y="10"/>
                </a:cubicBezTo>
                <a:cubicBezTo>
                  <a:pt x="16" y="9"/>
                  <a:pt x="16" y="8"/>
                  <a:pt x="17" y="8"/>
                </a:cubicBezTo>
                <a:cubicBezTo>
                  <a:pt x="17" y="7"/>
                  <a:pt x="17" y="7"/>
                  <a:pt x="17" y="7"/>
                </a:cubicBezTo>
                <a:cubicBezTo>
                  <a:pt x="17" y="7"/>
                  <a:pt x="17" y="7"/>
                  <a:pt x="17" y="6"/>
                </a:cubicBezTo>
                <a:cubicBezTo>
                  <a:pt x="18" y="6"/>
                  <a:pt x="18" y="7"/>
                  <a:pt x="18" y="7"/>
                </a:cubicBezTo>
                <a:cubicBezTo>
                  <a:pt x="17" y="7"/>
                  <a:pt x="17" y="7"/>
                  <a:pt x="17" y="7"/>
                </a:cubicBezTo>
                <a:cubicBezTo>
                  <a:pt x="17" y="7"/>
                  <a:pt x="17" y="8"/>
                  <a:pt x="17" y="8"/>
                </a:cubicBezTo>
                <a:cubicBezTo>
                  <a:pt x="17" y="8"/>
                  <a:pt x="17" y="9"/>
                  <a:pt x="17" y="9"/>
                </a:cubicBezTo>
                <a:cubicBezTo>
                  <a:pt x="17" y="10"/>
                  <a:pt x="17" y="10"/>
                  <a:pt x="18" y="11"/>
                </a:cubicBezTo>
                <a:cubicBezTo>
                  <a:pt x="18" y="10"/>
                  <a:pt x="17" y="9"/>
                  <a:pt x="17" y="8"/>
                </a:cubicBezTo>
                <a:cubicBezTo>
                  <a:pt x="17" y="8"/>
                  <a:pt x="17" y="8"/>
                  <a:pt x="18" y="8"/>
                </a:cubicBezTo>
                <a:cubicBezTo>
                  <a:pt x="18" y="8"/>
                  <a:pt x="18" y="8"/>
                  <a:pt x="18" y="8"/>
                </a:cubicBezTo>
                <a:cubicBezTo>
                  <a:pt x="18" y="8"/>
                  <a:pt x="18" y="8"/>
                  <a:pt x="18" y="8"/>
                </a:cubicBezTo>
                <a:cubicBezTo>
                  <a:pt x="17" y="9"/>
                  <a:pt x="18" y="9"/>
                  <a:pt x="18" y="10"/>
                </a:cubicBezTo>
                <a:cubicBezTo>
                  <a:pt x="18" y="10"/>
                  <a:pt x="18" y="9"/>
                  <a:pt x="18" y="9"/>
                </a:cubicBezTo>
                <a:cubicBezTo>
                  <a:pt x="18" y="9"/>
                  <a:pt x="18" y="8"/>
                  <a:pt x="18" y="8"/>
                </a:cubicBezTo>
                <a:cubicBezTo>
                  <a:pt x="18" y="8"/>
                  <a:pt x="18" y="8"/>
                  <a:pt x="18" y="9"/>
                </a:cubicBezTo>
                <a:cubicBezTo>
                  <a:pt x="18" y="9"/>
                  <a:pt x="18" y="9"/>
                  <a:pt x="18" y="9"/>
                </a:cubicBezTo>
                <a:cubicBezTo>
                  <a:pt x="18" y="9"/>
                  <a:pt x="18" y="10"/>
                  <a:pt x="18" y="10"/>
                </a:cubicBezTo>
                <a:cubicBezTo>
                  <a:pt x="18" y="10"/>
                  <a:pt x="18" y="10"/>
                  <a:pt x="18" y="10"/>
                </a:cubicBezTo>
                <a:close/>
                <a:moveTo>
                  <a:pt x="14" y="0"/>
                </a:moveTo>
                <a:cubicBezTo>
                  <a:pt x="14" y="0"/>
                  <a:pt x="14" y="0"/>
                  <a:pt x="14" y="0"/>
                </a:cubicBezTo>
                <a:cubicBezTo>
                  <a:pt x="14" y="0"/>
                  <a:pt x="14" y="0"/>
                  <a:pt x="14" y="0"/>
                </a:cubicBezTo>
                <a:cubicBezTo>
                  <a:pt x="14" y="0"/>
                  <a:pt x="14" y="0"/>
                  <a:pt x="14" y="0"/>
                </a:cubicBezTo>
                <a:close/>
                <a:moveTo>
                  <a:pt x="11" y="15"/>
                </a:moveTo>
                <a:cubicBezTo>
                  <a:pt x="11" y="15"/>
                  <a:pt x="11" y="15"/>
                  <a:pt x="11" y="15"/>
                </a:cubicBezTo>
                <a:cubicBezTo>
                  <a:pt x="11" y="15"/>
                  <a:pt x="11" y="15"/>
                  <a:pt x="11" y="15"/>
                </a:cubicBezTo>
                <a:cubicBezTo>
                  <a:pt x="11" y="15"/>
                  <a:pt x="11" y="15"/>
                  <a:pt x="11" y="15"/>
                </a:cubicBezTo>
                <a:close/>
                <a:moveTo>
                  <a:pt x="12" y="29"/>
                </a:moveTo>
                <a:cubicBezTo>
                  <a:pt x="12" y="29"/>
                  <a:pt x="12" y="29"/>
                  <a:pt x="12" y="29"/>
                </a:cubicBezTo>
                <a:cubicBezTo>
                  <a:pt x="12" y="29"/>
                  <a:pt x="12" y="29"/>
                  <a:pt x="12" y="29"/>
                </a:cubicBezTo>
                <a:cubicBezTo>
                  <a:pt x="12" y="29"/>
                  <a:pt x="12" y="29"/>
                  <a:pt x="12" y="29"/>
                </a:cubicBezTo>
                <a:cubicBezTo>
                  <a:pt x="12" y="29"/>
                  <a:pt x="12" y="29"/>
                  <a:pt x="12" y="29"/>
                </a:cubicBezTo>
                <a:close/>
                <a:moveTo>
                  <a:pt x="11" y="33"/>
                </a:moveTo>
                <a:cubicBezTo>
                  <a:pt x="11" y="33"/>
                  <a:pt x="11" y="33"/>
                  <a:pt x="11" y="33"/>
                </a:cubicBezTo>
                <a:cubicBezTo>
                  <a:pt x="11" y="33"/>
                  <a:pt x="11" y="33"/>
                  <a:pt x="11" y="33"/>
                </a:cubicBezTo>
                <a:cubicBezTo>
                  <a:pt x="11" y="33"/>
                  <a:pt x="11" y="33"/>
                  <a:pt x="11" y="33"/>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1" name="chenying0907 147"/>
          <p:cNvSpPr>
            <a:spLocks noEditPoints="1"/>
          </p:cNvSpPr>
          <p:nvPr/>
        </p:nvSpPr>
        <p:spPr bwMode="auto">
          <a:xfrm>
            <a:off x="9839325" y="3259773"/>
            <a:ext cx="334963" cy="431800"/>
          </a:xfrm>
          <a:custGeom>
            <a:gdLst>
              <a:gd name="T0" fmla="*/ 5 w 17"/>
              <a:gd name="T1" fmla="*/ 13 h 22"/>
              <a:gd name="T2" fmla="*/ 5 w 17"/>
              <a:gd name="T3" fmla="*/ 19 h 22"/>
              <a:gd name="T4" fmla="*/ 11 w 17"/>
              <a:gd name="T5" fmla="*/ 18 h 22"/>
              <a:gd name="T6" fmla="*/ 13 w 17"/>
              <a:gd name="T7" fmla="*/ 10 h 22"/>
              <a:gd name="T8" fmla="*/ 10 w 17"/>
              <a:gd name="T9" fmla="*/ 2 h 22"/>
              <a:gd name="T10" fmla="*/ 11 w 17"/>
              <a:gd name="T11" fmla="*/ 15 h 22"/>
              <a:gd name="T12" fmla="*/ 12 w 17"/>
              <a:gd name="T13" fmla="*/ 15 h 22"/>
              <a:gd name="T14" fmla="*/ 7 w 17"/>
              <a:gd name="T15" fmla="*/ 20 h 22"/>
              <a:gd name="T16" fmla="*/ 6 w 17"/>
              <a:gd name="T17" fmla="*/ 12 h 22"/>
              <a:gd name="T18" fmla="*/ 7 w 17"/>
              <a:gd name="T19" fmla="*/ 17 h 22"/>
              <a:gd name="T20" fmla="*/ 10 w 17"/>
              <a:gd name="T21" fmla="*/ 20 h 22"/>
              <a:gd name="T22" fmla="*/ 10 w 17"/>
              <a:gd name="T23" fmla="*/ 18 h 22"/>
              <a:gd name="T24" fmla="*/ 12 w 17"/>
              <a:gd name="T25" fmla="*/ 16 h 22"/>
              <a:gd name="T26" fmla="*/ 7 w 17"/>
              <a:gd name="T27" fmla="*/ 20 h 22"/>
              <a:gd name="T28" fmla="*/ 12 w 17"/>
              <a:gd name="T29" fmla="*/ 14 h 22"/>
              <a:gd name="T30" fmla="*/ 6 w 17"/>
              <a:gd name="T31" fmla="*/ 17 h 22"/>
              <a:gd name="T32" fmla="*/ 6 w 17"/>
              <a:gd name="T33" fmla="*/ 15 h 22"/>
              <a:gd name="T34" fmla="*/ 10 w 17"/>
              <a:gd name="T35" fmla="*/ 15 h 22"/>
              <a:gd name="T36" fmla="*/ 8 w 17"/>
              <a:gd name="T37" fmla="*/ 11 h 22"/>
              <a:gd name="T38" fmla="*/ 8 w 17"/>
              <a:gd name="T39" fmla="*/ 9 h 22"/>
              <a:gd name="T40" fmla="*/ 10 w 17"/>
              <a:gd name="T41" fmla="*/ 9 h 22"/>
              <a:gd name="T42" fmla="*/ 12 w 17"/>
              <a:gd name="T43" fmla="*/ 8 h 22"/>
              <a:gd name="T44" fmla="*/ 11 w 17"/>
              <a:gd name="T45" fmla="*/ 8 h 22"/>
              <a:gd name="T46" fmla="*/ 10 w 17"/>
              <a:gd name="T47" fmla="*/ 6 h 22"/>
              <a:gd name="T48" fmla="*/ 6 w 17"/>
              <a:gd name="T49" fmla="*/ 8 h 22"/>
              <a:gd name="T50" fmla="*/ 6 w 17"/>
              <a:gd name="T51" fmla="*/ 7 h 22"/>
              <a:gd name="T52" fmla="*/ 7 w 17"/>
              <a:gd name="T53" fmla="*/ 6 h 22"/>
              <a:gd name="T54" fmla="*/ 11 w 17"/>
              <a:gd name="T55" fmla="*/ 11 h 22"/>
              <a:gd name="T56" fmla="*/ 12 w 17"/>
              <a:gd name="T57" fmla="*/ 10 h 22"/>
              <a:gd name="T58" fmla="*/ 8 w 17"/>
              <a:gd name="T59" fmla="*/ 12 h 22"/>
              <a:gd name="T60" fmla="*/ 12 w 17"/>
              <a:gd name="T61" fmla="*/ 6 h 22"/>
              <a:gd name="T62" fmla="*/ 7 w 17"/>
              <a:gd name="T63" fmla="*/ 11 h 22"/>
              <a:gd name="T64" fmla="*/ 10 w 17"/>
              <a:gd name="T65" fmla="*/ 5 h 22"/>
              <a:gd name="T66" fmla="*/ 12 w 17"/>
              <a:gd name="T67" fmla="*/ 4 h 22"/>
              <a:gd name="T68" fmla="*/ 6 w 17"/>
              <a:gd name="T69" fmla="*/ 8 h 22"/>
              <a:gd name="T70" fmla="*/ 10 w 17"/>
              <a:gd name="T71" fmla="*/ 3 h 22"/>
              <a:gd name="T72" fmla="*/ 5 w 17"/>
              <a:gd name="T73" fmla="*/ 4 h 22"/>
              <a:gd name="T74" fmla="*/ 4 w 17"/>
              <a:gd name="T75" fmla="*/ 6 h 22"/>
              <a:gd name="T76" fmla="*/ 8 w 17"/>
              <a:gd name="T77" fmla="*/ 5 h 22"/>
              <a:gd name="T78" fmla="*/ 15 w 17"/>
              <a:gd name="T79" fmla="*/ 13 h 22"/>
              <a:gd name="T80" fmla="*/ 11 w 17"/>
              <a:gd name="T81" fmla="*/ 1 h 22"/>
              <a:gd name="T82" fmla="*/ 7 w 17"/>
              <a:gd name="T83" fmla="*/ 2 h 22"/>
              <a:gd name="T84" fmla="*/ 5 w 17"/>
              <a:gd name="T85" fmla="*/ 2 h 22"/>
              <a:gd name="T86" fmla="*/ 3 w 17"/>
              <a:gd name="T87" fmla="*/ 4 h 22"/>
              <a:gd name="T88" fmla="*/ 1 w 17"/>
              <a:gd name="T89" fmla="*/ 8 h 22"/>
              <a:gd name="T90" fmla="*/ 2 w 17"/>
              <a:gd name="T91" fmla="*/ 8 h 22"/>
              <a:gd name="T92" fmla="*/ 3 w 17"/>
              <a:gd name="T93" fmla="*/ 11 h 22"/>
              <a:gd name="T94" fmla="*/ 3 w 17"/>
              <a:gd name="T95" fmla="*/ 13 h 22"/>
              <a:gd name="T96" fmla="*/ 13 w 17"/>
              <a:gd name="T97" fmla="*/ 4 h 22"/>
              <a:gd name="T98" fmla="*/ 14 w 17"/>
              <a:gd name="T99" fmla="*/ 3 h 22"/>
              <a:gd name="T100" fmla="*/ 15 w 17"/>
              <a:gd name="T101" fmla="*/ 5 h 22"/>
              <a:gd name="T102" fmla="*/ 15 w 17"/>
              <a:gd name="T103" fmla="*/ 6 h 22"/>
              <a:gd name="T104" fmla="*/ 16 w 17"/>
              <a:gd name="T105" fmla="*/ 10 h 22"/>
              <a:gd name="T106" fmla="*/ 15 w 17"/>
              <a:gd name="T107" fmla="*/ 9 h 22"/>
              <a:gd name="T108" fmla="*/ 14 w 17"/>
              <a:gd name="T109" fmla="*/ 12 h 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 h="22">
                <a:moveTo>
                  <a:pt x="6" y="4"/>
                </a:moveTo>
                <a:cubicBezTo>
                  <a:pt x="3" y="4"/>
                  <a:pt x="3" y="5"/>
                  <a:pt x="5" y="7"/>
                </a:cubicBezTo>
                <a:cubicBezTo>
                  <a:pt x="2" y="8"/>
                  <a:pt x="3" y="10"/>
                  <a:pt x="5" y="9"/>
                </a:cubicBezTo>
                <a:cubicBezTo>
                  <a:pt x="5" y="10"/>
                  <a:pt x="5" y="11"/>
                  <a:pt x="6" y="12"/>
                </a:cubicBezTo>
                <a:cubicBezTo>
                  <a:pt x="5" y="12"/>
                  <a:pt x="5" y="13"/>
                  <a:pt x="5" y="13"/>
                </a:cubicBezTo>
                <a:cubicBezTo>
                  <a:pt x="5" y="14"/>
                  <a:pt x="5" y="14"/>
                  <a:pt x="5" y="14"/>
                </a:cubicBezTo>
                <a:cubicBezTo>
                  <a:pt x="5" y="14"/>
                  <a:pt x="5" y="14"/>
                  <a:pt x="5" y="15"/>
                </a:cubicBezTo>
                <a:cubicBezTo>
                  <a:pt x="5" y="15"/>
                  <a:pt x="5" y="15"/>
                  <a:pt x="5" y="15"/>
                </a:cubicBezTo>
                <a:cubicBezTo>
                  <a:pt x="5" y="16"/>
                  <a:pt x="5" y="16"/>
                  <a:pt x="5" y="17"/>
                </a:cubicBezTo>
                <a:cubicBezTo>
                  <a:pt x="5" y="17"/>
                  <a:pt x="5" y="18"/>
                  <a:pt x="5" y="19"/>
                </a:cubicBezTo>
                <a:cubicBezTo>
                  <a:pt x="5" y="19"/>
                  <a:pt x="4" y="21"/>
                  <a:pt x="5" y="21"/>
                </a:cubicBezTo>
                <a:cubicBezTo>
                  <a:pt x="6" y="22"/>
                  <a:pt x="7" y="22"/>
                  <a:pt x="8" y="21"/>
                </a:cubicBezTo>
                <a:cubicBezTo>
                  <a:pt x="8" y="21"/>
                  <a:pt x="9" y="21"/>
                  <a:pt x="9" y="20"/>
                </a:cubicBezTo>
                <a:cubicBezTo>
                  <a:pt x="10" y="20"/>
                  <a:pt x="10" y="20"/>
                  <a:pt x="10" y="20"/>
                </a:cubicBezTo>
                <a:cubicBezTo>
                  <a:pt x="11" y="20"/>
                  <a:pt x="11" y="19"/>
                  <a:pt x="11" y="18"/>
                </a:cubicBezTo>
                <a:cubicBezTo>
                  <a:pt x="12" y="18"/>
                  <a:pt x="13" y="18"/>
                  <a:pt x="12" y="17"/>
                </a:cubicBezTo>
                <a:cubicBezTo>
                  <a:pt x="13" y="16"/>
                  <a:pt x="13" y="15"/>
                  <a:pt x="13" y="15"/>
                </a:cubicBezTo>
                <a:cubicBezTo>
                  <a:pt x="13" y="14"/>
                  <a:pt x="13" y="14"/>
                  <a:pt x="13" y="13"/>
                </a:cubicBezTo>
                <a:cubicBezTo>
                  <a:pt x="13" y="13"/>
                  <a:pt x="14" y="12"/>
                  <a:pt x="12" y="12"/>
                </a:cubicBezTo>
                <a:cubicBezTo>
                  <a:pt x="13" y="11"/>
                  <a:pt x="13" y="11"/>
                  <a:pt x="13" y="10"/>
                </a:cubicBezTo>
                <a:cubicBezTo>
                  <a:pt x="13" y="10"/>
                  <a:pt x="13" y="10"/>
                  <a:pt x="13" y="10"/>
                </a:cubicBezTo>
                <a:cubicBezTo>
                  <a:pt x="15" y="10"/>
                  <a:pt x="15" y="8"/>
                  <a:pt x="13" y="7"/>
                </a:cubicBezTo>
                <a:cubicBezTo>
                  <a:pt x="15" y="6"/>
                  <a:pt x="15" y="5"/>
                  <a:pt x="13" y="5"/>
                </a:cubicBezTo>
                <a:cubicBezTo>
                  <a:pt x="13" y="3"/>
                  <a:pt x="12" y="2"/>
                  <a:pt x="11" y="4"/>
                </a:cubicBezTo>
                <a:cubicBezTo>
                  <a:pt x="11" y="3"/>
                  <a:pt x="11" y="2"/>
                  <a:pt x="10" y="2"/>
                </a:cubicBezTo>
                <a:cubicBezTo>
                  <a:pt x="9" y="2"/>
                  <a:pt x="8" y="3"/>
                  <a:pt x="8" y="3"/>
                </a:cubicBezTo>
                <a:cubicBezTo>
                  <a:pt x="7" y="2"/>
                  <a:pt x="6" y="2"/>
                  <a:pt x="6" y="4"/>
                </a:cubicBezTo>
                <a:close/>
                <a:moveTo>
                  <a:pt x="7" y="19"/>
                </a:moveTo>
                <a:cubicBezTo>
                  <a:pt x="7" y="19"/>
                  <a:pt x="8" y="18"/>
                  <a:pt x="9" y="17"/>
                </a:cubicBezTo>
                <a:cubicBezTo>
                  <a:pt x="10" y="17"/>
                  <a:pt x="11" y="16"/>
                  <a:pt x="11" y="15"/>
                </a:cubicBezTo>
                <a:cubicBezTo>
                  <a:pt x="11" y="14"/>
                  <a:pt x="12" y="13"/>
                  <a:pt x="11" y="12"/>
                </a:cubicBezTo>
                <a:cubicBezTo>
                  <a:pt x="11" y="12"/>
                  <a:pt x="11" y="12"/>
                  <a:pt x="11" y="12"/>
                </a:cubicBezTo>
                <a:cubicBezTo>
                  <a:pt x="11" y="12"/>
                  <a:pt x="11" y="12"/>
                  <a:pt x="11" y="12"/>
                </a:cubicBezTo>
                <a:cubicBezTo>
                  <a:pt x="12" y="12"/>
                  <a:pt x="11" y="12"/>
                  <a:pt x="12" y="12"/>
                </a:cubicBezTo>
                <a:cubicBezTo>
                  <a:pt x="12" y="13"/>
                  <a:pt x="12" y="14"/>
                  <a:pt x="12" y="15"/>
                </a:cubicBezTo>
                <a:cubicBezTo>
                  <a:pt x="11" y="15"/>
                  <a:pt x="11" y="15"/>
                  <a:pt x="11" y="16"/>
                </a:cubicBezTo>
                <a:cubicBezTo>
                  <a:pt x="11" y="16"/>
                  <a:pt x="11" y="16"/>
                  <a:pt x="11" y="17"/>
                </a:cubicBezTo>
                <a:cubicBezTo>
                  <a:pt x="10" y="17"/>
                  <a:pt x="10" y="17"/>
                  <a:pt x="10" y="17"/>
                </a:cubicBezTo>
                <a:cubicBezTo>
                  <a:pt x="9" y="19"/>
                  <a:pt x="9" y="19"/>
                  <a:pt x="7" y="20"/>
                </a:cubicBezTo>
                <a:cubicBezTo>
                  <a:pt x="7" y="20"/>
                  <a:pt x="7" y="20"/>
                  <a:pt x="7" y="20"/>
                </a:cubicBezTo>
                <a:cubicBezTo>
                  <a:pt x="6" y="20"/>
                  <a:pt x="6" y="20"/>
                  <a:pt x="6" y="20"/>
                </a:cubicBezTo>
                <a:cubicBezTo>
                  <a:pt x="6" y="19"/>
                  <a:pt x="6" y="19"/>
                  <a:pt x="7" y="19"/>
                </a:cubicBezTo>
                <a:cubicBezTo>
                  <a:pt x="7" y="16"/>
                  <a:pt x="5" y="14"/>
                  <a:pt x="6" y="12"/>
                </a:cubicBezTo>
                <a:cubicBezTo>
                  <a:pt x="6" y="12"/>
                  <a:pt x="6" y="12"/>
                  <a:pt x="6" y="12"/>
                </a:cubicBezTo>
                <a:cubicBezTo>
                  <a:pt x="6" y="12"/>
                  <a:pt x="6" y="12"/>
                  <a:pt x="6" y="12"/>
                </a:cubicBezTo>
                <a:cubicBezTo>
                  <a:pt x="6" y="13"/>
                  <a:pt x="6" y="13"/>
                  <a:pt x="6" y="13"/>
                </a:cubicBezTo>
                <a:cubicBezTo>
                  <a:pt x="6" y="14"/>
                  <a:pt x="7" y="14"/>
                  <a:pt x="7" y="14"/>
                </a:cubicBezTo>
                <a:cubicBezTo>
                  <a:pt x="7" y="15"/>
                  <a:pt x="7" y="15"/>
                  <a:pt x="7" y="15"/>
                </a:cubicBezTo>
                <a:cubicBezTo>
                  <a:pt x="7" y="16"/>
                  <a:pt x="7" y="16"/>
                  <a:pt x="7" y="16"/>
                </a:cubicBezTo>
                <a:cubicBezTo>
                  <a:pt x="7" y="17"/>
                  <a:pt x="7" y="17"/>
                  <a:pt x="7" y="17"/>
                </a:cubicBezTo>
                <a:cubicBezTo>
                  <a:pt x="7" y="18"/>
                  <a:pt x="7" y="18"/>
                  <a:pt x="7" y="19"/>
                </a:cubicBezTo>
                <a:cubicBezTo>
                  <a:pt x="7" y="19"/>
                  <a:pt x="7" y="19"/>
                  <a:pt x="7" y="19"/>
                </a:cubicBezTo>
                <a:cubicBezTo>
                  <a:pt x="7" y="19"/>
                  <a:pt x="7" y="19"/>
                  <a:pt x="7" y="19"/>
                </a:cubicBezTo>
                <a:close/>
                <a:moveTo>
                  <a:pt x="9" y="19"/>
                </a:moveTo>
                <a:cubicBezTo>
                  <a:pt x="11" y="17"/>
                  <a:pt x="11" y="19"/>
                  <a:pt x="10" y="20"/>
                </a:cubicBezTo>
                <a:cubicBezTo>
                  <a:pt x="10" y="20"/>
                  <a:pt x="9" y="20"/>
                  <a:pt x="9" y="19"/>
                </a:cubicBezTo>
                <a:close/>
                <a:moveTo>
                  <a:pt x="9" y="20"/>
                </a:moveTo>
                <a:cubicBezTo>
                  <a:pt x="8" y="21"/>
                  <a:pt x="8" y="19"/>
                  <a:pt x="9" y="20"/>
                </a:cubicBezTo>
                <a:cubicBezTo>
                  <a:pt x="9" y="20"/>
                  <a:pt x="9" y="20"/>
                  <a:pt x="9" y="20"/>
                </a:cubicBezTo>
                <a:close/>
                <a:moveTo>
                  <a:pt x="10" y="18"/>
                </a:moveTo>
                <a:cubicBezTo>
                  <a:pt x="10" y="18"/>
                  <a:pt x="11" y="17"/>
                  <a:pt x="11" y="17"/>
                </a:cubicBezTo>
                <a:cubicBezTo>
                  <a:pt x="13" y="17"/>
                  <a:pt x="11" y="18"/>
                  <a:pt x="10" y="18"/>
                </a:cubicBezTo>
                <a:close/>
                <a:moveTo>
                  <a:pt x="12" y="16"/>
                </a:moveTo>
                <a:cubicBezTo>
                  <a:pt x="12" y="16"/>
                  <a:pt x="12" y="14"/>
                  <a:pt x="13" y="15"/>
                </a:cubicBezTo>
                <a:cubicBezTo>
                  <a:pt x="13" y="16"/>
                  <a:pt x="12" y="17"/>
                  <a:pt x="12" y="16"/>
                </a:cubicBezTo>
                <a:close/>
                <a:moveTo>
                  <a:pt x="7" y="20"/>
                </a:moveTo>
                <a:cubicBezTo>
                  <a:pt x="7" y="20"/>
                  <a:pt x="7" y="21"/>
                  <a:pt x="7" y="21"/>
                </a:cubicBezTo>
                <a:cubicBezTo>
                  <a:pt x="6" y="22"/>
                  <a:pt x="5" y="21"/>
                  <a:pt x="5" y="20"/>
                </a:cubicBezTo>
                <a:cubicBezTo>
                  <a:pt x="5" y="19"/>
                  <a:pt x="5" y="19"/>
                  <a:pt x="6" y="19"/>
                </a:cubicBezTo>
                <a:cubicBezTo>
                  <a:pt x="6" y="21"/>
                  <a:pt x="6" y="20"/>
                  <a:pt x="7" y="20"/>
                </a:cubicBezTo>
                <a:close/>
                <a:moveTo>
                  <a:pt x="13" y="13"/>
                </a:moveTo>
                <a:cubicBezTo>
                  <a:pt x="12" y="13"/>
                  <a:pt x="12" y="12"/>
                  <a:pt x="12" y="12"/>
                </a:cubicBezTo>
                <a:cubicBezTo>
                  <a:pt x="13" y="12"/>
                  <a:pt x="13" y="13"/>
                  <a:pt x="13" y="13"/>
                </a:cubicBezTo>
                <a:close/>
                <a:moveTo>
                  <a:pt x="12" y="15"/>
                </a:moveTo>
                <a:cubicBezTo>
                  <a:pt x="12" y="14"/>
                  <a:pt x="12" y="14"/>
                  <a:pt x="12" y="14"/>
                </a:cubicBezTo>
                <a:cubicBezTo>
                  <a:pt x="13" y="14"/>
                  <a:pt x="13" y="15"/>
                  <a:pt x="12" y="15"/>
                </a:cubicBezTo>
                <a:close/>
                <a:moveTo>
                  <a:pt x="6" y="18"/>
                </a:moveTo>
                <a:cubicBezTo>
                  <a:pt x="4" y="19"/>
                  <a:pt x="5" y="17"/>
                  <a:pt x="6" y="17"/>
                </a:cubicBezTo>
                <a:cubicBezTo>
                  <a:pt x="6" y="17"/>
                  <a:pt x="6" y="18"/>
                  <a:pt x="6" y="18"/>
                </a:cubicBezTo>
                <a:close/>
                <a:moveTo>
                  <a:pt x="6" y="17"/>
                </a:moveTo>
                <a:cubicBezTo>
                  <a:pt x="6" y="17"/>
                  <a:pt x="5" y="16"/>
                  <a:pt x="5" y="16"/>
                </a:cubicBezTo>
                <a:cubicBezTo>
                  <a:pt x="6" y="15"/>
                  <a:pt x="6" y="16"/>
                  <a:pt x="6" y="17"/>
                </a:cubicBezTo>
                <a:close/>
                <a:moveTo>
                  <a:pt x="6" y="15"/>
                </a:moveTo>
                <a:cubicBezTo>
                  <a:pt x="5" y="15"/>
                  <a:pt x="5" y="14"/>
                  <a:pt x="5" y="14"/>
                </a:cubicBezTo>
                <a:cubicBezTo>
                  <a:pt x="6" y="14"/>
                  <a:pt x="6" y="15"/>
                  <a:pt x="6" y="15"/>
                </a:cubicBezTo>
                <a:close/>
                <a:moveTo>
                  <a:pt x="5" y="14"/>
                </a:moveTo>
                <a:cubicBezTo>
                  <a:pt x="5" y="13"/>
                  <a:pt x="5" y="13"/>
                  <a:pt x="5" y="13"/>
                </a:cubicBezTo>
                <a:cubicBezTo>
                  <a:pt x="5" y="13"/>
                  <a:pt x="5" y="13"/>
                  <a:pt x="5" y="14"/>
                </a:cubicBezTo>
                <a:close/>
                <a:moveTo>
                  <a:pt x="10" y="12"/>
                </a:moveTo>
                <a:cubicBezTo>
                  <a:pt x="11" y="13"/>
                  <a:pt x="11" y="14"/>
                  <a:pt x="10" y="15"/>
                </a:cubicBezTo>
                <a:cubicBezTo>
                  <a:pt x="10" y="16"/>
                  <a:pt x="10" y="16"/>
                  <a:pt x="9" y="17"/>
                </a:cubicBezTo>
                <a:cubicBezTo>
                  <a:pt x="9" y="17"/>
                  <a:pt x="8" y="18"/>
                  <a:pt x="7" y="18"/>
                </a:cubicBezTo>
                <a:cubicBezTo>
                  <a:pt x="7" y="18"/>
                  <a:pt x="7" y="17"/>
                  <a:pt x="8" y="17"/>
                </a:cubicBezTo>
                <a:cubicBezTo>
                  <a:pt x="8" y="15"/>
                  <a:pt x="7" y="13"/>
                  <a:pt x="7" y="12"/>
                </a:cubicBezTo>
                <a:cubicBezTo>
                  <a:pt x="7" y="12"/>
                  <a:pt x="8" y="12"/>
                  <a:pt x="8" y="11"/>
                </a:cubicBezTo>
                <a:cubicBezTo>
                  <a:pt x="8" y="11"/>
                  <a:pt x="9" y="14"/>
                  <a:pt x="10" y="13"/>
                </a:cubicBezTo>
                <a:cubicBezTo>
                  <a:pt x="10" y="12"/>
                  <a:pt x="10" y="12"/>
                  <a:pt x="10" y="12"/>
                </a:cubicBezTo>
                <a:close/>
                <a:moveTo>
                  <a:pt x="8" y="6"/>
                </a:moveTo>
                <a:cubicBezTo>
                  <a:pt x="9" y="6"/>
                  <a:pt x="10" y="6"/>
                  <a:pt x="10" y="7"/>
                </a:cubicBezTo>
                <a:cubicBezTo>
                  <a:pt x="11" y="8"/>
                  <a:pt x="10" y="9"/>
                  <a:pt x="8" y="9"/>
                </a:cubicBezTo>
                <a:cubicBezTo>
                  <a:pt x="8" y="9"/>
                  <a:pt x="8" y="9"/>
                  <a:pt x="7" y="9"/>
                </a:cubicBezTo>
                <a:cubicBezTo>
                  <a:pt x="6" y="8"/>
                  <a:pt x="7" y="6"/>
                  <a:pt x="8" y="6"/>
                </a:cubicBezTo>
                <a:close/>
                <a:moveTo>
                  <a:pt x="10" y="9"/>
                </a:moveTo>
                <a:cubicBezTo>
                  <a:pt x="11" y="9"/>
                  <a:pt x="11" y="10"/>
                  <a:pt x="11" y="11"/>
                </a:cubicBezTo>
                <a:cubicBezTo>
                  <a:pt x="11" y="11"/>
                  <a:pt x="10" y="10"/>
                  <a:pt x="10" y="9"/>
                </a:cubicBezTo>
                <a:cubicBezTo>
                  <a:pt x="10" y="9"/>
                  <a:pt x="10" y="9"/>
                  <a:pt x="10" y="9"/>
                </a:cubicBezTo>
                <a:close/>
                <a:moveTo>
                  <a:pt x="9" y="11"/>
                </a:moveTo>
                <a:cubicBezTo>
                  <a:pt x="8" y="11"/>
                  <a:pt x="8" y="10"/>
                  <a:pt x="9" y="10"/>
                </a:cubicBezTo>
                <a:cubicBezTo>
                  <a:pt x="10" y="10"/>
                  <a:pt x="10" y="11"/>
                  <a:pt x="9" y="11"/>
                </a:cubicBezTo>
                <a:close/>
                <a:moveTo>
                  <a:pt x="12" y="8"/>
                </a:moveTo>
                <a:cubicBezTo>
                  <a:pt x="14" y="8"/>
                  <a:pt x="13" y="9"/>
                  <a:pt x="12" y="9"/>
                </a:cubicBezTo>
                <a:cubicBezTo>
                  <a:pt x="11" y="9"/>
                  <a:pt x="11" y="9"/>
                  <a:pt x="11" y="8"/>
                </a:cubicBezTo>
                <a:cubicBezTo>
                  <a:pt x="11" y="8"/>
                  <a:pt x="11" y="8"/>
                  <a:pt x="12" y="8"/>
                </a:cubicBezTo>
                <a:close/>
                <a:moveTo>
                  <a:pt x="13" y="6"/>
                </a:moveTo>
                <a:cubicBezTo>
                  <a:pt x="13" y="7"/>
                  <a:pt x="11" y="8"/>
                  <a:pt x="11" y="8"/>
                </a:cubicBezTo>
                <a:cubicBezTo>
                  <a:pt x="11" y="7"/>
                  <a:pt x="12" y="6"/>
                  <a:pt x="13" y="6"/>
                </a:cubicBezTo>
                <a:close/>
                <a:moveTo>
                  <a:pt x="6" y="10"/>
                </a:moveTo>
                <a:cubicBezTo>
                  <a:pt x="6" y="10"/>
                  <a:pt x="7" y="9"/>
                  <a:pt x="7" y="9"/>
                </a:cubicBezTo>
                <a:cubicBezTo>
                  <a:pt x="8" y="10"/>
                  <a:pt x="7" y="11"/>
                  <a:pt x="6" y="10"/>
                </a:cubicBezTo>
                <a:close/>
                <a:moveTo>
                  <a:pt x="10" y="6"/>
                </a:moveTo>
                <a:cubicBezTo>
                  <a:pt x="10" y="6"/>
                  <a:pt x="11" y="4"/>
                  <a:pt x="12" y="4"/>
                </a:cubicBezTo>
                <a:cubicBezTo>
                  <a:pt x="12" y="5"/>
                  <a:pt x="11" y="6"/>
                  <a:pt x="10" y="6"/>
                </a:cubicBezTo>
                <a:close/>
                <a:moveTo>
                  <a:pt x="6" y="8"/>
                </a:moveTo>
                <a:cubicBezTo>
                  <a:pt x="6" y="9"/>
                  <a:pt x="5" y="9"/>
                  <a:pt x="5" y="8"/>
                </a:cubicBezTo>
                <a:cubicBezTo>
                  <a:pt x="5" y="8"/>
                  <a:pt x="6" y="8"/>
                  <a:pt x="6" y="8"/>
                </a:cubicBezTo>
                <a:close/>
                <a:moveTo>
                  <a:pt x="9" y="6"/>
                </a:moveTo>
                <a:cubicBezTo>
                  <a:pt x="9" y="5"/>
                  <a:pt x="8" y="3"/>
                  <a:pt x="9" y="4"/>
                </a:cubicBezTo>
                <a:cubicBezTo>
                  <a:pt x="10" y="4"/>
                  <a:pt x="9" y="5"/>
                  <a:pt x="9" y="6"/>
                </a:cubicBezTo>
                <a:close/>
                <a:moveTo>
                  <a:pt x="7" y="7"/>
                </a:moveTo>
                <a:cubicBezTo>
                  <a:pt x="6" y="7"/>
                  <a:pt x="6" y="7"/>
                  <a:pt x="6" y="7"/>
                </a:cubicBezTo>
                <a:cubicBezTo>
                  <a:pt x="5" y="6"/>
                  <a:pt x="5" y="6"/>
                  <a:pt x="5" y="6"/>
                </a:cubicBezTo>
                <a:cubicBezTo>
                  <a:pt x="6" y="6"/>
                  <a:pt x="6" y="6"/>
                  <a:pt x="7" y="7"/>
                </a:cubicBezTo>
                <a:close/>
                <a:moveTo>
                  <a:pt x="7" y="6"/>
                </a:moveTo>
                <a:cubicBezTo>
                  <a:pt x="7" y="6"/>
                  <a:pt x="7" y="4"/>
                  <a:pt x="7" y="4"/>
                </a:cubicBezTo>
                <a:cubicBezTo>
                  <a:pt x="7" y="4"/>
                  <a:pt x="8" y="5"/>
                  <a:pt x="7" y="6"/>
                </a:cubicBezTo>
                <a:close/>
                <a:moveTo>
                  <a:pt x="10" y="10"/>
                </a:moveTo>
                <a:cubicBezTo>
                  <a:pt x="11" y="12"/>
                  <a:pt x="12" y="11"/>
                  <a:pt x="12" y="10"/>
                </a:cubicBezTo>
                <a:cubicBezTo>
                  <a:pt x="12" y="10"/>
                  <a:pt x="12" y="10"/>
                  <a:pt x="12" y="10"/>
                </a:cubicBezTo>
                <a:cubicBezTo>
                  <a:pt x="12" y="11"/>
                  <a:pt x="12" y="11"/>
                  <a:pt x="12" y="11"/>
                </a:cubicBezTo>
                <a:cubicBezTo>
                  <a:pt x="12" y="12"/>
                  <a:pt x="11" y="12"/>
                  <a:pt x="11" y="11"/>
                </a:cubicBezTo>
                <a:cubicBezTo>
                  <a:pt x="10" y="11"/>
                  <a:pt x="10" y="10"/>
                  <a:pt x="10" y="10"/>
                </a:cubicBezTo>
                <a:cubicBezTo>
                  <a:pt x="10" y="10"/>
                  <a:pt x="10" y="10"/>
                  <a:pt x="10" y="10"/>
                </a:cubicBezTo>
                <a:close/>
                <a:moveTo>
                  <a:pt x="12" y="8"/>
                </a:moveTo>
                <a:cubicBezTo>
                  <a:pt x="14" y="7"/>
                  <a:pt x="14" y="8"/>
                  <a:pt x="14" y="9"/>
                </a:cubicBezTo>
                <a:cubicBezTo>
                  <a:pt x="14" y="10"/>
                  <a:pt x="12" y="10"/>
                  <a:pt x="12" y="10"/>
                </a:cubicBezTo>
                <a:cubicBezTo>
                  <a:pt x="12" y="10"/>
                  <a:pt x="12" y="10"/>
                  <a:pt x="13" y="9"/>
                </a:cubicBezTo>
                <a:cubicBezTo>
                  <a:pt x="13" y="9"/>
                  <a:pt x="14" y="9"/>
                  <a:pt x="13" y="8"/>
                </a:cubicBezTo>
                <a:cubicBezTo>
                  <a:pt x="13" y="8"/>
                  <a:pt x="13" y="8"/>
                  <a:pt x="12" y="8"/>
                </a:cubicBezTo>
                <a:close/>
                <a:moveTo>
                  <a:pt x="10" y="11"/>
                </a:moveTo>
                <a:cubicBezTo>
                  <a:pt x="11" y="12"/>
                  <a:pt x="9" y="14"/>
                  <a:pt x="8" y="12"/>
                </a:cubicBezTo>
                <a:cubicBezTo>
                  <a:pt x="8" y="11"/>
                  <a:pt x="8" y="11"/>
                  <a:pt x="8" y="10"/>
                </a:cubicBezTo>
                <a:cubicBezTo>
                  <a:pt x="8" y="10"/>
                  <a:pt x="8" y="11"/>
                  <a:pt x="9" y="11"/>
                </a:cubicBezTo>
                <a:cubicBezTo>
                  <a:pt x="9" y="12"/>
                  <a:pt x="10" y="11"/>
                  <a:pt x="10" y="11"/>
                </a:cubicBezTo>
                <a:close/>
                <a:moveTo>
                  <a:pt x="12" y="7"/>
                </a:moveTo>
                <a:cubicBezTo>
                  <a:pt x="13" y="6"/>
                  <a:pt x="13" y="6"/>
                  <a:pt x="12" y="6"/>
                </a:cubicBezTo>
                <a:cubicBezTo>
                  <a:pt x="14" y="4"/>
                  <a:pt x="15" y="7"/>
                  <a:pt x="12" y="7"/>
                </a:cubicBezTo>
                <a:close/>
                <a:moveTo>
                  <a:pt x="6" y="11"/>
                </a:moveTo>
                <a:cubicBezTo>
                  <a:pt x="5" y="10"/>
                  <a:pt x="6" y="9"/>
                  <a:pt x="7" y="9"/>
                </a:cubicBezTo>
                <a:cubicBezTo>
                  <a:pt x="7" y="9"/>
                  <a:pt x="7" y="9"/>
                  <a:pt x="7" y="9"/>
                </a:cubicBezTo>
                <a:cubicBezTo>
                  <a:pt x="6" y="9"/>
                  <a:pt x="6" y="11"/>
                  <a:pt x="7" y="11"/>
                </a:cubicBezTo>
                <a:cubicBezTo>
                  <a:pt x="7" y="11"/>
                  <a:pt x="8" y="10"/>
                  <a:pt x="8" y="10"/>
                </a:cubicBezTo>
                <a:cubicBezTo>
                  <a:pt x="8" y="10"/>
                  <a:pt x="8" y="10"/>
                  <a:pt x="8" y="11"/>
                </a:cubicBezTo>
                <a:cubicBezTo>
                  <a:pt x="7" y="11"/>
                  <a:pt x="7" y="11"/>
                  <a:pt x="7" y="11"/>
                </a:cubicBezTo>
                <a:cubicBezTo>
                  <a:pt x="6" y="12"/>
                  <a:pt x="6" y="12"/>
                  <a:pt x="6" y="11"/>
                </a:cubicBezTo>
                <a:close/>
                <a:moveTo>
                  <a:pt x="10" y="5"/>
                </a:moveTo>
                <a:cubicBezTo>
                  <a:pt x="10" y="5"/>
                  <a:pt x="10" y="5"/>
                  <a:pt x="10" y="5"/>
                </a:cubicBezTo>
                <a:cubicBezTo>
                  <a:pt x="11" y="4"/>
                  <a:pt x="12" y="3"/>
                  <a:pt x="12" y="4"/>
                </a:cubicBezTo>
                <a:cubicBezTo>
                  <a:pt x="13" y="5"/>
                  <a:pt x="12" y="5"/>
                  <a:pt x="12" y="6"/>
                </a:cubicBezTo>
                <a:cubicBezTo>
                  <a:pt x="12" y="5"/>
                  <a:pt x="11" y="6"/>
                  <a:pt x="12" y="5"/>
                </a:cubicBezTo>
                <a:cubicBezTo>
                  <a:pt x="12" y="5"/>
                  <a:pt x="12" y="4"/>
                  <a:pt x="12" y="4"/>
                </a:cubicBezTo>
                <a:cubicBezTo>
                  <a:pt x="11" y="4"/>
                  <a:pt x="10" y="5"/>
                  <a:pt x="10" y="5"/>
                </a:cubicBezTo>
                <a:close/>
                <a:moveTo>
                  <a:pt x="5" y="9"/>
                </a:moveTo>
                <a:cubicBezTo>
                  <a:pt x="4" y="10"/>
                  <a:pt x="2" y="8"/>
                  <a:pt x="4" y="7"/>
                </a:cubicBezTo>
                <a:cubicBezTo>
                  <a:pt x="5" y="7"/>
                  <a:pt x="6" y="7"/>
                  <a:pt x="6" y="8"/>
                </a:cubicBezTo>
                <a:cubicBezTo>
                  <a:pt x="6" y="8"/>
                  <a:pt x="6" y="8"/>
                  <a:pt x="6" y="8"/>
                </a:cubicBezTo>
                <a:cubicBezTo>
                  <a:pt x="6" y="8"/>
                  <a:pt x="6" y="7"/>
                  <a:pt x="5" y="8"/>
                </a:cubicBezTo>
                <a:cubicBezTo>
                  <a:pt x="4" y="8"/>
                  <a:pt x="4" y="9"/>
                  <a:pt x="5" y="9"/>
                </a:cubicBezTo>
                <a:close/>
                <a:moveTo>
                  <a:pt x="8" y="4"/>
                </a:moveTo>
                <a:cubicBezTo>
                  <a:pt x="8" y="4"/>
                  <a:pt x="8" y="3"/>
                  <a:pt x="9" y="2"/>
                </a:cubicBezTo>
                <a:cubicBezTo>
                  <a:pt x="10" y="2"/>
                  <a:pt x="10" y="2"/>
                  <a:pt x="10" y="3"/>
                </a:cubicBezTo>
                <a:cubicBezTo>
                  <a:pt x="10" y="4"/>
                  <a:pt x="10" y="6"/>
                  <a:pt x="9" y="6"/>
                </a:cubicBezTo>
                <a:cubicBezTo>
                  <a:pt x="9" y="5"/>
                  <a:pt x="10" y="4"/>
                  <a:pt x="9" y="3"/>
                </a:cubicBezTo>
                <a:cubicBezTo>
                  <a:pt x="9" y="3"/>
                  <a:pt x="9" y="4"/>
                  <a:pt x="8" y="4"/>
                </a:cubicBezTo>
                <a:close/>
                <a:moveTo>
                  <a:pt x="4" y="6"/>
                </a:moveTo>
                <a:cubicBezTo>
                  <a:pt x="4" y="5"/>
                  <a:pt x="4" y="4"/>
                  <a:pt x="5" y="4"/>
                </a:cubicBezTo>
                <a:cubicBezTo>
                  <a:pt x="6" y="4"/>
                  <a:pt x="6" y="5"/>
                  <a:pt x="7" y="6"/>
                </a:cubicBezTo>
                <a:cubicBezTo>
                  <a:pt x="7" y="6"/>
                  <a:pt x="7" y="6"/>
                  <a:pt x="7" y="7"/>
                </a:cubicBezTo>
                <a:cubicBezTo>
                  <a:pt x="6" y="6"/>
                  <a:pt x="6" y="5"/>
                  <a:pt x="5" y="5"/>
                </a:cubicBezTo>
                <a:cubicBezTo>
                  <a:pt x="5" y="6"/>
                  <a:pt x="5" y="6"/>
                  <a:pt x="5" y="7"/>
                </a:cubicBezTo>
                <a:cubicBezTo>
                  <a:pt x="5" y="6"/>
                  <a:pt x="4" y="6"/>
                  <a:pt x="4" y="6"/>
                </a:cubicBezTo>
                <a:close/>
                <a:moveTo>
                  <a:pt x="7" y="5"/>
                </a:moveTo>
                <a:cubicBezTo>
                  <a:pt x="6" y="5"/>
                  <a:pt x="6" y="3"/>
                  <a:pt x="6" y="3"/>
                </a:cubicBezTo>
                <a:cubicBezTo>
                  <a:pt x="7" y="2"/>
                  <a:pt x="8" y="4"/>
                  <a:pt x="8" y="5"/>
                </a:cubicBezTo>
                <a:cubicBezTo>
                  <a:pt x="8" y="5"/>
                  <a:pt x="8" y="6"/>
                  <a:pt x="8" y="6"/>
                </a:cubicBezTo>
                <a:cubicBezTo>
                  <a:pt x="8" y="6"/>
                  <a:pt x="8" y="5"/>
                  <a:pt x="8" y="5"/>
                </a:cubicBezTo>
                <a:cubicBezTo>
                  <a:pt x="7" y="3"/>
                  <a:pt x="6" y="3"/>
                  <a:pt x="7" y="5"/>
                </a:cubicBezTo>
                <a:cubicBezTo>
                  <a:pt x="7" y="5"/>
                  <a:pt x="7" y="5"/>
                  <a:pt x="7" y="5"/>
                </a:cubicBezTo>
                <a:close/>
                <a:moveTo>
                  <a:pt x="15" y="13"/>
                </a:moveTo>
                <a:cubicBezTo>
                  <a:pt x="15" y="13"/>
                  <a:pt x="14" y="12"/>
                  <a:pt x="15" y="12"/>
                </a:cubicBezTo>
                <a:cubicBezTo>
                  <a:pt x="15" y="12"/>
                  <a:pt x="16" y="12"/>
                  <a:pt x="15" y="13"/>
                </a:cubicBezTo>
                <a:close/>
                <a:moveTo>
                  <a:pt x="9" y="2"/>
                </a:moveTo>
                <a:cubicBezTo>
                  <a:pt x="9" y="2"/>
                  <a:pt x="9" y="1"/>
                  <a:pt x="9" y="1"/>
                </a:cubicBezTo>
                <a:cubicBezTo>
                  <a:pt x="9" y="1"/>
                  <a:pt x="10" y="2"/>
                  <a:pt x="9" y="2"/>
                </a:cubicBezTo>
                <a:close/>
                <a:moveTo>
                  <a:pt x="11" y="2"/>
                </a:moveTo>
                <a:cubicBezTo>
                  <a:pt x="10" y="2"/>
                  <a:pt x="10" y="1"/>
                  <a:pt x="11" y="1"/>
                </a:cubicBezTo>
                <a:cubicBezTo>
                  <a:pt x="11" y="1"/>
                  <a:pt x="11" y="2"/>
                  <a:pt x="11" y="2"/>
                </a:cubicBezTo>
                <a:close/>
                <a:moveTo>
                  <a:pt x="10" y="0"/>
                </a:moveTo>
                <a:cubicBezTo>
                  <a:pt x="11" y="0"/>
                  <a:pt x="10" y="0"/>
                  <a:pt x="10" y="0"/>
                </a:cubicBezTo>
                <a:cubicBezTo>
                  <a:pt x="10" y="0"/>
                  <a:pt x="10" y="1"/>
                  <a:pt x="10" y="0"/>
                </a:cubicBezTo>
                <a:close/>
                <a:moveTo>
                  <a:pt x="7" y="2"/>
                </a:moveTo>
                <a:cubicBezTo>
                  <a:pt x="6" y="2"/>
                  <a:pt x="6" y="1"/>
                  <a:pt x="7" y="1"/>
                </a:cubicBezTo>
                <a:cubicBezTo>
                  <a:pt x="7" y="1"/>
                  <a:pt x="7" y="2"/>
                  <a:pt x="7" y="2"/>
                </a:cubicBezTo>
                <a:close/>
                <a:moveTo>
                  <a:pt x="5" y="2"/>
                </a:moveTo>
                <a:cubicBezTo>
                  <a:pt x="6" y="2"/>
                  <a:pt x="6" y="3"/>
                  <a:pt x="5" y="3"/>
                </a:cubicBezTo>
                <a:cubicBezTo>
                  <a:pt x="5" y="2"/>
                  <a:pt x="5" y="2"/>
                  <a:pt x="5" y="2"/>
                </a:cubicBezTo>
                <a:close/>
                <a:moveTo>
                  <a:pt x="3" y="4"/>
                </a:moveTo>
                <a:cubicBezTo>
                  <a:pt x="3" y="4"/>
                  <a:pt x="3" y="3"/>
                  <a:pt x="4" y="3"/>
                </a:cubicBezTo>
                <a:cubicBezTo>
                  <a:pt x="4" y="4"/>
                  <a:pt x="4" y="4"/>
                  <a:pt x="3" y="4"/>
                </a:cubicBezTo>
                <a:close/>
                <a:moveTo>
                  <a:pt x="2" y="4"/>
                </a:moveTo>
                <a:cubicBezTo>
                  <a:pt x="2" y="4"/>
                  <a:pt x="3" y="4"/>
                  <a:pt x="3" y="4"/>
                </a:cubicBezTo>
                <a:cubicBezTo>
                  <a:pt x="3" y="4"/>
                  <a:pt x="2" y="5"/>
                  <a:pt x="2" y="4"/>
                </a:cubicBezTo>
                <a:close/>
                <a:moveTo>
                  <a:pt x="3" y="5"/>
                </a:moveTo>
                <a:cubicBezTo>
                  <a:pt x="3" y="6"/>
                  <a:pt x="2" y="5"/>
                  <a:pt x="3" y="5"/>
                </a:cubicBezTo>
                <a:cubicBezTo>
                  <a:pt x="3" y="5"/>
                  <a:pt x="3" y="5"/>
                  <a:pt x="3" y="5"/>
                </a:cubicBezTo>
                <a:close/>
                <a:moveTo>
                  <a:pt x="1" y="8"/>
                </a:moveTo>
                <a:cubicBezTo>
                  <a:pt x="1" y="9"/>
                  <a:pt x="2" y="8"/>
                  <a:pt x="1" y="8"/>
                </a:cubicBezTo>
                <a:cubicBezTo>
                  <a:pt x="1" y="7"/>
                  <a:pt x="0" y="8"/>
                  <a:pt x="1" y="8"/>
                </a:cubicBezTo>
                <a:close/>
                <a:moveTo>
                  <a:pt x="2" y="8"/>
                </a:moveTo>
                <a:cubicBezTo>
                  <a:pt x="2" y="7"/>
                  <a:pt x="3" y="7"/>
                  <a:pt x="3" y="8"/>
                </a:cubicBezTo>
                <a:cubicBezTo>
                  <a:pt x="3" y="8"/>
                  <a:pt x="2" y="8"/>
                  <a:pt x="2" y="8"/>
                </a:cubicBezTo>
                <a:close/>
                <a:moveTo>
                  <a:pt x="2" y="9"/>
                </a:moveTo>
                <a:cubicBezTo>
                  <a:pt x="2" y="9"/>
                  <a:pt x="2" y="8"/>
                  <a:pt x="2" y="9"/>
                </a:cubicBezTo>
                <a:cubicBezTo>
                  <a:pt x="3" y="9"/>
                  <a:pt x="2" y="10"/>
                  <a:pt x="2" y="9"/>
                </a:cubicBezTo>
                <a:close/>
                <a:moveTo>
                  <a:pt x="4" y="11"/>
                </a:moveTo>
                <a:cubicBezTo>
                  <a:pt x="4" y="12"/>
                  <a:pt x="3" y="12"/>
                  <a:pt x="3" y="11"/>
                </a:cubicBezTo>
                <a:cubicBezTo>
                  <a:pt x="3" y="11"/>
                  <a:pt x="4" y="10"/>
                  <a:pt x="4" y="11"/>
                </a:cubicBezTo>
                <a:close/>
                <a:moveTo>
                  <a:pt x="4" y="13"/>
                </a:moveTo>
                <a:cubicBezTo>
                  <a:pt x="4" y="13"/>
                  <a:pt x="4" y="12"/>
                  <a:pt x="5" y="12"/>
                </a:cubicBezTo>
                <a:cubicBezTo>
                  <a:pt x="5" y="12"/>
                  <a:pt x="5" y="13"/>
                  <a:pt x="4" y="13"/>
                </a:cubicBezTo>
                <a:close/>
                <a:moveTo>
                  <a:pt x="3" y="13"/>
                </a:moveTo>
                <a:cubicBezTo>
                  <a:pt x="3" y="13"/>
                  <a:pt x="3" y="12"/>
                  <a:pt x="3" y="12"/>
                </a:cubicBezTo>
                <a:cubicBezTo>
                  <a:pt x="4" y="12"/>
                  <a:pt x="4" y="13"/>
                  <a:pt x="3" y="13"/>
                </a:cubicBezTo>
                <a:close/>
                <a:moveTo>
                  <a:pt x="14" y="3"/>
                </a:moveTo>
                <a:cubicBezTo>
                  <a:pt x="14" y="4"/>
                  <a:pt x="14" y="4"/>
                  <a:pt x="14" y="4"/>
                </a:cubicBezTo>
                <a:cubicBezTo>
                  <a:pt x="14" y="4"/>
                  <a:pt x="14" y="4"/>
                  <a:pt x="13" y="4"/>
                </a:cubicBezTo>
                <a:cubicBezTo>
                  <a:pt x="13" y="3"/>
                  <a:pt x="14" y="3"/>
                  <a:pt x="14" y="3"/>
                </a:cubicBezTo>
                <a:close/>
                <a:moveTo>
                  <a:pt x="12" y="3"/>
                </a:moveTo>
                <a:cubicBezTo>
                  <a:pt x="12" y="2"/>
                  <a:pt x="13" y="2"/>
                  <a:pt x="13" y="3"/>
                </a:cubicBezTo>
                <a:cubicBezTo>
                  <a:pt x="13" y="3"/>
                  <a:pt x="12" y="3"/>
                  <a:pt x="12" y="3"/>
                </a:cubicBezTo>
                <a:close/>
                <a:moveTo>
                  <a:pt x="14" y="3"/>
                </a:moveTo>
                <a:cubicBezTo>
                  <a:pt x="13" y="3"/>
                  <a:pt x="13" y="2"/>
                  <a:pt x="14" y="2"/>
                </a:cubicBezTo>
                <a:cubicBezTo>
                  <a:pt x="15" y="2"/>
                  <a:pt x="15" y="3"/>
                  <a:pt x="14" y="3"/>
                </a:cubicBezTo>
                <a:close/>
                <a:moveTo>
                  <a:pt x="15" y="5"/>
                </a:moveTo>
                <a:cubicBezTo>
                  <a:pt x="14" y="5"/>
                  <a:pt x="16" y="5"/>
                  <a:pt x="15" y="5"/>
                </a:cubicBezTo>
                <a:cubicBezTo>
                  <a:pt x="15" y="6"/>
                  <a:pt x="15" y="6"/>
                  <a:pt x="15" y="5"/>
                </a:cubicBezTo>
                <a:close/>
                <a:moveTo>
                  <a:pt x="16" y="6"/>
                </a:moveTo>
                <a:cubicBezTo>
                  <a:pt x="17" y="6"/>
                  <a:pt x="17" y="5"/>
                  <a:pt x="16" y="5"/>
                </a:cubicBezTo>
                <a:cubicBezTo>
                  <a:pt x="16" y="5"/>
                  <a:pt x="16" y="6"/>
                  <a:pt x="16" y="6"/>
                </a:cubicBezTo>
                <a:close/>
                <a:moveTo>
                  <a:pt x="15" y="7"/>
                </a:moveTo>
                <a:cubicBezTo>
                  <a:pt x="15" y="7"/>
                  <a:pt x="15" y="6"/>
                  <a:pt x="15" y="6"/>
                </a:cubicBezTo>
                <a:cubicBezTo>
                  <a:pt x="16" y="6"/>
                  <a:pt x="16" y="7"/>
                  <a:pt x="15" y="7"/>
                </a:cubicBezTo>
                <a:close/>
                <a:moveTo>
                  <a:pt x="15" y="9"/>
                </a:moveTo>
                <a:cubicBezTo>
                  <a:pt x="15" y="9"/>
                  <a:pt x="14" y="9"/>
                  <a:pt x="15" y="8"/>
                </a:cubicBezTo>
                <a:cubicBezTo>
                  <a:pt x="15" y="8"/>
                  <a:pt x="16" y="8"/>
                  <a:pt x="15" y="9"/>
                </a:cubicBezTo>
                <a:close/>
                <a:moveTo>
                  <a:pt x="16" y="10"/>
                </a:moveTo>
                <a:cubicBezTo>
                  <a:pt x="17" y="9"/>
                  <a:pt x="17" y="9"/>
                  <a:pt x="16" y="9"/>
                </a:cubicBezTo>
                <a:cubicBezTo>
                  <a:pt x="16" y="9"/>
                  <a:pt x="16" y="9"/>
                  <a:pt x="16" y="10"/>
                </a:cubicBezTo>
                <a:close/>
                <a:moveTo>
                  <a:pt x="15" y="9"/>
                </a:moveTo>
                <a:cubicBezTo>
                  <a:pt x="15" y="10"/>
                  <a:pt x="15" y="10"/>
                  <a:pt x="15" y="10"/>
                </a:cubicBezTo>
                <a:cubicBezTo>
                  <a:pt x="14" y="9"/>
                  <a:pt x="15" y="9"/>
                  <a:pt x="15" y="9"/>
                </a:cubicBezTo>
                <a:close/>
                <a:moveTo>
                  <a:pt x="14" y="11"/>
                </a:moveTo>
                <a:cubicBezTo>
                  <a:pt x="14" y="11"/>
                  <a:pt x="15" y="10"/>
                  <a:pt x="15" y="11"/>
                </a:cubicBezTo>
                <a:cubicBezTo>
                  <a:pt x="14" y="11"/>
                  <a:pt x="14" y="11"/>
                  <a:pt x="14" y="11"/>
                </a:cubicBezTo>
                <a:close/>
                <a:moveTo>
                  <a:pt x="13" y="12"/>
                </a:moveTo>
                <a:cubicBezTo>
                  <a:pt x="13" y="12"/>
                  <a:pt x="13" y="11"/>
                  <a:pt x="14" y="12"/>
                </a:cubicBezTo>
                <a:cubicBezTo>
                  <a:pt x="14" y="12"/>
                  <a:pt x="14" y="13"/>
                  <a:pt x="13" y="12"/>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2" name="chenying0907 148"/>
          <p:cNvSpPr/>
          <p:nvPr/>
        </p:nvSpPr>
        <p:spPr bwMode="auto">
          <a:xfrm>
            <a:off x="7407275" y="2657475"/>
            <a:ext cx="177800" cy="196850"/>
          </a:xfrm>
          <a:custGeom>
            <a:gdLst>
              <a:gd name="T0" fmla="*/ 0 w 9"/>
              <a:gd name="T1" fmla="*/ 8 h 10"/>
              <a:gd name="T2" fmla="*/ 0 w 9"/>
              <a:gd name="T3" fmla="*/ 8 h 10"/>
              <a:gd name="T4" fmla="*/ 0 w 9"/>
              <a:gd name="T5" fmla="*/ 8 h 10"/>
              <a:gd name="T6" fmla="*/ 0 w 9"/>
              <a:gd name="T7" fmla="*/ 8 h 10"/>
              <a:gd name="T8" fmla="*/ 5 w 9"/>
              <a:gd name="T9" fmla="*/ 8 h 10"/>
              <a:gd name="T10" fmla="*/ 7 w 9"/>
              <a:gd name="T11" fmla="*/ 8 h 10"/>
              <a:gd name="T12" fmla="*/ 9 w 9"/>
              <a:gd name="T13" fmla="*/ 10 h 10"/>
              <a:gd name="T14" fmla="*/ 9 w 9"/>
              <a:gd name="T15" fmla="*/ 9 h 10"/>
              <a:gd name="T16" fmla="*/ 8 w 9"/>
              <a:gd name="T17" fmla="*/ 8 h 10"/>
              <a:gd name="T18" fmla="*/ 7 w 9"/>
              <a:gd name="T19" fmla="*/ 4 h 10"/>
              <a:gd name="T20" fmla="*/ 5 w 9"/>
              <a:gd name="T21" fmla="*/ 0 h 10"/>
              <a:gd name="T22" fmla="*/ 4 w 9"/>
              <a:gd name="T23" fmla="*/ 0 h 10"/>
              <a:gd name="T24" fmla="*/ 4 w 9"/>
              <a:gd name="T25" fmla="*/ 0 h 10"/>
              <a:gd name="T26" fmla="*/ 1 w 9"/>
              <a:gd name="T27" fmla="*/ 3 h 10"/>
              <a:gd name="T28" fmla="*/ 0 w 9"/>
              <a:gd name="T29" fmla="*/ 8 h 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0">
                <a:moveTo>
                  <a:pt x="0" y="8"/>
                </a:moveTo>
                <a:cubicBezTo>
                  <a:pt x="0" y="8"/>
                  <a:pt x="0" y="8"/>
                  <a:pt x="0" y="8"/>
                </a:cubicBezTo>
                <a:cubicBezTo>
                  <a:pt x="0" y="8"/>
                  <a:pt x="0" y="8"/>
                  <a:pt x="0" y="8"/>
                </a:cubicBezTo>
                <a:cubicBezTo>
                  <a:pt x="0" y="8"/>
                  <a:pt x="0" y="8"/>
                  <a:pt x="0" y="8"/>
                </a:cubicBezTo>
                <a:cubicBezTo>
                  <a:pt x="2" y="7"/>
                  <a:pt x="3" y="7"/>
                  <a:pt x="5" y="8"/>
                </a:cubicBezTo>
                <a:cubicBezTo>
                  <a:pt x="6" y="8"/>
                  <a:pt x="7" y="8"/>
                  <a:pt x="7" y="8"/>
                </a:cubicBezTo>
                <a:cubicBezTo>
                  <a:pt x="8" y="9"/>
                  <a:pt x="8" y="9"/>
                  <a:pt x="9" y="10"/>
                </a:cubicBezTo>
                <a:cubicBezTo>
                  <a:pt x="9" y="9"/>
                  <a:pt x="9" y="9"/>
                  <a:pt x="9" y="9"/>
                </a:cubicBezTo>
                <a:cubicBezTo>
                  <a:pt x="8" y="9"/>
                  <a:pt x="8" y="8"/>
                  <a:pt x="8" y="8"/>
                </a:cubicBezTo>
                <a:cubicBezTo>
                  <a:pt x="8" y="7"/>
                  <a:pt x="8" y="5"/>
                  <a:pt x="7" y="4"/>
                </a:cubicBezTo>
                <a:cubicBezTo>
                  <a:pt x="7" y="2"/>
                  <a:pt x="6" y="0"/>
                  <a:pt x="5" y="0"/>
                </a:cubicBezTo>
                <a:cubicBezTo>
                  <a:pt x="5" y="0"/>
                  <a:pt x="4" y="0"/>
                  <a:pt x="4" y="0"/>
                </a:cubicBezTo>
                <a:cubicBezTo>
                  <a:pt x="4" y="0"/>
                  <a:pt x="4" y="0"/>
                  <a:pt x="4" y="0"/>
                </a:cubicBezTo>
                <a:cubicBezTo>
                  <a:pt x="3" y="0"/>
                  <a:pt x="2" y="3"/>
                  <a:pt x="1" y="3"/>
                </a:cubicBezTo>
                <a:cubicBezTo>
                  <a:pt x="1" y="5"/>
                  <a:pt x="0" y="7"/>
                  <a:pt x="0" y="8"/>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3" name="chenying0907 149"/>
          <p:cNvSpPr/>
          <p:nvPr/>
        </p:nvSpPr>
        <p:spPr bwMode="auto">
          <a:xfrm>
            <a:off x="7485063" y="2579688"/>
            <a:ext cx="39688" cy="58738"/>
          </a:xfrm>
          <a:custGeom>
            <a:gdLst>
              <a:gd name="T0" fmla="*/ 0 w 2"/>
              <a:gd name="T1" fmla="*/ 3 h 3"/>
              <a:gd name="T2" fmla="*/ 0 w 2"/>
              <a:gd name="T3" fmla="*/ 3 h 3"/>
              <a:gd name="T4" fmla="*/ 1 w 2"/>
              <a:gd name="T5" fmla="*/ 3 h 3"/>
              <a:gd name="T6" fmla="*/ 1 w 2"/>
              <a:gd name="T7" fmla="*/ 3 h 3"/>
              <a:gd name="T8" fmla="*/ 2 w 2"/>
              <a:gd name="T9" fmla="*/ 2 h 3"/>
              <a:gd name="T10" fmla="*/ 2 w 2"/>
              <a:gd name="T11" fmla="*/ 1 h 3"/>
              <a:gd name="T12" fmla="*/ 2 w 2"/>
              <a:gd name="T13" fmla="*/ 1 h 3"/>
              <a:gd name="T14" fmla="*/ 1 w 2"/>
              <a:gd name="T15" fmla="*/ 1 h 3"/>
              <a:gd name="T16" fmla="*/ 1 w 2"/>
              <a:gd name="T17" fmla="*/ 1 h 3"/>
              <a:gd name="T18" fmla="*/ 0 w 2"/>
              <a:gd name="T19" fmla="*/ 1 h 3"/>
              <a:gd name="T20" fmla="*/ 0 w 2"/>
              <a:gd name="T21" fmla="*/ 1 h 3"/>
              <a:gd name="T22" fmla="*/ 0 w 2"/>
              <a:gd name="T23" fmla="*/ 1 h 3"/>
              <a:gd name="T24" fmla="*/ 0 w 2"/>
              <a:gd name="T25" fmla="*/ 1 h 3"/>
              <a:gd name="T26" fmla="*/ 0 w 2"/>
              <a:gd name="T27" fmla="*/ 1 h 3"/>
              <a:gd name="T28" fmla="*/ 0 w 2"/>
              <a:gd name="T29" fmla="*/ 1 h 3"/>
              <a:gd name="T30" fmla="*/ 0 w 2"/>
              <a:gd name="T31" fmla="*/ 3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3">
                <a:moveTo>
                  <a:pt x="0" y="3"/>
                </a:moveTo>
                <a:cubicBezTo>
                  <a:pt x="0" y="3"/>
                  <a:pt x="0" y="3"/>
                  <a:pt x="0" y="3"/>
                </a:cubicBezTo>
                <a:cubicBezTo>
                  <a:pt x="0" y="3"/>
                  <a:pt x="1" y="3"/>
                  <a:pt x="1" y="3"/>
                </a:cubicBezTo>
                <a:cubicBezTo>
                  <a:pt x="1" y="3"/>
                  <a:pt x="1" y="3"/>
                  <a:pt x="1" y="3"/>
                </a:cubicBezTo>
                <a:cubicBezTo>
                  <a:pt x="2" y="3"/>
                  <a:pt x="2" y="2"/>
                  <a:pt x="2" y="2"/>
                </a:cubicBezTo>
                <a:cubicBezTo>
                  <a:pt x="2" y="2"/>
                  <a:pt x="2" y="1"/>
                  <a:pt x="2" y="1"/>
                </a:cubicBezTo>
                <a:cubicBezTo>
                  <a:pt x="2" y="1"/>
                  <a:pt x="2" y="1"/>
                  <a:pt x="2" y="1"/>
                </a:cubicBezTo>
                <a:cubicBezTo>
                  <a:pt x="2" y="0"/>
                  <a:pt x="1" y="1"/>
                  <a:pt x="1" y="1"/>
                </a:cubicBezTo>
                <a:cubicBezTo>
                  <a:pt x="1" y="1"/>
                  <a:pt x="1" y="1"/>
                  <a:pt x="1" y="1"/>
                </a:cubicBezTo>
                <a:cubicBezTo>
                  <a:pt x="1" y="1"/>
                  <a:pt x="1" y="0"/>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0" y="3"/>
                  <a:pt x="0" y="3"/>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4" name="chenying0907 150"/>
          <p:cNvSpPr/>
          <p:nvPr/>
        </p:nvSpPr>
        <p:spPr bwMode="auto">
          <a:xfrm>
            <a:off x="7407275" y="2500313"/>
            <a:ext cx="77788" cy="79375"/>
          </a:xfrm>
          <a:custGeom>
            <a:gdLst>
              <a:gd name="T0" fmla="*/ 0 w 4"/>
              <a:gd name="T1" fmla="*/ 1 h 4"/>
              <a:gd name="T2" fmla="*/ 0 w 4"/>
              <a:gd name="T3" fmla="*/ 1 h 4"/>
              <a:gd name="T4" fmla="*/ 0 w 4"/>
              <a:gd name="T5" fmla="*/ 1 h 4"/>
              <a:gd name="T6" fmla="*/ 2 w 4"/>
              <a:gd name="T7" fmla="*/ 1 h 4"/>
              <a:gd name="T8" fmla="*/ 4 w 4"/>
              <a:gd name="T9" fmla="*/ 3 h 4"/>
              <a:gd name="T10" fmla="*/ 4 w 4"/>
              <a:gd name="T11" fmla="*/ 4 h 4"/>
              <a:gd name="T12" fmla="*/ 4 w 4"/>
              <a:gd name="T13" fmla="*/ 4 h 4"/>
              <a:gd name="T14" fmla="*/ 4 w 4"/>
              <a:gd name="T15" fmla="*/ 4 h 4"/>
              <a:gd name="T16" fmla="*/ 4 w 4"/>
              <a:gd name="T17" fmla="*/ 4 h 4"/>
              <a:gd name="T18" fmla="*/ 4 w 4"/>
              <a:gd name="T19" fmla="*/ 4 h 4"/>
              <a:gd name="T20" fmla="*/ 4 w 4"/>
              <a:gd name="T21" fmla="*/ 4 h 4"/>
              <a:gd name="T22" fmla="*/ 4 w 4"/>
              <a:gd name="T23" fmla="*/ 4 h 4"/>
              <a:gd name="T24" fmla="*/ 4 w 4"/>
              <a:gd name="T25" fmla="*/ 4 h 4"/>
              <a:gd name="T26" fmla="*/ 3 w 4"/>
              <a:gd name="T27" fmla="*/ 4 h 4"/>
              <a:gd name="T28" fmla="*/ 2 w 4"/>
              <a:gd name="T29" fmla="*/ 3 h 4"/>
              <a:gd name="T30" fmla="*/ 0 w 4"/>
              <a:gd name="T31" fmla="*/ 2 h 4"/>
              <a:gd name="T32" fmla="*/ 0 w 4"/>
              <a:gd name="T33" fmla="*/ 1 h 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4">
                <a:moveTo>
                  <a:pt x="0" y="1"/>
                </a:moveTo>
                <a:cubicBezTo>
                  <a:pt x="0" y="1"/>
                  <a:pt x="0" y="1"/>
                  <a:pt x="0" y="1"/>
                </a:cubicBezTo>
                <a:cubicBezTo>
                  <a:pt x="0" y="1"/>
                  <a:pt x="0" y="1"/>
                  <a:pt x="0" y="1"/>
                </a:cubicBezTo>
                <a:cubicBezTo>
                  <a:pt x="0" y="0"/>
                  <a:pt x="1" y="1"/>
                  <a:pt x="2" y="1"/>
                </a:cubicBezTo>
                <a:cubicBezTo>
                  <a:pt x="3" y="2"/>
                  <a:pt x="4" y="3"/>
                  <a:pt x="4" y="3"/>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3" y="4"/>
                  <a:pt x="3" y="4"/>
                  <a:pt x="3" y="4"/>
                </a:cubicBezTo>
                <a:cubicBezTo>
                  <a:pt x="2" y="4"/>
                  <a:pt x="2" y="3"/>
                  <a:pt x="2" y="3"/>
                </a:cubicBezTo>
                <a:cubicBezTo>
                  <a:pt x="1" y="3"/>
                  <a:pt x="1" y="2"/>
                  <a:pt x="0" y="2"/>
                </a:cubicBezTo>
                <a:cubicBezTo>
                  <a:pt x="0" y="2"/>
                  <a:pt x="0" y="1"/>
                  <a:pt x="0" y="1"/>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5" name="chenying0907 151"/>
          <p:cNvSpPr/>
          <p:nvPr/>
        </p:nvSpPr>
        <p:spPr bwMode="auto">
          <a:xfrm>
            <a:off x="7524750" y="2579688"/>
            <a:ext cx="98425" cy="19050"/>
          </a:xfrm>
          <a:custGeom>
            <a:gdLst>
              <a:gd name="T0" fmla="*/ 0 w 5"/>
              <a:gd name="T1" fmla="*/ 1 h 1"/>
              <a:gd name="T2" fmla="*/ 2 w 5"/>
              <a:gd name="T3" fmla="*/ 1 h 1"/>
              <a:gd name="T4" fmla="*/ 4 w 5"/>
              <a:gd name="T5" fmla="*/ 1 h 1"/>
              <a:gd name="T6" fmla="*/ 5 w 5"/>
              <a:gd name="T7" fmla="*/ 0 h 1"/>
              <a:gd name="T8" fmla="*/ 4 w 5"/>
              <a:gd name="T9" fmla="*/ 0 h 1"/>
              <a:gd name="T10" fmla="*/ 1 w 5"/>
              <a:gd name="T11" fmla="*/ 0 h 1"/>
              <a:gd name="T12" fmla="*/ 0 w 5"/>
              <a:gd name="T13" fmla="*/ 1 h 1"/>
              <a:gd name="T14" fmla="*/ 0 w 5"/>
              <a:gd name="T15" fmla="*/ 1 h 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
                <a:moveTo>
                  <a:pt x="0" y="1"/>
                </a:moveTo>
                <a:cubicBezTo>
                  <a:pt x="1" y="1"/>
                  <a:pt x="2" y="1"/>
                  <a:pt x="2" y="1"/>
                </a:cubicBezTo>
                <a:cubicBezTo>
                  <a:pt x="3" y="1"/>
                  <a:pt x="3" y="1"/>
                  <a:pt x="4" y="1"/>
                </a:cubicBezTo>
                <a:cubicBezTo>
                  <a:pt x="4" y="0"/>
                  <a:pt x="5" y="0"/>
                  <a:pt x="5" y="0"/>
                </a:cubicBezTo>
                <a:cubicBezTo>
                  <a:pt x="4" y="0"/>
                  <a:pt x="4" y="0"/>
                  <a:pt x="4" y="0"/>
                </a:cubicBezTo>
                <a:cubicBezTo>
                  <a:pt x="3" y="0"/>
                  <a:pt x="2" y="0"/>
                  <a:pt x="1" y="0"/>
                </a:cubicBezTo>
                <a:cubicBezTo>
                  <a:pt x="1" y="1"/>
                  <a:pt x="1" y="1"/>
                  <a:pt x="0" y="1"/>
                </a:cubicBezTo>
                <a:cubicBezTo>
                  <a:pt x="0" y="1"/>
                  <a:pt x="0" y="1"/>
                  <a:pt x="0" y="1"/>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6" name="chenying0907 152"/>
          <p:cNvSpPr/>
          <p:nvPr/>
        </p:nvSpPr>
        <p:spPr bwMode="auto">
          <a:xfrm>
            <a:off x="7524750" y="2579688"/>
            <a:ext cx="119063" cy="157163"/>
          </a:xfrm>
          <a:custGeom>
            <a:gdLst>
              <a:gd name="T0" fmla="*/ 0 w 6"/>
              <a:gd name="T1" fmla="*/ 4 h 8"/>
              <a:gd name="T2" fmla="*/ 0 w 6"/>
              <a:gd name="T3" fmla="*/ 4 h 8"/>
              <a:gd name="T4" fmla="*/ 0 w 6"/>
              <a:gd name="T5" fmla="*/ 2 h 8"/>
              <a:gd name="T6" fmla="*/ 1 w 6"/>
              <a:gd name="T7" fmla="*/ 2 h 8"/>
              <a:gd name="T8" fmla="*/ 3 w 6"/>
              <a:gd name="T9" fmla="*/ 2 h 8"/>
              <a:gd name="T10" fmla="*/ 5 w 6"/>
              <a:gd name="T11" fmla="*/ 1 h 8"/>
              <a:gd name="T12" fmla="*/ 5 w 6"/>
              <a:gd name="T13" fmla="*/ 0 h 8"/>
              <a:gd name="T14" fmla="*/ 6 w 6"/>
              <a:gd name="T15" fmla="*/ 1 h 8"/>
              <a:gd name="T16" fmla="*/ 5 w 6"/>
              <a:gd name="T17" fmla="*/ 2 h 8"/>
              <a:gd name="T18" fmla="*/ 5 w 6"/>
              <a:gd name="T19" fmla="*/ 3 h 8"/>
              <a:gd name="T20" fmla="*/ 5 w 6"/>
              <a:gd name="T21" fmla="*/ 4 h 8"/>
              <a:gd name="T22" fmla="*/ 5 w 6"/>
              <a:gd name="T23" fmla="*/ 4 h 8"/>
              <a:gd name="T24" fmla="*/ 5 w 6"/>
              <a:gd name="T25" fmla="*/ 5 h 8"/>
              <a:gd name="T26" fmla="*/ 6 w 6"/>
              <a:gd name="T27" fmla="*/ 6 h 8"/>
              <a:gd name="T28" fmla="*/ 6 w 6"/>
              <a:gd name="T29" fmla="*/ 7 h 8"/>
              <a:gd name="T30" fmla="*/ 4 w 6"/>
              <a:gd name="T31" fmla="*/ 8 h 8"/>
              <a:gd name="T32" fmla="*/ 3 w 6"/>
              <a:gd name="T33" fmla="*/ 8 h 8"/>
              <a:gd name="T34" fmla="*/ 2 w 6"/>
              <a:gd name="T35" fmla="*/ 8 h 8"/>
              <a:gd name="T36" fmla="*/ 2 w 6"/>
              <a:gd name="T37" fmla="*/ 7 h 8"/>
              <a:gd name="T38" fmla="*/ 1 w 6"/>
              <a:gd name="T39" fmla="*/ 5 h 8"/>
              <a:gd name="T40" fmla="*/ 0 w 6"/>
              <a:gd name="T41" fmla="*/ 4 h 8"/>
              <a:gd name="T42" fmla="*/ 0 w 6"/>
              <a:gd name="T43" fmla="*/ 4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 h="8">
                <a:moveTo>
                  <a:pt x="0" y="4"/>
                </a:moveTo>
                <a:cubicBezTo>
                  <a:pt x="0" y="4"/>
                  <a:pt x="0" y="4"/>
                  <a:pt x="0" y="4"/>
                </a:cubicBezTo>
                <a:cubicBezTo>
                  <a:pt x="0" y="3"/>
                  <a:pt x="0" y="3"/>
                  <a:pt x="0" y="2"/>
                </a:cubicBezTo>
                <a:cubicBezTo>
                  <a:pt x="0" y="2"/>
                  <a:pt x="1" y="2"/>
                  <a:pt x="1" y="2"/>
                </a:cubicBezTo>
                <a:cubicBezTo>
                  <a:pt x="1" y="2"/>
                  <a:pt x="2" y="2"/>
                  <a:pt x="3" y="2"/>
                </a:cubicBezTo>
                <a:cubicBezTo>
                  <a:pt x="4" y="1"/>
                  <a:pt x="4" y="1"/>
                  <a:pt x="5" y="1"/>
                </a:cubicBezTo>
                <a:cubicBezTo>
                  <a:pt x="5" y="1"/>
                  <a:pt x="5" y="1"/>
                  <a:pt x="5" y="0"/>
                </a:cubicBezTo>
                <a:cubicBezTo>
                  <a:pt x="6" y="0"/>
                  <a:pt x="6" y="0"/>
                  <a:pt x="6" y="1"/>
                </a:cubicBezTo>
                <a:cubicBezTo>
                  <a:pt x="6" y="1"/>
                  <a:pt x="5" y="2"/>
                  <a:pt x="5" y="2"/>
                </a:cubicBezTo>
                <a:cubicBezTo>
                  <a:pt x="5" y="3"/>
                  <a:pt x="4" y="3"/>
                  <a:pt x="5" y="3"/>
                </a:cubicBezTo>
                <a:cubicBezTo>
                  <a:pt x="5" y="4"/>
                  <a:pt x="5" y="4"/>
                  <a:pt x="5" y="4"/>
                </a:cubicBezTo>
                <a:cubicBezTo>
                  <a:pt x="5" y="4"/>
                  <a:pt x="5" y="4"/>
                  <a:pt x="5" y="4"/>
                </a:cubicBezTo>
                <a:cubicBezTo>
                  <a:pt x="5" y="5"/>
                  <a:pt x="5" y="5"/>
                  <a:pt x="5" y="5"/>
                </a:cubicBezTo>
                <a:cubicBezTo>
                  <a:pt x="5" y="5"/>
                  <a:pt x="6" y="6"/>
                  <a:pt x="6" y="6"/>
                </a:cubicBezTo>
                <a:cubicBezTo>
                  <a:pt x="6" y="6"/>
                  <a:pt x="6" y="7"/>
                  <a:pt x="6" y="7"/>
                </a:cubicBezTo>
                <a:cubicBezTo>
                  <a:pt x="6" y="8"/>
                  <a:pt x="5" y="8"/>
                  <a:pt x="4" y="8"/>
                </a:cubicBezTo>
                <a:cubicBezTo>
                  <a:pt x="4" y="8"/>
                  <a:pt x="3" y="8"/>
                  <a:pt x="3" y="8"/>
                </a:cubicBezTo>
                <a:cubicBezTo>
                  <a:pt x="3" y="8"/>
                  <a:pt x="2" y="8"/>
                  <a:pt x="2" y="8"/>
                </a:cubicBezTo>
                <a:cubicBezTo>
                  <a:pt x="2" y="8"/>
                  <a:pt x="2" y="7"/>
                  <a:pt x="2" y="7"/>
                </a:cubicBezTo>
                <a:cubicBezTo>
                  <a:pt x="2" y="6"/>
                  <a:pt x="1" y="6"/>
                  <a:pt x="1" y="5"/>
                </a:cubicBezTo>
                <a:cubicBezTo>
                  <a:pt x="1" y="5"/>
                  <a:pt x="1" y="4"/>
                  <a:pt x="0" y="4"/>
                </a:cubicBezTo>
                <a:cubicBezTo>
                  <a:pt x="0" y="4"/>
                  <a:pt x="0" y="4"/>
                  <a:pt x="0" y="4"/>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7" name="chenying0907 153"/>
          <p:cNvSpPr/>
          <p:nvPr/>
        </p:nvSpPr>
        <p:spPr bwMode="auto">
          <a:xfrm>
            <a:off x="7564438" y="2736850"/>
            <a:ext cx="98425" cy="96838"/>
          </a:xfrm>
          <a:custGeom>
            <a:gdLst>
              <a:gd name="T0" fmla="*/ 0 w 5"/>
              <a:gd name="T1" fmla="*/ 0 h 5"/>
              <a:gd name="T2" fmla="*/ 3 w 5"/>
              <a:gd name="T3" fmla="*/ 4 h 5"/>
              <a:gd name="T4" fmla="*/ 5 w 5"/>
              <a:gd name="T5" fmla="*/ 5 h 5"/>
              <a:gd name="T6" fmla="*/ 3 w 5"/>
              <a:gd name="T7" fmla="*/ 3 h 5"/>
              <a:gd name="T8" fmla="*/ 4 w 5"/>
              <a:gd name="T9" fmla="*/ 3 h 5"/>
              <a:gd name="T10" fmla="*/ 4 w 5"/>
              <a:gd name="T11" fmla="*/ 3 h 5"/>
              <a:gd name="T12" fmla="*/ 4 w 5"/>
              <a:gd name="T13" fmla="*/ 3 h 5"/>
              <a:gd name="T14" fmla="*/ 3 w 5"/>
              <a:gd name="T15" fmla="*/ 2 h 5"/>
              <a:gd name="T16" fmla="*/ 3 w 5"/>
              <a:gd name="T17" fmla="*/ 1 h 5"/>
              <a:gd name="T18" fmla="*/ 3 w 5"/>
              <a:gd name="T19" fmla="*/ 1 h 5"/>
              <a:gd name="T20" fmla="*/ 1 w 5"/>
              <a:gd name="T21" fmla="*/ 1 h 5"/>
              <a:gd name="T22" fmla="*/ 0 w 5"/>
              <a:gd name="T23" fmla="*/ 0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5">
                <a:moveTo>
                  <a:pt x="0" y="0"/>
                </a:moveTo>
                <a:cubicBezTo>
                  <a:pt x="1" y="1"/>
                  <a:pt x="2" y="3"/>
                  <a:pt x="3" y="4"/>
                </a:cubicBezTo>
                <a:cubicBezTo>
                  <a:pt x="3" y="4"/>
                  <a:pt x="4" y="5"/>
                  <a:pt x="5" y="5"/>
                </a:cubicBezTo>
                <a:cubicBezTo>
                  <a:pt x="4" y="5"/>
                  <a:pt x="4" y="4"/>
                  <a:pt x="3" y="3"/>
                </a:cubicBezTo>
                <a:cubicBezTo>
                  <a:pt x="3" y="3"/>
                  <a:pt x="4" y="3"/>
                  <a:pt x="4" y="3"/>
                </a:cubicBezTo>
                <a:cubicBezTo>
                  <a:pt x="4" y="3"/>
                  <a:pt x="4" y="3"/>
                  <a:pt x="4" y="3"/>
                </a:cubicBezTo>
                <a:cubicBezTo>
                  <a:pt x="4" y="3"/>
                  <a:pt x="4" y="3"/>
                  <a:pt x="4" y="3"/>
                </a:cubicBezTo>
                <a:cubicBezTo>
                  <a:pt x="4" y="3"/>
                  <a:pt x="4" y="2"/>
                  <a:pt x="3" y="2"/>
                </a:cubicBezTo>
                <a:cubicBezTo>
                  <a:pt x="3" y="2"/>
                  <a:pt x="3" y="2"/>
                  <a:pt x="3" y="1"/>
                </a:cubicBezTo>
                <a:cubicBezTo>
                  <a:pt x="3" y="1"/>
                  <a:pt x="2" y="1"/>
                  <a:pt x="3" y="1"/>
                </a:cubicBezTo>
                <a:cubicBezTo>
                  <a:pt x="2" y="1"/>
                  <a:pt x="2" y="1"/>
                  <a:pt x="1" y="1"/>
                </a:cubicBezTo>
                <a:cubicBezTo>
                  <a:pt x="1" y="1"/>
                  <a:pt x="0" y="1"/>
                  <a:pt x="0" y="0"/>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8" name="chenying0907 154"/>
          <p:cNvSpPr/>
          <p:nvPr/>
        </p:nvSpPr>
        <p:spPr bwMode="auto">
          <a:xfrm>
            <a:off x="7386638" y="2814638"/>
            <a:ext cx="217488" cy="77788"/>
          </a:xfrm>
          <a:custGeom>
            <a:gdLst>
              <a:gd name="T0" fmla="*/ 0 w 11"/>
              <a:gd name="T1" fmla="*/ 3 h 4"/>
              <a:gd name="T2" fmla="*/ 0 w 11"/>
              <a:gd name="T3" fmla="*/ 2 h 4"/>
              <a:gd name="T4" fmla="*/ 2 w 11"/>
              <a:gd name="T5" fmla="*/ 1 h 4"/>
              <a:gd name="T6" fmla="*/ 6 w 11"/>
              <a:gd name="T7" fmla="*/ 0 h 4"/>
              <a:gd name="T8" fmla="*/ 9 w 11"/>
              <a:gd name="T9" fmla="*/ 1 h 4"/>
              <a:gd name="T10" fmla="*/ 11 w 11"/>
              <a:gd name="T11" fmla="*/ 3 h 4"/>
              <a:gd name="T12" fmla="*/ 11 w 11"/>
              <a:gd name="T13" fmla="*/ 4 h 4"/>
              <a:gd name="T14" fmla="*/ 6 w 11"/>
              <a:gd name="T15" fmla="*/ 2 h 4"/>
              <a:gd name="T16" fmla="*/ 3 w 11"/>
              <a:gd name="T17" fmla="*/ 2 h 4"/>
              <a:gd name="T18" fmla="*/ 0 w 11"/>
              <a:gd name="T19" fmla="*/ 3 h 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4">
                <a:moveTo>
                  <a:pt x="0" y="3"/>
                </a:moveTo>
                <a:cubicBezTo>
                  <a:pt x="0" y="3"/>
                  <a:pt x="0" y="2"/>
                  <a:pt x="0" y="2"/>
                </a:cubicBezTo>
                <a:cubicBezTo>
                  <a:pt x="0" y="2"/>
                  <a:pt x="1" y="1"/>
                  <a:pt x="2" y="1"/>
                </a:cubicBezTo>
                <a:cubicBezTo>
                  <a:pt x="3" y="0"/>
                  <a:pt x="5" y="0"/>
                  <a:pt x="6" y="0"/>
                </a:cubicBezTo>
                <a:cubicBezTo>
                  <a:pt x="7" y="0"/>
                  <a:pt x="8" y="1"/>
                  <a:pt x="9" y="1"/>
                </a:cubicBezTo>
                <a:cubicBezTo>
                  <a:pt x="9" y="2"/>
                  <a:pt x="10" y="2"/>
                  <a:pt x="11" y="3"/>
                </a:cubicBezTo>
                <a:cubicBezTo>
                  <a:pt x="11" y="3"/>
                  <a:pt x="11" y="4"/>
                  <a:pt x="11" y="4"/>
                </a:cubicBezTo>
                <a:cubicBezTo>
                  <a:pt x="9" y="3"/>
                  <a:pt x="8" y="2"/>
                  <a:pt x="6" y="2"/>
                </a:cubicBezTo>
                <a:cubicBezTo>
                  <a:pt x="5" y="1"/>
                  <a:pt x="4" y="2"/>
                  <a:pt x="3" y="2"/>
                </a:cubicBezTo>
                <a:cubicBezTo>
                  <a:pt x="2" y="2"/>
                  <a:pt x="1" y="3"/>
                  <a:pt x="0" y="3"/>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9" name="chenying0907 155"/>
          <p:cNvSpPr/>
          <p:nvPr/>
        </p:nvSpPr>
        <p:spPr bwMode="auto">
          <a:xfrm>
            <a:off x="7407275" y="2892425"/>
            <a:ext cx="196850" cy="39688"/>
          </a:xfrm>
          <a:custGeom>
            <a:gdLst>
              <a:gd name="T0" fmla="*/ 0 w 10"/>
              <a:gd name="T1" fmla="*/ 0 h 2"/>
              <a:gd name="T2" fmla="*/ 4 w 10"/>
              <a:gd name="T3" fmla="*/ 2 h 2"/>
              <a:gd name="T4" fmla="*/ 7 w 10"/>
              <a:gd name="T5" fmla="*/ 2 h 2"/>
              <a:gd name="T6" fmla="*/ 8 w 10"/>
              <a:gd name="T7" fmla="*/ 1 h 2"/>
              <a:gd name="T8" fmla="*/ 9 w 10"/>
              <a:gd name="T9" fmla="*/ 1 h 2"/>
              <a:gd name="T10" fmla="*/ 10 w 10"/>
              <a:gd name="T11" fmla="*/ 1 h 2"/>
              <a:gd name="T12" fmla="*/ 9 w 10"/>
              <a:gd name="T13" fmla="*/ 0 h 2"/>
              <a:gd name="T14" fmla="*/ 9 w 10"/>
              <a:gd name="T15" fmla="*/ 1 h 2"/>
              <a:gd name="T16" fmla="*/ 8 w 10"/>
              <a:gd name="T17" fmla="*/ 1 h 2"/>
              <a:gd name="T18" fmla="*/ 1 w 10"/>
              <a:gd name="T19" fmla="*/ 1 h 2"/>
              <a:gd name="T20" fmla="*/ 0 w 10"/>
              <a:gd name="T21"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2">
                <a:moveTo>
                  <a:pt x="0" y="0"/>
                </a:moveTo>
                <a:cubicBezTo>
                  <a:pt x="1" y="1"/>
                  <a:pt x="3" y="2"/>
                  <a:pt x="4" y="2"/>
                </a:cubicBezTo>
                <a:cubicBezTo>
                  <a:pt x="5" y="2"/>
                  <a:pt x="6" y="2"/>
                  <a:pt x="7" y="2"/>
                </a:cubicBezTo>
                <a:cubicBezTo>
                  <a:pt x="8" y="2"/>
                  <a:pt x="8" y="1"/>
                  <a:pt x="8" y="1"/>
                </a:cubicBezTo>
                <a:cubicBezTo>
                  <a:pt x="9" y="1"/>
                  <a:pt x="9" y="1"/>
                  <a:pt x="9" y="1"/>
                </a:cubicBezTo>
                <a:cubicBezTo>
                  <a:pt x="9" y="1"/>
                  <a:pt x="9" y="1"/>
                  <a:pt x="10" y="1"/>
                </a:cubicBezTo>
                <a:cubicBezTo>
                  <a:pt x="9" y="1"/>
                  <a:pt x="9" y="1"/>
                  <a:pt x="9" y="0"/>
                </a:cubicBezTo>
                <a:cubicBezTo>
                  <a:pt x="9" y="1"/>
                  <a:pt x="9" y="1"/>
                  <a:pt x="9" y="1"/>
                </a:cubicBezTo>
                <a:cubicBezTo>
                  <a:pt x="8" y="1"/>
                  <a:pt x="8" y="1"/>
                  <a:pt x="8" y="1"/>
                </a:cubicBezTo>
                <a:cubicBezTo>
                  <a:pt x="4" y="2"/>
                  <a:pt x="3" y="1"/>
                  <a:pt x="1" y="1"/>
                </a:cubicBezTo>
                <a:lnTo>
                  <a:pt x="0" y="0"/>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0" name="chenying0907 156"/>
          <p:cNvSpPr/>
          <p:nvPr/>
        </p:nvSpPr>
        <p:spPr bwMode="auto">
          <a:xfrm>
            <a:off x="7466013" y="2854325"/>
            <a:ext cx="39688" cy="38100"/>
          </a:xfrm>
          <a:custGeom>
            <a:gdLst>
              <a:gd name="T0" fmla="*/ 0 w 2"/>
              <a:gd name="T1" fmla="*/ 0 h 2"/>
              <a:gd name="T2" fmla="*/ 2 w 2"/>
              <a:gd name="T3" fmla="*/ 0 h 2"/>
              <a:gd name="T4" fmla="*/ 2 w 2"/>
              <a:gd name="T5" fmla="*/ 1 h 2"/>
              <a:gd name="T6" fmla="*/ 1 w 2"/>
              <a:gd name="T7" fmla="*/ 2 h 2"/>
              <a:gd name="T8" fmla="*/ 0 w 2"/>
              <a:gd name="T9" fmla="*/ 1 h 2"/>
              <a:gd name="T10" fmla="*/ 0 w 2"/>
              <a:gd name="T11" fmla="*/ 0 h 2"/>
            </a:gdLst>
            <a:cxnLst>
              <a:cxn ang="0">
                <a:pos x="T0" y="T1"/>
              </a:cxn>
              <a:cxn ang="0">
                <a:pos x="T2" y="T3"/>
              </a:cxn>
              <a:cxn ang="0">
                <a:pos x="T4" y="T5"/>
              </a:cxn>
              <a:cxn ang="0">
                <a:pos x="T6" y="T7"/>
              </a:cxn>
              <a:cxn ang="0">
                <a:pos x="T8" y="T9"/>
              </a:cxn>
              <a:cxn ang="0">
                <a:pos x="T10" y="T11"/>
              </a:cxn>
            </a:cxnLst>
            <a:rect l="0" t="0" r="r" b="b"/>
            <a:pathLst>
              <a:path w="2" h="2">
                <a:moveTo>
                  <a:pt x="0" y="0"/>
                </a:moveTo>
                <a:cubicBezTo>
                  <a:pt x="1" y="0"/>
                  <a:pt x="1" y="0"/>
                  <a:pt x="2" y="0"/>
                </a:cubicBezTo>
                <a:cubicBezTo>
                  <a:pt x="2" y="0"/>
                  <a:pt x="2" y="1"/>
                  <a:pt x="2" y="1"/>
                </a:cubicBezTo>
                <a:cubicBezTo>
                  <a:pt x="2" y="1"/>
                  <a:pt x="2" y="2"/>
                  <a:pt x="1" y="2"/>
                </a:cubicBezTo>
                <a:cubicBezTo>
                  <a:pt x="1" y="2"/>
                  <a:pt x="0" y="1"/>
                  <a:pt x="0" y="1"/>
                </a:cubicBezTo>
                <a:cubicBezTo>
                  <a:pt x="0" y="1"/>
                  <a:pt x="0" y="1"/>
                  <a:pt x="0" y="0"/>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1" name="chenying0907 157"/>
          <p:cNvSpPr/>
          <p:nvPr/>
        </p:nvSpPr>
        <p:spPr bwMode="auto">
          <a:xfrm>
            <a:off x="7269163" y="2716213"/>
            <a:ext cx="157163" cy="98425"/>
          </a:xfrm>
          <a:custGeom>
            <a:gdLst>
              <a:gd name="T0" fmla="*/ 0 w 8"/>
              <a:gd name="T1" fmla="*/ 3 h 5"/>
              <a:gd name="T2" fmla="*/ 1 w 8"/>
              <a:gd name="T3" fmla="*/ 3 h 5"/>
              <a:gd name="T4" fmla="*/ 2 w 8"/>
              <a:gd name="T5" fmla="*/ 3 h 5"/>
              <a:gd name="T6" fmla="*/ 2 w 8"/>
              <a:gd name="T7" fmla="*/ 3 h 5"/>
              <a:gd name="T8" fmla="*/ 2 w 8"/>
              <a:gd name="T9" fmla="*/ 5 h 5"/>
              <a:gd name="T10" fmla="*/ 5 w 8"/>
              <a:gd name="T11" fmla="*/ 4 h 5"/>
              <a:gd name="T12" fmla="*/ 7 w 8"/>
              <a:gd name="T13" fmla="*/ 2 h 5"/>
              <a:gd name="T14" fmla="*/ 7 w 8"/>
              <a:gd name="T15" fmla="*/ 2 h 5"/>
              <a:gd name="T16" fmla="*/ 7 w 8"/>
              <a:gd name="T17" fmla="*/ 1 h 5"/>
              <a:gd name="T18" fmla="*/ 8 w 8"/>
              <a:gd name="T19" fmla="*/ 0 h 5"/>
              <a:gd name="T20" fmla="*/ 7 w 8"/>
              <a:gd name="T21" fmla="*/ 0 h 5"/>
              <a:gd name="T22" fmla="*/ 6 w 8"/>
              <a:gd name="T23" fmla="*/ 0 h 5"/>
              <a:gd name="T24" fmla="*/ 4 w 8"/>
              <a:gd name="T25" fmla="*/ 1 h 5"/>
              <a:gd name="T26" fmla="*/ 2 w 8"/>
              <a:gd name="T27" fmla="*/ 3 h 5"/>
              <a:gd name="T28" fmla="*/ 0 w 8"/>
              <a:gd name="T29" fmla="*/ 3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5">
                <a:moveTo>
                  <a:pt x="0" y="3"/>
                </a:moveTo>
                <a:cubicBezTo>
                  <a:pt x="0" y="3"/>
                  <a:pt x="0" y="3"/>
                  <a:pt x="1" y="3"/>
                </a:cubicBezTo>
                <a:cubicBezTo>
                  <a:pt x="1" y="4"/>
                  <a:pt x="2" y="3"/>
                  <a:pt x="2" y="3"/>
                </a:cubicBezTo>
                <a:cubicBezTo>
                  <a:pt x="2" y="3"/>
                  <a:pt x="2" y="3"/>
                  <a:pt x="2" y="3"/>
                </a:cubicBezTo>
                <a:cubicBezTo>
                  <a:pt x="2" y="4"/>
                  <a:pt x="2" y="5"/>
                  <a:pt x="2" y="5"/>
                </a:cubicBezTo>
                <a:cubicBezTo>
                  <a:pt x="3" y="5"/>
                  <a:pt x="4" y="4"/>
                  <a:pt x="5" y="4"/>
                </a:cubicBezTo>
                <a:cubicBezTo>
                  <a:pt x="6" y="3"/>
                  <a:pt x="7" y="3"/>
                  <a:pt x="7" y="2"/>
                </a:cubicBezTo>
                <a:cubicBezTo>
                  <a:pt x="7" y="2"/>
                  <a:pt x="7" y="2"/>
                  <a:pt x="7" y="2"/>
                </a:cubicBezTo>
                <a:cubicBezTo>
                  <a:pt x="7" y="2"/>
                  <a:pt x="7" y="1"/>
                  <a:pt x="7" y="1"/>
                </a:cubicBezTo>
                <a:cubicBezTo>
                  <a:pt x="8" y="0"/>
                  <a:pt x="8" y="0"/>
                  <a:pt x="8" y="0"/>
                </a:cubicBezTo>
                <a:cubicBezTo>
                  <a:pt x="8" y="0"/>
                  <a:pt x="7" y="0"/>
                  <a:pt x="7" y="0"/>
                </a:cubicBezTo>
                <a:cubicBezTo>
                  <a:pt x="7" y="0"/>
                  <a:pt x="7" y="0"/>
                  <a:pt x="6" y="0"/>
                </a:cubicBezTo>
                <a:cubicBezTo>
                  <a:pt x="6" y="1"/>
                  <a:pt x="5" y="1"/>
                  <a:pt x="4" y="1"/>
                </a:cubicBezTo>
                <a:cubicBezTo>
                  <a:pt x="4" y="2"/>
                  <a:pt x="3" y="2"/>
                  <a:pt x="2" y="3"/>
                </a:cubicBezTo>
                <a:cubicBezTo>
                  <a:pt x="1" y="3"/>
                  <a:pt x="1" y="3"/>
                  <a:pt x="0" y="3"/>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2" name="chenying0907 158"/>
          <p:cNvSpPr/>
          <p:nvPr/>
        </p:nvSpPr>
        <p:spPr bwMode="auto">
          <a:xfrm>
            <a:off x="7346950" y="2540000"/>
            <a:ext cx="138113" cy="157163"/>
          </a:xfrm>
          <a:custGeom>
            <a:gdLst>
              <a:gd name="T0" fmla="*/ 1 w 7"/>
              <a:gd name="T1" fmla="*/ 6 h 8"/>
              <a:gd name="T2" fmla="*/ 4 w 7"/>
              <a:gd name="T3" fmla="*/ 8 h 8"/>
              <a:gd name="T4" fmla="*/ 5 w 7"/>
              <a:gd name="T5" fmla="*/ 7 h 8"/>
              <a:gd name="T6" fmla="*/ 6 w 7"/>
              <a:gd name="T7" fmla="*/ 6 h 8"/>
              <a:gd name="T8" fmla="*/ 6 w 7"/>
              <a:gd name="T9" fmla="*/ 6 h 8"/>
              <a:gd name="T10" fmla="*/ 6 w 7"/>
              <a:gd name="T11" fmla="*/ 3 h 8"/>
              <a:gd name="T12" fmla="*/ 7 w 7"/>
              <a:gd name="T13" fmla="*/ 3 h 8"/>
              <a:gd name="T14" fmla="*/ 6 w 7"/>
              <a:gd name="T15" fmla="*/ 3 h 8"/>
              <a:gd name="T16" fmla="*/ 5 w 7"/>
              <a:gd name="T17" fmla="*/ 2 h 8"/>
              <a:gd name="T18" fmla="*/ 4 w 7"/>
              <a:gd name="T19" fmla="*/ 2 h 8"/>
              <a:gd name="T20" fmla="*/ 3 w 7"/>
              <a:gd name="T21" fmla="*/ 1 h 8"/>
              <a:gd name="T22" fmla="*/ 2 w 7"/>
              <a:gd name="T23" fmla="*/ 0 h 8"/>
              <a:gd name="T24" fmla="*/ 2 w 7"/>
              <a:gd name="T25" fmla="*/ 1 h 8"/>
              <a:gd name="T26" fmla="*/ 2 w 7"/>
              <a:gd name="T27" fmla="*/ 2 h 8"/>
              <a:gd name="T28" fmla="*/ 2 w 7"/>
              <a:gd name="T29" fmla="*/ 3 h 8"/>
              <a:gd name="T30" fmla="*/ 1 w 7"/>
              <a:gd name="T31" fmla="*/ 3 h 8"/>
              <a:gd name="T32" fmla="*/ 1 w 7"/>
              <a:gd name="T33" fmla="*/ 3 h 8"/>
              <a:gd name="T34" fmla="*/ 1 w 7"/>
              <a:gd name="T35" fmla="*/ 3 h 8"/>
              <a:gd name="T36" fmla="*/ 1 w 7"/>
              <a:gd name="T37" fmla="*/ 6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8">
                <a:moveTo>
                  <a:pt x="1" y="6"/>
                </a:moveTo>
                <a:cubicBezTo>
                  <a:pt x="1" y="7"/>
                  <a:pt x="3" y="8"/>
                  <a:pt x="4" y="8"/>
                </a:cubicBezTo>
                <a:cubicBezTo>
                  <a:pt x="4" y="8"/>
                  <a:pt x="5" y="8"/>
                  <a:pt x="5" y="7"/>
                </a:cubicBezTo>
                <a:cubicBezTo>
                  <a:pt x="5" y="7"/>
                  <a:pt x="5" y="6"/>
                  <a:pt x="6" y="6"/>
                </a:cubicBezTo>
                <a:cubicBezTo>
                  <a:pt x="6" y="6"/>
                  <a:pt x="6" y="6"/>
                  <a:pt x="6" y="6"/>
                </a:cubicBezTo>
                <a:cubicBezTo>
                  <a:pt x="6" y="5"/>
                  <a:pt x="6" y="4"/>
                  <a:pt x="6" y="3"/>
                </a:cubicBezTo>
                <a:cubicBezTo>
                  <a:pt x="6" y="3"/>
                  <a:pt x="6" y="3"/>
                  <a:pt x="7" y="3"/>
                </a:cubicBezTo>
                <a:cubicBezTo>
                  <a:pt x="6" y="3"/>
                  <a:pt x="6" y="3"/>
                  <a:pt x="6" y="3"/>
                </a:cubicBezTo>
                <a:cubicBezTo>
                  <a:pt x="6" y="3"/>
                  <a:pt x="6" y="3"/>
                  <a:pt x="5" y="2"/>
                </a:cubicBezTo>
                <a:cubicBezTo>
                  <a:pt x="5" y="2"/>
                  <a:pt x="5" y="2"/>
                  <a:pt x="4" y="2"/>
                </a:cubicBezTo>
                <a:cubicBezTo>
                  <a:pt x="4" y="2"/>
                  <a:pt x="3" y="1"/>
                  <a:pt x="3" y="1"/>
                </a:cubicBezTo>
                <a:cubicBezTo>
                  <a:pt x="2" y="0"/>
                  <a:pt x="2" y="0"/>
                  <a:pt x="2" y="0"/>
                </a:cubicBezTo>
                <a:cubicBezTo>
                  <a:pt x="2" y="0"/>
                  <a:pt x="2" y="1"/>
                  <a:pt x="2" y="1"/>
                </a:cubicBezTo>
                <a:cubicBezTo>
                  <a:pt x="2" y="2"/>
                  <a:pt x="2" y="2"/>
                  <a:pt x="2" y="2"/>
                </a:cubicBezTo>
                <a:cubicBezTo>
                  <a:pt x="2" y="2"/>
                  <a:pt x="2" y="3"/>
                  <a:pt x="2" y="3"/>
                </a:cubicBezTo>
                <a:cubicBezTo>
                  <a:pt x="2" y="3"/>
                  <a:pt x="2" y="3"/>
                  <a:pt x="1" y="3"/>
                </a:cubicBezTo>
                <a:cubicBezTo>
                  <a:pt x="1" y="3"/>
                  <a:pt x="1" y="3"/>
                  <a:pt x="1" y="3"/>
                </a:cubicBezTo>
                <a:cubicBezTo>
                  <a:pt x="1" y="3"/>
                  <a:pt x="1" y="3"/>
                  <a:pt x="1" y="3"/>
                </a:cubicBezTo>
                <a:cubicBezTo>
                  <a:pt x="0" y="4"/>
                  <a:pt x="0" y="6"/>
                  <a:pt x="1"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3" name="chenying0907 159"/>
          <p:cNvSpPr/>
          <p:nvPr/>
        </p:nvSpPr>
        <p:spPr bwMode="auto">
          <a:xfrm>
            <a:off x="915988" y="5080794"/>
            <a:ext cx="809625" cy="962025"/>
          </a:xfrm>
          <a:custGeom>
            <a:gdLst>
              <a:gd name="T0" fmla="*/ 1 w 41"/>
              <a:gd name="T1" fmla="*/ 48 h 49"/>
              <a:gd name="T2" fmla="*/ 5 w 41"/>
              <a:gd name="T3" fmla="*/ 37 h 49"/>
              <a:gd name="T4" fmla="*/ 6 w 41"/>
              <a:gd name="T5" fmla="*/ 38 h 49"/>
              <a:gd name="T6" fmla="*/ 9 w 41"/>
              <a:gd name="T7" fmla="*/ 45 h 49"/>
              <a:gd name="T8" fmla="*/ 10 w 41"/>
              <a:gd name="T9" fmla="*/ 47 h 49"/>
              <a:gd name="T10" fmla="*/ 8 w 41"/>
              <a:gd name="T11" fmla="*/ 40 h 49"/>
              <a:gd name="T12" fmla="*/ 9 w 41"/>
              <a:gd name="T13" fmla="*/ 35 h 49"/>
              <a:gd name="T14" fmla="*/ 12 w 41"/>
              <a:gd name="T15" fmla="*/ 32 h 49"/>
              <a:gd name="T16" fmla="*/ 22 w 41"/>
              <a:gd name="T17" fmla="*/ 33 h 49"/>
              <a:gd name="T18" fmla="*/ 24 w 41"/>
              <a:gd name="T19" fmla="*/ 37 h 49"/>
              <a:gd name="T20" fmla="*/ 23 w 41"/>
              <a:gd name="T21" fmla="*/ 49 h 49"/>
              <a:gd name="T22" fmla="*/ 25 w 41"/>
              <a:gd name="T23" fmla="*/ 48 h 49"/>
              <a:gd name="T24" fmla="*/ 25 w 41"/>
              <a:gd name="T25" fmla="*/ 47 h 49"/>
              <a:gd name="T26" fmla="*/ 27 w 41"/>
              <a:gd name="T27" fmla="*/ 47 h 49"/>
              <a:gd name="T28" fmla="*/ 28 w 41"/>
              <a:gd name="T29" fmla="*/ 37 h 49"/>
              <a:gd name="T30" fmla="*/ 29 w 41"/>
              <a:gd name="T31" fmla="*/ 32 h 49"/>
              <a:gd name="T32" fmla="*/ 35 w 41"/>
              <a:gd name="T33" fmla="*/ 14 h 49"/>
              <a:gd name="T34" fmla="*/ 38 w 41"/>
              <a:gd name="T35" fmla="*/ 11 h 49"/>
              <a:gd name="T36" fmla="*/ 41 w 41"/>
              <a:gd name="T37" fmla="*/ 7 h 49"/>
              <a:gd name="T38" fmla="*/ 41 w 41"/>
              <a:gd name="T39" fmla="*/ 8 h 49"/>
              <a:gd name="T40" fmla="*/ 41 w 41"/>
              <a:gd name="T41" fmla="*/ 3 h 49"/>
              <a:gd name="T42" fmla="*/ 41 w 41"/>
              <a:gd name="T43" fmla="*/ 3 h 49"/>
              <a:gd name="T44" fmla="*/ 38 w 41"/>
              <a:gd name="T45" fmla="*/ 2 h 49"/>
              <a:gd name="T46" fmla="*/ 40 w 41"/>
              <a:gd name="T47" fmla="*/ 4 h 49"/>
              <a:gd name="T48" fmla="*/ 39 w 41"/>
              <a:gd name="T49" fmla="*/ 4 h 49"/>
              <a:gd name="T50" fmla="*/ 40 w 41"/>
              <a:gd name="T51" fmla="*/ 8 h 49"/>
              <a:gd name="T52" fmla="*/ 37 w 41"/>
              <a:gd name="T53" fmla="*/ 11 h 49"/>
              <a:gd name="T54" fmla="*/ 35 w 41"/>
              <a:gd name="T55" fmla="*/ 11 h 49"/>
              <a:gd name="T56" fmla="*/ 36 w 41"/>
              <a:gd name="T57" fmla="*/ 9 h 49"/>
              <a:gd name="T58" fmla="*/ 34 w 41"/>
              <a:gd name="T59" fmla="*/ 12 h 49"/>
              <a:gd name="T60" fmla="*/ 32 w 41"/>
              <a:gd name="T61" fmla="*/ 12 h 49"/>
              <a:gd name="T62" fmla="*/ 31 w 41"/>
              <a:gd name="T63" fmla="*/ 10 h 49"/>
              <a:gd name="T64" fmla="*/ 29 w 41"/>
              <a:gd name="T65" fmla="*/ 8 h 49"/>
              <a:gd name="T66" fmla="*/ 30 w 41"/>
              <a:gd name="T67" fmla="*/ 11 h 49"/>
              <a:gd name="T68" fmla="*/ 28 w 41"/>
              <a:gd name="T69" fmla="*/ 10 h 49"/>
              <a:gd name="T70" fmla="*/ 28 w 41"/>
              <a:gd name="T71" fmla="*/ 11 h 49"/>
              <a:gd name="T72" fmla="*/ 24 w 41"/>
              <a:gd name="T73" fmla="*/ 3 h 49"/>
              <a:gd name="T74" fmla="*/ 25 w 41"/>
              <a:gd name="T75" fmla="*/ 1 h 49"/>
              <a:gd name="T76" fmla="*/ 23 w 41"/>
              <a:gd name="T77" fmla="*/ 4 h 49"/>
              <a:gd name="T78" fmla="*/ 22 w 41"/>
              <a:gd name="T79" fmla="*/ 2 h 49"/>
              <a:gd name="T80" fmla="*/ 23 w 41"/>
              <a:gd name="T81" fmla="*/ 7 h 49"/>
              <a:gd name="T82" fmla="*/ 29 w 41"/>
              <a:gd name="T83" fmla="*/ 14 h 49"/>
              <a:gd name="T84" fmla="*/ 29 w 41"/>
              <a:gd name="T85" fmla="*/ 17 h 49"/>
              <a:gd name="T86" fmla="*/ 25 w 41"/>
              <a:gd name="T87" fmla="*/ 20 h 49"/>
              <a:gd name="T88" fmla="*/ 16 w 41"/>
              <a:gd name="T89" fmla="*/ 21 h 49"/>
              <a:gd name="T90" fmla="*/ 5 w 41"/>
              <a:gd name="T91" fmla="*/ 22 h 49"/>
              <a:gd name="T92" fmla="*/ 4 w 41"/>
              <a:gd name="T93" fmla="*/ 24 h 49"/>
              <a:gd name="T94" fmla="*/ 6 w 41"/>
              <a:gd name="T95" fmla="*/ 29 h 49"/>
              <a:gd name="T96" fmla="*/ 4 w 41"/>
              <a:gd name="T97" fmla="*/ 35 h 49"/>
              <a:gd name="T98" fmla="*/ 3 w 41"/>
              <a:gd name="T99" fmla="*/ 40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1" h="49">
                <a:moveTo>
                  <a:pt x="1" y="47"/>
                </a:moveTo>
                <a:cubicBezTo>
                  <a:pt x="0" y="47"/>
                  <a:pt x="1" y="48"/>
                  <a:pt x="1" y="48"/>
                </a:cubicBezTo>
                <a:cubicBezTo>
                  <a:pt x="2" y="48"/>
                  <a:pt x="2" y="49"/>
                  <a:pt x="2" y="47"/>
                </a:cubicBezTo>
                <a:cubicBezTo>
                  <a:pt x="2" y="44"/>
                  <a:pt x="4" y="39"/>
                  <a:pt x="5" y="37"/>
                </a:cubicBezTo>
                <a:cubicBezTo>
                  <a:pt x="5" y="37"/>
                  <a:pt x="6" y="37"/>
                  <a:pt x="6" y="37"/>
                </a:cubicBezTo>
                <a:cubicBezTo>
                  <a:pt x="6" y="37"/>
                  <a:pt x="6" y="38"/>
                  <a:pt x="6" y="38"/>
                </a:cubicBezTo>
                <a:cubicBezTo>
                  <a:pt x="6" y="38"/>
                  <a:pt x="6" y="39"/>
                  <a:pt x="6" y="39"/>
                </a:cubicBezTo>
                <a:cubicBezTo>
                  <a:pt x="6" y="40"/>
                  <a:pt x="8" y="45"/>
                  <a:pt x="9" y="45"/>
                </a:cubicBezTo>
                <a:cubicBezTo>
                  <a:pt x="9" y="47"/>
                  <a:pt x="8" y="46"/>
                  <a:pt x="9" y="47"/>
                </a:cubicBezTo>
                <a:cubicBezTo>
                  <a:pt x="9" y="47"/>
                  <a:pt x="10" y="48"/>
                  <a:pt x="10" y="47"/>
                </a:cubicBezTo>
                <a:cubicBezTo>
                  <a:pt x="10" y="47"/>
                  <a:pt x="10" y="46"/>
                  <a:pt x="10" y="45"/>
                </a:cubicBezTo>
                <a:cubicBezTo>
                  <a:pt x="10" y="44"/>
                  <a:pt x="8" y="40"/>
                  <a:pt x="8" y="40"/>
                </a:cubicBezTo>
                <a:cubicBezTo>
                  <a:pt x="8" y="40"/>
                  <a:pt x="7" y="38"/>
                  <a:pt x="7" y="37"/>
                </a:cubicBezTo>
                <a:cubicBezTo>
                  <a:pt x="8" y="37"/>
                  <a:pt x="8" y="36"/>
                  <a:pt x="9" y="35"/>
                </a:cubicBezTo>
                <a:cubicBezTo>
                  <a:pt x="9" y="35"/>
                  <a:pt x="10" y="34"/>
                  <a:pt x="10" y="33"/>
                </a:cubicBezTo>
                <a:cubicBezTo>
                  <a:pt x="11" y="33"/>
                  <a:pt x="11" y="32"/>
                  <a:pt x="12" y="32"/>
                </a:cubicBezTo>
                <a:cubicBezTo>
                  <a:pt x="12" y="33"/>
                  <a:pt x="16" y="35"/>
                  <a:pt x="20" y="34"/>
                </a:cubicBezTo>
                <a:cubicBezTo>
                  <a:pt x="21" y="34"/>
                  <a:pt x="22" y="33"/>
                  <a:pt x="22" y="33"/>
                </a:cubicBezTo>
                <a:cubicBezTo>
                  <a:pt x="23" y="33"/>
                  <a:pt x="23" y="33"/>
                  <a:pt x="24" y="34"/>
                </a:cubicBezTo>
                <a:cubicBezTo>
                  <a:pt x="24" y="35"/>
                  <a:pt x="24" y="36"/>
                  <a:pt x="24" y="37"/>
                </a:cubicBezTo>
                <a:cubicBezTo>
                  <a:pt x="24" y="39"/>
                  <a:pt x="24" y="46"/>
                  <a:pt x="23" y="48"/>
                </a:cubicBezTo>
                <a:cubicBezTo>
                  <a:pt x="23" y="49"/>
                  <a:pt x="23" y="49"/>
                  <a:pt x="23" y="49"/>
                </a:cubicBezTo>
                <a:cubicBezTo>
                  <a:pt x="24" y="49"/>
                  <a:pt x="24" y="49"/>
                  <a:pt x="25" y="49"/>
                </a:cubicBezTo>
                <a:cubicBezTo>
                  <a:pt x="25" y="49"/>
                  <a:pt x="25" y="48"/>
                  <a:pt x="25" y="48"/>
                </a:cubicBezTo>
                <a:cubicBezTo>
                  <a:pt x="24" y="47"/>
                  <a:pt x="26" y="38"/>
                  <a:pt x="26" y="37"/>
                </a:cubicBezTo>
                <a:cubicBezTo>
                  <a:pt x="26" y="48"/>
                  <a:pt x="25" y="45"/>
                  <a:pt x="25" y="47"/>
                </a:cubicBezTo>
                <a:cubicBezTo>
                  <a:pt x="26" y="48"/>
                  <a:pt x="26" y="48"/>
                  <a:pt x="27" y="48"/>
                </a:cubicBezTo>
                <a:cubicBezTo>
                  <a:pt x="27" y="48"/>
                  <a:pt x="27" y="48"/>
                  <a:pt x="27" y="47"/>
                </a:cubicBezTo>
                <a:cubicBezTo>
                  <a:pt x="27" y="46"/>
                  <a:pt x="27" y="46"/>
                  <a:pt x="27" y="45"/>
                </a:cubicBezTo>
                <a:cubicBezTo>
                  <a:pt x="27" y="42"/>
                  <a:pt x="28" y="37"/>
                  <a:pt x="28" y="37"/>
                </a:cubicBezTo>
                <a:cubicBezTo>
                  <a:pt x="28" y="36"/>
                  <a:pt x="28" y="35"/>
                  <a:pt x="28" y="34"/>
                </a:cubicBezTo>
                <a:cubicBezTo>
                  <a:pt x="28" y="34"/>
                  <a:pt x="28" y="33"/>
                  <a:pt x="29" y="32"/>
                </a:cubicBezTo>
                <a:cubicBezTo>
                  <a:pt x="32" y="31"/>
                  <a:pt x="35" y="20"/>
                  <a:pt x="35" y="17"/>
                </a:cubicBezTo>
                <a:cubicBezTo>
                  <a:pt x="35" y="16"/>
                  <a:pt x="35" y="14"/>
                  <a:pt x="35" y="14"/>
                </a:cubicBezTo>
                <a:cubicBezTo>
                  <a:pt x="35" y="14"/>
                  <a:pt x="36" y="14"/>
                  <a:pt x="37" y="13"/>
                </a:cubicBezTo>
                <a:cubicBezTo>
                  <a:pt x="37" y="13"/>
                  <a:pt x="38" y="12"/>
                  <a:pt x="38" y="11"/>
                </a:cubicBezTo>
                <a:cubicBezTo>
                  <a:pt x="38" y="11"/>
                  <a:pt x="38" y="11"/>
                  <a:pt x="39" y="11"/>
                </a:cubicBezTo>
                <a:cubicBezTo>
                  <a:pt x="40" y="10"/>
                  <a:pt x="41" y="9"/>
                  <a:pt x="41" y="7"/>
                </a:cubicBezTo>
                <a:cubicBezTo>
                  <a:pt x="41" y="7"/>
                  <a:pt x="41" y="6"/>
                  <a:pt x="41" y="6"/>
                </a:cubicBezTo>
                <a:cubicBezTo>
                  <a:pt x="41" y="6"/>
                  <a:pt x="41" y="8"/>
                  <a:pt x="41" y="8"/>
                </a:cubicBezTo>
                <a:cubicBezTo>
                  <a:pt x="40" y="7"/>
                  <a:pt x="41" y="6"/>
                  <a:pt x="41" y="5"/>
                </a:cubicBezTo>
                <a:cubicBezTo>
                  <a:pt x="41" y="4"/>
                  <a:pt x="41" y="4"/>
                  <a:pt x="41" y="3"/>
                </a:cubicBezTo>
                <a:cubicBezTo>
                  <a:pt x="41" y="2"/>
                  <a:pt x="41" y="1"/>
                  <a:pt x="41" y="1"/>
                </a:cubicBezTo>
                <a:cubicBezTo>
                  <a:pt x="41" y="2"/>
                  <a:pt x="41" y="3"/>
                  <a:pt x="41" y="3"/>
                </a:cubicBezTo>
                <a:cubicBezTo>
                  <a:pt x="40" y="4"/>
                  <a:pt x="40" y="4"/>
                  <a:pt x="39" y="3"/>
                </a:cubicBezTo>
                <a:cubicBezTo>
                  <a:pt x="39" y="3"/>
                  <a:pt x="38" y="2"/>
                  <a:pt x="38" y="2"/>
                </a:cubicBezTo>
                <a:cubicBezTo>
                  <a:pt x="38" y="2"/>
                  <a:pt x="38" y="2"/>
                  <a:pt x="38" y="3"/>
                </a:cubicBezTo>
                <a:cubicBezTo>
                  <a:pt x="39" y="4"/>
                  <a:pt x="40" y="4"/>
                  <a:pt x="40" y="4"/>
                </a:cubicBezTo>
                <a:cubicBezTo>
                  <a:pt x="39" y="4"/>
                  <a:pt x="39" y="4"/>
                  <a:pt x="39" y="4"/>
                </a:cubicBezTo>
                <a:cubicBezTo>
                  <a:pt x="39" y="4"/>
                  <a:pt x="39" y="4"/>
                  <a:pt x="39" y="4"/>
                </a:cubicBezTo>
                <a:cubicBezTo>
                  <a:pt x="40" y="5"/>
                  <a:pt x="40" y="5"/>
                  <a:pt x="40" y="6"/>
                </a:cubicBezTo>
                <a:cubicBezTo>
                  <a:pt x="40" y="6"/>
                  <a:pt x="40" y="7"/>
                  <a:pt x="40" y="8"/>
                </a:cubicBezTo>
                <a:cubicBezTo>
                  <a:pt x="39" y="9"/>
                  <a:pt x="39" y="10"/>
                  <a:pt x="38" y="10"/>
                </a:cubicBezTo>
                <a:cubicBezTo>
                  <a:pt x="37" y="10"/>
                  <a:pt x="37" y="10"/>
                  <a:pt x="37" y="11"/>
                </a:cubicBezTo>
                <a:cubicBezTo>
                  <a:pt x="36" y="11"/>
                  <a:pt x="36" y="11"/>
                  <a:pt x="36" y="11"/>
                </a:cubicBezTo>
                <a:cubicBezTo>
                  <a:pt x="35" y="11"/>
                  <a:pt x="35" y="11"/>
                  <a:pt x="35" y="11"/>
                </a:cubicBezTo>
                <a:cubicBezTo>
                  <a:pt x="35" y="11"/>
                  <a:pt x="34" y="12"/>
                  <a:pt x="35" y="11"/>
                </a:cubicBezTo>
                <a:cubicBezTo>
                  <a:pt x="35" y="11"/>
                  <a:pt x="36" y="10"/>
                  <a:pt x="36" y="9"/>
                </a:cubicBezTo>
                <a:cubicBezTo>
                  <a:pt x="36" y="8"/>
                  <a:pt x="36" y="8"/>
                  <a:pt x="35" y="9"/>
                </a:cubicBezTo>
                <a:cubicBezTo>
                  <a:pt x="35" y="11"/>
                  <a:pt x="34" y="11"/>
                  <a:pt x="34" y="12"/>
                </a:cubicBezTo>
                <a:cubicBezTo>
                  <a:pt x="34" y="12"/>
                  <a:pt x="33" y="12"/>
                  <a:pt x="33" y="12"/>
                </a:cubicBezTo>
                <a:cubicBezTo>
                  <a:pt x="33" y="12"/>
                  <a:pt x="33" y="12"/>
                  <a:pt x="32" y="12"/>
                </a:cubicBezTo>
                <a:cubicBezTo>
                  <a:pt x="32" y="12"/>
                  <a:pt x="32" y="12"/>
                  <a:pt x="31" y="12"/>
                </a:cubicBezTo>
                <a:cubicBezTo>
                  <a:pt x="31" y="12"/>
                  <a:pt x="31" y="11"/>
                  <a:pt x="31" y="10"/>
                </a:cubicBezTo>
                <a:cubicBezTo>
                  <a:pt x="30" y="10"/>
                  <a:pt x="30" y="8"/>
                  <a:pt x="30" y="8"/>
                </a:cubicBezTo>
                <a:cubicBezTo>
                  <a:pt x="30" y="7"/>
                  <a:pt x="29" y="7"/>
                  <a:pt x="29" y="8"/>
                </a:cubicBezTo>
                <a:cubicBezTo>
                  <a:pt x="29" y="9"/>
                  <a:pt x="30" y="10"/>
                  <a:pt x="30" y="11"/>
                </a:cubicBezTo>
                <a:cubicBezTo>
                  <a:pt x="30" y="11"/>
                  <a:pt x="31" y="11"/>
                  <a:pt x="30" y="11"/>
                </a:cubicBezTo>
                <a:cubicBezTo>
                  <a:pt x="30" y="11"/>
                  <a:pt x="29" y="11"/>
                  <a:pt x="29" y="11"/>
                </a:cubicBezTo>
                <a:cubicBezTo>
                  <a:pt x="29" y="10"/>
                  <a:pt x="28" y="10"/>
                  <a:pt x="28" y="10"/>
                </a:cubicBezTo>
                <a:cubicBezTo>
                  <a:pt x="28" y="10"/>
                  <a:pt x="28" y="10"/>
                  <a:pt x="28" y="10"/>
                </a:cubicBezTo>
                <a:cubicBezTo>
                  <a:pt x="28" y="10"/>
                  <a:pt x="28" y="10"/>
                  <a:pt x="28" y="11"/>
                </a:cubicBezTo>
                <a:cubicBezTo>
                  <a:pt x="26" y="10"/>
                  <a:pt x="24" y="9"/>
                  <a:pt x="23" y="6"/>
                </a:cubicBezTo>
                <a:cubicBezTo>
                  <a:pt x="23" y="5"/>
                  <a:pt x="23" y="4"/>
                  <a:pt x="24" y="3"/>
                </a:cubicBezTo>
                <a:cubicBezTo>
                  <a:pt x="24" y="3"/>
                  <a:pt x="25" y="1"/>
                  <a:pt x="25" y="1"/>
                </a:cubicBezTo>
                <a:cubicBezTo>
                  <a:pt x="25" y="0"/>
                  <a:pt x="25" y="1"/>
                  <a:pt x="25" y="1"/>
                </a:cubicBezTo>
                <a:cubicBezTo>
                  <a:pt x="24" y="2"/>
                  <a:pt x="24" y="3"/>
                  <a:pt x="23" y="4"/>
                </a:cubicBezTo>
                <a:cubicBezTo>
                  <a:pt x="23" y="4"/>
                  <a:pt x="23" y="4"/>
                  <a:pt x="23" y="4"/>
                </a:cubicBezTo>
                <a:cubicBezTo>
                  <a:pt x="23" y="3"/>
                  <a:pt x="22" y="3"/>
                  <a:pt x="22" y="2"/>
                </a:cubicBezTo>
                <a:cubicBezTo>
                  <a:pt x="22" y="1"/>
                  <a:pt x="22" y="1"/>
                  <a:pt x="22" y="2"/>
                </a:cubicBezTo>
                <a:cubicBezTo>
                  <a:pt x="22" y="3"/>
                  <a:pt x="22" y="4"/>
                  <a:pt x="22" y="4"/>
                </a:cubicBezTo>
                <a:cubicBezTo>
                  <a:pt x="22" y="5"/>
                  <a:pt x="23" y="6"/>
                  <a:pt x="23" y="7"/>
                </a:cubicBezTo>
                <a:cubicBezTo>
                  <a:pt x="24" y="10"/>
                  <a:pt x="25" y="10"/>
                  <a:pt x="28" y="12"/>
                </a:cubicBezTo>
                <a:cubicBezTo>
                  <a:pt x="28" y="12"/>
                  <a:pt x="28" y="13"/>
                  <a:pt x="29" y="14"/>
                </a:cubicBezTo>
                <a:cubicBezTo>
                  <a:pt x="30" y="14"/>
                  <a:pt x="30" y="14"/>
                  <a:pt x="30" y="15"/>
                </a:cubicBezTo>
                <a:cubicBezTo>
                  <a:pt x="30" y="16"/>
                  <a:pt x="29" y="17"/>
                  <a:pt x="29" y="17"/>
                </a:cubicBezTo>
                <a:cubicBezTo>
                  <a:pt x="29" y="18"/>
                  <a:pt x="29" y="19"/>
                  <a:pt x="28" y="20"/>
                </a:cubicBezTo>
                <a:cubicBezTo>
                  <a:pt x="27" y="20"/>
                  <a:pt x="27" y="20"/>
                  <a:pt x="25" y="20"/>
                </a:cubicBezTo>
                <a:cubicBezTo>
                  <a:pt x="24" y="20"/>
                  <a:pt x="22" y="21"/>
                  <a:pt x="21" y="21"/>
                </a:cubicBezTo>
                <a:cubicBezTo>
                  <a:pt x="19" y="21"/>
                  <a:pt x="17" y="21"/>
                  <a:pt x="16" y="21"/>
                </a:cubicBezTo>
                <a:cubicBezTo>
                  <a:pt x="14" y="21"/>
                  <a:pt x="12" y="20"/>
                  <a:pt x="10" y="20"/>
                </a:cubicBezTo>
                <a:cubicBezTo>
                  <a:pt x="8" y="21"/>
                  <a:pt x="7" y="21"/>
                  <a:pt x="5" y="22"/>
                </a:cubicBezTo>
                <a:cubicBezTo>
                  <a:pt x="3" y="23"/>
                  <a:pt x="3" y="25"/>
                  <a:pt x="4" y="26"/>
                </a:cubicBezTo>
                <a:cubicBezTo>
                  <a:pt x="4" y="25"/>
                  <a:pt x="4" y="25"/>
                  <a:pt x="4" y="24"/>
                </a:cubicBezTo>
                <a:cubicBezTo>
                  <a:pt x="4" y="25"/>
                  <a:pt x="4" y="26"/>
                  <a:pt x="5" y="27"/>
                </a:cubicBezTo>
                <a:cubicBezTo>
                  <a:pt x="6" y="29"/>
                  <a:pt x="6" y="29"/>
                  <a:pt x="6" y="29"/>
                </a:cubicBezTo>
                <a:cubicBezTo>
                  <a:pt x="6" y="29"/>
                  <a:pt x="7" y="31"/>
                  <a:pt x="6" y="33"/>
                </a:cubicBezTo>
                <a:cubicBezTo>
                  <a:pt x="5" y="34"/>
                  <a:pt x="4" y="35"/>
                  <a:pt x="4" y="35"/>
                </a:cubicBezTo>
                <a:cubicBezTo>
                  <a:pt x="4" y="35"/>
                  <a:pt x="3" y="36"/>
                  <a:pt x="3" y="37"/>
                </a:cubicBezTo>
                <a:cubicBezTo>
                  <a:pt x="3" y="38"/>
                  <a:pt x="3" y="39"/>
                  <a:pt x="3" y="40"/>
                </a:cubicBezTo>
                <a:cubicBezTo>
                  <a:pt x="3" y="40"/>
                  <a:pt x="1" y="46"/>
                  <a:pt x="1" y="47"/>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4" name="chenying0907 160"/>
          <p:cNvSpPr>
            <a:spLocks noEditPoints="1"/>
          </p:cNvSpPr>
          <p:nvPr/>
        </p:nvSpPr>
        <p:spPr bwMode="auto">
          <a:xfrm>
            <a:off x="9885363" y="4150385"/>
            <a:ext cx="473075" cy="471488"/>
          </a:xfrm>
          <a:custGeom>
            <a:gdLst>
              <a:gd name="T0" fmla="*/ 6 w 24"/>
              <a:gd name="T1" fmla="*/ 12 h 24"/>
              <a:gd name="T2" fmla="*/ 3 w 24"/>
              <a:gd name="T3" fmla="*/ 19 h 24"/>
              <a:gd name="T4" fmla="*/ 9 w 24"/>
              <a:gd name="T5" fmla="*/ 22 h 24"/>
              <a:gd name="T6" fmla="*/ 16 w 24"/>
              <a:gd name="T7" fmla="*/ 14 h 24"/>
              <a:gd name="T8" fmla="*/ 19 w 24"/>
              <a:gd name="T9" fmla="*/ 3 h 24"/>
              <a:gd name="T10" fmla="*/ 12 w 24"/>
              <a:gd name="T11" fmla="*/ 18 h 24"/>
              <a:gd name="T12" fmla="*/ 12 w 24"/>
              <a:gd name="T13" fmla="*/ 19 h 24"/>
              <a:gd name="T14" fmla="*/ 4 w 24"/>
              <a:gd name="T15" fmla="*/ 21 h 24"/>
              <a:gd name="T16" fmla="*/ 8 w 24"/>
              <a:gd name="T17" fmla="*/ 12 h 24"/>
              <a:gd name="T18" fmla="*/ 6 w 24"/>
              <a:gd name="T19" fmla="*/ 19 h 24"/>
              <a:gd name="T20" fmla="*/ 8 w 24"/>
              <a:gd name="T21" fmla="*/ 23 h 24"/>
              <a:gd name="T22" fmla="*/ 9 w 24"/>
              <a:gd name="T23" fmla="*/ 21 h 24"/>
              <a:gd name="T24" fmla="*/ 11 w 24"/>
              <a:gd name="T25" fmla="*/ 20 h 24"/>
              <a:gd name="T26" fmla="*/ 4 w 24"/>
              <a:gd name="T27" fmla="*/ 22 h 24"/>
              <a:gd name="T28" fmla="*/ 14 w 24"/>
              <a:gd name="T29" fmla="*/ 18 h 24"/>
              <a:gd name="T30" fmla="*/ 5 w 24"/>
              <a:gd name="T31" fmla="*/ 17 h 24"/>
              <a:gd name="T32" fmla="*/ 6 w 24"/>
              <a:gd name="T33" fmla="*/ 15 h 24"/>
              <a:gd name="T34" fmla="*/ 11 w 24"/>
              <a:gd name="T35" fmla="*/ 18 h 24"/>
              <a:gd name="T36" fmla="*/ 11 w 24"/>
              <a:gd name="T37" fmla="*/ 12 h 24"/>
              <a:gd name="T38" fmla="*/ 12 w 24"/>
              <a:gd name="T39" fmla="*/ 10 h 24"/>
              <a:gd name="T40" fmla="*/ 14 w 24"/>
              <a:gd name="T41" fmla="*/ 11 h 24"/>
              <a:gd name="T42" fmla="*/ 17 w 24"/>
              <a:gd name="T43" fmla="*/ 11 h 24"/>
              <a:gd name="T44" fmla="*/ 16 w 24"/>
              <a:gd name="T45" fmla="*/ 10 h 24"/>
              <a:gd name="T46" fmla="*/ 17 w 24"/>
              <a:gd name="T47" fmla="*/ 8 h 24"/>
              <a:gd name="T48" fmla="*/ 11 w 24"/>
              <a:gd name="T49" fmla="*/ 8 h 24"/>
              <a:gd name="T50" fmla="*/ 11 w 24"/>
              <a:gd name="T51" fmla="*/ 6 h 24"/>
              <a:gd name="T52" fmla="*/ 13 w 24"/>
              <a:gd name="T53" fmla="*/ 6 h 24"/>
              <a:gd name="T54" fmla="*/ 14 w 24"/>
              <a:gd name="T55" fmla="*/ 14 h 24"/>
              <a:gd name="T56" fmla="*/ 16 w 24"/>
              <a:gd name="T57" fmla="*/ 13 h 24"/>
              <a:gd name="T58" fmla="*/ 11 w 24"/>
              <a:gd name="T59" fmla="*/ 13 h 24"/>
              <a:gd name="T60" fmla="*/ 18 w 24"/>
              <a:gd name="T61" fmla="*/ 9 h 24"/>
              <a:gd name="T62" fmla="*/ 10 w 24"/>
              <a:gd name="T63" fmla="*/ 11 h 24"/>
              <a:gd name="T64" fmla="*/ 17 w 24"/>
              <a:gd name="T65" fmla="*/ 7 h 24"/>
              <a:gd name="T66" fmla="*/ 20 w 24"/>
              <a:gd name="T67" fmla="*/ 7 h 24"/>
              <a:gd name="T68" fmla="*/ 11 w 24"/>
              <a:gd name="T69" fmla="*/ 8 h 24"/>
              <a:gd name="T70" fmla="*/ 19 w 24"/>
              <a:gd name="T71" fmla="*/ 4 h 24"/>
              <a:gd name="T72" fmla="*/ 12 w 24"/>
              <a:gd name="T73" fmla="*/ 3 h 24"/>
              <a:gd name="T74" fmla="*/ 10 w 24"/>
              <a:gd name="T75" fmla="*/ 3 h 24"/>
              <a:gd name="T76" fmla="*/ 14 w 24"/>
              <a:gd name="T77" fmla="*/ 5 h 24"/>
              <a:gd name="T78" fmla="*/ 18 w 24"/>
              <a:gd name="T79" fmla="*/ 18 h 24"/>
              <a:gd name="T80" fmla="*/ 20 w 24"/>
              <a:gd name="T81" fmla="*/ 3 h 24"/>
              <a:gd name="T82" fmla="*/ 15 w 24"/>
              <a:gd name="T83" fmla="*/ 1 h 24"/>
              <a:gd name="T84" fmla="*/ 14 w 24"/>
              <a:gd name="T85" fmla="*/ 0 h 24"/>
              <a:gd name="T86" fmla="*/ 10 w 24"/>
              <a:gd name="T87" fmla="*/ 1 h 24"/>
              <a:gd name="T88" fmla="*/ 5 w 24"/>
              <a:gd name="T89" fmla="*/ 4 h 24"/>
              <a:gd name="T90" fmla="*/ 6 w 24"/>
              <a:gd name="T91" fmla="*/ 4 h 24"/>
              <a:gd name="T92" fmla="*/ 5 w 24"/>
              <a:gd name="T93" fmla="*/ 9 h 24"/>
              <a:gd name="T94" fmla="*/ 4 w 24"/>
              <a:gd name="T95" fmla="*/ 11 h 24"/>
              <a:gd name="T96" fmla="*/ 22 w 24"/>
              <a:gd name="T97" fmla="*/ 7 h 24"/>
              <a:gd name="T98" fmla="*/ 23 w 24"/>
              <a:gd name="T99" fmla="*/ 6 h 24"/>
              <a:gd name="T100" fmla="*/ 22 w 24"/>
              <a:gd name="T101" fmla="*/ 10 h 24"/>
              <a:gd name="T102" fmla="*/ 22 w 24"/>
              <a:gd name="T103" fmla="*/ 11 h 24"/>
              <a:gd name="T104" fmla="*/ 21 w 24"/>
              <a:gd name="T105" fmla="*/ 16 h 24"/>
              <a:gd name="T106" fmla="*/ 20 w 24"/>
              <a:gd name="T107" fmla="*/ 15 h 24"/>
              <a:gd name="T108" fmla="*/ 17 w 24"/>
              <a:gd name="T109" fmla="*/ 17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 h="24">
                <a:moveTo>
                  <a:pt x="13" y="3"/>
                </a:moveTo>
                <a:cubicBezTo>
                  <a:pt x="10" y="1"/>
                  <a:pt x="9" y="3"/>
                  <a:pt x="10" y="5"/>
                </a:cubicBezTo>
                <a:cubicBezTo>
                  <a:pt x="7" y="5"/>
                  <a:pt x="6" y="7"/>
                  <a:pt x="9" y="8"/>
                </a:cubicBezTo>
                <a:cubicBezTo>
                  <a:pt x="8" y="9"/>
                  <a:pt x="8" y="10"/>
                  <a:pt x="8" y="11"/>
                </a:cubicBezTo>
                <a:cubicBezTo>
                  <a:pt x="7" y="12"/>
                  <a:pt x="6" y="12"/>
                  <a:pt x="6" y="12"/>
                </a:cubicBezTo>
                <a:cubicBezTo>
                  <a:pt x="6" y="13"/>
                  <a:pt x="6" y="13"/>
                  <a:pt x="6" y="13"/>
                </a:cubicBezTo>
                <a:cubicBezTo>
                  <a:pt x="5" y="13"/>
                  <a:pt x="5" y="14"/>
                  <a:pt x="5" y="14"/>
                </a:cubicBezTo>
                <a:cubicBezTo>
                  <a:pt x="5" y="15"/>
                  <a:pt x="5" y="15"/>
                  <a:pt x="5" y="15"/>
                </a:cubicBezTo>
                <a:cubicBezTo>
                  <a:pt x="4" y="16"/>
                  <a:pt x="4" y="16"/>
                  <a:pt x="4" y="17"/>
                </a:cubicBezTo>
                <a:cubicBezTo>
                  <a:pt x="3" y="17"/>
                  <a:pt x="3" y="18"/>
                  <a:pt x="3" y="19"/>
                </a:cubicBezTo>
                <a:cubicBezTo>
                  <a:pt x="2" y="19"/>
                  <a:pt x="0" y="20"/>
                  <a:pt x="1" y="22"/>
                </a:cubicBezTo>
                <a:cubicBezTo>
                  <a:pt x="2" y="23"/>
                  <a:pt x="3" y="24"/>
                  <a:pt x="4" y="23"/>
                </a:cubicBezTo>
                <a:cubicBezTo>
                  <a:pt x="5" y="24"/>
                  <a:pt x="6" y="24"/>
                  <a:pt x="7" y="23"/>
                </a:cubicBezTo>
                <a:cubicBezTo>
                  <a:pt x="7" y="23"/>
                  <a:pt x="7" y="23"/>
                  <a:pt x="7" y="23"/>
                </a:cubicBezTo>
                <a:cubicBezTo>
                  <a:pt x="8" y="24"/>
                  <a:pt x="9" y="23"/>
                  <a:pt x="9" y="22"/>
                </a:cubicBezTo>
                <a:cubicBezTo>
                  <a:pt x="11" y="23"/>
                  <a:pt x="12" y="23"/>
                  <a:pt x="12" y="21"/>
                </a:cubicBezTo>
                <a:cubicBezTo>
                  <a:pt x="13" y="21"/>
                  <a:pt x="14" y="20"/>
                  <a:pt x="14" y="19"/>
                </a:cubicBezTo>
                <a:cubicBezTo>
                  <a:pt x="14" y="19"/>
                  <a:pt x="15" y="18"/>
                  <a:pt x="14" y="18"/>
                </a:cubicBezTo>
                <a:cubicBezTo>
                  <a:pt x="15" y="18"/>
                  <a:pt x="16" y="17"/>
                  <a:pt x="15" y="16"/>
                </a:cubicBezTo>
                <a:cubicBezTo>
                  <a:pt x="16" y="15"/>
                  <a:pt x="16" y="15"/>
                  <a:pt x="16" y="14"/>
                </a:cubicBezTo>
                <a:cubicBezTo>
                  <a:pt x="17" y="14"/>
                  <a:pt x="17" y="14"/>
                  <a:pt x="17" y="15"/>
                </a:cubicBezTo>
                <a:cubicBezTo>
                  <a:pt x="19" y="16"/>
                  <a:pt x="20" y="13"/>
                  <a:pt x="19" y="11"/>
                </a:cubicBezTo>
                <a:cubicBezTo>
                  <a:pt x="21" y="11"/>
                  <a:pt x="22" y="9"/>
                  <a:pt x="20" y="8"/>
                </a:cubicBezTo>
                <a:cubicBezTo>
                  <a:pt x="22" y="6"/>
                  <a:pt x="21" y="5"/>
                  <a:pt x="18" y="6"/>
                </a:cubicBezTo>
                <a:cubicBezTo>
                  <a:pt x="19" y="5"/>
                  <a:pt x="19" y="4"/>
                  <a:pt x="19" y="3"/>
                </a:cubicBezTo>
                <a:cubicBezTo>
                  <a:pt x="18" y="2"/>
                  <a:pt x="16" y="3"/>
                  <a:pt x="16" y="3"/>
                </a:cubicBezTo>
                <a:cubicBezTo>
                  <a:pt x="16" y="1"/>
                  <a:pt x="14" y="0"/>
                  <a:pt x="13" y="3"/>
                </a:cubicBezTo>
                <a:close/>
                <a:moveTo>
                  <a:pt x="5" y="20"/>
                </a:moveTo>
                <a:cubicBezTo>
                  <a:pt x="5" y="21"/>
                  <a:pt x="6" y="20"/>
                  <a:pt x="8" y="20"/>
                </a:cubicBezTo>
                <a:cubicBezTo>
                  <a:pt x="9" y="20"/>
                  <a:pt x="11" y="19"/>
                  <a:pt x="12" y="18"/>
                </a:cubicBezTo>
                <a:cubicBezTo>
                  <a:pt x="13" y="18"/>
                  <a:pt x="14" y="17"/>
                  <a:pt x="14" y="15"/>
                </a:cubicBezTo>
                <a:cubicBezTo>
                  <a:pt x="14" y="15"/>
                  <a:pt x="14" y="15"/>
                  <a:pt x="14" y="15"/>
                </a:cubicBezTo>
                <a:cubicBezTo>
                  <a:pt x="14" y="15"/>
                  <a:pt x="14" y="15"/>
                  <a:pt x="14" y="15"/>
                </a:cubicBezTo>
                <a:cubicBezTo>
                  <a:pt x="14" y="16"/>
                  <a:pt x="14" y="15"/>
                  <a:pt x="15" y="16"/>
                </a:cubicBezTo>
                <a:cubicBezTo>
                  <a:pt x="14" y="17"/>
                  <a:pt x="14" y="18"/>
                  <a:pt x="12" y="19"/>
                </a:cubicBezTo>
                <a:cubicBezTo>
                  <a:pt x="12" y="19"/>
                  <a:pt x="12" y="19"/>
                  <a:pt x="12" y="19"/>
                </a:cubicBezTo>
                <a:cubicBezTo>
                  <a:pt x="11" y="20"/>
                  <a:pt x="11" y="20"/>
                  <a:pt x="10" y="20"/>
                </a:cubicBezTo>
                <a:cubicBezTo>
                  <a:pt x="9" y="21"/>
                  <a:pt x="9" y="21"/>
                  <a:pt x="9" y="21"/>
                </a:cubicBezTo>
                <a:cubicBezTo>
                  <a:pt x="7" y="22"/>
                  <a:pt x="7" y="22"/>
                  <a:pt x="4" y="21"/>
                </a:cubicBezTo>
                <a:cubicBezTo>
                  <a:pt x="4" y="21"/>
                  <a:pt x="4" y="21"/>
                  <a:pt x="4" y="21"/>
                </a:cubicBezTo>
                <a:cubicBezTo>
                  <a:pt x="3" y="21"/>
                  <a:pt x="4" y="21"/>
                  <a:pt x="3" y="21"/>
                </a:cubicBezTo>
                <a:cubicBezTo>
                  <a:pt x="4" y="20"/>
                  <a:pt x="4" y="20"/>
                  <a:pt x="4" y="20"/>
                </a:cubicBezTo>
                <a:cubicBezTo>
                  <a:pt x="6" y="17"/>
                  <a:pt x="6" y="13"/>
                  <a:pt x="8" y="12"/>
                </a:cubicBezTo>
                <a:cubicBezTo>
                  <a:pt x="8" y="12"/>
                  <a:pt x="8" y="12"/>
                  <a:pt x="8" y="12"/>
                </a:cubicBezTo>
                <a:cubicBezTo>
                  <a:pt x="8" y="12"/>
                  <a:pt x="8" y="12"/>
                  <a:pt x="8" y="12"/>
                </a:cubicBezTo>
                <a:cubicBezTo>
                  <a:pt x="8" y="13"/>
                  <a:pt x="8" y="13"/>
                  <a:pt x="8" y="13"/>
                </a:cubicBezTo>
                <a:cubicBezTo>
                  <a:pt x="7" y="14"/>
                  <a:pt x="7" y="14"/>
                  <a:pt x="7" y="15"/>
                </a:cubicBezTo>
                <a:cubicBezTo>
                  <a:pt x="7" y="16"/>
                  <a:pt x="7" y="16"/>
                  <a:pt x="7" y="16"/>
                </a:cubicBezTo>
                <a:cubicBezTo>
                  <a:pt x="7" y="17"/>
                  <a:pt x="7" y="17"/>
                  <a:pt x="7" y="17"/>
                </a:cubicBezTo>
                <a:cubicBezTo>
                  <a:pt x="6" y="19"/>
                  <a:pt x="6" y="19"/>
                  <a:pt x="6" y="19"/>
                </a:cubicBezTo>
                <a:cubicBezTo>
                  <a:pt x="5" y="19"/>
                  <a:pt x="5" y="20"/>
                  <a:pt x="5" y="20"/>
                </a:cubicBezTo>
                <a:cubicBezTo>
                  <a:pt x="5" y="20"/>
                  <a:pt x="5" y="20"/>
                  <a:pt x="5" y="20"/>
                </a:cubicBezTo>
                <a:cubicBezTo>
                  <a:pt x="5" y="20"/>
                  <a:pt x="5" y="20"/>
                  <a:pt x="5" y="20"/>
                </a:cubicBezTo>
                <a:close/>
                <a:moveTo>
                  <a:pt x="7" y="22"/>
                </a:moveTo>
                <a:cubicBezTo>
                  <a:pt x="10" y="21"/>
                  <a:pt x="9" y="23"/>
                  <a:pt x="8" y="23"/>
                </a:cubicBezTo>
                <a:cubicBezTo>
                  <a:pt x="7" y="23"/>
                  <a:pt x="7" y="22"/>
                  <a:pt x="7" y="22"/>
                </a:cubicBezTo>
                <a:close/>
                <a:moveTo>
                  <a:pt x="6" y="23"/>
                </a:moveTo>
                <a:cubicBezTo>
                  <a:pt x="4" y="23"/>
                  <a:pt x="6" y="21"/>
                  <a:pt x="6" y="22"/>
                </a:cubicBezTo>
                <a:cubicBezTo>
                  <a:pt x="6" y="22"/>
                  <a:pt x="6" y="23"/>
                  <a:pt x="6" y="23"/>
                </a:cubicBezTo>
                <a:close/>
                <a:moveTo>
                  <a:pt x="9" y="21"/>
                </a:moveTo>
                <a:cubicBezTo>
                  <a:pt x="9" y="21"/>
                  <a:pt x="11" y="20"/>
                  <a:pt x="11" y="21"/>
                </a:cubicBezTo>
                <a:cubicBezTo>
                  <a:pt x="12" y="22"/>
                  <a:pt x="10" y="22"/>
                  <a:pt x="9" y="21"/>
                </a:cubicBezTo>
                <a:close/>
                <a:moveTo>
                  <a:pt x="11" y="20"/>
                </a:moveTo>
                <a:cubicBezTo>
                  <a:pt x="12" y="20"/>
                  <a:pt x="13" y="18"/>
                  <a:pt x="13" y="20"/>
                </a:cubicBezTo>
                <a:cubicBezTo>
                  <a:pt x="13" y="20"/>
                  <a:pt x="12" y="21"/>
                  <a:pt x="11" y="20"/>
                </a:cubicBezTo>
                <a:close/>
                <a:moveTo>
                  <a:pt x="4" y="22"/>
                </a:moveTo>
                <a:cubicBezTo>
                  <a:pt x="4" y="22"/>
                  <a:pt x="4" y="23"/>
                  <a:pt x="3" y="23"/>
                </a:cubicBezTo>
                <a:cubicBezTo>
                  <a:pt x="2" y="23"/>
                  <a:pt x="1" y="21"/>
                  <a:pt x="2" y="20"/>
                </a:cubicBezTo>
                <a:cubicBezTo>
                  <a:pt x="2" y="19"/>
                  <a:pt x="3" y="19"/>
                  <a:pt x="4" y="19"/>
                </a:cubicBezTo>
                <a:cubicBezTo>
                  <a:pt x="2" y="21"/>
                  <a:pt x="3" y="21"/>
                  <a:pt x="4" y="22"/>
                </a:cubicBezTo>
                <a:close/>
                <a:moveTo>
                  <a:pt x="15" y="17"/>
                </a:moveTo>
                <a:cubicBezTo>
                  <a:pt x="14" y="17"/>
                  <a:pt x="15" y="16"/>
                  <a:pt x="15" y="16"/>
                </a:cubicBezTo>
                <a:cubicBezTo>
                  <a:pt x="16" y="16"/>
                  <a:pt x="15" y="17"/>
                  <a:pt x="15" y="17"/>
                </a:cubicBezTo>
                <a:close/>
                <a:moveTo>
                  <a:pt x="13" y="19"/>
                </a:moveTo>
                <a:cubicBezTo>
                  <a:pt x="13" y="19"/>
                  <a:pt x="14" y="18"/>
                  <a:pt x="14" y="18"/>
                </a:cubicBezTo>
                <a:cubicBezTo>
                  <a:pt x="15" y="19"/>
                  <a:pt x="14" y="19"/>
                  <a:pt x="13" y="19"/>
                </a:cubicBezTo>
                <a:close/>
                <a:moveTo>
                  <a:pt x="4" y="19"/>
                </a:moveTo>
                <a:cubicBezTo>
                  <a:pt x="2" y="19"/>
                  <a:pt x="4" y="17"/>
                  <a:pt x="5" y="18"/>
                </a:cubicBezTo>
                <a:cubicBezTo>
                  <a:pt x="5" y="18"/>
                  <a:pt x="5" y="19"/>
                  <a:pt x="4" y="19"/>
                </a:cubicBezTo>
                <a:close/>
                <a:moveTo>
                  <a:pt x="5" y="17"/>
                </a:moveTo>
                <a:cubicBezTo>
                  <a:pt x="4" y="17"/>
                  <a:pt x="4" y="16"/>
                  <a:pt x="5" y="16"/>
                </a:cubicBezTo>
                <a:cubicBezTo>
                  <a:pt x="6" y="15"/>
                  <a:pt x="5" y="16"/>
                  <a:pt x="5" y="17"/>
                </a:cubicBezTo>
                <a:close/>
                <a:moveTo>
                  <a:pt x="6" y="15"/>
                </a:moveTo>
                <a:cubicBezTo>
                  <a:pt x="5" y="15"/>
                  <a:pt x="5" y="14"/>
                  <a:pt x="6" y="14"/>
                </a:cubicBezTo>
                <a:cubicBezTo>
                  <a:pt x="6" y="14"/>
                  <a:pt x="6" y="15"/>
                  <a:pt x="6" y="15"/>
                </a:cubicBezTo>
                <a:close/>
                <a:moveTo>
                  <a:pt x="6" y="13"/>
                </a:moveTo>
                <a:cubicBezTo>
                  <a:pt x="6" y="13"/>
                  <a:pt x="6" y="12"/>
                  <a:pt x="7" y="12"/>
                </a:cubicBezTo>
                <a:cubicBezTo>
                  <a:pt x="7" y="13"/>
                  <a:pt x="6" y="13"/>
                  <a:pt x="6" y="13"/>
                </a:cubicBezTo>
                <a:close/>
                <a:moveTo>
                  <a:pt x="13" y="14"/>
                </a:moveTo>
                <a:cubicBezTo>
                  <a:pt x="13" y="16"/>
                  <a:pt x="13" y="17"/>
                  <a:pt x="11" y="18"/>
                </a:cubicBezTo>
                <a:cubicBezTo>
                  <a:pt x="10" y="19"/>
                  <a:pt x="9" y="19"/>
                  <a:pt x="8" y="19"/>
                </a:cubicBezTo>
                <a:cubicBezTo>
                  <a:pt x="8" y="19"/>
                  <a:pt x="7" y="20"/>
                  <a:pt x="6" y="20"/>
                </a:cubicBezTo>
                <a:cubicBezTo>
                  <a:pt x="6" y="19"/>
                  <a:pt x="6" y="19"/>
                  <a:pt x="7" y="18"/>
                </a:cubicBezTo>
                <a:cubicBezTo>
                  <a:pt x="8" y="17"/>
                  <a:pt x="8" y="14"/>
                  <a:pt x="9" y="12"/>
                </a:cubicBezTo>
                <a:cubicBezTo>
                  <a:pt x="9" y="12"/>
                  <a:pt x="10" y="12"/>
                  <a:pt x="11" y="12"/>
                </a:cubicBezTo>
                <a:cubicBezTo>
                  <a:pt x="11" y="12"/>
                  <a:pt x="10" y="15"/>
                  <a:pt x="12" y="15"/>
                </a:cubicBezTo>
                <a:cubicBezTo>
                  <a:pt x="13" y="15"/>
                  <a:pt x="13" y="15"/>
                  <a:pt x="13" y="14"/>
                </a:cubicBezTo>
                <a:close/>
                <a:moveTo>
                  <a:pt x="14" y="7"/>
                </a:moveTo>
                <a:cubicBezTo>
                  <a:pt x="15" y="7"/>
                  <a:pt x="16" y="8"/>
                  <a:pt x="16" y="9"/>
                </a:cubicBezTo>
                <a:cubicBezTo>
                  <a:pt x="16" y="11"/>
                  <a:pt x="14" y="11"/>
                  <a:pt x="12" y="10"/>
                </a:cubicBezTo>
                <a:cubicBezTo>
                  <a:pt x="12" y="10"/>
                  <a:pt x="12" y="9"/>
                  <a:pt x="12" y="9"/>
                </a:cubicBezTo>
                <a:cubicBezTo>
                  <a:pt x="11" y="7"/>
                  <a:pt x="13" y="6"/>
                  <a:pt x="14" y="7"/>
                </a:cubicBezTo>
                <a:close/>
                <a:moveTo>
                  <a:pt x="15" y="11"/>
                </a:moveTo>
                <a:cubicBezTo>
                  <a:pt x="15" y="12"/>
                  <a:pt x="15" y="13"/>
                  <a:pt x="15" y="14"/>
                </a:cubicBezTo>
                <a:cubicBezTo>
                  <a:pt x="14" y="13"/>
                  <a:pt x="14" y="12"/>
                  <a:pt x="14" y="11"/>
                </a:cubicBezTo>
                <a:cubicBezTo>
                  <a:pt x="14" y="11"/>
                  <a:pt x="15" y="11"/>
                  <a:pt x="15" y="11"/>
                </a:cubicBezTo>
                <a:close/>
                <a:moveTo>
                  <a:pt x="12" y="13"/>
                </a:moveTo>
                <a:cubicBezTo>
                  <a:pt x="12" y="12"/>
                  <a:pt x="12" y="10"/>
                  <a:pt x="13" y="11"/>
                </a:cubicBezTo>
                <a:cubicBezTo>
                  <a:pt x="14" y="12"/>
                  <a:pt x="13" y="13"/>
                  <a:pt x="12" y="13"/>
                </a:cubicBezTo>
                <a:close/>
                <a:moveTo>
                  <a:pt x="17" y="11"/>
                </a:moveTo>
                <a:cubicBezTo>
                  <a:pt x="19" y="13"/>
                  <a:pt x="17" y="13"/>
                  <a:pt x="16" y="12"/>
                </a:cubicBezTo>
                <a:cubicBezTo>
                  <a:pt x="16" y="12"/>
                  <a:pt x="16" y="12"/>
                  <a:pt x="16" y="11"/>
                </a:cubicBezTo>
                <a:cubicBezTo>
                  <a:pt x="16" y="11"/>
                  <a:pt x="17" y="11"/>
                  <a:pt x="17" y="11"/>
                </a:cubicBezTo>
                <a:close/>
                <a:moveTo>
                  <a:pt x="19" y="10"/>
                </a:moveTo>
                <a:cubicBezTo>
                  <a:pt x="18" y="11"/>
                  <a:pt x="17" y="10"/>
                  <a:pt x="16" y="10"/>
                </a:cubicBezTo>
                <a:cubicBezTo>
                  <a:pt x="17" y="9"/>
                  <a:pt x="18" y="9"/>
                  <a:pt x="19" y="10"/>
                </a:cubicBezTo>
                <a:close/>
                <a:moveTo>
                  <a:pt x="9" y="10"/>
                </a:moveTo>
                <a:cubicBezTo>
                  <a:pt x="9" y="9"/>
                  <a:pt x="11" y="9"/>
                  <a:pt x="11" y="10"/>
                </a:cubicBezTo>
                <a:cubicBezTo>
                  <a:pt x="11" y="11"/>
                  <a:pt x="10" y="11"/>
                  <a:pt x="9" y="10"/>
                </a:cubicBezTo>
                <a:close/>
                <a:moveTo>
                  <a:pt x="17" y="8"/>
                </a:moveTo>
                <a:cubicBezTo>
                  <a:pt x="17" y="7"/>
                  <a:pt x="19" y="6"/>
                  <a:pt x="19" y="7"/>
                </a:cubicBezTo>
                <a:cubicBezTo>
                  <a:pt x="19" y="8"/>
                  <a:pt x="18" y="8"/>
                  <a:pt x="17" y="8"/>
                </a:cubicBezTo>
                <a:close/>
                <a:moveTo>
                  <a:pt x="11" y="8"/>
                </a:moveTo>
                <a:cubicBezTo>
                  <a:pt x="10" y="8"/>
                  <a:pt x="9" y="8"/>
                  <a:pt x="9" y="7"/>
                </a:cubicBezTo>
                <a:cubicBezTo>
                  <a:pt x="10" y="6"/>
                  <a:pt x="11" y="7"/>
                  <a:pt x="11" y="8"/>
                </a:cubicBezTo>
                <a:close/>
                <a:moveTo>
                  <a:pt x="15" y="7"/>
                </a:moveTo>
                <a:cubicBezTo>
                  <a:pt x="15" y="6"/>
                  <a:pt x="16" y="4"/>
                  <a:pt x="17" y="5"/>
                </a:cubicBezTo>
                <a:cubicBezTo>
                  <a:pt x="17" y="5"/>
                  <a:pt x="16" y="6"/>
                  <a:pt x="15" y="7"/>
                </a:cubicBezTo>
                <a:close/>
                <a:moveTo>
                  <a:pt x="12" y="7"/>
                </a:moveTo>
                <a:cubicBezTo>
                  <a:pt x="11" y="7"/>
                  <a:pt x="11" y="6"/>
                  <a:pt x="11" y="6"/>
                </a:cubicBezTo>
                <a:cubicBezTo>
                  <a:pt x="11" y="5"/>
                  <a:pt x="11" y="4"/>
                  <a:pt x="11" y="4"/>
                </a:cubicBezTo>
                <a:cubicBezTo>
                  <a:pt x="12" y="4"/>
                  <a:pt x="12" y="6"/>
                  <a:pt x="12" y="7"/>
                </a:cubicBezTo>
                <a:close/>
                <a:moveTo>
                  <a:pt x="13" y="6"/>
                </a:moveTo>
                <a:cubicBezTo>
                  <a:pt x="13" y="5"/>
                  <a:pt x="13" y="4"/>
                  <a:pt x="14" y="4"/>
                </a:cubicBezTo>
                <a:cubicBezTo>
                  <a:pt x="15" y="4"/>
                  <a:pt x="14" y="6"/>
                  <a:pt x="13" y="6"/>
                </a:cubicBezTo>
                <a:close/>
                <a:moveTo>
                  <a:pt x="14" y="12"/>
                </a:moveTo>
                <a:cubicBezTo>
                  <a:pt x="14" y="15"/>
                  <a:pt x="15" y="15"/>
                  <a:pt x="16" y="13"/>
                </a:cubicBezTo>
                <a:cubicBezTo>
                  <a:pt x="16" y="13"/>
                  <a:pt x="16" y="13"/>
                  <a:pt x="16" y="14"/>
                </a:cubicBezTo>
                <a:cubicBezTo>
                  <a:pt x="16" y="14"/>
                  <a:pt x="16" y="15"/>
                  <a:pt x="15" y="15"/>
                </a:cubicBezTo>
                <a:cubicBezTo>
                  <a:pt x="15" y="15"/>
                  <a:pt x="14" y="15"/>
                  <a:pt x="14" y="14"/>
                </a:cubicBezTo>
                <a:cubicBezTo>
                  <a:pt x="14" y="13"/>
                  <a:pt x="14" y="13"/>
                  <a:pt x="14" y="12"/>
                </a:cubicBezTo>
                <a:cubicBezTo>
                  <a:pt x="14" y="12"/>
                  <a:pt x="14" y="12"/>
                  <a:pt x="14" y="12"/>
                </a:cubicBezTo>
                <a:close/>
                <a:moveTo>
                  <a:pt x="18" y="11"/>
                </a:moveTo>
                <a:cubicBezTo>
                  <a:pt x="20" y="12"/>
                  <a:pt x="20" y="13"/>
                  <a:pt x="19" y="14"/>
                </a:cubicBezTo>
                <a:cubicBezTo>
                  <a:pt x="18" y="15"/>
                  <a:pt x="17" y="14"/>
                  <a:pt x="16" y="13"/>
                </a:cubicBezTo>
                <a:cubicBezTo>
                  <a:pt x="17" y="13"/>
                  <a:pt x="17" y="13"/>
                  <a:pt x="17" y="13"/>
                </a:cubicBezTo>
                <a:cubicBezTo>
                  <a:pt x="18" y="13"/>
                  <a:pt x="19" y="13"/>
                  <a:pt x="19" y="12"/>
                </a:cubicBezTo>
                <a:cubicBezTo>
                  <a:pt x="18" y="12"/>
                  <a:pt x="18" y="12"/>
                  <a:pt x="18" y="11"/>
                </a:cubicBezTo>
                <a:close/>
                <a:moveTo>
                  <a:pt x="13" y="13"/>
                </a:moveTo>
                <a:cubicBezTo>
                  <a:pt x="13" y="15"/>
                  <a:pt x="11" y="16"/>
                  <a:pt x="11" y="13"/>
                </a:cubicBezTo>
                <a:cubicBezTo>
                  <a:pt x="11" y="12"/>
                  <a:pt x="11" y="12"/>
                  <a:pt x="12" y="12"/>
                </a:cubicBezTo>
                <a:cubicBezTo>
                  <a:pt x="12" y="12"/>
                  <a:pt x="11" y="13"/>
                  <a:pt x="12" y="13"/>
                </a:cubicBezTo>
                <a:cubicBezTo>
                  <a:pt x="12" y="14"/>
                  <a:pt x="13" y="13"/>
                  <a:pt x="13" y="13"/>
                </a:cubicBezTo>
                <a:close/>
                <a:moveTo>
                  <a:pt x="18" y="11"/>
                </a:moveTo>
                <a:cubicBezTo>
                  <a:pt x="20" y="10"/>
                  <a:pt x="20" y="9"/>
                  <a:pt x="18" y="9"/>
                </a:cubicBezTo>
                <a:cubicBezTo>
                  <a:pt x="23" y="8"/>
                  <a:pt x="21" y="12"/>
                  <a:pt x="18" y="11"/>
                </a:cubicBezTo>
                <a:close/>
                <a:moveTo>
                  <a:pt x="8" y="11"/>
                </a:moveTo>
                <a:cubicBezTo>
                  <a:pt x="8" y="9"/>
                  <a:pt x="10" y="8"/>
                  <a:pt x="11" y="8"/>
                </a:cubicBezTo>
                <a:cubicBezTo>
                  <a:pt x="11" y="8"/>
                  <a:pt x="11" y="8"/>
                  <a:pt x="11" y="9"/>
                </a:cubicBezTo>
                <a:cubicBezTo>
                  <a:pt x="9" y="9"/>
                  <a:pt x="8" y="11"/>
                  <a:pt x="10" y="11"/>
                </a:cubicBezTo>
                <a:cubicBezTo>
                  <a:pt x="10" y="11"/>
                  <a:pt x="11" y="11"/>
                  <a:pt x="11" y="11"/>
                </a:cubicBezTo>
                <a:cubicBezTo>
                  <a:pt x="11" y="11"/>
                  <a:pt x="11" y="11"/>
                  <a:pt x="11" y="11"/>
                </a:cubicBezTo>
                <a:cubicBezTo>
                  <a:pt x="10" y="12"/>
                  <a:pt x="10" y="12"/>
                  <a:pt x="10" y="12"/>
                </a:cubicBezTo>
                <a:cubicBezTo>
                  <a:pt x="9" y="12"/>
                  <a:pt x="8" y="11"/>
                  <a:pt x="8" y="11"/>
                </a:cubicBezTo>
                <a:close/>
                <a:moveTo>
                  <a:pt x="17" y="7"/>
                </a:moveTo>
                <a:cubicBezTo>
                  <a:pt x="17" y="7"/>
                  <a:pt x="17" y="7"/>
                  <a:pt x="18" y="6"/>
                </a:cubicBezTo>
                <a:cubicBezTo>
                  <a:pt x="18" y="6"/>
                  <a:pt x="21" y="5"/>
                  <a:pt x="21" y="7"/>
                </a:cubicBezTo>
                <a:cubicBezTo>
                  <a:pt x="21" y="8"/>
                  <a:pt x="19" y="8"/>
                  <a:pt x="18" y="8"/>
                </a:cubicBezTo>
                <a:cubicBezTo>
                  <a:pt x="18" y="8"/>
                  <a:pt x="18" y="8"/>
                  <a:pt x="19" y="8"/>
                </a:cubicBezTo>
                <a:cubicBezTo>
                  <a:pt x="20" y="8"/>
                  <a:pt x="20" y="7"/>
                  <a:pt x="20" y="7"/>
                </a:cubicBezTo>
                <a:cubicBezTo>
                  <a:pt x="19" y="6"/>
                  <a:pt x="18" y="7"/>
                  <a:pt x="17" y="7"/>
                </a:cubicBezTo>
                <a:close/>
                <a:moveTo>
                  <a:pt x="9" y="8"/>
                </a:moveTo>
                <a:cubicBezTo>
                  <a:pt x="7" y="8"/>
                  <a:pt x="7" y="5"/>
                  <a:pt x="9" y="5"/>
                </a:cubicBezTo>
                <a:cubicBezTo>
                  <a:pt x="10" y="5"/>
                  <a:pt x="11" y="6"/>
                  <a:pt x="11" y="7"/>
                </a:cubicBezTo>
                <a:cubicBezTo>
                  <a:pt x="11" y="8"/>
                  <a:pt x="11" y="8"/>
                  <a:pt x="11" y="8"/>
                </a:cubicBezTo>
                <a:cubicBezTo>
                  <a:pt x="11" y="7"/>
                  <a:pt x="10" y="7"/>
                  <a:pt x="10" y="6"/>
                </a:cubicBezTo>
                <a:cubicBezTo>
                  <a:pt x="9" y="6"/>
                  <a:pt x="8" y="7"/>
                  <a:pt x="9" y="8"/>
                </a:cubicBezTo>
                <a:close/>
                <a:moveTo>
                  <a:pt x="16" y="5"/>
                </a:moveTo>
                <a:cubicBezTo>
                  <a:pt x="16" y="4"/>
                  <a:pt x="17" y="3"/>
                  <a:pt x="18" y="3"/>
                </a:cubicBezTo>
                <a:cubicBezTo>
                  <a:pt x="18" y="3"/>
                  <a:pt x="19" y="4"/>
                  <a:pt x="19" y="4"/>
                </a:cubicBezTo>
                <a:cubicBezTo>
                  <a:pt x="18" y="5"/>
                  <a:pt x="16" y="7"/>
                  <a:pt x="16" y="7"/>
                </a:cubicBezTo>
                <a:cubicBezTo>
                  <a:pt x="16" y="6"/>
                  <a:pt x="18" y="6"/>
                  <a:pt x="17" y="4"/>
                </a:cubicBezTo>
                <a:cubicBezTo>
                  <a:pt x="17" y="4"/>
                  <a:pt x="16" y="5"/>
                  <a:pt x="16" y="5"/>
                </a:cubicBezTo>
                <a:close/>
                <a:moveTo>
                  <a:pt x="10" y="3"/>
                </a:moveTo>
                <a:cubicBezTo>
                  <a:pt x="10" y="3"/>
                  <a:pt x="11" y="2"/>
                  <a:pt x="12" y="3"/>
                </a:cubicBezTo>
                <a:cubicBezTo>
                  <a:pt x="13" y="3"/>
                  <a:pt x="13" y="5"/>
                  <a:pt x="13" y="6"/>
                </a:cubicBezTo>
                <a:cubicBezTo>
                  <a:pt x="13" y="6"/>
                  <a:pt x="13" y="6"/>
                  <a:pt x="12" y="6"/>
                </a:cubicBezTo>
                <a:cubicBezTo>
                  <a:pt x="12" y="6"/>
                  <a:pt x="12" y="4"/>
                  <a:pt x="11" y="4"/>
                </a:cubicBezTo>
                <a:cubicBezTo>
                  <a:pt x="11" y="4"/>
                  <a:pt x="11" y="4"/>
                  <a:pt x="11" y="5"/>
                </a:cubicBezTo>
                <a:cubicBezTo>
                  <a:pt x="10" y="5"/>
                  <a:pt x="10" y="4"/>
                  <a:pt x="10" y="3"/>
                </a:cubicBezTo>
                <a:close/>
                <a:moveTo>
                  <a:pt x="13" y="5"/>
                </a:moveTo>
                <a:cubicBezTo>
                  <a:pt x="13" y="3"/>
                  <a:pt x="14" y="2"/>
                  <a:pt x="15" y="2"/>
                </a:cubicBezTo>
                <a:cubicBezTo>
                  <a:pt x="16" y="2"/>
                  <a:pt x="16" y="4"/>
                  <a:pt x="15" y="5"/>
                </a:cubicBezTo>
                <a:cubicBezTo>
                  <a:pt x="15" y="5"/>
                  <a:pt x="14" y="6"/>
                  <a:pt x="14" y="6"/>
                </a:cubicBezTo>
                <a:cubicBezTo>
                  <a:pt x="14" y="6"/>
                  <a:pt x="14" y="6"/>
                  <a:pt x="14" y="5"/>
                </a:cubicBezTo>
                <a:cubicBezTo>
                  <a:pt x="15" y="3"/>
                  <a:pt x="14" y="3"/>
                  <a:pt x="13" y="4"/>
                </a:cubicBezTo>
                <a:cubicBezTo>
                  <a:pt x="13" y="5"/>
                  <a:pt x="13" y="5"/>
                  <a:pt x="13" y="5"/>
                </a:cubicBezTo>
                <a:close/>
                <a:moveTo>
                  <a:pt x="18" y="18"/>
                </a:moveTo>
                <a:cubicBezTo>
                  <a:pt x="17" y="18"/>
                  <a:pt x="17" y="17"/>
                  <a:pt x="18" y="17"/>
                </a:cubicBezTo>
                <a:cubicBezTo>
                  <a:pt x="18" y="17"/>
                  <a:pt x="19" y="18"/>
                  <a:pt x="18" y="18"/>
                </a:cubicBezTo>
                <a:close/>
                <a:moveTo>
                  <a:pt x="18" y="2"/>
                </a:moveTo>
                <a:cubicBezTo>
                  <a:pt x="17" y="2"/>
                  <a:pt x="18" y="2"/>
                  <a:pt x="18" y="2"/>
                </a:cubicBezTo>
                <a:cubicBezTo>
                  <a:pt x="19" y="2"/>
                  <a:pt x="19" y="3"/>
                  <a:pt x="18" y="2"/>
                </a:cubicBezTo>
                <a:close/>
                <a:moveTo>
                  <a:pt x="20" y="4"/>
                </a:moveTo>
                <a:cubicBezTo>
                  <a:pt x="19" y="3"/>
                  <a:pt x="20" y="2"/>
                  <a:pt x="20" y="3"/>
                </a:cubicBezTo>
                <a:cubicBezTo>
                  <a:pt x="21" y="3"/>
                  <a:pt x="20" y="4"/>
                  <a:pt x="20" y="4"/>
                </a:cubicBezTo>
                <a:close/>
                <a:moveTo>
                  <a:pt x="20" y="2"/>
                </a:moveTo>
                <a:cubicBezTo>
                  <a:pt x="19" y="2"/>
                  <a:pt x="20" y="1"/>
                  <a:pt x="20" y="1"/>
                </a:cubicBezTo>
                <a:cubicBezTo>
                  <a:pt x="21" y="1"/>
                  <a:pt x="21" y="2"/>
                  <a:pt x="20" y="2"/>
                </a:cubicBezTo>
                <a:close/>
                <a:moveTo>
                  <a:pt x="15" y="1"/>
                </a:moveTo>
                <a:cubicBezTo>
                  <a:pt x="15" y="1"/>
                  <a:pt x="15" y="0"/>
                  <a:pt x="16" y="0"/>
                </a:cubicBezTo>
                <a:cubicBezTo>
                  <a:pt x="16" y="0"/>
                  <a:pt x="16" y="1"/>
                  <a:pt x="15" y="1"/>
                </a:cubicBezTo>
                <a:close/>
                <a:moveTo>
                  <a:pt x="14" y="0"/>
                </a:moveTo>
                <a:cubicBezTo>
                  <a:pt x="14" y="0"/>
                  <a:pt x="14" y="1"/>
                  <a:pt x="13" y="1"/>
                </a:cubicBezTo>
                <a:cubicBezTo>
                  <a:pt x="12" y="0"/>
                  <a:pt x="13" y="0"/>
                  <a:pt x="14" y="0"/>
                </a:cubicBezTo>
                <a:close/>
                <a:moveTo>
                  <a:pt x="10" y="1"/>
                </a:moveTo>
                <a:cubicBezTo>
                  <a:pt x="10" y="1"/>
                  <a:pt x="11" y="0"/>
                  <a:pt x="11" y="1"/>
                </a:cubicBezTo>
                <a:cubicBezTo>
                  <a:pt x="12" y="1"/>
                  <a:pt x="10" y="2"/>
                  <a:pt x="10" y="1"/>
                </a:cubicBezTo>
                <a:close/>
                <a:moveTo>
                  <a:pt x="9" y="1"/>
                </a:moveTo>
                <a:cubicBezTo>
                  <a:pt x="9" y="0"/>
                  <a:pt x="10" y="0"/>
                  <a:pt x="10" y="1"/>
                </a:cubicBezTo>
                <a:cubicBezTo>
                  <a:pt x="10" y="1"/>
                  <a:pt x="9" y="1"/>
                  <a:pt x="9" y="1"/>
                </a:cubicBezTo>
                <a:close/>
                <a:moveTo>
                  <a:pt x="9" y="3"/>
                </a:moveTo>
                <a:cubicBezTo>
                  <a:pt x="8" y="3"/>
                  <a:pt x="8" y="2"/>
                  <a:pt x="9" y="2"/>
                </a:cubicBezTo>
                <a:cubicBezTo>
                  <a:pt x="9" y="2"/>
                  <a:pt x="10" y="3"/>
                  <a:pt x="9" y="3"/>
                </a:cubicBezTo>
                <a:close/>
                <a:moveTo>
                  <a:pt x="5" y="4"/>
                </a:moveTo>
                <a:cubicBezTo>
                  <a:pt x="5" y="3"/>
                  <a:pt x="6" y="3"/>
                  <a:pt x="6" y="4"/>
                </a:cubicBezTo>
                <a:cubicBezTo>
                  <a:pt x="6" y="5"/>
                  <a:pt x="5" y="5"/>
                  <a:pt x="5" y="4"/>
                </a:cubicBezTo>
                <a:close/>
                <a:moveTo>
                  <a:pt x="6" y="4"/>
                </a:moveTo>
                <a:cubicBezTo>
                  <a:pt x="7" y="4"/>
                  <a:pt x="7" y="4"/>
                  <a:pt x="7" y="5"/>
                </a:cubicBezTo>
                <a:cubicBezTo>
                  <a:pt x="7" y="5"/>
                  <a:pt x="6" y="5"/>
                  <a:pt x="6" y="4"/>
                </a:cubicBezTo>
                <a:close/>
                <a:moveTo>
                  <a:pt x="5" y="6"/>
                </a:moveTo>
                <a:cubicBezTo>
                  <a:pt x="5" y="5"/>
                  <a:pt x="6" y="5"/>
                  <a:pt x="6" y="6"/>
                </a:cubicBezTo>
                <a:cubicBezTo>
                  <a:pt x="6" y="7"/>
                  <a:pt x="5" y="7"/>
                  <a:pt x="5" y="6"/>
                </a:cubicBezTo>
                <a:close/>
                <a:moveTo>
                  <a:pt x="6" y="10"/>
                </a:moveTo>
                <a:cubicBezTo>
                  <a:pt x="6" y="10"/>
                  <a:pt x="5" y="10"/>
                  <a:pt x="5" y="9"/>
                </a:cubicBezTo>
                <a:cubicBezTo>
                  <a:pt x="6" y="9"/>
                  <a:pt x="7" y="9"/>
                  <a:pt x="6" y="10"/>
                </a:cubicBezTo>
                <a:close/>
                <a:moveTo>
                  <a:pt x="6" y="12"/>
                </a:moveTo>
                <a:cubicBezTo>
                  <a:pt x="5" y="12"/>
                  <a:pt x="6" y="11"/>
                  <a:pt x="6" y="11"/>
                </a:cubicBezTo>
                <a:cubicBezTo>
                  <a:pt x="7" y="12"/>
                  <a:pt x="6" y="12"/>
                  <a:pt x="6" y="12"/>
                </a:cubicBezTo>
                <a:close/>
                <a:moveTo>
                  <a:pt x="4" y="11"/>
                </a:moveTo>
                <a:cubicBezTo>
                  <a:pt x="4" y="11"/>
                  <a:pt x="4" y="10"/>
                  <a:pt x="5" y="10"/>
                </a:cubicBezTo>
                <a:cubicBezTo>
                  <a:pt x="6" y="10"/>
                  <a:pt x="5" y="11"/>
                  <a:pt x="4" y="11"/>
                </a:cubicBezTo>
                <a:close/>
                <a:moveTo>
                  <a:pt x="23" y="7"/>
                </a:moveTo>
                <a:cubicBezTo>
                  <a:pt x="23" y="8"/>
                  <a:pt x="23" y="8"/>
                  <a:pt x="22" y="8"/>
                </a:cubicBezTo>
                <a:cubicBezTo>
                  <a:pt x="22" y="8"/>
                  <a:pt x="22" y="8"/>
                  <a:pt x="22" y="7"/>
                </a:cubicBezTo>
                <a:cubicBezTo>
                  <a:pt x="22" y="7"/>
                  <a:pt x="23" y="7"/>
                  <a:pt x="23" y="7"/>
                </a:cubicBezTo>
                <a:close/>
                <a:moveTo>
                  <a:pt x="21" y="5"/>
                </a:moveTo>
                <a:cubicBezTo>
                  <a:pt x="21" y="5"/>
                  <a:pt x="22" y="5"/>
                  <a:pt x="22" y="6"/>
                </a:cubicBezTo>
                <a:cubicBezTo>
                  <a:pt x="22" y="7"/>
                  <a:pt x="21" y="6"/>
                  <a:pt x="21" y="5"/>
                </a:cubicBezTo>
                <a:close/>
                <a:moveTo>
                  <a:pt x="23" y="6"/>
                </a:moveTo>
                <a:cubicBezTo>
                  <a:pt x="22" y="6"/>
                  <a:pt x="23" y="5"/>
                  <a:pt x="23" y="5"/>
                </a:cubicBezTo>
                <a:cubicBezTo>
                  <a:pt x="24" y="6"/>
                  <a:pt x="24" y="7"/>
                  <a:pt x="23" y="6"/>
                </a:cubicBezTo>
                <a:close/>
                <a:moveTo>
                  <a:pt x="22" y="10"/>
                </a:moveTo>
                <a:cubicBezTo>
                  <a:pt x="22" y="9"/>
                  <a:pt x="24" y="10"/>
                  <a:pt x="23" y="11"/>
                </a:cubicBezTo>
                <a:cubicBezTo>
                  <a:pt x="22" y="11"/>
                  <a:pt x="22" y="11"/>
                  <a:pt x="22" y="10"/>
                </a:cubicBezTo>
                <a:close/>
                <a:moveTo>
                  <a:pt x="23" y="12"/>
                </a:moveTo>
                <a:cubicBezTo>
                  <a:pt x="24" y="12"/>
                  <a:pt x="24" y="11"/>
                  <a:pt x="24" y="11"/>
                </a:cubicBezTo>
                <a:cubicBezTo>
                  <a:pt x="23" y="11"/>
                  <a:pt x="23" y="12"/>
                  <a:pt x="23" y="12"/>
                </a:cubicBezTo>
                <a:close/>
                <a:moveTo>
                  <a:pt x="22" y="13"/>
                </a:moveTo>
                <a:cubicBezTo>
                  <a:pt x="21" y="12"/>
                  <a:pt x="21" y="11"/>
                  <a:pt x="22" y="11"/>
                </a:cubicBezTo>
                <a:cubicBezTo>
                  <a:pt x="23" y="12"/>
                  <a:pt x="22" y="13"/>
                  <a:pt x="22" y="13"/>
                </a:cubicBezTo>
                <a:close/>
                <a:moveTo>
                  <a:pt x="21" y="14"/>
                </a:moveTo>
                <a:cubicBezTo>
                  <a:pt x="20" y="14"/>
                  <a:pt x="20" y="14"/>
                  <a:pt x="20" y="13"/>
                </a:cubicBezTo>
                <a:cubicBezTo>
                  <a:pt x="21" y="13"/>
                  <a:pt x="21" y="14"/>
                  <a:pt x="21" y="14"/>
                </a:cubicBezTo>
                <a:close/>
                <a:moveTo>
                  <a:pt x="21" y="16"/>
                </a:moveTo>
                <a:cubicBezTo>
                  <a:pt x="20" y="15"/>
                  <a:pt x="21" y="15"/>
                  <a:pt x="22" y="15"/>
                </a:cubicBezTo>
                <a:cubicBezTo>
                  <a:pt x="22" y="15"/>
                  <a:pt x="22" y="16"/>
                  <a:pt x="21" y="16"/>
                </a:cubicBezTo>
                <a:close/>
                <a:moveTo>
                  <a:pt x="20" y="15"/>
                </a:moveTo>
                <a:cubicBezTo>
                  <a:pt x="20" y="15"/>
                  <a:pt x="19" y="16"/>
                  <a:pt x="19" y="15"/>
                </a:cubicBezTo>
                <a:cubicBezTo>
                  <a:pt x="19" y="14"/>
                  <a:pt x="20" y="14"/>
                  <a:pt x="20" y="15"/>
                </a:cubicBezTo>
                <a:close/>
                <a:moveTo>
                  <a:pt x="18" y="16"/>
                </a:moveTo>
                <a:cubicBezTo>
                  <a:pt x="18" y="15"/>
                  <a:pt x="19" y="16"/>
                  <a:pt x="18" y="17"/>
                </a:cubicBezTo>
                <a:cubicBezTo>
                  <a:pt x="18" y="17"/>
                  <a:pt x="18" y="17"/>
                  <a:pt x="18" y="16"/>
                </a:cubicBezTo>
                <a:close/>
                <a:moveTo>
                  <a:pt x="16" y="17"/>
                </a:moveTo>
                <a:cubicBezTo>
                  <a:pt x="16" y="16"/>
                  <a:pt x="17" y="16"/>
                  <a:pt x="17" y="17"/>
                </a:cubicBezTo>
                <a:cubicBezTo>
                  <a:pt x="17" y="17"/>
                  <a:pt x="16" y="18"/>
                  <a:pt x="16" y="17"/>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5" name="chenying0907 161"/>
          <p:cNvSpPr/>
          <p:nvPr/>
        </p:nvSpPr>
        <p:spPr bwMode="auto">
          <a:xfrm>
            <a:off x="4427538" y="4403725"/>
            <a:ext cx="533400" cy="471488"/>
          </a:xfrm>
          <a:custGeom>
            <a:gdLst>
              <a:gd name="T0" fmla="*/ 14 w 27"/>
              <a:gd name="T1" fmla="*/ 10 h 24"/>
              <a:gd name="T2" fmla="*/ 21 w 27"/>
              <a:gd name="T3" fmla="*/ 8 h 24"/>
              <a:gd name="T4" fmla="*/ 11 w 27"/>
              <a:gd name="T5" fmla="*/ 22 h 24"/>
              <a:gd name="T6" fmla="*/ 14 w 27"/>
              <a:gd name="T7" fmla="*/ 10 h 24"/>
            </a:gdLst>
            <a:cxnLst>
              <a:cxn ang="0">
                <a:pos x="T0" y="T1"/>
              </a:cxn>
              <a:cxn ang="0">
                <a:pos x="T2" y="T3"/>
              </a:cxn>
              <a:cxn ang="0">
                <a:pos x="T4" y="T5"/>
              </a:cxn>
              <a:cxn ang="0">
                <a:pos x="T6" y="T7"/>
              </a:cxn>
            </a:cxnLst>
            <a:rect l="0" t="0" r="r" b="b"/>
            <a:pathLst>
              <a:path w="27" h="24">
                <a:moveTo>
                  <a:pt x="14" y="10"/>
                </a:moveTo>
                <a:cubicBezTo>
                  <a:pt x="14" y="10"/>
                  <a:pt x="17" y="6"/>
                  <a:pt x="21" y="8"/>
                </a:cubicBezTo>
                <a:cubicBezTo>
                  <a:pt x="27" y="11"/>
                  <a:pt x="12" y="24"/>
                  <a:pt x="11" y="22"/>
                </a:cubicBezTo>
                <a:cubicBezTo>
                  <a:pt x="0" y="6"/>
                  <a:pt x="14" y="0"/>
                  <a:pt x="14" y="10"/>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6" name="chenying0907 162"/>
          <p:cNvSpPr/>
          <p:nvPr/>
        </p:nvSpPr>
        <p:spPr bwMode="auto">
          <a:xfrm>
            <a:off x="5216525" y="3403600"/>
            <a:ext cx="236538"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5"/>
                  <a:pt x="6" y="0"/>
                </a:cubicBezTo>
                <a:cubicBezTo>
                  <a:pt x="6" y="5"/>
                  <a:pt x="7" y="6"/>
                  <a:pt x="12" y="6"/>
                </a:cubicBezTo>
                <a:cubicBezTo>
                  <a:pt x="7" y="6"/>
                  <a:pt x="6" y="6"/>
                  <a:pt x="6" y="12"/>
                </a:cubicBezTo>
                <a:cubicBezTo>
                  <a:pt x="6" y="6"/>
                  <a:pt x="6" y="6"/>
                  <a:pt x="0"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7" name="chenying0907 163"/>
          <p:cNvSpPr/>
          <p:nvPr/>
        </p:nvSpPr>
        <p:spPr bwMode="auto">
          <a:xfrm>
            <a:off x="4525963" y="3128963"/>
            <a:ext cx="217488" cy="234950"/>
          </a:xfrm>
          <a:custGeom>
            <a:gdLst>
              <a:gd name="T0" fmla="*/ 0 w 11"/>
              <a:gd name="T1" fmla="*/ 6 h 12"/>
              <a:gd name="T2" fmla="*/ 6 w 11"/>
              <a:gd name="T3" fmla="*/ 0 h 12"/>
              <a:gd name="T4" fmla="*/ 11 w 11"/>
              <a:gd name="T5" fmla="*/ 6 h 12"/>
              <a:gd name="T6" fmla="*/ 6 w 11"/>
              <a:gd name="T7" fmla="*/ 12 h 12"/>
              <a:gd name="T8" fmla="*/ 0 w 11"/>
              <a:gd name="T9" fmla="*/ 6 h 12"/>
            </a:gdLst>
            <a:cxnLst>
              <a:cxn ang="0">
                <a:pos x="T0" y="T1"/>
              </a:cxn>
              <a:cxn ang="0">
                <a:pos x="T2" y="T3"/>
              </a:cxn>
              <a:cxn ang="0">
                <a:pos x="T4" y="T5"/>
              </a:cxn>
              <a:cxn ang="0">
                <a:pos x="T6" y="T7"/>
              </a:cxn>
              <a:cxn ang="0">
                <a:pos x="T8" y="T9"/>
              </a:cxn>
            </a:cxnLst>
            <a:rect l="0" t="0" r="r" b="b"/>
            <a:pathLst>
              <a:path w="11" h="12">
                <a:moveTo>
                  <a:pt x="0" y="6"/>
                </a:moveTo>
                <a:cubicBezTo>
                  <a:pt x="5" y="6"/>
                  <a:pt x="6" y="6"/>
                  <a:pt x="6" y="0"/>
                </a:cubicBezTo>
                <a:cubicBezTo>
                  <a:pt x="6" y="6"/>
                  <a:pt x="6" y="6"/>
                  <a:pt x="11" y="6"/>
                </a:cubicBezTo>
                <a:cubicBezTo>
                  <a:pt x="6" y="6"/>
                  <a:pt x="6" y="7"/>
                  <a:pt x="6" y="12"/>
                </a:cubicBezTo>
                <a:cubicBezTo>
                  <a:pt x="6" y="7"/>
                  <a:pt x="5" y="6"/>
                  <a:pt x="0" y="6"/>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8" name="chenying0907 164"/>
          <p:cNvSpPr/>
          <p:nvPr/>
        </p:nvSpPr>
        <p:spPr bwMode="auto">
          <a:xfrm>
            <a:off x="5729288" y="2127250"/>
            <a:ext cx="296863" cy="236538"/>
          </a:xfrm>
          <a:custGeom>
            <a:gdLst>
              <a:gd name="T0" fmla="*/ 3 w 15"/>
              <a:gd name="T1" fmla="*/ 7 h 12"/>
              <a:gd name="T2" fmla="*/ 7 w 15"/>
              <a:gd name="T3" fmla="*/ 0 h 12"/>
              <a:gd name="T4" fmla="*/ 15 w 15"/>
              <a:gd name="T5" fmla="*/ 3 h 12"/>
              <a:gd name="T6" fmla="*/ 10 w 15"/>
              <a:gd name="T7" fmla="*/ 12 h 12"/>
              <a:gd name="T8" fmla="*/ 8 w 15"/>
              <a:gd name="T9" fmla="*/ 12 h 12"/>
              <a:gd name="T10" fmla="*/ 8 w 15"/>
              <a:gd name="T11" fmla="*/ 9 h 12"/>
              <a:gd name="T12" fmla="*/ 10 w 15"/>
              <a:gd name="T13" fmla="*/ 9 h 12"/>
              <a:gd name="T14" fmla="*/ 11 w 15"/>
              <a:gd name="T15" fmla="*/ 10 h 12"/>
              <a:gd name="T16" fmla="*/ 13 w 15"/>
              <a:gd name="T17" fmla="*/ 5 h 12"/>
              <a:gd name="T18" fmla="*/ 6 w 15"/>
              <a:gd name="T19" fmla="*/ 3 h 12"/>
              <a:gd name="T20" fmla="*/ 3 w 15"/>
              <a:gd name="T21" fmla="*/ 9 h 12"/>
              <a:gd name="T22" fmla="*/ 0 w 15"/>
              <a:gd name="T23" fmla="*/ 9 h 12"/>
              <a:gd name="T24" fmla="*/ 0 w 15"/>
              <a:gd name="T25" fmla="*/ 6 h 12"/>
              <a:gd name="T26" fmla="*/ 3 w 15"/>
              <a:gd name="T27" fmla="*/ 6 h 12"/>
              <a:gd name="T28" fmla="*/ 3 w 15"/>
              <a:gd name="T29" fmla="*/ 7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12">
                <a:moveTo>
                  <a:pt x="3" y="7"/>
                </a:moveTo>
                <a:cubicBezTo>
                  <a:pt x="7" y="0"/>
                  <a:pt x="7" y="0"/>
                  <a:pt x="7" y="0"/>
                </a:cubicBezTo>
                <a:cubicBezTo>
                  <a:pt x="15" y="3"/>
                  <a:pt x="15" y="3"/>
                  <a:pt x="15" y="3"/>
                </a:cubicBezTo>
                <a:cubicBezTo>
                  <a:pt x="14" y="6"/>
                  <a:pt x="12" y="10"/>
                  <a:pt x="10" y="12"/>
                </a:cubicBezTo>
                <a:cubicBezTo>
                  <a:pt x="10" y="12"/>
                  <a:pt x="9" y="12"/>
                  <a:pt x="8" y="12"/>
                </a:cubicBezTo>
                <a:cubicBezTo>
                  <a:pt x="7" y="11"/>
                  <a:pt x="7" y="10"/>
                  <a:pt x="8" y="9"/>
                </a:cubicBezTo>
                <a:cubicBezTo>
                  <a:pt x="9" y="9"/>
                  <a:pt x="10" y="9"/>
                  <a:pt x="10" y="9"/>
                </a:cubicBezTo>
                <a:cubicBezTo>
                  <a:pt x="11" y="10"/>
                  <a:pt x="11" y="10"/>
                  <a:pt x="11" y="10"/>
                </a:cubicBezTo>
                <a:cubicBezTo>
                  <a:pt x="13" y="5"/>
                  <a:pt x="13" y="5"/>
                  <a:pt x="13" y="5"/>
                </a:cubicBezTo>
                <a:cubicBezTo>
                  <a:pt x="6" y="3"/>
                  <a:pt x="6" y="3"/>
                  <a:pt x="6" y="3"/>
                </a:cubicBezTo>
                <a:cubicBezTo>
                  <a:pt x="5" y="4"/>
                  <a:pt x="4" y="8"/>
                  <a:pt x="3" y="9"/>
                </a:cubicBezTo>
                <a:cubicBezTo>
                  <a:pt x="2" y="9"/>
                  <a:pt x="1" y="9"/>
                  <a:pt x="0" y="9"/>
                </a:cubicBezTo>
                <a:cubicBezTo>
                  <a:pt x="0" y="8"/>
                  <a:pt x="0" y="7"/>
                  <a:pt x="0" y="6"/>
                </a:cubicBezTo>
                <a:cubicBezTo>
                  <a:pt x="1" y="6"/>
                  <a:pt x="2" y="6"/>
                  <a:pt x="3" y="6"/>
                </a:cubicBezTo>
                <a:cubicBezTo>
                  <a:pt x="3" y="6"/>
                  <a:pt x="3" y="7"/>
                  <a:pt x="3" y="7"/>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9" name="chenying0907 165"/>
          <p:cNvSpPr/>
          <p:nvPr/>
        </p:nvSpPr>
        <p:spPr bwMode="auto">
          <a:xfrm>
            <a:off x="4902200" y="2559050"/>
            <a:ext cx="354013" cy="431800"/>
          </a:xfrm>
          <a:custGeom>
            <a:gdLst>
              <a:gd name="T0" fmla="*/ 5 w 18"/>
              <a:gd name="T1" fmla="*/ 17 h 22"/>
              <a:gd name="T2" fmla="*/ 0 w 18"/>
              <a:gd name="T3" fmla="*/ 7 h 22"/>
              <a:gd name="T4" fmla="*/ 12 w 18"/>
              <a:gd name="T5" fmla="*/ 0 h 22"/>
              <a:gd name="T6" fmla="*/ 18 w 18"/>
              <a:gd name="T7" fmla="*/ 12 h 22"/>
              <a:gd name="T8" fmla="*/ 16 w 18"/>
              <a:gd name="T9" fmla="*/ 15 h 22"/>
              <a:gd name="T10" fmla="*/ 13 w 18"/>
              <a:gd name="T11" fmla="*/ 13 h 22"/>
              <a:gd name="T12" fmla="*/ 15 w 18"/>
              <a:gd name="T13" fmla="*/ 10 h 22"/>
              <a:gd name="T14" fmla="*/ 16 w 18"/>
              <a:gd name="T15" fmla="*/ 10 h 22"/>
              <a:gd name="T16" fmla="*/ 12 w 18"/>
              <a:gd name="T17" fmla="*/ 3 h 22"/>
              <a:gd name="T18" fmla="*/ 3 w 18"/>
              <a:gd name="T19" fmla="*/ 11 h 22"/>
              <a:gd name="T20" fmla="*/ 8 w 18"/>
              <a:gd name="T21" fmla="*/ 19 h 22"/>
              <a:gd name="T22" fmla="*/ 6 w 18"/>
              <a:gd name="T23" fmla="*/ 22 h 22"/>
              <a:gd name="T24" fmla="*/ 3 w 18"/>
              <a:gd name="T25" fmla="*/ 20 h 22"/>
              <a:gd name="T26" fmla="*/ 5 w 18"/>
              <a:gd name="T27" fmla="*/ 17 h 22"/>
              <a:gd name="T28" fmla="*/ 5 w 18"/>
              <a:gd name="T29" fmla="*/ 17 h 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2">
                <a:moveTo>
                  <a:pt x="5" y="17"/>
                </a:moveTo>
                <a:cubicBezTo>
                  <a:pt x="0" y="7"/>
                  <a:pt x="0" y="7"/>
                  <a:pt x="0" y="7"/>
                </a:cubicBezTo>
                <a:cubicBezTo>
                  <a:pt x="12" y="0"/>
                  <a:pt x="12" y="0"/>
                  <a:pt x="12" y="0"/>
                </a:cubicBezTo>
                <a:cubicBezTo>
                  <a:pt x="13" y="3"/>
                  <a:pt x="17" y="9"/>
                  <a:pt x="18" y="12"/>
                </a:cubicBezTo>
                <a:cubicBezTo>
                  <a:pt x="18" y="13"/>
                  <a:pt x="17" y="15"/>
                  <a:pt x="16" y="15"/>
                </a:cubicBezTo>
                <a:cubicBezTo>
                  <a:pt x="14" y="15"/>
                  <a:pt x="13" y="14"/>
                  <a:pt x="13" y="13"/>
                </a:cubicBezTo>
                <a:cubicBezTo>
                  <a:pt x="13" y="12"/>
                  <a:pt x="13" y="11"/>
                  <a:pt x="15" y="10"/>
                </a:cubicBezTo>
                <a:cubicBezTo>
                  <a:pt x="15" y="10"/>
                  <a:pt x="15" y="10"/>
                  <a:pt x="16" y="10"/>
                </a:cubicBezTo>
                <a:cubicBezTo>
                  <a:pt x="12" y="3"/>
                  <a:pt x="12" y="3"/>
                  <a:pt x="12" y="3"/>
                </a:cubicBezTo>
                <a:cubicBezTo>
                  <a:pt x="3" y="11"/>
                  <a:pt x="3" y="11"/>
                  <a:pt x="3" y="11"/>
                </a:cubicBezTo>
                <a:cubicBezTo>
                  <a:pt x="4" y="13"/>
                  <a:pt x="7" y="17"/>
                  <a:pt x="8" y="19"/>
                </a:cubicBezTo>
                <a:cubicBezTo>
                  <a:pt x="8" y="20"/>
                  <a:pt x="7" y="22"/>
                  <a:pt x="6" y="22"/>
                </a:cubicBezTo>
                <a:cubicBezTo>
                  <a:pt x="4" y="22"/>
                  <a:pt x="3" y="21"/>
                  <a:pt x="3" y="20"/>
                </a:cubicBezTo>
                <a:cubicBezTo>
                  <a:pt x="2" y="19"/>
                  <a:pt x="3" y="18"/>
                  <a:pt x="5" y="17"/>
                </a:cubicBezTo>
                <a:cubicBezTo>
                  <a:pt x="5" y="17"/>
                  <a:pt x="5" y="17"/>
                  <a:pt x="5" y="17"/>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0" name="chenying0907 166"/>
          <p:cNvSpPr/>
          <p:nvPr/>
        </p:nvSpPr>
        <p:spPr bwMode="auto">
          <a:xfrm>
            <a:off x="7840663" y="3382963"/>
            <a:ext cx="315913" cy="255588"/>
          </a:xfrm>
          <a:custGeom>
            <a:gdLst>
              <a:gd name="T0" fmla="*/ 3 w 16"/>
              <a:gd name="T1" fmla="*/ 8 h 13"/>
              <a:gd name="T2" fmla="*/ 7 w 16"/>
              <a:gd name="T3" fmla="*/ 0 h 13"/>
              <a:gd name="T4" fmla="*/ 16 w 16"/>
              <a:gd name="T5" fmla="*/ 4 h 13"/>
              <a:gd name="T6" fmla="*/ 11 w 16"/>
              <a:gd name="T7" fmla="*/ 13 h 13"/>
              <a:gd name="T8" fmla="*/ 9 w 16"/>
              <a:gd name="T9" fmla="*/ 13 h 13"/>
              <a:gd name="T10" fmla="*/ 9 w 16"/>
              <a:gd name="T11" fmla="*/ 10 h 13"/>
              <a:gd name="T12" fmla="*/ 11 w 16"/>
              <a:gd name="T13" fmla="*/ 10 h 13"/>
              <a:gd name="T14" fmla="*/ 11 w 16"/>
              <a:gd name="T15" fmla="*/ 11 h 13"/>
              <a:gd name="T16" fmla="*/ 14 w 16"/>
              <a:gd name="T17" fmla="*/ 6 h 13"/>
              <a:gd name="T18" fmla="*/ 6 w 16"/>
              <a:gd name="T19" fmla="*/ 4 h 13"/>
              <a:gd name="T20" fmla="*/ 3 w 16"/>
              <a:gd name="T21" fmla="*/ 10 h 13"/>
              <a:gd name="T22" fmla="*/ 1 w 16"/>
              <a:gd name="T23" fmla="*/ 9 h 13"/>
              <a:gd name="T24" fmla="*/ 1 w 16"/>
              <a:gd name="T25" fmla="*/ 7 h 13"/>
              <a:gd name="T26" fmla="*/ 3 w 16"/>
              <a:gd name="T27" fmla="*/ 7 h 13"/>
              <a:gd name="T28" fmla="*/ 3 w 16"/>
              <a:gd name="T29" fmla="*/ 8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3">
                <a:moveTo>
                  <a:pt x="3" y="8"/>
                </a:moveTo>
                <a:cubicBezTo>
                  <a:pt x="7" y="0"/>
                  <a:pt x="7" y="0"/>
                  <a:pt x="7" y="0"/>
                </a:cubicBezTo>
                <a:cubicBezTo>
                  <a:pt x="16" y="4"/>
                  <a:pt x="16" y="4"/>
                  <a:pt x="16" y="4"/>
                </a:cubicBezTo>
                <a:cubicBezTo>
                  <a:pt x="14" y="7"/>
                  <a:pt x="13" y="11"/>
                  <a:pt x="11" y="13"/>
                </a:cubicBezTo>
                <a:cubicBezTo>
                  <a:pt x="10" y="13"/>
                  <a:pt x="9" y="13"/>
                  <a:pt x="9" y="13"/>
                </a:cubicBezTo>
                <a:cubicBezTo>
                  <a:pt x="8" y="12"/>
                  <a:pt x="8" y="11"/>
                  <a:pt x="9" y="10"/>
                </a:cubicBezTo>
                <a:cubicBezTo>
                  <a:pt x="9" y="10"/>
                  <a:pt x="10" y="10"/>
                  <a:pt x="11" y="10"/>
                </a:cubicBezTo>
                <a:cubicBezTo>
                  <a:pt x="11" y="10"/>
                  <a:pt x="11" y="11"/>
                  <a:pt x="11" y="11"/>
                </a:cubicBezTo>
                <a:cubicBezTo>
                  <a:pt x="14" y="6"/>
                  <a:pt x="14" y="6"/>
                  <a:pt x="14" y="6"/>
                </a:cubicBezTo>
                <a:cubicBezTo>
                  <a:pt x="6" y="4"/>
                  <a:pt x="6" y="4"/>
                  <a:pt x="6" y="4"/>
                </a:cubicBezTo>
                <a:cubicBezTo>
                  <a:pt x="6" y="5"/>
                  <a:pt x="4" y="9"/>
                  <a:pt x="3" y="10"/>
                </a:cubicBezTo>
                <a:cubicBezTo>
                  <a:pt x="3" y="10"/>
                  <a:pt x="2" y="10"/>
                  <a:pt x="1" y="9"/>
                </a:cubicBezTo>
                <a:cubicBezTo>
                  <a:pt x="0" y="9"/>
                  <a:pt x="0" y="8"/>
                  <a:pt x="1" y="7"/>
                </a:cubicBezTo>
                <a:cubicBezTo>
                  <a:pt x="1" y="6"/>
                  <a:pt x="2" y="6"/>
                  <a:pt x="3" y="7"/>
                </a:cubicBezTo>
                <a:cubicBezTo>
                  <a:pt x="3" y="7"/>
                  <a:pt x="3" y="7"/>
                  <a:pt x="3" y="8"/>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1" name="chenying0907 167"/>
          <p:cNvSpPr/>
          <p:nvPr/>
        </p:nvSpPr>
        <p:spPr bwMode="auto">
          <a:xfrm>
            <a:off x="11125996" y="4677092"/>
            <a:ext cx="730250" cy="765175"/>
          </a:xfrm>
          <a:custGeom>
            <a:gdLst>
              <a:gd name="T0" fmla="*/ 30 w 37"/>
              <a:gd name="T1" fmla="*/ 32 h 39"/>
              <a:gd name="T2" fmla="*/ 36 w 37"/>
              <a:gd name="T3" fmla="*/ 35 h 39"/>
              <a:gd name="T4" fmla="*/ 34 w 37"/>
              <a:gd name="T5" fmla="*/ 34 h 39"/>
              <a:gd name="T6" fmla="*/ 26 w 37"/>
              <a:gd name="T7" fmla="*/ 28 h 39"/>
              <a:gd name="T8" fmla="*/ 25 w 37"/>
              <a:gd name="T9" fmla="*/ 23 h 39"/>
              <a:gd name="T10" fmla="*/ 27 w 37"/>
              <a:gd name="T11" fmla="*/ 20 h 39"/>
              <a:gd name="T12" fmla="*/ 24 w 37"/>
              <a:gd name="T13" fmla="*/ 21 h 39"/>
              <a:gd name="T14" fmla="*/ 12 w 37"/>
              <a:gd name="T15" fmla="*/ 12 h 39"/>
              <a:gd name="T16" fmla="*/ 13 w 37"/>
              <a:gd name="T17" fmla="*/ 10 h 39"/>
              <a:gd name="T18" fmla="*/ 14 w 37"/>
              <a:gd name="T19" fmla="*/ 9 h 39"/>
              <a:gd name="T20" fmla="*/ 17 w 37"/>
              <a:gd name="T21" fmla="*/ 5 h 39"/>
              <a:gd name="T22" fmla="*/ 14 w 37"/>
              <a:gd name="T23" fmla="*/ 8 h 39"/>
              <a:gd name="T24" fmla="*/ 15 w 37"/>
              <a:gd name="T25" fmla="*/ 7 h 39"/>
              <a:gd name="T26" fmla="*/ 17 w 37"/>
              <a:gd name="T27" fmla="*/ 3 h 39"/>
              <a:gd name="T28" fmla="*/ 15 w 37"/>
              <a:gd name="T29" fmla="*/ 5 h 39"/>
              <a:gd name="T30" fmla="*/ 14 w 37"/>
              <a:gd name="T31" fmla="*/ 6 h 39"/>
              <a:gd name="T32" fmla="*/ 15 w 37"/>
              <a:gd name="T33" fmla="*/ 2 h 39"/>
              <a:gd name="T34" fmla="*/ 15 w 37"/>
              <a:gd name="T35" fmla="*/ 4 h 39"/>
              <a:gd name="T36" fmla="*/ 12 w 37"/>
              <a:gd name="T37" fmla="*/ 6 h 39"/>
              <a:gd name="T38" fmla="*/ 12 w 37"/>
              <a:gd name="T39" fmla="*/ 3 h 39"/>
              <a:gd name="T40" fmla="*/ 12 w 37"/>
              <a:gd name="T41" fmla="*/ 1 h 39"/>
              <a:gd name="T42" fmla="*/ 12 w 37"/>
              <a:gd name="T43" fmla="*/ 5 h 39"/>
              <a:gd name="T44" fmla="*/ 9 w 37"/>
              <a:gd name="T45" fmla="*/ 5 h 39"/>
              <a:gd name="T46" fmla="*/ 9 w 37"/>
              <a:gd name="T47" fmla="*/ 4 h 39"/>
              <a:gd name="T48" fmla="*/ 8 w 37"/>
              <a:gd name="T49" fmla="*/ 4 h 39"/>
              <a:gd name="T50" fmla="*/ 8 w 37"/>
              <a:gd name="T51" fmla="*/ 3 h 39"/>
              <a:gd name="T52" fmla="*/ 10 w 37"/>
              <a:gd name="T53" fmla="*/ 7 h 39"/>
              <a:gd name="T54" fmla="*/ 10 w 37"/>
              <a:gd name="T55" fmla="*/ 9 h 39"/>
              <a:gd name="T56" fmla="*/ 5 w 37"/>
              <a:gd name="T57" fmla="*/ 9 h 39"/>
              <a:gd name="T58" fmla="*/ 7 w 37"/>
              <a:gd name="T59" fmla="*/ 14 h 39"/>
              <a:gd name="T60" fmla="*/ 1 w 37"/>
              <a:gd name="T61" fmla="*/ 25 h 39"/>
              <a:gd name="T62" fmla="*/ 10 w 37"/>
              <a:gd name="T63" fmla="*/ 32 h 39"/>
              <a:gd name="T64" fmla="*/ 8 w 37"/>
              <a:gd name="T65" fmla="*/ 30 h 39"/>
              <a:gd name="T66" fmla="*/ 2 w 37"/>
              <a:gd name="T67" fmla="*/ 26 h 39"/>
              <a:gd name="T68" fmla="*/ 21 w 37"/>
              <a:gd name="T69" fmla="*/ 28 h 39"/>
              <a:gd name="T70" fmla="*/ 35 w 37"/>
              <a:gd name="T71" fmla="*/ 39 h 39"/>
              <a:gd name="T72" fmla="*/ 34 w 37"/>
              <a:gd name="T73" fmla="*/ 37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 h="39">
                <a:moveTo>
                  <a:pt x="33" y="36"/>
                </a:moveTo>
                <a:cubicBezTo>
                  <a:pt x="32" y="35"/>
                  <a:pt x="31" y="33"/>
                  <a:pt x="30" y="32"/>
                </a:cubicBezTo>
                <a:cubicBezTo>
                  <a:pt x="32" y="34"/>
                  <a:pt x="34" y="36"/>
                  <a:pt x="36" y="37"/>
                </a:cubicBezTo>
                <a:cubicBezTo>
                  <a:pt x="37" y="37"/>
                  <a:pt x="36" y="35"/>
                  <a:pt x="36" y="35"/>
                </a:cubicBezTo>
                <a:cubicBezTo>
                  <a:pt x="35" y="35"/>
                  <a:pt x="35" y="35"/>
                  <a:pt x="35" y="35"/>
                </a:cubicBezTo>
                <a:cubicBezTo>
                  <a:pt x="34" y="35"/>
                  <a:pt x="34" y="34"/>
                  <a:pt x="34" y="34"/>
                </a:cubicBezTo>
                <a:cubicBezTo>
                  <a:pt x="33" y="33"/>
                  <a:pt x="31" y="31"/>
                  <a:pt x="30" y="30"/>
                </a:cubicBezTo>
                <a:cubicBezTo>
                  <a:pt x="29" y="29"/>
                  <a:pt x="27" y="29"/>
                  <a:pt x="26" y="28"/>
                </a:cubicBezTo>
                <a:cubicBezTo>
                  <a:pt x="26" y="27"/>
                  <a:pt x="26" y="26"/>
                  <a:pt x="26" y="24"/>
                </a:cubicBezTo>
                <a:cubicBezTo>
                  <a:pt x="25" y="24"/>
                  <a:pt x="25" y="23"/>
                  <a:pt x="25" y="23"/>
                </a:cubicBezTo>
                <a:cubicBezTo>
                  <a:pt x="25" y="23"/>
                  <a:pt x="26" y="22"/>
                  <a:pt x="26" y="22"/>
                </a:cubicBezTo>
                <a:cubicBezTo>
                  <a:pt x="27" y="21"/>
                  <a:pt x="27" y="21"/>
                  <a:pt x="27" y="20"/>
                </a:cubicBezTo>
                <a:cubicBezTo>
                  <a:pt x="26" y="20"/>
                  <a:pt x="25" y="22"/>
                  <a:pt x="24" y="22"/>
                </a:cubicBezTo>
                <a:cubicBezTo>
                  <a:pt x="24" y="22"/>
                  <a:pt x="24" y="21"/>
                  <a:pt x="24" y="21"/>
                </a:cubicBezTo>
                <a:cubicBezTo>
                  <a:pt x="20" y="20"/>
                  <a:pt x="14" y="21"/>
                  <a:pt x="11" y="19"/>
                </a:cubicBezTo>
                <a:cubicBezTo>
                  <a:pt x="10" y="16"/>
                  <a:pt x="12" y="12"/>
                  <a:pt x="12" y="12"/>
                </a:cubicBezTo>
                <a:cubicBezTo>
                  <a:pt x="12" y="12"/>
                  <a:pt x="13" y="12"/>
                  <a:pt x="13" y="12"/>
                </a:cubicBezTo>
                <a:cubicBezTo>
                  <a:pt x="14" y="12"/>
                  <a:pt x="17" y="10"/>
                  <a:pt x="13" y="10"/>
                </a:cubicBezTo>
                <a:cubicBezTo>
                  <a:pt x="13" y="10"/>
                  <a:pt x="12" y="10"/>
                  <a:pt x="12" y="10"/>
                </a:cubicBezTo>
                <a:cubicBezTo>
                  <a:pt x="12" y="9"/>
                  <a:pt x="13" y="10"/>
                  <a:pt x="14" y="9"/>
                </a:cubicBezTo>
                <a:cubicBezTo>
                  <a:pt x="14" y="9"/>
                  <a:pt x="15" y="8"/>
                  <a:pt x="15" y="8"/>
                </a:cubicBezTo>
                <a:cubicBezTo>
                  <a:pt x="16" y="7"/>
                  <a:pt x="17" y="6"/>
                  <a:pt x="17" y="5"/>
                </a:cubicBezTo>
                <a:cubicBezTo>
                  <a:pt x="18" y="3"/>
                  <a:pt x="17" y="6"/>
                  <a:pt x="16" y="6"/>
                </a:cubicBezTo>
                <a:cubicBezTo>
                  <a:pt x="15" y="7"/>
                  <a:pt x="15" y="8"/>
                  <a:pt x="14" y="8"/>
                </a:cubicBezTo>
                <a:cubicBezTo>
                  <a:pt x="14" y="9"/>
                  <a:pt x="13" y="8"/>
                  <a:pt x="14" y="8"/>
                </a:cubicBezTo>
                <a:cubicBezTo>
                  <a:pt x="14" y="8"/>
                  <a:pt x="14" y="7"/>
                  <a:pt x="15" y="7"/>
                </a:cubicBezTo>
                <a:cubicBezTo>
                  <a:pt x="15" y="6"/>
                  <a:pt x="16" y="5"/>
                  <a:pt x="16" y="5"/>
                </a:cubicBezTo>
                <a:cubicBezTo>
                  <a:pt x="16" y="5"/>
                  <a:pt x="16" y="4"/>
                  <a:pt x="17" y="3"/>
                </a:cubicBezTo>
                <a:cubicBezTo>
                  <a:pt x="18" y="2"/>
                  <a:pt x="17" y="3"/>
                  <a:pt x="16" y="3"/>
                </a:cubicBezTo>
                <a:cubicBezTo>
                  <a:pt x="16" y="4"/>
                  <a:pt x="15" y="4"/>
                  <a:pt x="15" y="5"/>
                </a:cubicBezTo>
                <a:cubicBezTo>
                  <a:pt x="15" y="5"/>
                  <a:pt x="14" y="6"/>
                  <a:pt x="14" y="6"/>
                </a:cubicBezTo>
                <a:cubicBezTo>
                  <a:pt x="14" y="6"/>
                  <a:pt x="14" y="6"/>
                  <a:pt x="14" y="6"/>
                </a:cubicBezTo>
                <a:cubicBezTo>
                  <a:pt x="14" y="5"/>
                  <a:pt x="15" y="4"/>
                  <a:pt x="15" y="4"/>
                </a:cubicBezTo>
                <a:cubicBezTo>
                  <a:pt x="15" y="4"/>
                  <a:pt x="15" y="3"/>
                  <a:pt x="15" y="2"/>
                </a:cubicBezTo>
                <a:cubicBezTo>
                  <a:pt x="15" y="0"/>
                  <a:pt x="15" y="0"/>
                  <a:pt x="15" y="1"/>
                </a:cubicBezTo>
                <a:cubicBezTo>
                  <a:pt x="15" y="2"/>
                  <a:pt x="15" y="3"/>
                  <a:pt x="15" y="4"/>
                </a:cubicBezTo>
                <a:cubicBezTo>
                  <a:pt x="14" y="5"/>
                  <a:pt x="13" y="6"/>
                  <a:pt x="13" y="7"/>
                </a:cubicBezTo>
                <a:cubicBezTo>
                  <a:pt x="13" y="9"/>
                  <a:pt x="12" y="8"/>
                  <a:pt x="12" y="6"/>
                </a:cubicBezTo>
                <a:cubicBezTo>
                  <a:pt x="12" y="6"/>
                  <a:pt x="12" y="5"/>
                  <a:pt x="12" y="5"/>
                </a:cubicBezTo>
                <a:cubicBezTo>
                  <a:pt x="12" y="4"/>
                  <a:pt x="12" y="3"/>
                  <a:pt x="12" y="3"/>
                </a:cubicBezTo>
                <a:cubicBezTo>
                  <a:pt x="12" y="2"/>
                  <a:pt x="12" y="1"/>
                  <a:pt x="12" y="1"/>
                </a:cubicBezTo>
                <a:cubicBezTo>
                  <a:pt x="12" y="0"/>
                  <a:pt x="12" y="0"/>
                  <a:pt x="12" y="1"/>
                </a:cubicBezTo>
                <a:cubicBezTo>
                  <a:pt x="12" y="1"/>
                  <a:pt x="12" y="2"/>
                  <a:pt x="12" y="3"/>
                </a:cubicBezTo>
                <a:cubicBezTo>
                  <a:pt x="12" y="3"/>
                  <a:pt x="12" y="4"/>
                  <a:pt x="12" y="5"/>
                </a:cubicBezTo>
                <a:cubicBezTo>
                  <a:pt x="11" y="6"/>
                  <a:pt x="12" y="7"/>
                  <a:pt x="11" y="7"/>
                </a:cubicBezTo>
                <a:cubicBezTo>
                  <a:pt x="10" y="7"/>
                  <a:pt x="9" y="6"/>
                  <a:pt x="9" y="5"/>
                </a:cubicBezTo>
                <a:cubicBezTo>
                  <a:pt x="10" y="5"/>
                  <a:pt x="10" y="5"/>
                  <a:pt x="9" y="5"/>
                </a:cubicBezTo>
                <a:cubicBezTo>
                  <a:pt x="9" y="4"/>
                  <a:pt x="9" y="4"/>
                  <a:pt x="9" y="4"/>
                </a:cubicBezTo>
                <a:cubicBezTo>
                  <a:pt x="9" y="5"/>
                  <a:pt x="9" y="5"/>
                  <a:pt x="9" y="5"/>
                </a:cubicBezTo>
                <a:cubicBezTo>
                  <a:pt x="9" y="6"/>
                  <a:pt x="9" y="5"/>
                  <a:pt x="8" y="4"/>
                </a:cubicBezTo>
                <a:cubicBezTo>
                  <a:pt x="8" y="4"/>
                  <a:pt x="8" y="3"/>
                  <a:pt x="8" y="3"/>
                </a:cubicBezTo>
                <a:cubicBezTo>
                  <a:pt x="8" y="2"/>
                  <a:pt x="8" y="2"/>
                  <a:pt x="8" y="3"/>
                </a:cubicBezTo>
                <a:cubicBezTo>
                  <a:pt x="8" y="3"/>
                  <a:pt x="8" y="5"/>
                  <a:pt x="8" y="4"/>
                </a:cubicBezTo>
                <a:cubicBezTo>
                  <a:pt x="8" y="5"/>
                  <a:pt x="9" y="7"/>
                  <a:pt x="10" y="7"/>
                </a:cubicBezTo>
                <a:cubicBezTo>
                  <a:pt x="10" y="8"/>
                  <a:pt x="11" y="8"/>
                  <a:pt x="12" y="9"/>
                </a:cubicBezTo>
                <a:cubicBezTo>
                  <a:pt x="12" y="9"/>
                  <a:pt x="11" y="9"/>
                  <a:pt x="10" y="9"/>
                </a:cubicBezTo>
                <a:cubicBezTo>
                  <a:pt x="10" y="9"/>
                  <a:pt x="8" y="9"/>
                  <a:pt x="7" y="9"/>
                </a:cubicBezTo>
                <a:cubicBezTo>
                  <a:pt x="6" y="10"/>
                  <a:pt x="6" y="9"/>
                  <a:pt x="5" y="9"/>
                </a:cubicBezTo>
                <a:cubicBezTo>
                  <a:pt x="3" y="9"/>
                  <a:pt x="3" y="11"/>
                  <a:pt x="6" y="12"/>
                </a:cubicBezTo>
                <a:cubicBezTo>
                  <a:pt x="7" y="13"/>
                  <a:pt x="8" y="13"/>
                  <a:pt x="7" y="14"/>
                </a:cubicBezTo>
                <a:cubicBezTo>
                  <a:pt x="5" y="19"/>
                  <a:pt x="5" y="22"/>
                  <a:pt x="6" y="24"/>
                </a:cubicBezTo>
                <a:cubicBezTo>
                  <a:pt x="4" y="25"/>
                  <a:pt x="2" y="24"/>
                  <a:pt x="1" y="25"/>
                </a:cubicBezTo>
                <a:cubicBezTo>
                  <a:pt x="0" y="25"/>
                  <a:pt x="0" y="26"/>
                  <a:pt x="1" y="27"/>
                </a:cubicBezTo>
                <a:cubicBezTo>
                  <a:pt x="4" y="29"/>
                  <a:pt x="7" y="31"/>
                  <a:pt x="10" y="32"/>
                </a:cubicBezTo>
                <a:cubicBezTo>
                  <a:pt x="11" y="32"/>
                  <a:pt x="10" y="31"/>
                  <a:pt x="10" y="30"/>
                </a:cubicBezTo>
                <a:cubicBezTo>
                  <a:pt x="8" y="30"/>
                  <a:pt x="8" y="30"/>
                  <a:pt x="8" y="30"/>
                </a:cubicBezTo>
                <a:cubicBezTo>
                  <a:pt x="8" y="30"/>
                  <a:pt x="8" y="30"/>
                  <a:pt x="8" y="30"/>
                </a:cubicBezTo>
                <a:cubicBezTo>
                  <a:pt x="6" y="29"/>
                  <a:pt x="4" y="27"/>
                  <a:pt x="2" y="26"/>
                </a:cubicBezTo>
                <a:cubicBezTo>
                  <a:pt x="5" y="26"/>
                  <a:pt x="9" y="29"/>
                  <a:pt x="10" y="27"/>
                </a:cubicBezTo>
                <a:cubicBezTo>
                  <a:pt x="14" y="28"/>
                  <a:pt x="18" y="28"/>
                  <a:pt x="21" y="28"/>
                </a:cubicBezTo>
                <a:cubicBezTo>
                  <a:pt x="23" y="30"/>
                  <a:pt x="26" y="31"/>
                  <a:pt x="29" y="32"/>
                </a:cubicBezTo>
                <a:cubicBezTo>
                  <a:pt x="31" y="34"/>
                  <a:pt x="32" y="37"/>
                  <a:pt x="35" y="39"/>
                </a:cubicBezTo>
                <a:cubicBezTo>
                  <a:pt x="36" y="39"/>
                  <a:pt x="35" y="37"/>
                  <a:pt x="35" y="37"/>
                </a:cubicBezTo>
                <a:cubicBezTo>
                  <a:pt x="34" y="37"/>
                  <a:pt x="34" y="37"/>
                  <a:pt x="34" y="37"/>
                </a:cubicBezTo>
                <a:cubicBezTo>
                  <a:pt x="34" y="36"/>
                  <a:pt x="34" y="36"/>
                  <a:pt x="33" y="3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2" name="chenying0907 168"/>
          <p:cNvSpPr>
            <a:spLocks noEditPoints="1"/>
          </p:cNvSpPr>
          <p:nvPr/>
        </p:nvSpPr>
        <p:spPr bwMode="auto">
          <a:xfrm>
            <a:off x="10006807" y="2255837"/>
            <a:ext cx="512763" cy="706438"/>
          </a:xfrm>
          <a:custGeom>
            <a:gdLst>
              <a:gd name="T0" fmla="*/ 8 w 26"/>
              <a:gd name="T1" fmla="*/ 23 h 36"/>
              <a:gd name="T2" fmla="*/ 11 w 26"/>
              <a:gd name="T3" fmla="*/ 31 h 36"/>
              <a:gd name="T4" fmla="*/ 19 w 26"/>
              <a:gd name="T5" fmla="*/ 29 h 36"/>
              <a:gd name="T6" fmla="*/ 19 w 26"/>
              <a:gd name="T7" fmla="*/ 16 h 36"/>
              <a:gd name="T8" fmla="*/ 13 w 26"/>
              <a:gd name="T9" fmla="*/ 4 h 36"/>
              <a:gd name="T10" fmla="*/ 18 w 26"/>
              <a:gd name="T11" fmla="*/ 24 h 36"/>
              <a:gd name="T12" fmla="*/ 19 w 26"/>
              <a:gd name="T13" fmla="*/ 24 h 36"/>
              <a:gd name="T14" fmla="*/ 13 w 26"/>
              <a:gd name="T15" fmla="*/ 33 h 36"/>
              <a:gd name="T16" fmla="*/ 10 w 26"/>
              <a:gd name="T17" fmla="*/ 21 h 36"/>
              <a:gd name="T18" fmla="*/ 13 w 26"/>
              <a:gd name="T19" fmla="*/ 29 h 36"/>
              <a:gd name="T20" fmla="*/ 18 w 26"/>
              <a:gd name="T21" fmla="*/ 31 h 36"/>
              <a:gd name="T22" fmla="*/ 18 w 26"/>
              <a:gd name="T23" fmla="*/ 29 h 36"/>
              <a:gd name="T24" fmla="*/ 20 w 26"/>
              <a:gd name="T25" fmla="*/ 26 h 36"/>
              <a:gd name="T26" fmla="*/ 14 w 26"/>
              <a:gd name="T27" fmla="*/ 33 h 36"/>
              <a:gd name="T28" fmla="*/ 20 w 26"/>
              <a:gd name="T29" fmla="*/ 22 h 36"/>
              <a:gd name="T30" fmla="*/ 11 w 26"/>
              <a:gd name="T31" fmla="*/ 28 h 36"/>
              <a:gd name="T32" fmla="*/ 10 w 26"/>
              <a:gd name="T33" fmla="*/ 26 h 36"/>
              <a:gd name="T34" fmla="*/ 17 w 26"/>
              <a:gd name="T35" fmla="*/ 24 h 36"/>
              <a:gd name="T36" fmla="*/ 12 w 26"/>
              <a:gd name="T37" fmla="*/ 19 h 36"/>
              <a:gd name="T38" fmla="*/ 13 w 26"/>
              <a:gd name="T39" fmla="*/ 16 h 36"/>
              <a:gd name="T40" fmla="*/ 15 w 26"/>
              <a:gd name="T41" fmla="*/ 15 h 36"/>
              <a:gd name="T42" fmla="*/ 18 w 26"/>
              <a:gd name="T43" fmla="*/ 13 h 36"/>
              <a:gd name="T44" fmla="*/ 16 w 26"/>
              <a:gd name="T45" fmla="*/ 13 h 36"/>
              <a:gd name="T46" fmla="*/ 15 w 26"/>
              <a:gd name="T47" fmla="*/ 10 h 36"/>
              <a:gd name="T48" fmla="*/ 9 w 26"/>
              <a:gd name="T49" fmla="*/ 15 h 36"/>
              <a:gd name="T50" fmla="*/ 7 w 26"/>
              <a:gd name="T51" fmla="*/ 13 h 36"/>
              <a:gd name="T52" fmla="*/ 10 w 26"/>
              <a:gd name="T53" fmla="*/ 11 h 36"/>
              <a:gd name="T54" fmla="*/ 17 w 26"/>
              <a:gd name="T55" fmla="*/ 18 h 36"/>
              <a:gd name="T56" fmla="*/ 18 w 26"/>
              <a:gd name="T57" fmla="*/ 15 h 36"/>
              <a:gd name="T58" fmla="*/ 13 w 26"/>
              <a:gd name="T59" fmla="*/ 19 h 36"/>
              <a:gd name="T60" fmla="*/ 17 w 26"/>
              <a:gd name="T61" fmla="*/ 10 h 36"/>
              <a:gd name="T62" fmla="*/ 11 w 26"/>
              <a:gd name="T63" fmla="*/ 19 h 36"/>
              <a:gd name="T64" fmla="*/ 14 w 26"/>
              <a:gd name="T65" fmla="*/ 9 h 36"/>
              <a:gd name="T66" fmla="*/ 16 w 26"/>
              <a:gd name="T67" fmla="*/ 7 h 36"/>
              <a:gd name="T68" fmla="*/ 9 w 26"/>
              <a:gd name="T69" fmla="*/ 14 h 36"/>
              <a:gd name="T70" fmla="*/ 13 w 26"/>
              <a:gd name="T71" fmla="*/ 5 h 36"/>
              <a:gd name="T72" fmla="*/ 6 w 26"/>
              <a:gd name="T73" fmla="*/ 9 h 36"/>
              <a:gd name="T74" fmla="*/ 5 w 26"/>
              <a:gd name="T75" fmla="*/ 11 h 36"/>
              <a:gd name="T76" fmla="*/ 10 w 26"/>
              <a:gd name="T77" fmla="*/ 10 h 36"/>
              <a:gd name="T78" fmla="*/ 24 w 26"/>
              <a:gd name="T79" fmla="*/ 19 h 36"/>
              <a:gd name="T80" fmla="*/ 14 w 26"/>
              <a:gd name="T81" fmla="*/ 3 h 36"/>
              <a:gd name="T82" fmla="*/ 8 w 26"/>
              <a:gd name="T83" fmla="*/ 5 h 36"/>
              <a:gd name="T84" fmla="*/ 6 w 26"/>
              <a:gd name="T85" fmla="*/ 5 h 36"/>
              <a:gd name="T86" fmla="*/ 3 w 26"/>
              <a:gd name="T87" fmla="*/ 9 h 36"/>
              <a:gd name="T88" fmla="*/ 0 w 26"/>
              <a:gd name="T89" fmla="*/ 16 h 36"/>
              <a:gd name="T90" fmla="*/ 2 w 26"/>
              <a:gd name="T91" fmla="*/ 15 h 36"/>
              <a:gd name="T92" fmla="*/ 5 w 26"/>
              <a:gd name="T93" fmla="*/ 21 h 36"/>
              <a:gd name="T94" fmla="*/ 6 w 26"/>
              <a:gd name="T95" fmla="*/ 23 h 36"/>
              <a:gd name="T96" fmla="*/ 19 w 26"/>
              <a:gd name="T97" fmla="*/ 6 h 36"/>
              <a:gd name="T98" fmla="*/ 19 w 26"/>
              <a:gd name="T99" fmla="*/ 4 h 36"/>
              <a:gd name="T100" fmla="*/ 21 w 26"/>
              <a:gd name="T101" fmla="*/ 8 h 36"/>
              <a:gd name="T102" fmla="*/ 22 w 26"/>
              <a:gd name="T103" fmla="*/ 9 h 36"/>
              <a:gd name="T104" fmla="*/ 25 w 26"/>
              <a:gd name="T105" fmla="*/ 14 h 36"/>
              <a:gd name="T106" fmla="*/ 24 w 26"/>
              <a:gd name="T107" fmla="*/ 14 h 36"/>
              <a:gd name="T108" fmla="*/ 22 w 26"/>
              <a:gd name="T109" fmla="*/ 18 h 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 h="36">
                <a:moveTo>
                  <a:pt x="7" y="9"/>
                </a:moveTo>
                <a:cubicBezTo>
                  <a:pt x="3" y="9"/>
                  <a:pt x="3" y="11"/>
                  <a:pt x="6" y="13"/>
                </a:cubicBezTo>
                <a:cubicBezTo>
                  <a:pt x="3" y="15"/>
                  <a:pt x="4" y="18"/>
                  <a:pt x="8" y="17"/>
                </a:cubicBezTo>
                <a:cubicBezTo>
                  <a:pt x="7" y="19"/>
                  <a:pt x="8" y="19"/>
                  <a:pt x="9" y="21"/>
                </a:cubicBezTo>
                <a:cubicBezTo>
                  <a:pt x="9" y="22"/>
                  <a:pt x="8" y="22"/>
                  <a:pt x="8" y="23"/>
                </a:cubicBezTo>
                <a:cubicBezTo>
                  <a:pt x="8" y="24"/>
                  <a:pt x="9" y="24"/>
                  <a:pt x="9" y="24"/>
                </a:cubicBezTo>
                <a:cubicBezTo>
                  <a:pt x="9" y="24"/>
                  <a:pt x="9" y="25"/>
                  <a:pt x="9" y="25"/>
                </a:cubicBezTo>
                <a:cubicBezTo>
                  <a:pt x="9" y="26"/>
                  <a:pt x="9" y="26"/>
                  <a:pt x="10" y="26"/>
                </a:cubicBezTo>
                <a:cubicBezTo>
                  <a:pt x="9" y="27"/>
                  <a:pt x="9" y="28"/>
                  <a:pt x="10" y="29"/>
                </a:cubicBezTo>
                <a:cubicBezTo>
                  <a:pt x="10" y="30"/>
                  <a:pt x="9" y="31"/>
                  <a:pt x="11" y="31"/>
                </a:cubicBezTo>
                <a:cubicBezTo>
                  <a:pt x="10" y="32"/>
                  <a:pt x="9" y="35"/>
                  <a:pt x="11" y="36"/>
                </a:cubicBezTo>
                <a:cubicBezTo>
                  <a:pt x="13" y="36"/>
                  <a:pt x="15" y="36"/>
                  <a:pt x="15" y="34"/>
                </a:cubicBezTo>
                <a:cubicBezTo>
                  <a:pt x="16" y="34"/>
                  <a:pt x="18" y="33"/>
                  <a:pt x="17" y="32"/>
                </a:cubicBezTo>
                <a:cubicBezTo>
                  <a:pt x="18" y="32"/>
                  <a:pt x="18" y="32"/>
                  <a:pt x="18" y="32"/>
                </a:cubicBezTo>
                <a:cubicBezTo>
                  <a:pt x="20" y="32"/>
                  <a:pt x="20" y="30"/>
                  <a:pt x="19" y="29"/>
                </a:cubicBezTo>
                <a:cubicBezTo>
                  <a:pt x="21" y="29"/>
                  <a:pt x="22" y="28"/>
                  <a:pt x="20" y="26"/>
                </a:cubicBezTo>
                <a:cubicBezTo>
                  <a:pt x="22" y="26"/>
                  <a:pt x="22" y="24"/>
                  <a:pt x="21" y="23"/>
                </a:cubicBezTo>
                <a:cubicBezTo>
                  <a:pt x="21" y="22"/>
                  <a:pt x="22" y="21"/>
                  <a:pt x="20" y="21"/>
                </a:cubicBezTo>
                <a:cubicBezTo>
                  <a:pt x="21" y="20"/>
                  <a:pt x="21" y="19"/>
                  <a:pt x="19" y="19"/>
                </a:cubicBezTo>
                <a:cubicBezTo>
                  <a:pt x="20" y="17"/>
                  <a:pt x="20" y="17"/>
                  <a:pt x="19" y="16"/>
                </a:cubicBezTo>
                <a:cubicBezTo>
                  <a:pt x="20" y="16"/>
                  <a:pt x="20" y="16"/>
                  <a:pt x="20" y="16"/>
                </a:cubicBezTo>
                <a:cubicBezTo>
                  <a:pt x="23" y="15"/>
                  <a:pt x="22" y="12"/>
                  <a:pt x="20" y="11"/>
                </a:cubicBezTo>
                <a:cubicBezTo>
                  <a:pt x="22" y="9"/>
                  <a:pt x="21" y="7"/>
                  <a:pt x="18" y="8"/>
                </a:cubicBezTo>
                <a:cubicBezTo>
                  <a:pt x="18" y="5"/>
                  <a:pt x="16" y="4"/>
                  <a:pt x="14" y="7"/>
                </a:cubicBezTo>
                <a:cubicBezTo>
                  <a:pt x="14" y="6"/>
                  <a:pt x="14" y="4"/>
                  <a:pt x="13" y="4"/>
                </a:cubicBezTo>
                <a:cubicBezTo>
                  <a:pt x="11" y="4"/>
                  <a:pt x="10" y="6"/>
                  <a:pt x="10" y="7"/>
                </a:cubicBezTo>
                <a:cubicBezTo>
                  <a:pt x="8" y="5"/>
                  <a:pt x="6" y="5"/>
                  <a:pt x="7" y="9"/>
                </a:cubicBezTo>
                <a:close/>
                <a:moveTo>
                  <a:pt x="13" y="31"/>
                </a:moveTo>
                <a:cubicBezTo>
                  <a:pt x="14" y="31"/>
                  <a:pt x="14" y="30"/>
                  <a:pt x="16" y="28"/>
                </a:cubicBezTo>
                <a:cubicBezTo>
                  <a:pt x="17" y="27"/>
                  <a:pt x="18" y="25"/>
                  <a:pt x="18" y="24"/>
                </a:cubicBezTo>
                <a:cubicBezTo>
                  <a:pt x="18" y="23"/>
                  <a:pt x="19" y="21"/>
                  <a:pt x="18" y="20"/>
                </a:cubicBezTo>
                <a:cubicBezTo>
                  <a:pt x="18" y="19"/>
                  <a:pt x="18" y="19"/>
                  <a:pt x="17" y="19"/>
                </a:cubicBezTo>
                <a:cubicBezTo>
                  <a:pt x="17" y="19"/>
                  <a:pt x="17" y="19"/>
                  <a:pt x="17" y="19"/>
                </a:cubicBezTo>
                <a:cubicBezTo>
                  <a:pt x="18" y="19"/>
                  <a:pt x="18" y="19"/>
                  <a:pt x="19" y="19"/>
                </a:cubicBezTo>
                <a:cubicBezTo>
                  <a:pt x="20" y="21"/>
                  <a:pt x="20" y="22"/>
                  <a:pt x="19" y="24"/>
                </a:cubicBezTo>
                <a:cubicBezTo>
                  <a:pt x="19" y="24"/>
                  <a:pt x="19" y="24"/>
                  <a:pt x="19" y="25"/>
                </a:cubicBezTo>
                <a:cubicBezTo>
                  <a:pt x="19" y="25"/>
                  <a:pt x="19" y="26"/>
                  <a:pt x="19" y="27"/>
                </a:cubicBezTo>
                <a:cubicBezTo>
                  <a:pt x="18" y="28"/>
                  <a:pt x="18" y="28"/>
                  <a:pt x="18" y="28"/>
                </a:cubicBezTo>
                <a:cubicBezTo>
                  <a:pt x="17" y="30"/>
                  <a:pt x="16" y="31"/>
                  <a:pt x="14" y="32"/>
                </a:cubicBezTo>
                <a:cubicBezTo>
                  <a:pt x="13" y="32"/>
                  <a:pt x="13" y="33"/>
                  <a:pt x="13" y="33"/>
                </a:cubicBezTo>
                <a:cubicBezTo>
                  <a:pt x="13" y="33"/>
                  <a:pt x="13" y="33"/>
                  <a:pt x="13" y="33"/>
                </a:cubicBezTo>
                <a:cubicBezTo>
                  <a:pt x="12" y="32"/>
                  <a:pt x="13" y="32"/>
                  <a:pt x="13" y="31"/>
                </a:cubicBezTo>
                <a:cubicBezTo>
                  <a:pt x="12" y="27"/>
                  <a:pt x="9" y="24"/>
                  <a:pt x="9" y="21"/>
                </a:cubicBezTo>
                <a:cubicBezTo>
                  <a:pt x="10" y="21"/>
                  <a:pt x="10" y="21"/>
                  <a:pt x="10" y="21"/>
                </a:cubicBezTo>
                <a:cubicBezTo>
                  <a:pt x="10" y="21"/>
                  <a:pt x="10" y="21"/>
                  <a:pt x="10" y="21"/>
                </a:cubicBezTo>
                <a:cubicBezTo>
                  <a:pt x="10" y="22"/>
                  <a:pt x="11" y="22"/>
                  <a:pt x="11" y="22"/>
                </a:cubicBezTo>
                <a:cubicBezTo>
                  <a:pt x="11" y="23"/>
                  <a:pt x="11" y="23"/>
                  <a:pt x="12" y="24"/>
                </a:cubicBezTo>
                <a:cubicBezTo>
                  <a:pt x="12" y="26"/>
                  <a:pt x="12" y="26"/>
                  <a:pt x="12" y="26"/>
                </a:cubicBezTo>
                <a:cubicBezTo>
                  <a:pt x="13" y="26"/>
                  <a:pt x="13" y="26"/>
                  <a:pt x="13" y="27"/>
                </a:cubicBezTo>
                <a:cubicBezTo>
                  <a:pt x="13" y="29"/>
                  <a:pt x="13" y="29"/>
                  <a:pt x="13" y="29"/>
                </a:cubicBezTo>
                <a:cubicBezTo>
                  <a:pt x="13" y="30"/>
                  <a:pt x="13" y="30"/>
                  <a:pt x="13" y="31"/>
                </a:cubicBezTo>
                <a:cubicBezTo>
                  <a:pt x="13" y="31"/>
                  <a:pt x="13" y="31"/>
                  <a:pt x="13" y="31"/>
                </a:cubicBezTo>
                <a:cubicBezTo>
                  <a:pt x="13" y="31"/>
                  <a:pt x="13" y="31"/>
                  <a:pt x="13" y="31"/>
                </a:cubicBezTo>
                <a:close/>
                <a:moveTo>
                  <a:pt x="17" y="31"/>
                </a:moveTo>
                <a:cubicBezTo>
                  <a:pt x="19" y="28"/>
                  <a:pt x="20" y="31"/>
                  <a:pt x="18" y="31"/>
                </a:cubicBezTo>
                <a:cubicBezTo>
                  <a:pt x="18" y="32"/>
                  <a:pt x="17" y="31"/>
                  <a:pt x="17" y="31"/>
                </a:cubicBezTo>
                <a:close/>
                <a:moveTo>
                  <a:pt x="17" y="33"/>
                </a:moveTo>
                <a:cubicBezTo>
                  <a:pt x="15" y="35"/>
                  <a:pt x="14" y="31"/>
                  <a:pt x="16" y="32"/>
                </a:cubicBezTo>
                <a:cubicBezTo>
                  <a:pt x="17" y="32"/>
                  <a:pt x="17" y="33"/>
                  <a:pt x="17" y="33"/>
                </a:cubicBezTo>
                <a:close/>
                <a:moveTo>
                  <a:pt x="18" y="29"/>
                </a:moveTo>
                <a:cubicBezTo>
                  <a:pt x="18" y="28"/>
                  <a:pt x="19" y="27"/>
                  <a:pt x="20" y="27"/>
                </a:cubicBezTo>
                <a:cubicBezTo>
                  <a:pt x="22" y="27"/>
                  <a:pt x="20" y="29"/>
                  <a:pt x="18" y="29"/>
                </a:cubicBezTo>
                <a:close/>
                <a:moveTo>
                  <a:pt x="20" y="26"/>
                </a:moveTo>
                <a:cubicBezTo>
                  <a:pt x="20" y="25"/>
                  <a:pt x="20" y="23"/>
                  <a:pt x="21" y="24"/>
                </a:cubicBezTo>
                <a:cubicBezTo>
                  <a:pt x="21" y="25"/>
                  <a:pt x="21" y="26"/>
                  <a:pt x="20" y="26"/>
                </a:cubicBezTo>
                <a:close/>
                <a:moveTo>
                  <a:pt x="14" y="33"/>
                </a:moveTo>
                <a:cubicBezTo>
                  <a:pt x="15" y="33"/>
                  <a:pt x="14" y="34"/>
                  <a:pt x="14" y="35"/>
                </a:cubicBezTo>
                <a:cubicBezTo>
                  <a:pt x="13" y="36"/>
                  <a:pt x="10" y="35"/>
                  <a:pt x="10" y="33"/>
                </a:cubicBezTo>
                <a:cubicBezTo>
                  <a:pt x="11" y="32"/>
                  <a:pt x="10" y="31"/>
                  <a:pt x="12" y="31"/>
                </a:cubicBezTo>
                <a:cubicBezTo>
                  <a:pt x="12" y="34"/>
                  <a:pt x="12" y="33"/>
                  <a:pt x="14" y="33"/>
                </a:cubicBezTo>
                <a:close/>
                <a:moveTo>
                  <a:pt x="20" y="21"/>
                </a:moveTo>
                <a:cubicBezTo>
                  <a:pt x="20" y="21"/>
                  <a:pt x="19" y="20"/>
                  <a:pt x="20" y="19"/>
                </a:cubicBezTo>
                <a:cubicBezTo>
                  <a:pt x="21" y="19"/>
                  <a:pt x="21" y="20"/>
                  <a:pt x="20" y="21"/>
                </a:cubicBezTo>
                <a:close/>
                <a:moveTo>
                  <a:pt x="20" y="23"/>
                </a:moveTo>
                <a:cubicBezTo>
                  <a:pt x="20" y="23"/>
                  <a:pt x="20" y="22"/>
                  <a:pt x="20" y="22"/>
                </a:cubicBezTo>
                <a:cubicBezTo>
                  <a:pt x="21" y="22"/>
                  <a:pt x="21" y="23"/>
                  <a:pt x="20" y="23"/>
                </a:cubicBezTo>
                <a:close/>
                <a:moveTo>
                  <a:pt x="12" y="30"/>
                </a:moveTo>
                <a:cubicBezTo>
                  <a:pt x="9" y="32"/>
                  <a:pt x="10" y="28"/>
                  <a:pt x="12" y="29"/>
                </a:cubicBezTo>
                <a:cubicBezTo>
                  <a:pt x="12" y="29"/>
                  <a:pt x="12" y="30"/>
                  <a:pt x="12" y="30"/>
                </a:cubicBezTo>
                <a:close/>
                <a:moveTo>
                  <a:pt x="11" y="28"/>
                </a:moveTo>
                <a:cubicBezTo>
                  <a:pt x="11" y="29"/>
                  <a:pt x="10" y="28"/>
                  <a:pt x="10" y="27"/>
                </a:cubicBezTo>
                <a:cubicBezTo>
                  <a:pt x="10" y="26"/>
                  <a:pt x="11" y="27"/>
                  <a:pt x="11" y="28"/>
                </a:cubicBezTo>
                <a:close/>
                <a:moveTo>
                  <a:pt x="10" y="26"/>
                </a:moveTo>
                <a:cubicBezTo>
                  <a:pt x="9" y="26"/>
                  <a:pt x="9" y="25"/>
                  <a:pt x="9" y="24"/>
                </a:cubicBezTo>
                <a:cubicBezTo>
                  <a:pt x="10" y="25"/>
                  <a:pt x="10" y="25"/>
                  <a:pt x="10" y="26"/>
                </a:cubicBezTo>
                <a:close/>
                <a:moveTo>
                  <a:pt x="9" y="23"/>
                </a:moveTo>
                <a:cubicBezTo>
                  <a:pt x="8" y="23"/>
                  <a:pt x="8" y="23"/>
                  <a:pt x="9" y="22"/>
                </a:cubicBezTo>
                <a:cubicBezTo>
                  <a:pt x="9" y="22"/>
                  <a:pt x="9" y="23"/>
                  <a:pt x="9" y="23"/>
                </a:cubicBezTo>
                <a:close/>
                <a:moveTo>
                  <a:pt x="17" y="19"/>
                </a:moveTo>
                <a:cubicBezTo>
                  <a:pt x="18" y="21"/>
                  <a:pt x="18" y="22"/>
                  <a:pt x="17" y="24"/>
                </a:cubicBezTo>
                <a:cubicBezTo>
                  <a:pt x="17" y="25"/>
                  <a:pt x="17" y="26"/>
                  <a:pt x="16" y="27"/>
                </a:cubicBezTo>
                <a:cubicBezTo>
                  <a:pt x="15" y="28"/>
                  <a:pt x="14" y="29"/>
                  <a:pt x="14" y="30"/>
                </a:cubicBezTo>
                <a:cubicBezTo>
                  <a:pt x="14" y="29"/>
                  <a:pt x="14" y="28"/>
                  <a:pt x="13" y="28"/>
                </a:cubicBezTo>
                <a:cubicBezTo>
                  <a:pt x="13" y="25"/>
                  <a:pt x="11" y="23"/>
                  <a:pt x="11" y="21"/>
                </a:cubicBezTo>
                <a:cubicBezTo>
                  <a:pt x="11" y="20"/>
                  <a:pt x="12" y="20"/>
                  <a:pt x="12" y="19"/>
                </a:cubicBezTo>
                <a:cubicBezTo>
                  <a:pt x="13" y="19"/>
                  <a:pt x="14" y="23"/>
                  <a:pt x="16" y="21"/>
                </a:cubicBezTo>
                <a:cubicBezTo>
                  <a:pt x="17" y="20"/>
                  <a:pt x="16" y="20"/>
                  <a:pt x="17" y="19"/>
                </a:cubicBezTo>
                <a:close/>
                <a:moveTo>
                  <a:pt x="12" y="11"/>
                </a:moveTo>
                <a:cubicBezTo>
                  <a:pt x="13" y="11"/>
                  <a:pt x="14" y="11"/>
                  <a:pt x="15" y="12"/>
                </a:cubicBezTo>
                <a:cubicBezTo>
                  <a:pt x="16" y="14"/>
                  <a:pt x="14" y="15"/>
                  <a:pt x="13" y="16"/>
                </a:cubicBezTo>
                <a:cubicBezTo>
                  <a:pt x="12" y="16"/>
                  <a:pt x="11" y="16"/>
                  <a:pt x="11" y="15"/>
                </a:cubicBezTo>
                <a:cubicBezTo>
                  <a:pt x="9" y="14"/>
                  <a:pt x="10" y="12"/>
                  <a:pt x="12" y="11"/>
                </a:cubicBezTo>
                <a:close/>
                <a:moveTo>
                  <a:pt x="16" y="15"/>
                </a:moveTo>
                <a:cubicBezTo>
                  <a:pt x="16" y="15"/>
                  <a:pt x="17" y="16"/>
                  <a:pt x="17" y="17"/>
                </a:cubicBezTo>
                <a:cubicBezTo>
                  <a:pt x="17" y="17"/>
                  <a:pt x="15" y="16"/>
                  <a:pt x="15" y="15"/>
                </a:cubicBezTo>
                <a:cubicBezTo>
                  <a:pt x="15" y="15"/>
                  <a:pt x="15" y="15"/>
                  <a:pt x="16" y="15"/>
                </a:cubicBezTo>
                <a:close/>
                <a:moveTo>
                  <a:pt x="14" y="19"/>
                </a:moveTo>
                <a:cubicBezTo>
                  <a:pt x="13" y="18"/>
                  <a:pt x="12" y="16"/>
                  <a:pt x="14" y="16"/>
                </a:cubicBezTo>
                <a:cubicBezTo>
                  <a:pt x="15" y="16"/>
                  <a:pt x="15" y="17"/>
                  <a:pt x="14" y="19"/>
                </a:cubicBezTo>
                <a:close/>
                <a:moveTo>
                  <a:pt x="18" y="13"/>
                </a:moveTo>
                <a:cubicBezTo>
                  <a:pt x="21" y="13"/>
                  <a:pt x="20" y="15"/>
                  <a:pt x="18" y="15"/>
                </a:cubicBezTo>
                <a:cubicBezTo>
                  <a:pt x="17" y="15"/>
                  <a:pt x="16" y="15"/>
                  <a:pt x="16" y="14"/>
                </a:cubicBezTo>
                <a:cubicBezTo>
                  <a:pt x="16" y="13"/>
                  <a:pt x="17" y="13"/>
                  <a:pt x="18" y="13"/>
                </a:cubicBezTo>
                <a:close/>
                <a:moveTo>
                  <a:pt x="18" y="10"/>
                </a:moveTo>
                <a:cubicBezTo>
                  <a:pt x="18" y="12"/>
                  <a:pt x="17" y="12"/>
                  <a:pt x="16" y="13"/>
                </a:cubicBezTo>
                <a:cubicBezTo>
                  <a:pt x="16" y="12"/>
                  <a:pt x="17" y="10"/>
                  <a:pt x="18" y="10"/>
                </a:cubicBezTo>
                <a:close/>
                <a:moveTo>
                  <a:pt x="10" y="18"/>
                </a:moveTo>
                <a:cubicBezTo>
                  <a:pt x="9" y="17"/>
                  <a:pt x="10" y="16"/>
                  <a:pt x="11" y="16"/>
                </a:cubicBezTo>
                <a:cubicBezTo>
                  <a:pt x="12" y="17"/>
                  <a:pt x="11" y="19"/>
                  <a:pt x="10" y="18"/>
                </a:cubicBezTo>
                <a:close/>
                <a:moveTo>
                  <a:pt x="15" y="10"/>
                </a:moveTo>
                <a:cubicBezTo>
                  <a:pt x="14" y="10"/>
                  <a:pt x="16" y="7"/>
                  <a:pt x="17" y="7"/>
                </a:cubicBezTo>
                <a:cubicBezTo>
                  <a:pt x="17" y="8"/>
                  <a:pt x="16" y="10"/>
                  <a:pt x="15" y="10"/>
                </a:cubicBezTo>
                <a:close/>
                <a:moveTo>
                  <a:pt x="9" y="15"/>
                </a:moveTo>
                <a:cubicBezTo>
                  <a:pt x="9" y="16"/>
                  <a:pt x="7" y="16"/>
                  <a:pt x="6" y="15"/>
                </a:cubicBezTo>
                <a:cubicBezTo>
                  <a:pt x="7" y="14"/>
                  <a:pt x="8" y="14"/>
                  <a:pt x="9" y="15"/>
                </a:cubicBezTo>
                <a:close/>
                <a:moveTo>
                  <a:pt x="12" y="10"/>
                </a:moveTo>
                <a:cubicBezTo>
                  <a:pt x="12" y="10"/>
                  <a:pt x="11" y="7"/>
                  <a:pt x="12" y="7"/>
                </a:cubicBezTo>
                <a:cubicBezTo>
                  <a:pt x="13" y="7"/>
                  <a:pt x="13" y="9"/>
                  <a:pt x="12" y="10"/>
                </a:cubicBezTo>
                <a:close/>
                <a:moveTo>
                  <a:pt x="9" y="13"/>
                </a:moveTo>
                <a:cubicBezTo>
                  <a:pt x="9" y="13"/>
                  <a:pt x="8" y="13"/>
                  <a:pt x="7" y="13"/>
                </a:cubicBezTo>
                <a:cubicBezTo>
                  <a:pt x="7" y="12"/>
                  <a:pt x="6" y="12"/>
                  <a:pt x="7" y="11"/>
                </a:cubicBezTo>
                <a:cubicBezTo>
                  <a:pt x="7" y="11"/>
                  <a:pt x="9" y="12"/>
                  <a:pt x="9" y="13"/>
                </a:cubicBezTo>
                <a:close/>
                <a:moveTo>
                  <a:pt x="10" y="11"/>
                </a:moveTo>
                <a:cubicBezTo>
                  <a:pt x="10" y="11"/>
                  <a:pt x="8" y="9"/>
                  <a:pt x="9" y="8"/>
                </a:cubicBezTo>
                <a:cubicBezTo>
                  <a:pt x="10" y="8"/>
                  <a:pt x="10" y="10"/>
                  <a:pt x="10" y="11"/>
                </a:cubicBezTo>
                <a:close/>
                <a:moveTo>
                  <a:pt x="15" y="16"/>
                </a:moveTo>
                <a:cubicBezTo>
                  <a:pt x="18" y="19"/>
                  <a:pt x="19" y="18"/>
                  <a:pt x="18" y="16"/>
                </a:cubicBezTo>
                <a:cubicBezTo>
                  <a:pt x="18" y="16"/>
                  <a:pt x="18" y="16"/>
                  <a:pt x="19" y="17"/>
                </a:cubicBezTo>
                <a:cubicBezTo>
                  <a:pt x="19" y="17"/>
                  <a:pt x="19" y="17"/>
                  <a:pt x="19" y="18"/>
                </a:cubicBezTo>
                <a:cubicBezTo>
                  <a:pt x="19" y="19"/>
                  <a:pt x="18" y="19"/>
                  <a:pt x="17" y="18"/>
                </a:cubicBezTo>
                <a:cubicBezTo>
                  <a:pt x="16" y="17"/>
                  <a:pt x="16" y="17"/>
                  <a:pt x="15" y="17"/>
                </a:cubicBezTo>
                <a:cubicBezTo>
                  <a:pt x="15" y="16"/>
                  <a:pt x="15" y="16"/>
                  <a:pt x="15" y="16"/>
                </a:cubicBezTo>
                <a:close/>
                <a:moveTo>
                  <a:pt x="18" y="12"/>
                </a:moveTo>
                <a:cubicBezTo>
                  <a:pt x="20" y="11"/>
                  <a:pt x="21" y="13"/>
                  <a:pt x="21" y="14"/>
                </a:cubicBezTo>
                <a:cubicBezTo>
                  <a:pt x="22" y="16"/>
                  <a:pt x="19" y="16"/>
                  <a:pt x="18" y="15"/>
                </a:cubicBezTo>
                <a:cubicBezTo>
                  <a:pt x="19" y="15"/>
                  <a:pt x="19" y="15"/>
                  <a:pt x="19" y="15"/>
                </a:cubicBezTo>
                <a:cubicBezTo>
                  <a:pt x="20" y="14"/>
                  <a:pt x="21" y="13"/>
                  <a:pt x="20" y="13"/>
                </a:cubicBezTo>
                <a:cubicBezTo>
                  <a:pt x="19" y="12"/>
                  <a:pt x="19" y="13"/>
                  <a:pt x="18" y="12"/>
                </a:cubicBezTo>
                <a:close/>
                <a:moveTo>
                  <a:pt x="16" y="18"/>
                </a:moveTo>
                <a:cubicBezTo>
                  <a:pt x="17" y="19"/>
                  <a:pt x="15" y="23"/>
                  <a:pt x="13" y="19"/>
                </a:cubicBezTo>
                <a:cubicBezTo>
                  <a:pt x="13" y="19"/>
                  <a:pt x="13" y="18"/>
                  <a:pt x="13" y="18"/>
                </a:cubicBezTo>
                <a:cubicBezTo>
                  <a:pt x="13" y="18"/>
                  <a:pt x="13" y="19"/>
                  <a:pt x="14" y="19"/>
                </a:cubicBezTo>
                <a:cubicBezTo>
                  <a:pt x="15" y="19"/>
                  <a:pt x="15" y="18"/>
                  <a:pt x="16" y="18"/>
                </a:cubicBezTo>
                <a:close/>
                <a:moveTo>
                  <a:pt x="18" y="12"/>
                </a:moveTo>
                <a:cubicBezTo>
                  <a:pt x="19" y="10"/>
                  <a:pt x="19" y="9"/>
                  <a:pt x="17" y="10"/>
                </a:cubicBezTo>
                <a:cubicBezTo>
                  <a:pt x="20" y="5"/>
                  <a:pt x="22" y="11"/>
                  <a:pt x="18" y="12"/>
                </a:cubicBezTo>
                <a:close/>
                <a:moveTo>
                  <a:pt x="9" y="20"/>
                </a:moveTo>
                <a:cubicBezTo>
                  <a:pt x="7" y="18"/>
                  <a:pt x="9" y="16"/>
                  <a:pt x="10" y="15"/>
                </a:cubicBezTo>
                <a:cubicBezTo>
                  <a:pt x="10" y="15"/>
                  <a:pt x="10" y="15"/>
                  <a:pt x="10" y="16"/>
                </a:cubicBezTo>
                <a:cubicBezTo>
                  <a:pt x="8" y="17"/>
                  <a:pt x="9" y="20"/>
                  <a:pt x="11" y="19"/>
                </a:cubicBezTo>
                <a:cubicBezTo>
                  <a:pt x="11" y="18"/>
                  <a:pt x="12" y="18"/>
                  <a:pt x="12" y="17"/>
                </a:cubicBezTo>
                <a:cubicBezTo>
                  <a:pt x="12" y="18"/>
                  <a:pt x="12" y="18"/>
                  <a:pt x="12" y="18"/>
                </a:cubicBezTo>
                <a:cubicBezTo>
                  <a:pt x="12" y="19"/>
                  <a:pt x="12" y="19"/>
                  <a:pt x="11" y="19"/>
                </a:cubicBezTo>
                <a:cubicBezTo>
                  <a:pt x="10" y="20"/>
                  <a:pt x="10" y="20"/>
                  <a:pt x="9" y="20"/>
                </a:cubicBezTo>
                <a:close/>
                <a:moveTo>
                  <a:pt x="14" y="9"/>
                </a:moveTo>
                <a:cubicBezTo>
                  <a:pt x="14" y="9"/>
                  <a:pt x="14" y="9"/>
                  <a:pt x="14" y="8"/>
                </a:cubicBezTo>
                <a:cubicBezTo>
                  <a:pt x="15" y="7"/>
                  <a:pt x="16" y="5"/>
                  <a:pt x="17" y="6"/>
                </a:cubicBezTo>
                <a:cubicBezTo>
                  <a:pt x="19" y="7"/>
                  <a:pt x="17" y="9"/>
                  <a:pt x="17" y="9"/>
                </a:cubicBezTo>
                <a:cubicBezTo>
                  <a:pt x="16" y="9"/>
                  <a:pt x="16" y="10"/>
                  <a:pt x="17" y="8"/>
                </a:cubicBezTo>
                <a:cubicBezTo>
                  <a:pt x="17" y="8"/>
                  <a:pt x="17" y="7"/>
                  <a:pt x="16" y="7"/>
                </a:cubicBezTo>
                <a:cubicBezTo>
                  <a:pt x="16" y="7"/>
                  <a:pt x="14" y="9"/>
                  <a:pt x="14" y="9"/>
                </a:cubicBezTo>
                <a:close/>
                <a:moveTo>
                  <a:pt x="7" y="16"/>
                </a:moveTo>
                <a:cubicBezTo>
                  <a:pt x="6" y="18"/>
                  <a:pt x="3" y="15"/>
                  <a:pt x="6" y="14"/>
                </a:cubicBezTo>
                <a:cubicBezTo>
                  <a:pt x="6" y="13"/>
                  <a:pt x="8" y="13"/>
                  <a:pt x="9" y="14"/>
                </a:cubicBezTo>
                <a:cubicBezTo>
                  <a:pt x="9" y="14"/>
                  <a:pt x="9" y="14"/>
                  <a:pt x="9" y="14"/>
                </a:cubicBezTo>
                <a:cubicBezTo>
                  <a:pt x="9" y="14"/>
                  <a:pt x="8" y="14"/>
                  <a:pt x="7" y="14"/>
                </a:cubicBezTo>
                <a:cubicBezTo>
                  <a:pt x="6" y="15"/>
                  <a:pt x="6" y="16"/>
                  <a:pt x="7" y="16"/>
                </a:cubicBezTo>
                <a:close/>
                <a:moveTo>
                  <a:pt x="11" y="8"/>
                </a:moveTo>
                <a:cubicBezTo>
                  <a:pt x="11" y="7"/>
                  <a:pt x="10" y="5"/>
                  <a:pt x="12" y="5"/>
                </a:cubicBezTo>
                <a:cubicBezTo>
                  <a:pt x="12" y="5"/>
                  <a:pt x="13" y="5"/>
                  <a:pt x="13" y="5"/>
                </a:cubicBezTo>
                <a:cubicBezTo>
                  <a:pt x="14" y="7"/>
                  <a:pt x="13" y="10"/>
                  <a:pt x="13" y="11"/>
                </a:cubicBezTo>
                <a:cubicBezTo>
                  <a:pt x="13" y="9"/>
                  <a:pt x="14" y="7"/>
                  <a:pt x="12" y="7"/>
                </a:cubicBezTo>
                <a:cubicBezTo>
                  <a:pt x="11" y="7"/>
                  <a:pt x="12" y="8"/>
                  <a:pt x="11" y="8"/>
                </a:cubicBezTo>
                <a:close/>
                <a:moveTo>
                  <a:pt x="5" y="11"/>
                </a:moveTo>
                <a:cubicBezTo>
                  <a:pt x="4" y="11"/>
                  <a:pt x="5" y="10"/>
                  <a:pt x="6" y="9"/>
                </a:cubicBezTo>
                <a:cubicBezTo>
                  <a:pt x="7" y="9"/>
                  <a:pt x="9" y="11"/>
                  <a:pt x="9" y="11"/>
                </a:cubicBezTo>
                <a:cubicBezTo>
                  <a:pt x="9" y="12"/>
                  <a:pt x="9" y="12"/>
                  <a:pt x="9" y="12"/>
                </a:cubicBezTo>
                <a:cubicBezTo>
                  <a:pt x="9" y="12"/>
                  <a:pt x="7" y="10"/>
                  <a:pt x="6" y="11"/>
                </a:cubicBezTo>
                <a:cubicBezTo>
                  <a:pt x="6" y="11"/>
                  <a:pt x="6" y="12"/>
                  <a:pt x="7" y="13"/>
                </a:cubicBezTo>
                <a:cubicBezTo>
                  <a:pt x="6" y="13"/>
                  <a:pt x="5" y="12"/>
                  <a:pt x="5" y="11"/>
                </a:cubicBezTo>
                <a:close/>
                <a:moveTo>
                  <a:pt x="9" y="10"/>
                </a:moveTo>
                <a:cubicBezTo>
                  <a:pt x="7" y="9"/>
                  <a:pt x="7" y="7"/>
                  <a:pt x="8" y="6"/>
                </a:cubicBezTo>
                <a:cubicBezTo>
                  <a:pt x="9" y="6"/>
                  <a:pt x="10" y="7"/>
                  <a:pt x="11" y="9"/>
                </a:cubicBezTo>
                <a:cubicBezTo>
                  <a:pt x="11" y="9"/>
                  <a:pt x="11" y="11"/>
                  <a:pt x="11" y="11"/>
                </a:cubicBezTo>
                <a:cubicBezTo>
                  <a:pt x="10" y="11"/>
                  <a:pt x="11" y="10"/>
                  <a:pt x="10" y="10"/>
                </a:cubicBezTo>
                <a:cubicBezTo>
                  <a:pt x="9" y="7"/>
                  <a:pt x="8" y="8"/>
                  <a:pt x="8" y="9"/>
                </a:cubicBezTo>
                <a:cubicBezTo>
                  <a:pt x="9" y="10"/>
                  <a:pt x="9" y="10"/>
                  <a:pt x="9" y="10"/>
                </a:cubicBezTo>
                <a:close/>
                <a:moveTo>
                  <a:pt x="24" y="19"/>
                </a:moveTo>
                <a:cubicBezTo>
                  <a:pt x="23" y="19"/>
                  <a:pt x="23" y="19"/>
                  <a:pt x="23" y="18"/>
                </a:cubicBezTo>
                <a:cubicBezTo>
                  <a:pt x="23" y="18"/>
                  <a:pt x="25" y="18"/>
                  <a:pt x="24" y="19"/>
                </a:cubicBezTo>
                <a:close/>
                <a:moveTo>
                  <a:pt x="12" y="4"/>
                </a:moveTo>
                <a:cubicBezTo>
                  <a:pt x="11" y="4"/>
                  <a:pt x="11" y="3"/>
                  <a:pt x="11" y="3"/>
                </a:cubicBezTo>
                <a:cubicBezTo>
                  <a:pt x="12" y="3"/>
                  <a:pt x="13" y="4"/>
                  <a:pt x="12" y="4"/>
                </a:cubicBezTo>
                <a:close/>
                <a:moveTo>
                  <a:pt x="14" y="4"/>
                </a:moveTo>
                <a:cubicBezTo>
                  <a:pt x="13" y="4"/>
                  <a:pt x="13" y="2"/>
                  <a:pt x="14" y="3"/>
                </a:cubicBezTo>
                <a:cubicBezTo>
                  <a:pt x="15" y="3"/>
                  <a:pt x="15" y="4"/>
                  <a:pt x="14" y="4"/>
                </a:cubicBezTo>
                <a:close/>
                <a:moveTo>
                  <a:pt x="13" y="2"/>
                </a:moveTo>
                <a:cubicBezTo>
                  <a:pt x="13" y="1"/>
                  <a:pt x="13" y="0"/>
                  <a:pt x="12" y="1"/>
                </a:cubicBezTo>
                <a:cubicBezTo>
                  <a:pt x="12" y="2"/>
                  <a:pt x="12" y="3"/>
                  <a:pt x="13" y="2"/>
                </a:cubicBezTo>
                <a:close/>
                <a:moveTo>
                  <a:pt x="8" y="5"/>
                </a:moveTo>
                <a:cubicBezTo>
                  <a:pt x="7" y="5"/>
                  <a:pt x="7" y="4"/>
                  <a:pt x="8" y="4"/>
                </a:cubicBezTo>
                <a:cubicBezTo>
                  <a:pt x="8" y="4"/>
                  <a:pt x="9" y="5"/>
                  <a:pt x="8" y="5"/>
                </a:cubicBezTo>
                <a:close/>
                <a:moveTo>
                  <a:pt x="6" y="5"/>
                </a:moveTo>
                <a:cubicBezTo>
                  <a:pt x="6" y="5"/>
                  <a:pt x="7" y="7"/>
                  <a:pt x="6" y="7"/>
                </a:cubicBezTo>
                <a:cubicBezTo>
                  <a:pt x="5" y="7"/>
                  <a:pt x="5" y="5"/>
                  <a:pt x="6" y="5"/>
                </a:cubicBezTo>
                <a:close/>
                <a:moveTo>
                  <a:pt x="3" y="9"/>
                </a:moveTo>
                <a:cubicBezTo>
                  <a:pt x="3" y="9"/>
                  <a:pt x="3" y="8"/>
                  <a:pt x="4" y="8"/>
                </a:cubicBezTo>
                <a:cubicBezTo>
                  <a:pt x="5" y="8"/>
                  <a:pt x="4" y="10"/>
                  <a:pt x="3" y="9"/>
                </a:cubicBezTo>
                <a:close/>
                <a:moveTo>
                  <a:pt x="2" y="10"/>
                </a:moveTo>
                <a:cubicBezTo>
                  <a:pt x="1" y="9"/>
                  <a:pt x="2" y="9"/>
                  <a:pt x="3" y="9"/>
                </a:cubicBezTo>
                <a:cubicBezTo>
                  <a:pt x="3" y="10"/>
                  <a:pt x="2" y="10"/>
                  <a:pt x="2" y="10"/>
                </a:cubicBezTo>
                <a:close/>
                <a:moveTo>
                  <a:pt x="3" y="11"/>
                </a:moveTo>
                <a:cubicBezTo>
                  <a:pt x="3" y="12"/>
                  <a:pt x="2" y="11"/>
                  <a:pt x="2" y="11"/>
                </a:cubicBezTo>
                <a:cubicBezTo>
                  <a:pt x="3" y="10"/>
                  <a:pt x="4" y="11"/>
                  <a:pt x="3" y="11"/>
                </a:cubicBezTo>
                <a:close/>
                <a:moveTo>
                  <a:pt x="0" y="16"/>
                </a:moveTo>
                <a:cubicBezTo>
                  <a:pt x="1" y="17"/>
                  <a:pt x="2" y="16"/>
                  <a:pt x="1" y="16"/>
                </a:cubicBezTo>
                <a:cubicBezTo>
                  <a:pt x="1" y="15"/>
                  <a:pt x="0" y="16"/>
                  <a:pt x="0" y="16"/>
                </a:cubicBezTo>
                <a:close/>
                <a:moveTo>
                  <a:pt x="2" y="15"/>
                </a:moveTo>
                <a:cubicBezTo>
                  <a:pt x="2" y="14"/>
                  <a:pt x="3" y="14"/>
                  <a:pt x="3" y="15"/>
                </a:cubicBezTo>
                <a:cubicBezTo>
                  <a:pt x="3" y="16"/>
                  <a:pt x="2" y="16"/>
                  <a:pt x="2" y="15"/>
                </a:cubicBezTo>
                <a:close/>
                <a:moveTo>
                  <a:pt x="2" y="18"/>
                </a:moveTo>
                <a:cubicBezTo>
                  <a:pt x="2" y="17"/>
                  <a:pt x="3" y="16"/>
                  <a:pt x="3" y="17"/>
                </a:cubicBezTo>
                <a:cubicBezTo>
                  <a:pt x="4" y="18"/>
                  <a:pt x="3" y="18"/>
                  <a:pt x="2" y="18"/>
                </a:cubicBezTo>
                <a:close/>
                <a:moveTo>
                  <a:pt x="7" y="20"/>
                </a:moveTo>
                <a:cubicBezTo>
                  <a:pt x="7" y="21"/>
                  <a:pt x="6" y="21"/>
                  <a:pt x="5" y="21"/>
                </a:cubicBezTo>
                <a:cubicBezTo>
                  <a:pt x="5" y="20"/>
                  <a:pt x="6" y="19"/>
                  <a:pt x="7" y="20"/>
                </a:cubicBezTo>
                <a:close/>
                <a:moveTo>
                  <a:pt x="8" y="23"/>
                </a:moveTo>
                <a:cubicBezTo>
                  <a:pt x="7" y="23"/>
                  <a:pt x="7" y="21"/>
                  <a:pt x="8" y="22"/>
                </a:cubicBezTo>
                <a:cubicBezTo>
                  <a:pt x="8" y="22"/>
                  <a:pt x="8" y="23"/>
                  <a:pt x="8" y="23"/>
                </a:cubicBezTo>
                <a:close/>
                <a:moveTo>
                  <a:pt x="6" y="23"/>
                </a:moveTo>
                <a:cubicBezTo>
                  <a:pt x="5" y="24"/>
                  <a:pt x="5" y="22"/>
                  <a:pt x="5" y="22"/>
                </a:cubicBezTo>
                <a:cubicBezTo>
                  <a:pt x="6" y="21"/>
                  <a:pt x="6" y="23"/>
                  <a:pt x="6" y="23"/>
                </a:cubicBezTo>
                <a:close/>
                <a:moveTo>
                  <a:pt x="20" y="5"/>
                </a:moveTo>
                <a:cubicBezTo>
                  <a:pt x="20" y="5"/>
                  <a:pt x="20" y="6"/>
                  <a:pt x="20" y="6"/>
                </a:cubicBezTo>
                <a:cubicBezTo>
                  <a:pt x="19" y="6"/>
                  <a:pt x="19" y="6"/>
                  <a:pt x="19" y="6"/>
                </a:cubicBezTo>
                <a:cubicBezTo>
                  <a:pt x="18" y="5"/>
                  <a:pt x="19" y="4"/>
                  <a:pt x="20" y="5"/>
                </a:cubicBezTo>
                <a:close/>
                <a:moveTo>
                  <a:pt x="17" y="5"/>
                </a:moveTo>
                <a:cubicBezTo>
                  <a:pt x="16" y="4"/>
                  <a:pt x="18" y="3"/>
                  <a:pt x="18" y="4"/>
                </a:cubicBezTo>
                <a:cubicBezTo>
                  <a:pt x="18" y="5"/>
                  <a:pt x="17" y="5"/>
                  <a:pt x="17" y="5"/>
                </a:cubicBezTo>
                <a:close/>
                <a:moveTo>
                  <a:pt x="19" y="4"/>
                </a:moveTo>
                <a:cubicBezTo>
                  <a:pt x="18" y="4"/>
                  <a:pt x="18" y="3"/>
                  <a:pt x="19" y="3"/>
                </a:cubicBezTo>
                <a:cubicBezTo>
                  <a:pt x="20" y="2"/>
                  <a:pt x="20" y="4"/>
                  <a:pt x="19" y="4"/>
                </a:cubicBezTo>
                <a:close/>
                <a:moveTo>
                  <a:pt x="21" y="8"/>
                </a:moveTo>
                <a:cubicBezTo>
                  <a:pt x="21" y="7"/>
                  <a:pt x="23" y="6"/>
                  <a:pt x="22" y="8"/>
                </a:cubicBezTo>
                <a:cubicBezTo>
                  <a:pt x="22" y="9"/>
                  <a:pt x="21" y="9"/>
                  <a:pt x="21" y="8"/>
                </a:cubicBezTo>
                <a:close/>
                <a:moveTo>
                  <a:pt x="24" y="9"/>
                </a:moveTo>
                <a:cubicBezTo>
                  <a:pt x="23" y="9"/>
                  <a:pt x="23" y="8"/>
                  <a:pt x="23" y="8"/>
                </a:cubicBezTo>
                <a:cubicBezTo>
                  <a:pt x="25" y="7"/>
                  <a:pt x="25" y="9"/>
                  <a:pt x="24" y="9"/>
                </a:cubicBezTo>
                <a:close/>
                <a:moveTo>
                  <a:pt x="23" y="11"/>
                </a:moveTo>
                <a:cubicBezTo>
                  <a:pt x="22" y="11"/>
                  <a:pt x="21" y="10"/>
                  <a:pt x="22" y="9"/>
                </a:cubicBezTo>
                <a:cubicBezTo>
                  <a:pt x="23" y="9"/>
                  <a:pt x="24" y="10"/>
                  <a:pt x="23" y="11"/>
                </a:cubicBezTo>
                <a:close/>
                <a:moveTo>
                  <a:pt x="23" y="13"/>
                </a:moveTo>
                <a:cubicBezTo>
                  <a:pt x="23" y="13"/>
                  <a:pt x="22" y="13"/>
                  <a:pt x="22" y="12"/>
                </a:cubicBezTo>
                <a:cubicBezTo>
                  <a:pt x="23" y="12"/>
                  <a:pt x="24" y="12"/>
                  <a:pt x="23" y="13"/>
                </a:cubicBezTo>
                <a:close/>
                <a:moveTo>
                  <a:pt x="25" y="14"/>
                </a:moveTo>
                <a:cubicBezTo>
                  <a:pt x="26" y="14"/>
                  <a:pt x="25" y="13"/>
                  <a:pt x="25" y="13"/>
                </a:cubicBezTo>
                <a:cubicBezTo>
                  <a:pt x="24" y="13"/>
                  <a:pt x="24" y="14"/>
                  <a:pt x="25" y="14"/>
                </a:cubicBezTo>
                <a:close/>
                <a:moveTo>
                  <a:pt x="24" y="14"/>
                </a:moveTo>
                <a:cubicBezTo>
                  <a:pt x="24" y="14"/>
                  <a:pt x="23" y="15"/>
                  <a:pt x="23" y="15"/>
                </a:cubicBezTo>
                <a:cubicBezTo>
                  <a:pt x="22" y="14"/>
                  <a:pt x="23" y="14"/>
                  <a:pt x="24" y="14"/>
                </a:cubicBezTo>
                <a:close/>
                <a:moveTo>
                  <a:pt x="22" y="17"/>
                </a:moveTo>
                <a:cubicBezTo>
                  <a:pt x="22" y="16"/>
                  <a:pt x="23" y="16"/>
                  <a:pt x="23" y="17"/>
                </a:cubicBezTo>
                <a:cubicBezTo>
                  <a:pt x="23" y="18"/>
                  <a:pt x="22" y="18"/>
                  <a:pt x="22" y="17"/>
                </a:cubicBezTo>
                <a:close/>
                <a:moveTo>
                  <a:pt x="21" y="19"/>
                </a:moveTo>
                <a:cubicBezTo>
                  <a:pt x="20" y="19"/>
                  <a:pt x="21" y="18"/>
                  <a:pt x="22" y="18"/>
                </a:cubicBezTo>
                <a:cubicBezTo>
                  <a:pt x="23" y="19"/>
                  <a:pt x="22" y="19"/>
                  <a:pt x="21" y="19"/>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3" name="chenying0907 169"/>
          <p:cNvSpPr>
            <a:spLocks noEditPoints="1"/>
          </p:cNvSpPr>
          <p:nvPr/>
        </p:nvSpPr>
        <p:spPr bwMode="auto">
          <a:xfrm>
            <a:off x="10462901" y="814080"/>
            <a:ext cx="835903" cy="870672"/>
          </a:xfrm>
          <a:custGeom>
            <a:gdLst>
              <a:gd name="T0" fmla="*/ 9 w 22"/>
              <a:gd name="T1" fmla="*/ 7 h 24"/>
              <a:gd name="T2" fmla="*/ 8 w 22"/>
              <a:gd name="T3" fmla="*/ 4 h 24"/>
              <a:gd name="T4" fmla="*/ 7 w 22"/>
              <a:gd name="T5" fmla="*/ 7 h 24"/>
              <a:gd name="T6" fmla="*/ 3 w 22"/>
              <a:gd name="T7" fmla="*/ 5 h 24"/>
              <a:gd name="T8" fmla="*/ 5 w 22"/>
              <a:gd name="T9" fmla="*/ 8 h 24"/>
              <a:gd name="T10" fmla="*/ 3 w 22"/>
              <a:gd name="T11" fmla="*/ 10 h 24"/>
              <a:gd name="T12" fmla="*/ 4 w 22"/>
              <a:gd name="T13" fmla="*/ 13 h 24"/>
              <a:gd name="T14" fmla="*/ 2 w 22"/>
              <a:gd name="T15" fmla="*/ 16 h 24"/>
              <a:gd name="T16" fmla="*/ 4 w 22"/>
              <a:gd name="T17" fmla="*/ 17 h 24"/>
              <a:gd name="T18" fmla="*/ 7 w 22"/>
              <a:gd name="T19" fmla="*/ 17 h 24"/>
              <a:gd name="T20" fmla="*/ 7 w 22"/>
              <a:gd name="T21" fmla="*/ 17 h 24"/>
              <a:gd name="T22" fmla="*/ 8 w 22"/>
              <a:gd name="T23" fmla="*/ 20 h 24"/>
              <a:gd name="T24" fmla="*/ 10 w 22"/>
              <a:gd name="T25" fmla="*/ 21 h 24"/>
              <a:gd name="T26" fmla="*/ 12 w 22"/>
              <a:gd name="T27" fmla="*/ 19 h 24"/>
              <a:gd name="T28" fmla="*/ 15 w 22"/>
              <a:gd name="T29" fmla="*/ 19 h 24"/>
              <a:gd name="T30" fmla="*/ 16 w 22"/>
              <a:gd name="T31" fmla="*/ 16 h 24"/>
              <a:gd name="T32" fmla="*/ 20 w 22"/>
              <a:gd name="T33" fmla="*/ 17 h 24"/>
              <a:gd name="T34" fmla="*/ 17 w 22"/>
              <a:gd name="T35" fmla="*/ 14 h 24"/>
              <a:gd name="T36" fmla="*/ 19 w 22"/>
              <a:gd name="T37" fmla="*/ 12 h 24"/>
              <a:gd name="T38" fmla="*/ 16 w 22"/>
              <a:gd name="T39" fmla="*/ 12 h 24"/>
              <a:gd name="T40" fmla="*/ 22 w 22"/>
              <a:gd name="T41" fmla="*/ 7 h 24"/>
              <a:gd name="T42" fmla="*/ 14 w 22"/>
              <a:gd name="T43" fmla="*/ 8 h 24"/>
              <a:gd name="T44" fmla="*/ 16 w 22"/>
              <a:gd name="T45" fmla="*/ 5 h 24"/>
              <a:gd name="T46" fmla="*/ 13 w 22"/>
              <a:gd name="T47" fmla="*/ 6 h 24"/>
              <a:gd name="T48" fmla="*/ 13 w 22"/>
              <a:gd name="T49" fmla="*/ 2 h 24"/>
              <a:gd name="T50" fmla="*/ 13 w 22"/>
              <a:gd name="T51" fmla="*/ 12 h 24"/>
              <a:gd name="T52" fmla="*/ 15 w 22"/>
              <a:gd name="T53" fmla="*/ 19 h 24"/>
              <a:gd name="T54" fmla="*/ 11 w 22"/>
              <a:gd name="T55" fmla="*/ 13 h 24"/>
              <a:gd name="T56" fmla="*/ 7 w 22"/>
              <a:gd name="T57" fmla="*/ 19 h 24"/>
              <a:gd name="T58" fmla="*/ 10 w 22"/>
              <a:gd name="T59" fmla="*/ 13 h 24"/>
              <a:gd name="T60" fmla="*/ 3 w 22"/>
              <a:gd name="T61" fmla="*/ 11 h 24"/>
              <a:gd name="T62" fmla="*/ 10 w 22"/>
              <a:gd name="T63" fmla="*/ 11 h 24"/>
              <a:gd name="T64" fmla="*/ 8 w 22"/>
              <a:gd name="T65" fmla="*/ 5 h 24"/>
              <a:gd name="T66" fmla="*/ 12 w 22"/>
              <a:gd name="T67" fmla="*/ 9 h 24"/>
              <a:gd name="T68" fmla="*/ 13 w 22"/>
              <a:gd name="T69" fmla="*/ 8 h 24"/>
              <a:gd name="T70" fmla="*/ 17 w 22"/>
              <a:gd name="T71" fmla="*/ 13 h 24"/>
              <a:gd name="T72" fmla="*/ 2 w 22"/>
              <a:gd name="T73" fmla="*/ 16 h 24"/>
              <a:gd name="T74" fmla="*/ 7 w 22"/>
              <a:gd name="T75" fmla="*/ 13 h 24"/>
              <a:gd name="T76" fmla="*/ 7 w 22"/>
              <a:gd name="T77" fmla="*/ 14 h 24"/>
              <a:gd name="T78" fmla="*/ 4 w 22"/>
              <a:gd name="T79" fmla="*/ 15 h 24"/>
              <a:gd name="T80" fmla="*/ 19 w 22"/>
              <a:gd name="T81" fmla="*/ 18 h 24"/>
              <a:gd name="T82" fmla="*/ 14 w 22"/>
              <a:gd name="T83" fmla="*/ 16 h 24"/>
              <a:gd name="T84" fmla="*/ 14 w 22"/>
              <a:gd name="T85" fmla="*/ 15 h 24"/>
              <a:gd name="T86" fmla="*/ 17 w 22"/>
              <a:gd name="T87" fmla="*/ 16 h 24"/>
              <a:gd name="T88" fmla="*/ 10 w 22"/>
              <a:gd name="T89" fmla="*/ 22 h 24"/>
              <a:gd name="T90" fmla="*/ 10 w 22"/>
              <a:gd name="T91" fmla="*/ 16 h 24"/>
              <a:gd name="T92" fmla="*/ 11 w 22"/>
              <a:gd name="T93" fmla="*/ 16 h 24"/>
              <a:gd name="T94" fmla="*/ 11 w 22"/>
              <a:gd name="T95" fmla="*/ 14 h 24"/>
              <a:gd name="T96" fmla="*/ 3 w 22"/>
              <a:gd name="T97" fmla="*/ 6 h 24"/>
              <a:gd name="T98" fmla="*/ 8 w 22"/>
              <a:gd name="T99" fmla="*/ 9 h 24"/>
              <a:gd name="T100" fmla="*/ 8 w 22"/>
              <a:gd name="T101" fmla="*/ 10 h 24"/>
              <a:gd name="T102" fmla="*/ 5 w 22"/>
              <a:gd name="T103" fmla="*/ 8 h 24"/>
              <a:gd name="T104" fmla="*/ 20 w 22"/>
              <a:gd name="T105" fmla="*/ 8 h 24"/>
              <a:gd name="T106" fmla="*/ 15 w 22"/>
              <a:gd name="T107" fmla="*/ 11 h 24"/>
              <a:gd name="T108" fmla="*/ 15 w 22"/>
              <a:gd name="T109" fmla="*/ 10 h 24"/>
              <a:gd name="T110" fmla="*/ 17 w 22"/>
              <a:gd name="T111" fmla="*/ 9 h 24"/>
              <a:gd name="T112" fmla="*/ 12 w 22"/>
              <a:gd name="T113" fmla="*/ 2 h 24"/>
              <a:gd name="T114" fmla="*/ 12 w 22"/>
              <a:gd name="T115" fmla="*/ 8 h 24"/>
              <a:gd name="T116" fmla="*/ 11 w 22"/>
              <a:gd name="T117" fmla="*/ 8 h 24"/>
              <a:gd name="T118" fmla="*/ 11 w 22"/>
              <a:gd name="T119" fmla="*/ 5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 h="24">
                <a:moveTo>
                  <a:pt x="11" y="1"/>
                </a:moveTo>
                <a:cubicBezTo>
                  <a:pt x="11" y="1"/>
                  <a:pt x="11" y="1"/>
                  <a:pt x="10" y="1"/>
                </a:cubicBezTo>
                <a:cubicBezTo>
                  <a:pt x="11" y="2"/>
                  <a:pt x="11" y="2"/>
                  <a:pt x="11" y="2"/>
                </a:cubicBezTo>
                <a:cubicBezTo>
                  <a:pt x="11" y="2"/>
                  <a:pt x="11" y="3"/>
                  <a:pt x="11" y="3"/>
                </a:cubicBezTo>
                <a:cubicBezTo>
                  <a:pt x="11" y="3"/>
                  <a:pt x="11" y="4"/>
                  <a:pt x="11" y="3"/>
                </a:cubicBezTo>
                <a:cubicBezTo>
                  <a:pt x="11" y="2"/>
                  <a:pt x="10" y="2"/>
                  <a:pt x="9" y="2"/>
                </a:cubicBezTo>
                <a:cubicBezTo>
                  <a:pt x="9" y="3"/>
                  <a:pt x="9" y="3"/>
                  <a:pt x="10" y="3"/>
                </a:cubicBezTo>
                <a:cubicBezTo>
                  <a:pt x="10" y="3"/>
                  <a:pt x="10" y="3"/>
                  <a:pt x="11" y="4"/>
                </a:cubicBezTo>
                <a:cubicBezTo>
                  <a:pt x="11" y="4"/>
                  <a:pt x="11" y="4"/>
                  <a:pt x="11" y="5"/>
                </a:cubicBezTo>
                <a:cubicBezTo>
                  <a:pt x="11" y="6"/>
                  <a:pt x="11" y="7"/>
                  <a:pt x="10" y="7"/>
                </a:cubicBezTo>
                <a:cubicBezTo>
                  <a:pt x="10" y="7"/>
                  <a:pt x="9" y="7"/>
                  <a:pt x="9" y="7"/>
                </a:cubicBezTo>
                <a:cubicBezTo>
                  <a:pt x="9" y="7"/>
                  <a:pt x="9" y="7"/>
                  <a:pt x="9" y="7"/>
                </a:cubicBezTo>
                <a:cubicBezTo>
                  <a:pt x="10" y="7"/>
                  <a:pt x="10" y="6"/>
                  <a:pt x="10" y="6"/>
                </a:cubicBezTo>
                <a:cubicBezTo>
                  <a:pt x="9" y="5"/>
                  <a:pt x="9" y="5"/>
                  <a:pt x="10" y="5"/>
                </a:cubicBezTo>
                <a:cubicBezTo>
                  <a:pt x="10" y="5"/>
                  <a:pt x="10" y="5"/>
                  <a:pt x="10" y="5"/>
                </a:cubicBezTo>
                <a:cubicBezTo>
                  <a:pt x="9" y="5"/>
                  <a:pt x="9" y="5"/>
                  <a:pt x="9" y="5"/>
                </a:cubicBezTo>
                <a:cubicBezTo>
                  <a:pt x="9" y="6"/>
                  <a:pt x="9" y="6"/>
                  <a:pt x="9" y="7"/>
                </a:cubicBezTo>
                <a:cubicBezTo>
                  <a:pt x="9" y="6"/>
                  <a:pt x="9" y="6"/>
                  <a:pt x="8" y="6"/>
                </a:cubicBezTo>
                <a:cubicBezTo>
                  <a:pt x="9" y="6"/>
                  <a:pt x="9" y="6"/>
                  <a:pt x="8" y="5"/>
                </a:cubicBezTo>
                <a:cubicBezTo>
                  <a:pt x="8" y="5"/>
                  <a:pt x="8" y="5"/>
                  <a:pt x="8" y="5"/>
                </a:cubicBezTo>
                <a:cubicBezTo>
                  <a:pt x="9" y="4"/>
                  <a:pt x="9" y="4"/>
                  <a:pt x="9" y="5"/>
                </a:cubicBezTo>
                <a:cubicBezTo>
                  <a:pt x="9" y="4"/>
                  <a:pt x="8" y="4"/>
                  <a:pt x="8" y="4"/>
                </a:cubicBezTo>
                <a:cubicBezTo>
                  <a:pt x="7" y="4"/>
                  <a:pt x="7" y="4"/>
                  <a:pt x="7" y="3"/>
                </a:cubicBezTo>
                <a:cubicBezTo>
                  <a:pt x="7" y="4"/>
                  <a:pt x="7" y="4"/>
                  <a:pt x="7" y="5"/>
                </a:cubicBezTo>
                <a:cubicBezTo>
                  <a:pt x="6" y="5"/>
                  <a:pt x="6" y="5"/>
                  <a:pt x="6" y="6"/>
                </a:cubicBezTo>
                <a:cubicBezTo>
                  <a:pt x="6" y="6"/>
                  <a:pt x="6" y="6"/>
                  <a:pt x="7" y="5"/>
                </a:cubicBezTo>
                <a:cubicBezTo>
                  <a:pt x="7" y="5"/>
                  <a:pt x="7" y="6"/>
                  <a:pt x="7" y="6"/>
                </a:cubicBezTo>
                <a:cubicBezTo>
                  <a:pt x="7" y="6"/>
                  <a:pt x="8" y="6"/>
                  <a:pt x="8" y="6"/>
                </a:cubicBezTo>
                <a:cubicBezTo>
                  <a:pt x="8" y="7"/>
                  <a:pt x="8" y="7"/>
                  <a:pt x="8" y="7"/>
                </a:cubicBezTo>
                <a:cubicBezTo>
                  <a:pt x="8" y="7"/>
                  <a:pt x="7" y="7"/>
                  <a:pt x="7" y="6"/>
                </a:cubicBezTo>
                <a:cubicBezTo>
                  <a:pt x="7" y="6"/>
                  <a:pt x="6" y="6"/>
                  <a:pt x="6" y="6"/>
                </a:cubicBezTo>
                <a:cubicBezTo>
                  <a:pt x="6" y="7"/>
                  <a:pt x="6" y="7"/>
                  <a:pt x="6" y="7"/>
                </a:cubicBezTo>
                <a:cubicBezTo>
                  <a:pt x="7" y="7"/>
                  <a:pt x="7" y="7"/>
                  <a:pt x="7" y="7"/>
                </a:cubicBezTo>
                <a:cubicBezTo>
                  <a:pt x="7" y="7"/>
                  <a:pt x="7" y="7"/>
                  <a:pt x="8" y="7"/>
                </a:cubicBezTo>
                <a:cubicBezTo>
                  <a:pt x="8" y="7"/>
                  <a:pt x="8" y="7"/>
                  <a:pt x="8" y="8"/>
                </a:cubicBezTo>
                <a:cubicBezTo>
                  <a:pt x="8" y="8"/>
                  <a:pt x="8" y="8"/>
                  <a:pt x="8" y="8"/>
                </a:cubicBezTo>
                <a:cubicBezTo>
                  <a:pt x="7" y="8"/>
                  <a:pt x="6" y="8"/>
                  <a:pt x="5" y="8"/>
                </a:cubicBezTo>
                <a:cubicBezTo>
                  <a:pt x="5" y="7"/>
                  <a:pt x="4" y="7"/>
                  <a:pt x="5" y="7"/>
                </a:cubicBezTo>
                <a:cubicBezTo>
                  <a:pt x="5" y="6"/>
                  <a:pt x="5" y="6"/>
                  <a:pt x="5" y="5"/>
                </a:cubicBezTo>
                <a:cubicBezTo>
                  <a:pt x="5" y="5"/>
                  <a:pt x="5" y="5"/>
                  <a:pt x="4" y="5"/>
                </a:cubicBezTo>
                <a:cubicBezTo>
                  <a:pt x="4" y="5"/>
                  <a:pt x="4" y="5"/>
                  <a:pt x="4" y="6"/>
                </a:cubicBezTo>
                <a:cubicBezTo>
                  <a:pt x="4" y="7"/>
                  <a:pt x="4" y="7"/>
                  <a:pt x="3" y="7"/>
                </a:cubicBezTo>
                <a:cubicBezTo>
                  <a:pt x="4" y="6"/>
                  <a:pt x="3" y="6"/>
                  <a:pt x="3" y="6"/>
                </a:cubicBezTo>
                <a:cubicBezTo>
                  <a:pt x="3" y="6"/>
                  <a:pt x="3" y="5"/>
                  <a:pt x="3" y="5"/>
                </a:cubicBezTo>
                <a:cubicBezTo>
                  <a:pt x="3" y="5"/>
                  <a:pt x="2" y="5"/>
                  <a:pt x="2" y="5"/>
                </a:cubicBezTo>
                <a:cubicBezTo>
                  <a:pt x="2" y="5"/>
                  <a:pt x="1" y="5"/>
                  <a:pt x="1" y="5"/>
                </a:cubicBezTo>
                <a:cubicBezTo>
                  <a:pt x="1" y="5"/>
                  <a:pt x="2" y="6"/>
                  <a:pt x="2" y="6"/>
                </a:cubicBezTo>
                <a:cubicBezTo>
                  <a:pt x="1" y="6"/>
                  <a:pt x="1" y="7"/>
                  <a:pt x="2" y="7"/>
                </a:cubicBezTo>
                <a:cubicBezTo>
                  <a:pt x="2" y="7"/>
                  <a:pt x="2" y="7"/>
                  <a:pt x="2" y="7"/>
                </a:cubicBezTo>
                <a:cubicBezTo>
                  <a:pt x="3" y="7"/>
                  <a:pt x="3" y="7"/>
                  <a:pt x="3" y="7"/>
                </a:cubicBezTo>
                <a:cubicBezTo>
                  <a:pt x="4" y="7"/>
                  <a:pt x="4" y="8"/>
                  <a:pt x="3" y="8"/>
                </a:cubicBezTo>
                <a:cubicBezTo>
                  <a:pt x="2" y="7"/>
                  <a:pt x="2" y="8"/>
                  <a:pt x="2" y="8"/>
                </a:cubicBezTo>
                <a:cubicBezTo>
                  <a:pt x="2" y="9"/>
                  <a:pt x="3" y="9"/>
                  <a:pt x="3" y="9"/>
                </a:cubicBezTo>
                <a:cubicBezTo>
                  <a:pt x="3" y="8"/>
                  <a:pt x="3" y="8"/>
                  <a:pt x="4" y="8"/>
                </a:cubicBezTo>
                <a:cubicBezTo>
                  <a:pt x="4" y="8"/>
                  <a:pt x="4" y="8"/>
                  <a:pt x="5" y="8"/>
                </a:cubicBezTo>
                <a:cubicBezTo>
                  <a:pt x="5" y="9"/>
                  <a:pt x="6" y="9"/>
                  <a:pt x="6" y="10"/>
                </a:cubicBezTo>
                <a:cubicBezTo>
                  <a:pt x="6" y="11"/>
                  <a:pt x="6" y="11"/>
                  <a:pt x="6" y="11"/>
                </a:cubicBezTo>
                <a:cubicBezTo>
                  <a:pt x="6" y="11"/>
                  <a:pt x="6" y="11"/>
                  <a:pt x="6" y="11"/>
                </a:cubicBezTo>
                <a:cubicBezTo>
                  <a:pt x="6" y="10"/>
                  <a:pt x="5" y="10"/>
                  <a:pt x="5" y="10"/>
                </a:cubicBezTo>
                <a:cubicBezTo>
                  <a:pt x="4" y="10"/>
                  <a:pt x="4" y="10"/>
                  <a:pt x="4" y="10"/>
                </a:cubicBezTo>
                <a:cubicBezTo>
                  <a:pt x="4" y="9"/>
                  <a:pt x="4" y="9"/>
                  <a:pt x="4" y="9"/>
                </a:cubicBezTo>
                <a:cubicBezTo>
                  <a:pt x="4" y="10"/>
                  <a:pt x="4" y="10"/>
                  <a:pt x="4" y="10"/>
                </a:cubicBezTo>
                <a:cubicBezTo>
                  <a:pt x="5" y="10"/>
                  <a:pt x="5" y="11"/>
                  <a:pt x="5" y="11"/>
                </a:cubicBezTo>
                <a:cubicBezTo>
                  <a:pt x="5" y="11"/>
                  <a:pt x="5" y="11"/>
                  <a:pt x="5" y="11"/>
                </a:cubicBezTo>
                <a:cubicBezTo>
                  <a:pt x="5" y="11"/>
                  <a:pt x="4" y="11"/>
                  <a:pt x="4" y="11"/>
                </a:cubicBezTo>
                <a:cubicBezTo>
                  <a:pt x="4" y="11"/>
                  <a:pt x="3" y="11"/>
                  <a:pt x="3" y="10"/>
                </a:cubicBezTo>
                <a:cubicBezTo>
                  <a:pt x="3" y="10"/>
                  <a:pt x="3" y="10"/>
                  <a:pt x="4" y="10"/>
                </a:cubicBezTo>
                <a:cubicBezTo>
                  <a:pt x="3" y="10"/>
                  <a:pt x="3" y="10"/>
                  <a:pt x="3" y="11"/>
                </a:cubicBezTo>
                <a:cubicBezTo>
                  <a:pt x="2" y="11"/>
                  <a:pt x="2" y="11"/>
                  <a:pt x="1" y="11"/>
                </a:cubicBezTo>
                <a:cubicBezTo>
                  <a:pt x="2" y="11"/>
                  <a:pt x="2" y="12"/>
                  <a:pt x="3" y="12"/>
                </a:cubicBezTo>
                <a:cubicBezTo>
                  <a:pt x="2" y="12"/>
                  <a:pt x="3" y="13"/>
                  <a:pt x="3" y="13"/>
                </a:cubicBezTo>
                <a:cubicBezTo>
                  <a:pt x="3" y="13"/>
                  <a:pt x="3" y="13"/>
                  <a:pt x="3" y="12"/>
                </a:cubicBezTo>
                <a:cubicBezTo>
                  <a:pt x="3" y="12"/>
                  <a:pt x="4" y="12"/>
                  <a:pt x="4" y="12"/>
                </a:cubicBezTo>
                <a:cubicBezTo>
                  <a:pt x="4" y="12"/>
                  <a:pt x="5" y="12"/>
                  <a:pt x="5" y="12"/>
                </a:cubicBezTo>
                <a:cubicBezTo>
                  <a:pt x="5" y="12"/>
                  <a:pt x="5" y="12"/>
                  <a:pt x="5" y="12"/>
                </a:cubicBezTo>
                <a:cubicBezTo>
                  <a:pt x="5" y="12"/>
                  <a:pt x="5" y="13"/>
                  <a:pt x="4" y="13"/>
                </a:cubicBezTo>
                <a:cubicBezTo>
                  <a:pt x="4" y="13"/>
                  <a:pt x="3" y="13"/>
                  <a:pt x="4" y="13"/>
                </a:cubicBezTo>
                <a:cubicBezTo>
                  <a:pt x="4" y="14"/>
                  <a:pt x="4" y="14"/>
                  <a:pt x="4" y="13"/>
                </a:cubicBezTo>
                <a:cubicBezTo>
                  <a:pt x="4" y="13"/>
                  <a:pt x="4" y="13"/>
                  <a:pt x="4" y="13"/>
                </a:cubicBezTo>
                <a:cubicBezTo>
                  <a:pt x="5" y="13"/>
                  <a:pt x="5" y="13"/>
                  <a:pt x="6" y="12"/>
                </a:cubicBezTo>
                <a:cubicBezTo>
                  <a:pt x="6" y="12"/>
                  <a:pt x="6" y="12"/>
                  <a:pt x="6" y="12"/>
                </a:cubicBezTo>
                <a:cubicBezTo>
                  <a:pt x="6" y="12"/>
                  <a:pt x="6" y="12"/>
                  <a:pt x="6" y="13"/>
                </a:cubicBezTo>
                <a:cubicBezTo>
                  <a:pt x="6" y="14"/>
                  <a:pt x="5" y="14"/>
                  <a:pt x="4" y="15"/>
                </a:cubicBezTo>
                <a:cubicBezTo>
                  <a:pt x="4" y="15"/>
                  <a:pt x="3" y="15"/>
                  <a:pt x="3" y="15"/>
                </a:cubicBezTo>
                <a:cubicBezTo>
                  <a:pt x="3" y="15"/>
                  <a:pt x="2" y="14"/>
                  <a:pt x="2" y="14"/>
                </a:cubicBezTo>
                <a:cubicBezTo>
                  <a:pt x="2" y="14"/>
                  <a:pt x="2" y="14"/>
                  <a:pt x="1" y="14"/>
                </a:cubicBezTo>
                <a:cubicBezTo>
                  <a:pt x="1" y="15"/>
                  <a:pt x="2" y="15"/>
                  <a:pt x="3" y="15"/>
                </a:cubicBezTo>
                <a:cubicBezTo>
                  <a:pt x="3" y="15"/>
                  <a:pt x="3" y="16"/>
                  <a:pt x="2" y="16"/>
                </a:cubicBezTo>
                <a:cubicBezTo>
                  <a:pt x="2" y="15"/>
                  <a:pt x="2" y="15"/>
                  <a:pt x="2" y="16"/>
                </a:cubicBezTo>
                <a:cubicBezTo>
                  <a:pt x="1" y="16"/>
                  <a:pt x="1" y="16"/>
                  <a:pt x="1" y="15"/>
                </a:cubicBezTo>
                <a:cubicBezTo>
                  <a:pt x="1" y="15"/>
                  <a:pt x="1" y="16"/>
                  <a:pt x="1" y="16"/>
                </a:cubicBezTo>
                <a:cubicBezTo>
                  <a:pt x="1" y="16"/>
                  <a:pt x="0" y="17"/>
                  <a:pt x="0" y="17"/>
                </a:cubicBezTo>
                <a:cubicBezTo>
                  <a:pt x="0" y="17"/>
                  <a:pt x="1" y="17"/>
                  <a:pt x="1" y="17"/>
                </a:cubicBezTo>
                <a:cubicBezTo>
                  <a:pt x="1" y="18"/>
                  <a:pt x="2" y="18"/>
                  <a:pt x="2" y="18"/>
                </a:cubicBezTo>
                <a:cubicBezTo>
                  <a:pt x="2" y="17"/>
                  <a:pt x="2" y="17"/>
                  <a:pt x="2" y="17"/>
                </a:cubicBezTo>
                <a:cubicBezTo>
                  <a:pt x="3" y="17"/>
                  <a:pt x="3" y="16"/>
                  <a:pt x="3" y="16"/>
                </a:cubicBezTo>
                <a:cubicBezTo>
                  <a:pt x="3" y="16"/>
                  <a:pt x="4" y="16"/>
                  <a:pt x="3" y="16"/>
                </a:cubicBezTo>
                <a:cubicBezTo>
                  <a:pt x="3" y="17"/>
                  <a:pt x="3" y="18"/>
                  <a:pt x="3" y="18"/>
                </a:cubicBezTo>
                <a:cubicBezTo>
                  <a:pt x="4" y="18"/>
                  <a:pt x="4" y="18"/>
                  <a:pt x="4" y="17"/>
                </a:cubicBezTo>
                <a:cubicBezTo>
                  <a:pt x="4" y="17"/>
                  <a:pt x="4" y="17"/>
                  <a:pt x="4" y="16"/>
                </a:cubicBezTo>
                <a:cubicBezTo>
                  <a:pt x="4" y="16"/>
                  <a:pt x="4" y="16"/>
                  <a:pt x="5" y="15"/>
                </a:cubicBezTo>
                <a:cubicBezTo>
                  <a:pt x="5" y="15"/>
                  <a:pt x="6" y="15"/>
                  <a:pt x="7" y="15"/>
                </a:cubicBezTo>
                <a:cubicBezTo>
                  <a:pt x="8" y="15"/>
                  <a:pt x="8" y="16"/>
                  <a:pt x="8" y="16"/>
                </a:cubicBezTo>
                <a:cubicBezTo>
                  <a:pt x="8" y="16"/>
                  <a:pt x="7" y="16"/>
                  <a:pt x="7" y="16"/>
                </a:cubicBezTo>
                <a:cubicBezTo>
                  <a:pt x="7" y="16"/>
                  <a:pt x="6" y="16"/>
                  <a:pt x="6" y="16"/>
                </a:cubicBezTo>
                <a:cubicBezTo>
                  <a:pt x="6" y="17"/>
                  <a:pt x="6" y="17"/>
                  <a:pt x="6" y="16"/>
                </a:cubicBezTo>
                <a:cubicBezTo>
                  <a:pt x="5" y="16"/>
                  <a:pt x="5" y="16"/>
                  <a:pt x="5" y="17"/>
                </a:cubicBezTo>
                <a:cubicBezTo>
                  <a:pt x="5" y="17"/>
                  <a:pt x="6" y="17"/>
                  <a:pt x="6" y="17"/>
                </a:cubicBezTo>
                <a:cubicBezTo>
                  <a:pt x="6" y="16"/>
                  <a:pt x="7" y="16"/>
                  <a:pt x="7" y="17"/>
                </a:cubicBezTo>
                <a:cubicBezTo>
                  <a:pt x="7" y="17"/>
                  <a:pt x="7" y="17"/>
                  <a:pt x="7" y="17"/>
                </a:cubicBezTo>
                <a:cubicBezTo>
                  <a:pt x="7" y="17"/>
                  <a:pt x="7" y="17"/>
                  <a:pt x="6" y="18"/>
                </a:cubicBezTo>
                <a:cubicBezTo>
                  <a:pt x="6" y="18"/>
                  <a:pt x="6" y="18"/>
                  <a:pt x="6" y="18"/>
                </a:cubicBezTo>
                <a:cubicBezTo>
                  <a:pt x="5" y="18"/>
                  <a:pt x="5" y="17"/>
                  <a:pt x="5" y="17"/>
                </a:cubicBezTo>
                <a:cubicBezTo>
                  <a:pt x="5" y="18"/>
                  <a:pt x="5" y="18"/>
                  <a:pt x="6" y="19"/>
                </a:cubicBezTo>
                <a:cubicBezTo>
                  <a:pt x="6" y="19"/>
                  <a:pt x="5" y="20"/>
                  <a:pt x="5" y="20"/>
                </a:cubicBezTo>
                <a:cubicBezTo>
                  <a:pt x="5" y="20"/>
                  <a:pt x="5" y="20"/>
                  <a:pt x="5" y="20"/>
                </a:cubicBezTo>
                <a:cubicBezTo>
                  <a:pt x="6" y="20"/>
                  <a:pt x="6" y="19"/>
                  <a:pt x="7" y="19"/>
                </a:cubicBezTo>
                <a:cubicBezTo>
                  <a:pt x="7" y="20"/>
                  <a:pt x="7" y="20"/>
                  <a:pt x="8" y="19"/>
                </a:cubicBezTo>
                <a:cubicBezTo>
                  <a:pt x="8" y="19"/>
                  <a:pt x="7" y="19"/>
                  <a:pt x="7" y="19"/>
                </a:cubicBezTo>
                <a:cubicBezTo>
                  <a:pt x="7" y="19"/>
                  <a:pt x="7" y="18"/>
                  <a:pt x="7" y="18"/>
                </a:cubicBezTo>
                <a:cubicBezTo>
                  <a:pt x="8" y="18"/>
                  <a:pt x="8" y="18"/>
                  <a:pt x="7" y="17"/>
                </a:cubicBezTo>
                <a:cubicBezTo>
                  <a:pt x="8" y="17"/>
                  <a:pt x="8" y="17"/>
                  <a:pt x="8" y="17"/>
                </a:cubicBezTo>
                <a:cubicBezTo>
                  <a:pt x="8" y="17"/>
                  <a:pt x="8" y="18"/>
                  <a:pt x="8" y="18"/>
                </a:cubicBezTo>
                <a:cubicBezTo>
                  <a:pt x="8" y="19"/>
                  <a:pt x="8" y="19"/>
                  <a:pt x="8" y="19"/>
                </a:cubicBezTo>
                <a:cubicBezTo>
                  <a:pt x="9" y="19"/>
                  <a:pt x="9" y="19"/>
                  <a:pt x="9" y="19"/>
                </a:cubicBezTo>
                <a:cubicBezTo>
                  <a:pt x="8" y="18"/>
                  <a:pt x="8" y="18"/>
                  <a:pt x="8" y="18"/>
                </a:cubicBezTo>
                <a:cubicBezTo>
                  <a:pt x="9" y="18"/>
                  <a:pt x="9" y="17"/>
                  <a:pt x="8" y="17"/>
                </a:cubicBezTo>
                <a:cubicBezTo>
                  <a:pt x="8" y="17"/>
                  <a:pt x="8" y="16"/>
                  <a:pt x="8" y="16"/>
                </a:cubicBezTo>
                <a:cubicBezTo>
                  <a:pt x="9" y="16"/>
                  <a:pt x="9" y="16"/>
                  <a:pt x="9" y="17"/>
                </a:cubicBezTo>
                <a:cubicBezTo>
                  <a:pt x="10" y="17"/>
                  <a:pt x="10" y="18"/>
                  <a:pt x="10" y="19"/>
                </a:cubicBezTo>
                <a:cubicBezTo>
                  <a:pt x="10" y="20"/>
                  <a:pt x="10" y="20"/>
                  <a:pt x="9" y="20"/>
                </a:cubicBezTo>
                <a:cubicBezTo>
                  <a:pt x="9" y="20"/>
                  <a:pt x="8" y="21"/>
                  <a:pt x="8" y="20"/>
                </a:cubicBezTo>
                <a:cubicBezTo>
                  <a:pt x="8" y="20"/>
                  <a:pt x="7" y="21"/>
                  <a:pt x="8" y="21"/>
                </a:cubicBezTo>
                <a:cubicBezTo>
                  <a:pt x="8" y="22"/>
                  <a:pt x="9" y="22"/>
                  <a:pt x="9" y="21"/>
                </a:cubicBezTo>
                <a:cubicBezTo>
                  <a:pt x="10" y="20"/>
                  <a:pt x="10" y="21"/>
                  <a:pt x="10" y="21"/>
                </a:cubicBezTo>
                <a:cubicBezTo>
                  <a:pt x="9" y="21"/>
                  <a:pt x="9" y="21"/>
                  <a:pt x="9" y="22"/>
                </a:cubicBezTo>
                <a:cubicBezTo>
                  <a:pt x="9" y="22"/>
                  <a:pt x="9" y="22"/>
                  <a:pt x="9" y="22"/>
                </a:cubicBezTo>
                <a:cubicBezTo>
                  <a:pt x="9" y="23"/>
                  <a:pt x="9" y="23"/>
                  <a:pt x="9" y="23"/>
                </a:cubicBezTo>
                <a:cubicBezTo>
                  <a:pt x="9" y="23"/>
                  <a:pt x="10" y="24"/>
                  <a:pt x="10" y="24"/>
                </a:cubicBezTo>
                <a:cubicBezTo>
                  <a:pt x="10" y="24"/>
                  <a:pt x="10" y="23"/>
                  <a:pt x="10" y="23"/>
                </a:cubicBezTo>
                <a:cubicBezTo>
                  <a:pt x="11" y="23"/>
                  <a:pt x="11" y="23"/>
                  <a:pt x="11" y="23"/>
                </a:cubicBezTo>
                <a:cubicBezTo>
                  <a:pt x="11" y="22"/>
                  <a:pt x="11" y="22"/>
                  <a:pt x="11" y="22"/>
                </a:cubicBezTo>
                <a:cubicBezTo>
                  <a:pt x="11" y="22"/>
                  <a:pt x="11" y="21"/>
                  <a:pt x="10" y="21"/>
                </a:cubicBezTo>
                <a:cubicBezTo>
                  <a:pt x="10" y="21"/>
                  <a:pt x="11" y="20"/>
                  <a:pt x="11" y="21"/>
                </a:cubicBezTo>
                <a:cubicBezTo>
                  <a:pt x="11" y="22"/>
                  <a:pt x="12" y="22"/>
                  <a:pt x="12" y="22"/>
                </a:cubicBezTo>
                <a:cubicBezTo>
                  <a:pt x="13" y="21"/>
                  <a:pt x="12" y="21"/>
                  <a:pt x="12" y="21"/>
                </a:cubicBezTo>
                <a:cubicBezTo>
                  <a:pt x="12" y="21"/>
                  <a:pt x="11" y="21"/>
                  <a:pt x="11" y="20"/>
                </a:cubicBezTo>
                <a:cubicBezTo>
                  <a:pt x="10" y="20"/>
                  <a:pt x="10" y="20"/>
                  <a:pt x="11" y="19"/>
                </a:cubicBezTo>
                <a:cubicBezTo>
                  <a:pt x="11" y="18"/>
                  <a:pt x="11" y="17"/>
                  <a:pt x="12" y="17"/>
                </a:cubicBezTo>
                <a:cubicBezTo>
                  <a:pt x="12" y="17"/>
                  <a:pt x="12" y="17"/>
                  <a:pt x="13" y="17"/>
                </a:cubicBezTo>
                <a:cubicBezTo>
                  <a:pt x="13" y="17"/>
                  <a:pt x="13" y="17"/>
                  <a:pt x="12" y="17"/>
                </a:cubicBezTo>
                <a:cubicBezTo>
                  <a:pt x="12" y="18"/>
                  <a:pt x="12" y="18"/>
                  <a:pt x="12" y="18"/>
                </a:cubicBezTo>
                <a:cubicBezTo>
                  <a:pt x="12" y="19"/>
                  <a:pt x="12" y="19"/>
                  <a:pt x="12" y="19"/>
                </a:cubicBezTo>
                <a:cubicBezTo>
                  <a:pt x="12" y="19"/>
                  <a:pt x="12" y="19"/>
                  <a:pt x="12" y="19"/>
                </a:cubicBezTo>
                <a:cubicBezTo>
                  <a:pt x="12" y="19"/>
                  <a:pt x="13" y="19"/>
                  <a:pt x="13" y="19"/>
                </a:cubicBezTo>
                <a:cubicBezTo>
                  <a:pt x="12" y="18"/>
                  <a:pt x="12" y="18"/>
                  <a:pt x="13" y="17"/>
                </a:cubicBezTo>
                <a:cubicBezTo>
                  <a:pt x="13" y="18"/>
                  <a:pt x="13" y="18"/>
                  <a:pt x="13" y="18"/>
                </a:cubicBezTo>
                <a:cubicBezTo>
                  <a:pt x="13" y="18"/>
                  <a:pt x="13" y="18"/>
                  <a:pt x="13" y="19"/>
                </a:cubicBezTo>
                <a:cubicBezTo>
                  <a:pt x="13" y="19"/>
                  <a:pt x="13" y="19"/>
                  <a:pt x="13" y="19"/>
                </a:cubicBezTo>
                <a:cubicBezTo>
                  <a:pt x="13" y="20"/>
                  <a:pt x="13" y="20"/>
                  <a:pt x="12" y="20"/>
                </a:cubicBezTo>
                <a:cubicBezTo>
                  <a:pt x="13" y="20"/>
                  <a:pt x="13" y="20"/>
                  <a:pt x="14" y="20"/>
                </a:cubicBezTo>
                <a:cubicBezTo>
                  <a:pt x="14" y="20"/>
                  <a:pt x="15" y="20"/>
                  <a:pt x="15" y="21"/>
                </a:cubicBezTo>
                <a:cubicBezTo>
                  <a:pt x="15" y="21"/>
                  <a:pt x="15" y="19"/>
                  <a:pt x="15" y="19"/>
                </a:cubicBezTo>
                <a:cubicBezTo>
                  <a:pt x="15" y="19"/>
                  <a:pt x="16" y="19"/>
                  <a:pt x="15" y="18"/>
                </a:cubicBezTo>
                <a:cubicBezTo>
                  <a:pt x="15" y="18"/>
                  <a:pt x="15" y="19"/>
                  <a:pt x="15" y="19"/>
                </a:cubicBezTo>
                <a:cubicBezTo>
                  <a:pt x="15" y="19"/>
                  <a:pt x="14" y="19"/>
                  <a:pt x="14" y="18"/>
                </a:cubicBezTo>
                <a:cubicBezTo>
                  <a:pt x="14" y="18"/>
                  <a:pt x="14" y="18"/>
                  <a:pt x="14" y="18"/>
                </a:cubicBezTo>
                <a:cubicBezTo>
                  <a:pt x="14" y="17"/>
                  <a:pt x="14" y="17"/>
                  <a:pt x="14" y="17"/>
                </a:cubicBezTo>
                <a:cubicBezTo>
                  <a:pt x="14" y="17"/>
                  <a:pt x="14" y="17"/>
                  <a:pt x="15" y="18"/>
                </a:cubicBezTo>
                <a:cubicBezTo>
                  <a:pt x="15" y="18"/>
                  <a:pt x="15" y="18"/>
                  <a:pt x="16" y="18"/>
                </a:cubicBezTo>
                <a:cubicBezTo>
                  <a:pt x="16" y="17"/>
                  <a:pt x="16" y="17"/>
                  <a:pt x="15" y="17"/>
                </a:cubicBezTo>
                <a:cubicBezTo>
                  <a:pt x="15" y="17"/>
                  <a:pt x="15" y="17"/>
                  <a:pt x="15" y="17"/>
                </a:cubicBezTo>
                <a:cubicBezTo>
                  <a:pt x="15" y="17"/>
                  <a:pt x="14" y="17"/>
                  <a:pt x="14" y="17"/>
                </a:cubicBezTo>
                <a:cubicBezTo>
                  <a:pt x="13" y="17"/>
                  <a:pt x="13" y="17"/>
                  <a:pt x="13" y="17"/>
                </a:cubicBezTo>
                <a:cubicBezTo>
                  <a:pt x="13" y="16"/>
                  <a:pt x="13" y="16"/>
                  <a:pt x="14" y="16"/>
                </a:cubicBezTo>
                <a:cubicBezTo>
                  <a:pt x="15" y="16"/>
                  <a:pt x="16" y="16"/>
                  <a:pt x="16" y="16"/>
                </a:cubicBezTo>
                <a:cubicBezTo>
                  <a:pt x="17" y="17"/>
                  <a:pt x="17" y="17"/>
                  <a:pt x="17" y="17"/>
                </a:cubicBezTo>
                <a:cubicBezTo>
                  <a:pt x="17" y="18"/>
                  <a:pt x="17" y="18"/>
                  <a:pt x="17" y="19"/>
                </a:cubicBezTo>
                <a:cubicBezTo>
                  <a:pt x="16" y="19"/>
                  <a:pt x="17" y="19"/>
                  <a:pt x="17" y="19"/>
                </a:cubicBezTo>
                <a:cubicBezTo>
                  <a:pt x="18" y="19"/>
                  <a:pt x="18" y="19"/>
                  <a:pt x="18" y="18"/>
                </a:cubicBezTo>
                <a:cubicBezTo>
                  <a:pt x="17" y="17"/>
                  <a:pt x="18" y="17"/>
                  <a:pt x="18" y="18"/>
                </a:cubicBezTo>
                <a:cubicBezTo>
                  <a:pt x="18" y="18"/>
                  <a:pt x="18" y="18"/>
                  <a:pt x="19" y="18"/>
                </a:cubicBezTo>
                <a:cubicBezTo>
                  <a:pt x="19" y="18"/>
                  <a:pt x="19" y="19"/>
                  <a:pt x="19" y="19"/>
                </a:cubicBezTo>
                <a:cubicBezTo>
                  <a:pt x="19" y="19"/>
                  <a:pt x="19" y="19"/>
                  <a:pt x="19" y="19"/>
                </a:cubicBezTo>
                <a:cubicBezTo>
                  <a:pt x="20" y="19"/>
                  <a:pt x="21" y="19"/>
                  <a:pt x="21" y="19"/>
                </a:cubicBezTo>
                <a:cubicBezTo>
                  <a:pt x="21" y="19"/>
                  <a:pt x="20" y="18"/>
                  <a:pt x="20" y="18"/>
                </a:cubicBezTo>
                <a:cubicBezTo>
                  <a:pt x="20" y="18"/>
                  <a:pt x="20" y="17"/>
                  <a:pt x="20" y="17"/>
                </a:cubicBezTo>
                <a:cubicBezTo>
                  <a:pt x="20" y="17"/>
                  <a:pt x="20" y="17"/>
                  <a:pt x="19" y="17"/>
                </a:cubicBezTo>
                <a:cubicBezTo>
                  <a:pt x="19" y="17"/>
                  <a:pt x="19" y="17"/>
                  <a:pt x="18" y="17"/>
                </a:cubicBezTo>
                <a:cubicBezTo>
                  <a:pt x="18" y="17"/>
                  <a:pt x="18" y="17"/>
                  <a:pt x="18" y="17"/>
                </a:cubicBezTo>
                <a:cubicBezTo>
                  <a:pt x="19" y="17"/>
                  <a:pt x="20" y="16"/>
                  <a:pt x="20" y="16"/>
                </a:cubicBezTo>
                <a:cubicBezTo>
                  <a:pt x="20" y="15"/>
                  <a:pt x="19" y="15"/>
                  <a:pt x="19" y="15"/>
                </a:cubicBezTo>
                <a:cubicBezTo>
                  <a:pt x="19" y="16"/>
                  <a:pt x="18" y="16"/>
                  <a:pt x="18" y="16"/>
                </a:cubicBezTo>
                <a:cubicBezTo>
                  <a:pt x="18" y="16"/>
                  <a:pt x="17" y="16"/>
                  <a:pt x="17" y="16"/>
                </a:cubicBezTo>
                <a:cubicBezTo>
                  <a:pt x="16" y="15"/>
                  <a:pt x="16" y="15"/>
                  <a:pt x="15" y="14"/>
                </a:cubicBezTo>
                <a:cubicBezTo>
                  <a:pt x="15" y="13"/>
                  <a:pt x="15" y="13"/>
                  <a:pt x="16" y="13"/>
                </a:cubicBezTo>
                <a:cubicBezTo>
                  <a:pt x="16" y="13"/>
                  <a:pt x="16" y="13"/>
                  <a:pt x="16" y="13"/>
                </a:cubicBezTo>
                <a:cubicBezTo>
                  <a:pt x="16" y="14"/>
                  <a:pt x="16" y="14"/>
                  <a:pt x="17" y="14"/>
                </a:cubicBezTo>
                <a:cubicBezTo>
                  <a:pt x="17" y="14"/>
                  <a:pt x="17" y="14"/>
                  <a:pt x="17" y="15"/>
                </a:cubicBezTo>
                <a:cubicBezTo>
                  <a:pt x="17" y="15"/>
                  <a:pt x="18" y="15"/>
                  <a:pt x="18" y="15"/>
                </a:cubicBezTo>
                <a:cubicBezTo>
                  <a:pt x="18" y="14"/>
                  <a:pt x="18" y="14"/>
                  <a:pt x="18" y="14"/>
                </a:cubicBezTo>
                <a:cubicBezTo>
                  <a:pt x="17" y="14"/>
                  <a:pt x="16" y="13"/>
                  <a:pt x="16" y="13"/>
                </a:cubicBezTo>
                <a:cubicBezTo>
                  <a:pt x="17" y="13"/>
                  <a:pt x="17" y="13"/>
                  <a:pt x="17" y="13"/>
                </a:cubicBezTo>
                <a:cubicBezTo>
                  <a:pt x="17" y="13"/>
                  <a:pt x="17" y="13"/>
                  <a:pt x="18" y="13"/>
                </a:cubicBezTo>
                <a:cubicBezTo>
                  <a:pt x="18" y="13"/>
                  <a:pt x="18" y="13"/>
                  <a:pt x="18" y="14"/>
                </a:cubicBezTo>
                <a:cubicBezTo>
                  <a:pt x="18" y="14"/>
                  <a:pt x="18" y="14"/>
                  <a:pt x="18" y="14"/>
                </a:cubicBezTo>
                <a:cubicBezTo>
                  <a:pt x="19" y="14"/>
                  <a:pt x="19" y="14"/>
                  <a:pt x="19" y="13"/>
                </a:cubicBezTo>
                <a:cubicBezTo>
                  <a:pt x="19" y="13"/>
                  <a:pt x="20" y="13"/>
                  <a:pt x="20" y="13"/>
                </a:cubicBezTo>
                <a:cubicBezTo>
                  <a:pt x="20" y="13"/>
                  <a:pt x="19" y="12"/>
                  <a:pt x="19" y="12"/>
                </a:cubicBezTo>
                <a:cubicBezTo>
                  <a:pt x="19" y="12"/>
                  <a:pt x="19" y="11"/>
                  <a:pt x="18" y="11"/>
                </a:cubicBezTo>
                <a:cubicBezTo>
                  <a:pt x="18" y="11"/>
                  <a:pt x="18" y="11"/>
                  <a:pt x="18" y="12"/>
                </a:cubicBezTo>
                <a:cubicBezTo>
                  <a:pt x="18" y="12"/>
                  <a:pt x="18" y="12"/>
                  <a:pt x="18" y="12"/>
                </a:cubicBezTo>
                <a:cubicBezTo>
                  <a:pt x="17" y="12"/>
                  <a:pt x="17" y="12"/>
                  <a:pt x="17" y="12"/>
                </a:cubicBezTo>
                <a:cubicBezTo>
                  <a:pt x="17" y="12"/>
                  <a:pt x="17" y="12"/>
                  <a:pt x="16" y="12"/>
                </a:cubicBezTo>
                <a:cubicBezTo>
                  <a:pt x="16" y="12"/>
                  <a:pt x="17" y="11"/>
                  <a:pt x="18" y="11"/>
                </a:cubicBezTo>
                <a:cubicBezTo>
                  <a:pt x="18" y="11"/>
                  <a:pt x="18" y="11"/>
                  <a:pt x="18" y="11"/>
                </a:cubicBezTo>
                <a:cubicBezTo>
                  <a:pt x="18" y="10"/>
                  <a:pt x="18" y="10"/>
                  <a:pt x="17" y="11"/>
                </a:cubicBezTo>
                <a:cubicBezTo>
                  <a:pt x="17" y="11"/>
                  <a:pt x="17" y="11"/>
                  <a:pt x="17" y="11"/>
                </a:cubicBezTo>
                <a:cubicBezTo>
                  <a:pt x="17" y="11"/>
                  <a:pt x="16" y="11"/>
                  <a:pt x="16" y="12"/>
                </a:cubicBezTo>
                <a:cubicBezTo>
                  <a:pt x="16" y="12"/>
                  <a:pt x="16" y="12"/>
                  <a:pt x="16" y="12"/>
                </a:cubicBezTo>
                <a:cubicBezTo>
                  <a:pt x="15" y="12"/>
                  <a:pt x="15" y="12"/>
                  <a:pt x="15" y="11"/>
                </a:cubicBezTo>
                <a:cubicBezTo>
                  <a:pt x="16" y="10"/>
                  <a:pt x="17" y="10"/>
                  <a:pt x="17" y="9"/>
                </a:cubicBezTo>
                <a:cubicBezTo>
                  <a:pt x="18" y="9"/>
                  <a:pt x="18" y="9"/>
                  <a:pt x="19" y="9"/>
                </a:cubicBezTo>
                <a:cubicBezTo>
                  <a:pt x="19" y="9"/>
                  <a:pt x="19" y="10"/>
                  <a:pt x="19" y="10"/>
                </a:cubicBezTo>
                <a:cubicBezTo>
                  <a:pt x="19" y="10"/>
                  <a:pt x="20" y="10"/>
                  <a:pt x="20" y="10"/>
                </a:cubicBezTo>
                <a:cubicBezTo>
                  <a:pt x="20" y="9"/>
                  <a:pt x="20" y="9"/>
                  <a:pt x="19" y="9"/>
                </a:cubicBezTo>
                <a:cubicBezTo>
                  <a:pt x="18" y="9"/>
                  <a:pt x="19" y="8"/>
                  <a:pt x="19" y="8"/>
                </a:cubicBezTo>
                <a:cubicBezTo>
                  <a:pt x="19" y="9"/>
                  <a:pt x="20" y="9"/>
                  <a:pt x="20" y="8"/>
                </a:cubicBezTo>
                <a:cubicBezTo>
                  <a:pt x="20" y="8"/>
                  <a:pt x="21" y="8"/>
                  <a:pt x="21" y="9"/>
                </a:cubicBezTo>
                <a:cubicBezTo>
                  <a:pt x="21" y="9"/>
                  <a:pt x="21" y="8"/>
                  <a:pt x="21" y="8"/>
                </a:cubicBezTo>
                <a:cubicBezTo>
                  <a:pt x="21" y="8"/>
                  <a:pt x="22" y="7"/>
                  <a:pt x="22" y="7"/>
                </a:cubicBezTo>
                <a:cubicBezTo>
                  <a:pt x="22" y="7"/>
                  <a:pt x="21" y="7"/>
                  <a:pt x="20" y="7"/>
                </a:cubicBezTo>
                <a:cubicBezTo>
                  <a:pt x="20" y="7"/>
                  <a:pt x="20" y="6"/>
                  <a:pt x="20" y="6"/>
                </a:cubicBezTo>
                <a:cubicBezTo>
                  <a:pt x="20" y="7"/>
                  <a:pt x="20" y="7"/>
                  <a:pt x="19" y="7"/>
                </a:cubicBezTo>
                <a:cubicBezTo>
                  <a:pt x="19" y="7"/>
                  <a:pt x="19" y="8"/>
                  <a:pt x="19" y="8"/>
                </a:cubicBezTo>
                <a:cubicBezTo>
                  <a:pt x="18" y="8"/>
                  <a:pt x="18" y="8"/>
                  <a:pt x="18" y="8"/>
                </a:cubicBezTo>
                <a:cubicBezTo>
                  <a:pt x="19" y="7"/>
                  <a:pt x="19" y="6"/>
                  <a:pt x="18" y="6"/>
                </a:cubicBezTo>
                <a:cubicBezTo>
                  <a:pt x="18" y="6"/>
                  <a:pt x="17" y="6"/>
                  <a:pt x="18" y="7"/>
                </a:cubicBezTo>
                <a:cubicBezTo>
                  <a:pt x="18" y="7"/>
                  <a:pt x="18" y="7"/>
                  <a:pt x="18" y="8"/>
                </a:cubicBezTo>
                <a:cubicBezTo>
                  <a:pt x="18" y="8"/>
                  <a:pt x="18" y="8"/>
                  <a:pt x="17" y="9"/>
                </a:cubicBezTo>
                <a:cubicBezTo>
                  <a:pt x="16" y="9"/>
                  <a:pt x="15" y="9"/>
                  <a:pt x="14" y="9"/>
                </a:cubicBezTo>
                <a:cubicBezTo>
                  <a:pt x="14" y="9"/>
                  <a:pt x="14" y="8"/>
                  <a:pt x="14" y="8"/>
                </a:cubicBezTo>
                <a:cubicBezTo>
                  <a:pt x="14" y="8"/>
                  <a:pt x="14" y="8"/>
                  <a:pt x="14" y="8"/>
                </a:cubicBezTo>
                <a:cubicBezTo>
                  <a:pt x="15" y="8"/>
                  <a:pt x="15" y="8"/>
                  <a:pt x="16" y="8"/>
                </a:cubicBezTo>
                <a:cubicBezTo>
                  <a:pt x="16" y="7"/>
                  <a:pt x="16" y="7"/>
                  <a:pt x="16" y="8"/>
                </a:cubicBezTo>
                <a:cubicBezTo>
                  <a:pt x="16" y="8"/>
                  <a:pt x="17" y="8"/>
                  <a:pt x="17" y="7"/>
                </a:cubicBezTo>
                <a:cubicBezTo>
                  <a:pt x="16" y="7"/>
                  <a:pt x="16" y="7"/>
                  <a:pt x="16" y="7"/>
                </a:cubicBezTo>
                <a:cubicBezTo>
                  <a:pt x="15" y="8"/>
                  <a:pt x="15" y="8"/>
                  <a:pt x="14" y="7"/>
                </a:cubicBezTo>
                <a:cubicBezTo>
                  <a:pt x="14" y="7"/>
                  <a:pt x="15" y="7"/>
                  <a:pt x="15" y="7"/>
                </a:cubicBezTo>
                <a:cubicBezTo>
                  <a:pt x="15" y="7"/>
                  <a:pt x="15" y="7"/>
                  <a:pt x="15" y="6"/>
                </a:cubicBezTo>
                <a:cubicBezTo>
                  <a:pt x="16" y="6"/>
                  <a:pt x="16" y="6"/>
                  <a:pt x="16" y="6"/>
                </a:cubicBezTo>
                <a:cubicBezTo>
                  <a:pt x="16" y="6"/>
                  <a:pt x="16" y="7"/>
                  <a:pt x="16" y="7"/>
                </a:cubicBezTo>
                <a:cubicBezTo>
                  <a:pt x="17" y="6"/>
                  <a:pt x="17" y="6"/>
                  <a:pt x="16" y="5"/>
                </a:cubicBezTo>
                <a:cubicBezTo>
                  <a:pt x="16" y="5"/>
                  <a:pt x="16" y="5"/>
                  <a:pt x="16" y="4"/>
                </a:cubicBezTo>
                <a:cubicBezTo>
                  <a:pt x="16" y="4"/>
                  <a:pt x="16" y="5"/>
                  <a:pt x="15" y="5"/>
                </a:cubicBezTo>
                <a:cubicBezTo>
                  <a:pt x="15" y="4"/>
                  <a:pt x="14" y="4"/>
                  <a:pt x="14" y="5"/>
                </a:cubicBezTo>
                <a:cubicBezTo>
                  <a:pt x="14" y="5"/>
                  <a:pt x="14" y="5"/>
                  <a:pt x="14" y="5"/>
                </a:cubicBezTo>
                <a:cubicBezTo>
                  <a:pt x="15" y="5"/>
                  <a:pt x="15" y="6"/>
                  <a:pt x="14" y="6"/>
                </a:cubicBezTo>
                <a:cubicBezTo>
                  <a:pt x="14" y="6"/>
                  <a:pt x="14" y="6"/>
                  <a:pt x="14" y="7"/>
                </a:cubicBezTo>
                <a:cubicBezTo>
                  <a:pt x="14" y="7"/>
                  <a:pt x="14" y="7"/>
                  <a:pt x="14" y="7"/>
                </a:cubicBezTo>
                <a:cubicBezTo>
                  <a:pt x="13" y="7"/>
                  <a:pt x="13" y="6"/>
                  <a:pt x="14" y="6"/>
                </a:cubicBezTo>
                <a:cubicBezTo>
                  <a:pt x="14" y="5"/>
                  <a:pt x="14" y="5"/>
                  <a:pt x="13" y="5"/>
                </a:cubicBezTo>
                <a:cubicBezTo>
                  <a:pt x="13" y="5"/>
                  <a:pt x="13" y="5"/>
                  <a:pt x="13" y="6"/>
                </a:cubicBezTo>
                <a:cubicBezTo>
                  <a:pt x="13" y="6"/>
                  <a:pt x="13" y="6"/>
                  <a:pt x="13" y="6"/>
                </a:cubicBezTo>
                <a:cubicBezTo>
                  <a:pt x="13" y="6"/>
                  <a:pt x="13" y="7"/>
                  <a:pt x="13" y="7"/>
                </a:cubicBezTo>
                <a:cubicBezTo>
                  <a:pt x="13" y="7"/>
                  <a:pt x="13" y="8"/>
                  <a:pt x="13" y="8"/>
                </a:cubicBezTo>
                <a:cubicBezTo>
                  <a:pt x="13" y="8"/>
                  <a:pt x="13" y="8"/>
                  <a:pt x="12" y="7"/>
                </a:cubicBezTo>
                <a:cubicBezTo>
                  <a:pt x="12" y="7"/>
                  <a:pt x="12" y="6"/>
                  <a:pt x="12" y="5"/>
                </a:cubicBezTo>
                <a:cubicBezTo>
                  <a:pt x="12" y="4"/>
                  <a:pt x="12" y="4"/>
                  <a:pt x="12" y="4"/>
                </a:cubicBezTo>
                <a:cubicBezTo>
                  <a:pt x="13" y="4"/>
                  <a:pt x="13" y="3"/>
                  <a:pt x="13" y="4"/>
                </a:cubicBezTo>
                <a:cubicBezTo>
                  <a:pt x="14" y="4"/>
                  <a:pt x="14" y="3"/>
                  <a:pt x="14" y="3"/>
                </a:cubicBezTo>
                <a:cubicBezTo>
                  <a:pt x="13" y="2"/>
                  <a:pt x="13" y="3"/>
                  <a:pt x="12" y="3"/>
                </a:cubicBezTo>
                <a:cubicBezTo>
                  <a:pt x="12" y="4"/>
                  <a:pt x="12" y="3"/>
                  <a:pt x="12" y="3"/>
                </a:cubicBezTo>
                <a:cubicBezTo>
                  <a:pt x="12" y="3"/>
                  <a:pt x="12" y="3"/>
                  <a:pt x="12" y="2"/>
                </a:cubicBezTo>
                <a:cubicBezTo>
                  <a:pt x="12" y="2"/>
                  <a:pt x="13" y="2"/>
                  <a:pt x="13" y="2"/>
                </a:cubicBezTo>
                <a:cubicBezTo>
                  <a:pt x="13" y="1"/>
                  <a:pt x="13" y="1"/>
                  <a:pt x="12" y="1"/>
                </a:cubicBezTo>
                <a:cubicBezTo>
                  <a:pt x="12" y="1"/>
                  <a:pt x="12" y="0"/>
                  <a:pt x="12" y="0"/>
                </a:cubicBezTo>
                <a:cubicBezTo>
                  <a:pt x="12" y="0"/>
                  <a:pt x="11" y="1"/>
                  <a:pt x="11" y="1"/>
                </a:cubicBezTo>
                <a:close/>
                <a:moveTo>
                  <a:pt x="19" y="13"/>
                </a:moveTo>
                <a:cubicBezTo>
                  <a:pt x="19" y="13"/>
                  <a:pt x="19" y="13"/>
                  <a:pt x="19" y="13"/>
                </a:cubicBezTo>
                <a:cubicBezTo>
                  <a:pt x="19" y="13"/>
                  <a:pt x="19" y="14"/>
                  <a:pt x="19" y="14"/>
                </a:cubicBezTo>
                <a:cubicBezTo>
                  <a:pt x="19" y="13"/>
                  <a:pt x="18" y="13"/>
                  <a:pt x="18" y="13"/>
                </a:cubicBezTo>
                <a:cubicBezTo>
                  <a:pt x="18" y="13"/>
                  <a:pt x="18" y="13"/>
                  <a:pt x="17" y="13"/>
                </a:cubicBezTo>
                <a:cubicBezTo>
                  <a:pt x="17" y="13"/>
                  <a:pt x="16" y="13"/>
                  <a:pt x="15" y="13"/>
                </a:cubicBezTo>
                <a:cubicBezTo>
                  <a:pt x="15" y="13"/>
                  <a:pt x="14" y="13"/>
                  <a:pt x="14" y="13"/>
                </a:cubicBezTo>
                <a:cubicBezTo>
                  <a:pt x="13" y="13"/>
                  <a:pt x="13" y="13"/>
                  <a:pt x="13" y="12"/>
                </a:cubicBezTo>
                <a:cubicBezTo>
                  <a:pt x="12" y="12"/>
                  <a:pt x="12" y="12"/>
                  <a:pt x="12" y="12"/>
                </a:cubicBezTo>
                <a:cubicBezTo>
                  <a:pt x="12" y="13"/>
                  <a:pt x="12" y="13"/>
                  <a:pt x="12" y="13"/>
                </a:cubicBezTo>
                <a:cubicBezTo>
                  <a:pt x="12" y="13"/>
                  <a:pt x="12" y="13"/>
                  <a:pt x="12" y="13"/>
                </a:cubicBezTo>
                <a:cubicBezTo>
                  <a:pt x="11" y="13"/>
                  <a:pt x="11" y="13"/>
                  <a:pt x="11" y="13"/>
                </a:cubicBezTo>
                <a:cubicBezTo>
                  <a:pt x="11" y="13"/>
                  <a:pt x="11" y="13"/>
                  <a:pt x="11" y="13"/>
                </a:cubicBezTo>
                <a:cubicBezTo>
                  <a:pt x="11" y="13"/>
                  <a:pt x="12" y="13"/>
                  <a:pt x="12" y="14"/>
                </a:cubicBezTo>
                <a:cubicBezTo>
                  <a:pt x="12" y="14"/>
                  <a:pt x="12" y="14"/>
                  <a:pt x="13" y="14"/>
                </a:cubicBezTo>
                <a:cubicBezTo>
                  <a:pt x="13" y="15"/>
                  <a:pt x="13" y="16"/>
                  <a:pt x="13" y="16"/>
                </a:cubicBezTo>
                <a:cubicBezTo>
                  <a:pt x="13" y="17"/>
                  <a:pt x="13" y="17"/>
                  <a:pt x="14" y="18"/>
                </a:cubicBezTo>
                <a:cubicBezTo>
                  <a:pt x="14" y="18"/>
                  <a:pt x="14" y="18"/>
                  <a:pt x="14" y="18"/>
                </a:cubicBezTo>
                <a:cubicBezTo>
                  <a:pt x="14" y="19"/>
                  <a:pt x="15" y="19"/>
                  <a:pt x="15" y="19"/>
                </a:cubicBezTo>
                <a:cubicBezTo>
                  <a:pt x="15" y="19"/>
                  <a:pt x="15" y="19"/>
                  <a:pt x="14" y="19"/>
                </a:cubicBezTo>
                <a:cubicBezTo>
                  <a:pt x="14" y="19"/>
                  <a:pt x="14" y="20"/>
                  <a:pt x="14" y="20"/>
                </a:cubicBezTo>
                <a:cubicBezTo>
                  <a:pt x="14" y="20"/>
                  <a:pt x="14" y="20"/>
                  <a:pt x="14" y="20"/>
                </a:cubicBezTo>
                <a:cubicBezTo>
                  <a:pt x="14" y="20"/>
                  <a:pt x="14" y="20"/>
                  <a:pt x="14" y="19"/>
                </a:cubicBezTo>
                <a:cubicBezTo>
                  <a:pt x="14" y="20"/>
                  <a:pt x="13" y="20"/>
                  <a:pt x="13" y="20"/>
                </a:cubicBezTo>
                <a:cubicBezTo>
                  <a:pt x="14" y="19"/>
                  <a:pt x="14" y="19"/>
                  <a:pt x="14" y="19"/>
                </a:cubicBezTo>
                <a:cubicBezTo>
                  <a:pt x="14" y="19"/>
                  <a:pt x="14" y="18"/>
                  <a:pt x="14" y="18"/>
                </a:cubicBezTo>
                <a:cubicBezTo>
                  <a:pt x="13" y="18"/>
                  <a:pt x="13" y="17"/>
                  <a:pt x="13" y="16"/>
                </a:cubicBezTo>
                <a:cubicBezTo>
                  <a:pt x="12" y="16"/>
                  <a:pt x="12" y="15"/>
                  <a:pt x="11" y="15"/>
                </a:cubicBezTo>
                <a:cubicBezTo>
                  <a:pt x="11" y="15"/>
                  <a:pt x="12" y="14"/>
                  <a:pt x="11" y="14"/>
                </a:cubicBezTo>
                <a:cubicBezTo>
                  <a:pt x="11" y="14"/>
                  <a:pt x="11" y="13"/>
                  <a:pt x="11" y="13"/>
                </a:cubicBezTo>
                <a:cubicBezTo>
                  <a:pt x="11" y="13"/>
                  <a:pt x="11" y="13"/>
                  <a:pt x="11" y="13"/>
                </a:cubicBezTo>
                <a:cubicBezTo>
                  <a:pt x="11" y="13"/>
                  <a:pt x="11" y="13"/>
                  <a:pt x="11" y="13"/>
                </a:cubicBezTo>
                <a:cubicBezTo>
                  <a:pt x="11" y="13"/>
                  <a:pt x="11" y="13"/>
                  <a:pt x="11" y="13"/>
                </a:cubicBezTo>
                <a:cubicBezTo>
                  <a:pt x="11" y="13"/>
                  <a:pt x="11" y="13"/>
                  <a:pt x="11" y="13"/>
                </a:cubicBezTo>
                <a:cubicBezTo>
                  <a:pt x="10" y="13"/>
                  <a:pt x="10" y="13"/>
                  <a:pt x="10" y="14"/>
                </a:cubicBezTo>
                <a:cubicBezTo>
                  <a:pt x="10" y="14"/>
                  <a:pt x="10" y="15"/>
                  <a:pt x="10" y="15"/>
                </a:cubicBezTo>
                <a:cubicBezTo>
                  <a:pt x="9" y="15"/>
                  <a:pt x="9" y="15"/>
                  <a:pt x="8" y="16"/>
                </a:cubicBezTo>
                <a:cubicBezTo>
                  <a:pt x="8" y="16"/>
                  <a:pt x="8" y="17"/>
                  <a:pt x="7" y="18"/>
                </a:cubicBezTo>
                <a:cubicBezTo>
                  <a:pt x="7" y="18"/>
                  <a:pt x="7" y="18"/>
                  <a:pt x="7" y="18"/>
                </a:cubicBezTo>
                <a:cubicBezTo>
                  <a:pt x="7" y="18"/>
                  <a:pt x="7" y="19"/>
                  <a:pt x="7" y="19"/>
                </a:cubicBezTo>
                <a:cubicBezTo>
                  <a:pt x="7" y="19"/>
                  <a:pt x="7" y="19"/>
                  <a:pt x="7" y="19"/>
                </a:cubicBezTo>
                <a:cubicBezTo>
                  <a:pt x="6" y="19"/>
                  <a:pt x="6" y="19"/>
                  <a:pt x="6" y="19"/>
                </a:cubicBezTo>
                <a:cubicBezTo>
                  <a:pt x="6" y="19"/>
                  <a:pt x="6" y="19"/>
                  <a:pt x="6" y="18"/>
                </a:cubicBezTo>
                <a:cubicBezTo>
                  <a:pt x="6" y="18"/>
                  <a:pt x="6" y="18"/>
                  <a:pt x="5" y="18"/>
                </a:cubicBezTo>
                <a:cubicBezTo>
                  <a:pt x="6" y="18"/>
                  <a:pt x="6" y="18"/>
                  <a:pt x="7" y="18"/>
                </a:cubicBezTo>
                <a:cubicBezTo>
                  <a:pt x="7" y="18"/>
                  <a:pt x="7" y="17"/>
                  <a:pt x="7" y="17"/>
                </a:cubicBezTo>
                <a:cubicBezTo>
                  <a:pt x="7" y="17"/>
                  <a:pt x="8" y="16"/>
                  <a:pt x="8" y="16"/>
                </a:cubicBezTo>
                <a:cubicBezTo>
                  <a:pt x="9" y="15"/>
                  <a:pt x="9" y="14"/>
                  <a:pt x="8" y="14"/>
                </a:cubicBezTo>
                <a:cubicBezTo>
                  <a:pt x="9" y="14"/>
                  <a:pt x="9" y="14"/>
                  <a:pt x="10" y="14"/>
                </a:cubicBezTo>
                <a:cubicBezTo>
                  <a:pt x="10" y="13"/>
                  <a:pt x="10" y="13"/>
                  <a:pt x="10" y="13"/>
                </a:cubicBezTo>
                <a:cubicBezTo>
                  <a:pt x="10" y="13"/>
                  <a:pt x="10" y="13"/>
                  <a:pt x="10" y="13"/>
                </a:cubicBezTo>
                <a:cubicBezTo>
                  <a:pt x="10" y="13"/>
                  <a:pt x="10" y="13"/>
                  <a:pt x="10" y="13"/>
                </a:cubicBezTo>
                <a:cubicBezTo>
                  <a:pt x="10" y="12"/>
                  <a:pt x="10" y="12"/>
                  <a:pt x="10" y="12"/>
                </a:cubicBezTo>
                <a:cubicBezTo>
                  <a:pt x="10" y="12"/>
                  <a:pt x="10" y="12"/>
                  <a:pt x="10" y="12"/>
                </a:cubicBezTo>
                <a:cubicBezTo>
                  <a:pt x="10" y="12"/>
                  <a:pt x="9" y="12"/>
                  <a:pt x="9" y="12"/>
                </a:cubicBezTo>
                <a:cubicBezTo>
                  <a:pt x="9" y="12"/>
                  <a:pt x="8" y="12"/>
                  <a:pt x="8" y="13"/>
                </a:cubicBezTo>
                <a:cubicBezTo>
                  <a:pt x="8" y="12"/>
                  <a:pt x="7" y="12"/>
                  <a:pt x="6" y="12"/>
                </a:cubicBezTo>
                <a:cubicBezTo>
                  <a:pt x="6" y="12"/>
                  <a:pt x="5" y="12"/>
                  <a:pt x="4" y="11"/>
                </a:cubicBezTo>
                <a:cubicBezTo>
                  <a:pt x="4" y="12"/>
                  <a:pt x="4" y="12"/>
                  <a:pt x="4" y="12"/>
                </a:cubicBezTo>
                <a:cubicBezTo>
                  <a:pt x="3" y="12"/>
                  <a:pt x="3" y="12"/>
                  <a:pt x="3" y="12"/>
                </a:cubicBezTo>
                <a:cubicBezTo>
                  <a:pt x="3" y="12"/>
                  <a:pt x="3" y="12"/>
                  <a:pt x="3" y="12"/>
                </a:cubicBezTo>
                <a:cubicBezTo>
                  <a:pt x="3" y="12"/>
                  <a:pt x="2" y="11"/>
                  <a:pt x="2" y="11"/>
                </a:cubicBezTo>
                <a:cubicBezTo>
                  <a:pt x="2" y="11"/>
                  <a:pt x="3" y="11"/>
                  <a:pt x="3" y="11"/>
                </a:cubicBezTo>
                <a:cubicBezTo>
                  <a:pt x="3" y="11"/>
                  <a:pt x="3" y="10"/>
                  <a:pt x="3" y="10"/>
                </a:cubicBezTo>
                <a:cubicBezTo>
                  <a:pt x="3" y="11"/>
                  <a:pt x="3" y="11"/>
                  <a:pt x="4" y="11"/>
                </a:cubicBezTo>
                <a:cubicBezTo>
                  <a:pt x="4" y="11"/>
                  <a:pt x="4" y="11"/>
                  <a:pt x="4" y="11"/>
                </a:cubicBezTo>
                <a:cubicBezTo>
                  <a:pt x="5" y="11"/>
                  <a:pt x="6" y="11"/>
                  <a:pt x="6" y="11"/>
                </a:cubicBezTo>
                <a:cubicBezTo>
                  <a:pt x="7" y="11"/>
                  <a:pt x="8" y="11"/>
                  <a:pt x="8" y="11"/>
                </a:cubicBezTo>
                <a:cubicBezTo>
                  <a:pt x="8" y="11"/>
                  <a:pt x="9" y="11"/>
                  <a:pt x="9" y="12"/>
                </a:cubicBezTo>
                <a:cubicBezTo>
                  <a:pt x="9" y="12"/>
                  <a:pt x="10" y="12"/>
                  <a:pt x="10" y="12"/>
                </a:cubicBezTo>
                <a:cubicBezTo>
                  <a:pt x="10" y="12"/>
                  <a:pt x="10" y="12"/>
                  <a:pt x="10" y="12"/>
                </a:cubicBezTo>
                <a:cubicBezTo>
                  <a:pt x="10" y="11"/>
                  <a:pt x="10" y="11"/>
                  <a:pt x="10" y="11"/>
                </a:cubicBezTo>
                <a:cubicBezTo>
                  <a:pt x="10" y="11"/>
                  <a:pt x="10" y="11"/>
                  <a:pt x="10" y="11"/>
                </a:cubicBezTo>
                <a:cubicBezTo>
                  <a:pt x="10" y="11"/>
                  <a:pt x="10" y="11"/>
                  <a:pt x="10" y="11"/>
                </a:cubicBezTo>
                <a:cubicBezTo>
                  <a:pt x="10" y="11"/>
                  <a:pt x="10" y="11"/>
                  <a:pt x="10" y="10"/>
                </a:cubicBezTo>
                <a:cubicBezTo>
                  <a:pt x="10" y="10"/>
                  <a:pt x="9" y="10"/>
                  <a:pt x="9" y="10"/>
                </a:cubicBezTo>
                <a:cubicBezTo>
                  <a:pt x="9" y="9"/>
                  <a:pt x="9" y="9"/>
                  <a:pt x="9" y="8"/>
                </a:cubicBezTo>
                <a:cubicBezTo>
                  <a:pt x="9" y="7"/>
                  <a:pt x="8" y="7"/>
                  <a:pt x="8" y="6"/>
                </a:cubicBezTo>
                <a:cubicBezTo>
                  <a:pt x="8" y="6"/>
                  <a:pt x="8" y="6"/>
                  <a:pt x="8" y="6"/>
                </a:cubicBezTo>
                <a:cubicBezTo>
                  <a:pt x="7" y="5"/>
                  <a:pt x="7" y="5"/>
                  <a:pt x="7" y="5"/>
                </a:cubicBezTo>
                <a:cubicBezTo>
                  <a:pt x="7" y="5"/>
                  <a:pt x="7" y="5"/>
                  <a:pt x="7" y="5"/>
                </a:cubicBezTo>
                <a:cubicBezTo>
                  <a:pt x="7" y="5"/>
                  <a:pt x="7" y="4"/>
                  <a:pt x="7" y="4"/>
                </a:cubicBezTo>
                <a:cubicBezTo>
                  <a:pt x="7" y="4"/>
                  <a:pt x="8" y="4"/>
                  <a:pt x="8" y="5"/>
                </a:cubicBezTo>
                <a:cubicBezTo>
                  <a:pt x="8" y="4"/>
                  <a:pt x="8" y="4"/>
                  <a:pt x="8" y="4"/>
                </a:cubicBezTo>
                <a:cubicBezTo>
                  <a:pt x="8" y="5"/>
                  <a:pt x="8" y="5"/>
                  <a:pt x="8" y="5"/>
                </a:cubicBezTo>
                <a:cubicBezTo>
                  <a:pt x="8" y="6"/>
                  <a:pt x="8" y="6"/>
                  <a:pt x="8" y="6"/>
                </a:cubicBezTo>
                <a:cubicBezTo>
                  <a:pt x="8" y="6"/>
                  <a:pt x="9" y="7"/>
                  <a:pt x="9" y="8"/>
                </a:cubicBezTo>
                <a:cubicBezTo>
                  <a:pt x="9" y="8"/>
                  <a:pt x="10" y="9"/>
                  <a:pt x="11" y="9"/>
                </a:cubicBezTo>
                <a:cubicBezTo>
                  <a:pt x="10" y="9"/>
                  <a:pt x="10" y="10"/>
                  <a:pt x="10" y="10"/>
                </a:cubicBezTo>
                <a:cubicBezTo>
                  <a:pt x="10" y="10"/>
                  <a:pt x="10" y="11"/>
                  <a:pt x="11" y="11"/>
                </a:cubicBezTo>
                <a:cubicBezTo>
                  <a:pt x="11" y="11"/>
                  <a:pt x="11" y="11"/>
                  <a:pt x="11" y="11"/>
                </a:cubicBezTo>
                <a:cubicBezTo>
                  <a:pt x="11" y="11"/>
                  <a:pt x="11" y="11"/>
                  <a:pt x="11" y="11"/>
                </a:cubicBezTo>
                <a:cubicBezTo>
                  <a:pt x="11" y="11"/>
                  <a:pt x="11" y="11"/>
                  <a:pt x="11" y="11"/>
                </a:cubicBezTo>
                <a:cubicBezTo>
                  <a:pt x="11" y="11"/>
                  <a:pt x="11" y="11"/>
                  <a:pt x="11" y="11"/>
                </a:cubicBezTo>
                <a:cubicBezTo>
                  <a:pt x="11" y="11"/>
                  <a:pt x="11" y="11"/>
                  <a:pt x="12" y="10"/>
                </a:cubicBezTo>
                <a:cubicBezTo>
                  <a:pt x="12" y="10"/>
                  <a:pt x="12" y="9"/>
                  <a:pt x="12" y="9"/>
                </a:cubicBezTo>
                <a:cubicBezTo>
                  <a:pt x="12" y="9"/>
                  <a:pt x="13" y="9"/>
                  <a:pt x="13" y="8"/>
                </a:cubicBezTo>
                <a:cubicBezTo>
                  <a:pt x="14" y="8"/>
                  <a:pt x="14" y="7"/>
                  <a:pt x="15" y="6"/>
                </a:cubicBezTo>
                <a:cubicBezTo>
                  <a:pt x="15" y="6"/>
                  <a:pt x="15" y="6"/>
                  <a:pt x="15" y="6"/>
                </a:cubicBezTo>
                <a:cubicBezTo>
                  <a:pt x="15" y="6"/>
                  <a:pt x="15" y="5"/>
                  <a:pt x="15" y="5"/>
                </a:cubicBezTo>
                <a:cubicBezTo>
                  <a:pt x="15" y="5"/>
                  <a:pt x="15" y="5"/>
                  <a:pt x="15" y="5"/>
                </a:cubicBezTo>
                <a:cubicBezTo>
                  <a:pt x="15"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4" y="7"/>
                  <a:pt x="14" y="8"/>
                  <a:pt x="13" y="8"/>
                </a:cubicBezTo>
                <a:cubicBezTo>
                  <a:pt x="13" y="9"/>
                  <a:pt x="13" y="10"/>
                  <a:pt x="13" y="10"/>
                </a:cubicBezTo>
                <a:cubicBezTo>
                  <a:pt x="13" y="10"/>
                  <a:pt x="12" y="10"/>
                  <a:pt x="12" y="10"/>
                </a:cubicBezTo>
                <a:cubicBezTo>
                  <a:pt x="12" y="11"/>
                  <a:pt x="12" y="11"/>
                  <a:pt x="11" y="11"/>
                </a:cubicBezTo>
                <a:cubicBezTo>
                  <a:pt x="12" y="11"/>
                  <a:pt x="12" y="11"/>
                  <a:pt x="12" y="11"/>
                </a:cubicBezTo>
                <a:cubicBezTo>
                  <a:pt x="12" y="11"/>
                  <a:pt x="12" y="11"/>
                  <a:pt x="12" y="11"/>
                </a:cubicBezTo>
                <a:cubicBezTo>
                  <a:pt x="12" y="12"/>
                  <a:pt x="12" y="12"/>
                  <a:pt x="12" y="12"/>
                </a:cubicBezTo>
                <a:cubicBezTo>
                  <a:pt x="12" y="12"/>
                  <a:pt x="12" y="12"/>
                  <a:pt x="12" y="12"/>
                </a:cubicBezTo>
                <a:cubicBezTo>
                  <a:pt x="12" y="12"/>
                  <a:pt x="12" y="12"/>
                  <a:pt x="13" y="12"/>
                </a:cubicBezTo>
                <a:cubicBezTo>
                  <a:pt x="13" y="12"/>
                  <a:pt x="13" y="12"/>
                  <a:pt x="14" y="11"/>
                </a:cubicBezTo>
                <a:cubicBezTo>
                  <a:pt x="14" y="12"/>
                  <a:pt x="15" y="12"/>
                  <a:pt x="15" y="12"/>
                </a:cubicBezTo>
                <a:cubicBezTo>
                  <a:pt x="16" y="12"/>
                  <a:pt x="17" y="12"/>
                  <a:pt x="17" y="13"/>
                </a:cubicBezTo>
                <a:cubicBezTo>
                  <a:pt x="18" y="12"/>
                  <a:pt x="18" y="12"/>
                  <a:pt x="18" y="12"/>
                </a:cubicBezTo>
                <a:cubicBezTo>
                  <a:pt x="18" y="12"/>
                  <a:pt x="19" y="12"/>
                  <a:pt x="19" y="12"/>
                </a:cubicBezTo>
                <a:cubicBezTo>
                  <a:pt x="19" y="12"/>
                  <a:pt x="19" y="12"/>
                  <a:pt x="19" y="12"/>
                </a:cubicBezTo>
                <a:cubicBezTo>
                  <a:pt x="19" y="12"/>
                  <a:pt x="19" y="13"/>
                  <a:pt x="19" y="13"/>
                </a:cubicBezTo>
                <a:close/>
                <a:moveTo>
                  <a:pt x="1" y="17"/>
                </a:moveTo>
                <a:cubicBezTo>
                  <a:pt x="1" y="17"/>
                  <a:pt x="1" y="16"/>
                  <a:pt x="1" y="16"/>
                </a:cubicBezTo>
                <a:cubicBezTo>
                  <a:pt x="1" y="16"/>
                  <a:pt x="1" y="16"/>
                  <a:pt x="1" y="16"/>
                </a:cubicBezTo>
                <a:cubicBezTo>
                  <a:pt x="1" y="16"/>
                  <a:pt x="1" y="16"/>
                  <a:pt x="2" y="16"/>
                </a:cubicBezTo>
                <a:cubicBezTo>
                  <a:pt x="2" y="16"/>
                  <a:pt x="2" y="16"/>
                  <a:pt x="2" y="16"/>
                </a:cubicBezTo>
                <a:cubicBezTo>
                  <a:pt x="2" y="16"/>
                  <a:pt x="2" y="16"/>
                  <a:pt x="2" y="16"/>
                </a:cubicBezTo>
                <a:cubicBezTo>
                  <a:pt x="2" y="16"/>
                  <a:pt x="2" y="16"/>
                  <a:pt x="2" y="16"/>
                </a:cubicBezTo>
                <a:cubicBezTo>
                  <a:pt x="2" y="16"/>
                  <a:pt x="2" y="16"/>
                  <a:pt x="2" y="16"/>
                </a:cubicBezTo>
                <a:cubicBezTo>
                  <a:pt x="2" y="16"/>
                  <a:pt x="2" y="16"/>
                  <a:pt x="2" y="17"/>
                </a:cubicBezTo>
                <a:cubicBezTo>
                  <a:pt x="2" y="17"/>
                  <a:pt x="2" y="17"/>
                  <a:pt x="2" y="17"/>
                </a:cubicBezTo>
                <a:cubicBezTo>
                  <a:pt x="1" y="17"/>
                  <a:pt x="1" y="17"/>
                  <a:pt x="1" y="17"/>
                </a:cubicBezTo>
                <a:cubicBezTo>
                  <a:pt x="1" y="17"/>
                  <a:pt x="1" y="17"/>
                  <a:pt x="1" y="17"/>
                </a:cubicBezTo>
                <a:close/>
                <a:moveTo>
                  <a:pt x="4" y="15"/>
                </a:moveTo>
                <a:cubicBezTo>
                  <a:pt x="4" y="15"/>
                  <a:pt x="4" y="15"/>
                  <a:pt x="4" y="15"/>
                </a:cubicBezTo>
                <a:cubicBezTo>
                  <a:pt x="5" y="15"/>
                  <a:pt x="5" y="15"/>
                  <a:pt x="5" y="15"/>
                </a:cubicBezTo>
                <a:cubicBezTo>
                  <a:pt x="5" y="15"/>
                  <a:pt x="5" y="14"/>
                  <a:pt x="6" y="14"/>
                </a:cubicBezTo>
                <a:cubicBezTo>
                  <a:pt x="6" y="14"/>
                  <a:pt x="6" y="13"/>
                  <a:pt x="6" y="13"/>
                </a:cubicBezTo>
                <a:cubicBezTo>
                  <a:pt x="6" y="12"/>
                  <a:pt x="7" y="12"/>
                  <a:pt x="7" y="13"/>
                </a:cubicBezTo>
                <a:cubicBezTo>
                  <a:pt x="7" y="13"/>
                  <a:pt x="7" y="13"/>
                  <a:pt x="7" y="13"/>
                </a:cubicBezTo>
                <a:cubicBezTo>
                  <a:pt x="7" y="13"/>
                  <a:pt x="7" y="14"/>
                  <a:pt x="7" y="13"/>
                </a:cubicBezTo>
                <a:cubicBezTo>
                  <a:pt x="7" y="13"/>
                  <a:pt x="7" y="13"/>
                  <a:pt x="7" y="13"/>
                </a:cubicBezTo>
                <a:cubicBezTo>
                  <a:pt x="7" y="13"/>
                  <a:pt x="7" y="13"/>
                  <a:pt x="7" y="13"/>
                </a:cubicBezTo>
                <a:cubicBezTo>
                  <a:pt x="7" y="13"/>
                  <a:pt x="7" y="13"/>
                  <a:pt x="7" y="13"/>
                </a:cubicBezTo>
                <a:cubicBezTo>
                  <a:pt x="7" y="13"/>
                  <a:pt x="8" y="13"/>
                  <a:pt x="7" y="13"/>
                </a:cubicBezTo>
                <a:cubicBezTo>
                  <a:pt x="7" y="14"/>
                  <a:pt x="7" y="14"/>
                  <a:pt x="7" y="14"/>
                </a:cubicBezTo>
                <a:cubicBezTo>
                  <a:pt x="7" y="14"/>
                  <a:pt x="7" y="14"/>
                  <a:pt x="7" y="14"/>
                </a:cubicBezTo>
                <a:cubicBezTo>
                  <a:pt x="7" y="14"/>
                  <a:pt x="7" y="14"/>
                  <a:pt x="7" y="14"/>
                </a:cubicBezTo>
                <a:cubicBezTo>
                  <a:pt x="7" y="14"/>
                  <a:pt x="7" y="14"/>
                  <a:pt x="7" y="14"/>
                </a:cubicBezTo>
                <a:cubicBezTo>
                  <a:pt x="7" y="14"/>
                  <a:pt x="7" y="14"/>
                  <a:pt x="7" y="14"/>
                </a:cubicBezTo>
                <a:cubicBezTo>
                  <a:pt x="7" y="14"/>
                  <a:pt x="7" y="14"/>
                  <a:pt x="8" y="14"/>
                </a:cubicBezTo>
                <a:cubicBezTo>
                  <a:pt x="8" y="14"/>
                  <a:pt x="8" y="14"/>
                  <a:pt x="7" y="14"/>
                </a:cubicBezTo>
                <a:cubicBezTo>
                  <a:pt x="8" y="14"/>
                  <a:pt x="8" y="14"/>
                  <a:pt x="8" y="14"/>
                </a:cubicBezTo>
                <a:cubicBezTo>
                  <a:pt x="8" y="14"/>
                  <a:pt x="8" y="15"/>
                  <a:pt x="8" y="15"/>
                </a:cubicBezTo>
                <a:cubicBezTo>
                  <a:pt x="8" y="14"/>
                  <a:pt x="8" y="14"/>
                  <a:pt x="7" y="14"/>
                </a:cubicBezTo>
                <a:cubicBezTo>
                  <a:pt x="7" y="14"/>
                  <a:pt x="7" y="14"/>
                  <a:pt x="7" y="15"/>
                </a:cubicBezTo>
                <a:cubicBezTo>
                  <a:pt x="7" y="15"/>
                  <a:pt x="8" y="15"/>
                  <a:pt x="8" y="15"/>
                </a:cubicBezTo>
                <a:cubicBezTo>
                  <a:pt x="8" y="15"/>
                  <a:pt x="8" y="15"/>
                  <a:pt x="7" y="15"/>
                </a:cubicBezTo>
                <a:cubicBezTo>
                  <a:pt x="7" y="15"/>
                  <a:pt x="7" y="15"/>
                  <a:pt x="6" y="15"/>
                </a:cubicBezTo>
                <a:cubicBezTo>
                  <a:pt x="6" y="15"/>
                  <a:pt x="5" y="15"/>
                  <a:pt x="5" y="15"/>
                </a:cubicBezTo>
                <a:cubicBezTo>
                  <a:pt x="4" y="15"/>
                  <a:pt x="4" y="15"/>
                  <a:pt x="4" y="15"/>
                </a:cubicBezTo>
                <a:close/>
                <a:moveTo>
                  <a:pt x="9" y="13"/>
                </a:moveTo>
                <a:cubicBezTo>
                  <a:pt x="9" y="13"/>
                  <a:pt x="9" y="13"/>
                  <a:pt x="9" y="13"/>
                </a:cubicBezTo>
                <a:cubicBezTo>
                  <a:pt x="9" y="13"/>
                  <a:pt x="8" y="13"/>
                  <a:pt x="8" y="13"/>
                </a:cubicBezTo>
                <a:cubicBezTo>
                  <a:pt x="8" y="13"/>
                  <a:pt x="9" y="13"/>
                  <a:pt x="9" y="13"/>
                </a:cubicBezTo>
                <a:cubicBezTo>
                  <a:pt x="9" y="13"/>
                  <a:pt x="9" y="13"/>
                  <a:pt x="9" y="13"/>
                </a:cubicBezTo>
                <a:close/>
                <a:moveTo>
                  <a:pt x="20" y="19"/>
                </a:moveTo>
                <a:cubicBezTo>
                  <a:pt x="20" y="19"/>
                  <a:pt x="19" y="18"/>
                  <a:pt x="19" y="18"/>
                </a:cubicBezTo>
                <a:cubicBezTo>
                  <a:pt x="19" y="19"/>
                  <a:pt x="19" y="19"/>
                  <a:pt x="19" y="19"/>
                </a:cubicBezTo>
                <a:cubicBezTo>
                  <a:pt x="19" y="19"/>
                  <a:pt x="19" y="18"/>
                  <a:pt x="19" y="18"/>
                </a:cubicBezTo>
                <a:cubicBezTo>
                  <a:pt x="19" y="18"/>
                  <a:pt x="19" y="18"/>
                  <a:pt x="19" y="18"/>
                </a:cubicBezTo>
                <a:cubicBezTo>
                  <a:pt x="19" y="18"/>
                  <a:pt x="19" y="18"/>
                  <a:pt x="19" y="18"/>
                </a:cubicBezTo>
                <a:cubicBezTo>
                  <a:pt x="19" y="18"/>
                  <a:pt x="19" y="18"/>
                  <a:pt x="19" y="18"/>
                </a:cubicBezTo>
                <a:cubicBezTo>
                  <a:pt x="19" y="18"/>
                  <a:pt x="19" y="18"/>
                  <a:pt x="19" y="18"/>
                </a:cubicBezTo>
                <a:cubicBezTo>
                  <a:pt x="19" y="17"/>
                  <a:pt x="19" y="17"/>
                  <a:pt x="19" y="18"/>
                </a:cubicBezTo>
                <a:cubicBezTo>
                  <a:pt x="20" y="18"/>
                  <a:pt x="20" y="18"/>
                  <a:pt x="20" y="18"/>
                </a:cubicBezTo>
                <a:cubicBezTo>
                  <a:pt x="20" y="18"/>
                  <a:pt x="20" y="18"/>
                  <a:pt x="20" y="18"/>
                </a:cubicBezTo>
                <a:cubicBezTo>
                  <a:pt x="20" y="18"/>
                  <a:pt x="20" y="18"/>
                  <a:pt x="20" y="19"/>
                </a:cubicBezTo>
                <a:close/>
                <a:moveTo>
                  <a:pt x="17" y="16"/>
                </a:moveTo>
                <a:cubicBezTo>
                  <a:pt x="17" y="16"/>
                  <a:pt x="17" y="16"/>
                  <a:pt x="17" y="16"/>
                </a:cubicBezTo>
                <a:cubicBezTo>
                  <a:pt x="17" y="16"/>
                  <a:pt x="17" y="16"/>
                  <a:pt x="17" y="16"/>
                </a:cubicBezTo>
                <a:cubicBezTo>
                  <a:pt x="16" y="16"/>
                  <a:pt x="16" y="16"/>
                  <a:pt x="15" y="16"/>
                </a:cubicBezTo>
                <a:cubicBezTo>
                  <a:pt x="15" y="15"/>
                  <a:pt x="14" y="15"/>
                  <a:pt x="14" y="16"/>
                </a:cubicBezTo>
                <a:cubicBezTo>
                  <a:pt x="13" y="16"/>
                  <a:pt x="13" y="16"/>
                  <a:pt x="13" y="15"/>
                </a:cubicBezTo>
                <a:cubicBezTo>
                  <a:pt x="14" y="15"/>
                  <a:pt x="14" y="15"/>
                  <a:pt x="14" y="15"/>
                </a:cubicBezTo>
                <a:cubicBezTo>
                  <a:pt x="14" y="15"/>
                  <a:pt x="14" y="15"/>
                  <a:pt x="14" y="15"/>
                </a:cubicBezTo>
                <a:cubicBezTo>
                  <a:pt x="14" y="15"/>
                  <a:pt x="14" y="15"/>
                  <a:pt x="13" y="15"/>
                </a:cubicBezTo>
                <a:cubicBezTo>
                  <a:pt x="13" y="15"/>
                  <a:pt x="13" y="15"/>
                  <a:pt x="13" y="15"/>
                </a:cubicBezTo>
                <a:cubicBezTo>
                  <a:pt x="13" y="15"/>
                  <a:pt x="14" y="15"/>
                  <a:pt x="14" y="15"/>
                </a:cubicBezTo>
                <a:cubicBezTo>
                  <a:pt x="13" y="15"/>
                  <a:pt x="13" y="14"/>
                  <a:pt x="14" y="14"/>
                </a:cubicBezTo>
                <a:cubicBezTo>
                  <a:pt x="14" y="15"/>
                  <a:pt x="14" y="15"/>
                  <a:pt x="14" y="15"/>
                </a:cubicBezTo>
                <a:cubicBezTo>
                  <a:pt x="14" y="15"/>
                  <a:pt x="14" y="15"/>
                  <a:pt x="14" y="15"/>
                </a:cubicBezTo>
                <a:cubicBezTo>
                  <a:pt x="14" y="15"/>
                  <a:pt x="14" y="15"/>
                  <a:pt x="14" y="15"/>
                </a:cubicBezTo>
                <a:cubicBezTo>
                  <a:pt x="14" y="15"/>
                  <a:pt x="14" y="15"/>
                  <a:pt x="14" y="15"/>
                </a:cubicBezTo>
                <a:cubicBezTo>
                  <a:pt x="14" y="14"/>
                  <a:pt x="14" y="14"/>
                  <a:pt x="14" y="14"/>
                </a:cubicBezTo>
                <a:cubicBezTo>
                  <a:pt x="14" y="14"/>
                  <a:pt x="14" y="14"/>
                  <a:pt x="14" y="14"/>
                </a:cubicBezTo>
                <a:cubicBezTo>
                  <a:pt x="14" y="14"/>
                  <a:pt x="14" y="14"/>
                  <a:pt x="14" y="14"/>
                </a:cubicBezTo>
                <a:cubicBezTo>
                  <a:pt x="14" y="14"/>
                  <a:pt x="14" y="14"/>
                  <a:pt x="14" y="14"/>
                </a:cubicBezTo>
                <a:cubicBezTo>
                  <a:pt x="14" y="13"/>
                  <a:pt x="14" y="13"/>
                  <a:pt x="14" y="13"/>
                </a:cubicBezTo>
                <a:cubicBezTo>
                  <a:pt x="14" y="14"/>
                  <a:pt x="15" y="14"/>
                  <a:pt x="15" y="14"/>
                </a:cubicBezTo>
                <a:cubicBezTo>
                  <a:pt x="15" y="14"/>
                  <a:pt x="15" y="14"/>
                  <a:pt x="15" y="14"/>
                </a:cubicBezTo>
                <a:cubicBezTo>
                  <a:pt x="15" y="14"/>
                  <a:pt x="15" y="14"/>
                  <a:pt x="15" y="13"/>
                </a:cubicBezTo>
                <a:cubicBezTo>
                  <a:pt x="15" y="13"/>
                  <a:pt x="15" y="13"/>
                  <a:pt x="15" y="14"/>
                </a:cubicBezTo>
                <a:cubicBezTo>
                  <a:pt x="15" y="14"/>
                  <a:pt x="15" y="15"/>
                  <a:pt x="15" y="15"/>
                </a:cubicBezTo>
                <a:cubicBezTo>
                  <a:pt x="16" y="15"/>
                  <a:pt x="16" y="16"/>
                  <a:pt x="17" y="16"/>
                </a:cubicBezTo>
                <a:cubicBezTo>
                  <a:pt x="17" y="16"/>
                  <a:pt x="17" y="16"/>
                  <a:pt x="17" y="16"/>
                </a:cubicBezTo>
                <a:close/>
                <a:moveTo>
                  <a:pt x="12" y="13"/>
                </a:moveTo>
                <a:cubicBezTo>
                  <a:pt x="12" y="13"/>
                  <a:pt x="13" y="13"/>
                  <a:pt x="13" y="13"/>
                </a:cubicBezTo>
                <a:cubicBezTo>
                  <a:pt x="13" y="13"/>
                  <a:pt x="13" y="14"/>
                  <a:pt x="13" y="14"/>
                </a:cubicBezTo>
                <a:cubicBezTo>
                  <a:pt x="13" y="14"/>
                  <a:pt x="13" y="14"/>
                  <a:pt x="12" y="14"/>
                </a:cubicBezTo>
                <a:cubicBezTo>
                  <a:pt x="12" y="14"/>
                  <a:pt x="12" y="13"/>
                  <a:pt x="12" y="13"/>
                </a:cubicBezTo>
                <a:close/>
                <a:moveTo>
                  <a:pt x="10" y="23"/>
                </a:moveTo>
                <a:cubicBezTo>
                  <a:pt x="10" y="23"/>
                  <a:pt x="10" y="23"/>
                  <a:pt x="10" y="23"/>
                </a:cubicBezTo>
                <a:cubicBezTo>
                  <a:pt x="9" y="23"/>
                  <a:pt x="9" y="23"/>
                  <a:pt x="9" y="23"/>
                </a:cubicBezTo>
                <a:cubicBezTo>
                  <a:pt x="9" y="23"/>
                  <a:pt x="9" y="22"/>
                  <a:pt x="10" y="22"/>
                </a:cubicBezTo>
                <a:cubicBezTo>
                  <a:pt x="10" y="22"/>
                  <a:pt x="10" y="22"/>
                  <a:pt x="10" y="22"/>
                </a:cubicBezTo>
                <a:cubicBezTo>
                  <a:pt x="10" y="22"/>
                  <a:pt x="10" y="22"/>
                  <a:pt x="10" y="22"/>
                </a:cubicBezTo>
                <a:cubicBezTo>
                  <a:pt x="10" y="22"/>
                  <a:pt x="10" y="23"/>
                  <a:pt x="11" y="23"/>
                </a:cubicBezTo>
                <a:cubicBezTo>
                  <a:pt x="11" y="23"/>
                  <a:pt x="10" y="23"/>
                  <a:pt x="10" y="23"/>
                </a:cubicBezTo>
                <a:cubicBezTo>
                  <a:pt x="10" y="23"/>
                  <a:pt x="10" y="23"/>
                  <a:pt x="10" y="23"/>
                </a:cubicBezTo>
                <a:close/>
                <a:moveTo>
                  <a:pt x="10" y="19"/>
                </a:moveTo>
                <a:cubicBezTo>
                  <a:pt x="10" y="19"/>
                  <a:pt x="10" y="19"/>
                  <a:pt x="10" y="19"/>
                </a:cubicBezTo>
                <a:cubicBezTo>
                  <a:pt x="10" y="19"/>
                  <a:pt x="10" y="19"/>
                  <a:pt x="10" y="19"/>
                </a:cubicBezTo>
                <a:cubicBezTo>
                  <a:pt x="10" y="19"/>
                  <a:pt x="10" y="18"/>
                  <a:pt x="10" y="18"/>
                </a:cubicBezTo>
                <a:cubicBezTo>
                  <a:pt x="10" y="17"/>
                  <a:pt x="10" y="17"/>
                  <a:pt x="9" y="16"/>
                </a:cubicBezTo>
                <a:cubicBezTo>
                  <a:pt x="9" y="16"/>
                  <a:pt x="9" y="16"/>
                  <a:pt x="9" y="16"/>
                </a:cubicBezTo>
                <a:cubicBezTo>
                  <a:pt x="9" y="16"/>
                  <a:pt x="10" y="16"/>
                  <a:pt x="10" y="16"/>
                </a:cubicBezTo>
                <a:cubicBezTo>
                  <a:pt x="10" y="17"/>
                  <a:pt x="10" y="16"/>
                  <a:pt x="10" y="16"/>
                </a:cubicBezTo>
                <a:cubicBezTo>
                  <a:pt x="10" y="16"/>
                  <a:pt x="10" y="16"/>
                  <a:pt x="10" y="16"/>
                </a:cubicBezTo>
                <a:cubicBezTo>
                  <a:pt x="9" y="16"/>
                  <a:pt x="10" y="15"/>
                  <a:pt x="10" y="16"/>
                </a:cubicBezTo>
                <a:cubicBezTo>
                  <a:pt x="10" y="16"/>
                  <a:pt x="10" y="16"/>
                  <a:pt x="10" y="16"/>
                </a:cubicBezTo>
                <a:cubicBezTo>
                  <a:pt x="10" y="16"/>
                  <a:pt x="10" y="15"/>
                  <a:pt x="10" y="16"/>
                </a:cubicBezTo>
                <a:cubicBezTo>
                  <a:pt x="10" y="16"/>
                  <a:pt x="10" y="16"/>
                  <a:pt x="10" y="16"/>
                </a:cubicBezTo>
                <a:cubicBezTo>
                  <a:pt x="10" y="16"/>
                  <a:pt x="10" y="16"/>
                  <a:pt x="10" y="16"/>
                </a:cubicBezTo>
                <a:cubicBezTo>
                  <a:pt x="10" y="16"/>
                  <a:pt x="10" y="16"/>
                  <a:pt x="10" y="16"/>
                </a:cubicBezTo>
                <a:cubicBezTo>
                  <a:pt x="10" y="16"/>
                  <a:pt x="10" y="16"/>
                  <a:pt x="11" y="16"/>
                </a:cubicBezTo>
                <a:cubicBezTo>
                  <a:pt x="11" y="16"/>
                  <a:pt x="11" y="16"/>
                  <a:pt x="11" y="16"/>
                </a:cubicBezTo>
                <a:cubicBezTo>
                  <a:pt x="11" y="16"/>
                  <a:pt x="11" y="16"/>
                  <a:pt x="11" y="16"/>
                </a:cubicBezTo>
                <a:cubicBezTo>
                  <a:pt x="11" y="15"/>
                  <a:pt x="11" y="16"/>
                  <a:pt x="11" y="16"/>
                </a:cubicBezTo>
                <a:cubicBezTo>
                  <a:pt x="11" y="16"/>
                  <a:pt x="11" y="16"/>
                  <a:pt x="11" y="16"/>
                </a:cubicBezTo>
                <a:cubicBezTo>
                  <a:pt x="11" y="16"/>
                  <a:pt x="12" y="16"/>
                  <a:pt x="11" y="16"/>
                </a:cubicBezTo>
                <a:cubicBezTo>
                  <a:pt x="11" y="16"/>
                  <a:pt x="11" y="16"/>
                  <a:pt x="11" y="16"/>
                </a:cubicBezTo>
                <a:cubicBezTo>
                  <a:pt x="11" y="17"/>
                  <a:pt x="11" y="17"/>
                  <a:pt x="11" y="16"/>
                </a:cubicBezTo>
                <a:cubicBezTo>
                  <a:pt x="11" y="16"/>
                  <a:pt x="12" y="16"/>
                  <a:pt x="12" y="16"/>
                </a:cubicBezTo>
                <a:cubicBezTo>
                  <a:pt x="12" y="16"/>
                  <a:pt x="12" y="16"/>
                  <a:pt x="12" y="17"/>
                </a:cubicBezTo>
                <a:cubicBezTo>
                  <a:pt x="11" y="17"/>
                  <a:pt x="11" y="17"/>
                  <a:pt x="11" y="18"/>
                </a:cubicBezTo>
                <a:cubicBezTo>
                  <a:pt x="11" y="18"/>
                  <a:pt x="10" y="19"/>
                  <a:pt x="10" y="19"/>
                </a:cubicBezTo>
                <a:cubicBezTo>
                  <a:pt x="10" y="19"/>
                  <a:pt x="10" y="19"/>
                  <a:pt x="10" y="19"/>
                </a:cubicBezTo>
                <a:close/>
                <a:moveTo>
                  <a:pt x="11" y="14"/>
                </a:moveTo>
                <a:cubicBezTo>
                  <a:pt x="11" y="14"/>
                  <a:pt x="11" y="14"/>
                  <a:pt x="11" y="14"/>
                </a:cubicBezTo>
                <a:cubicBezTo>
                  <a:pt x="11" y="15"/>
                  <a:pt x="11" y="15"/>
                  <a:pt x="11" y="15"/>
                </a:cubicBezTo>
                <a:cubicBezTo>
                  <a:pt x="10" y="15"/>
                  <a:pt x="11" y="15"/>
                  <a:pt x="10" y="14"/>
                </a:cubicBezTo>
                <a:cubicBezTo>
                  <a:pt x="10" y="14"/>
                  <a:pt x="10" y="14"/>
                  <a:pt x="11" y="14"/>
                </a:cubicBezTo>
                <a:close/>
                <a:moveTo>
                  <a:pt x="2" y="5"/>
                </a:moveTo>
                <a:cubicBezTo>
                  <a:pt x="2" y="5"/>
                  <a:pt x="2" y="6"/>
                  <a:pt x="2" y="6"/>
                </a:cubicBezTo>
                <a:cubicBezTo>
                  <a:pt x="2" y="5"/>
                  <a:pt x="2" y="5"/>
                  <a:pt x="3" y="5"/>
                </a:cubicBezTo>
                <a:cubicBezTo>
                  <a:pt x="3" y="5"/>
                  <a:pt x="3" y="6"/>
                  <a:pt x="3" y="6"/>
                </a:cubicBezTo>
                <a:cubicBezTo>
                  <a:pt x="3" y="6"/>
                  <a:pt x="3" y="6"/>
                  <a:pt x="3" y="6"/>
                </a:cubicBezTo>
                <a:cubicBezTo>
                  <a:pt x="3" y="6"/>
                  <a:pt x="3" y="6"/>
                  <a:pt x="3" y="6"/>
                </a:cubicBezTo>
                <a:cubicBezTo>
                  <a:pt x="3" y="6"/>
                  <a:pt x="3" y="6"/>
                  <a:pt x="3" y="6"/>
                </a:cubicBezTo>
                <a:cubicBezTo>
                  <a:pt x="3" y="6"/>
                  <a:pt x="3" y="6"/>
                  <a:pt x="3" y="6"/>
                </a:cubicBezTo>
                <a:cubicBezTo>
                  <a:pt x="3" y="7"/>
                  <a:pt x="3" y="7"/>
                  <a:pt x="2" y="6"/>
                </a:cubicBezTo>
                <a:cubicBezTo>
                  <a:pt x="2" y="6"/>
                  <a:pt x="2" y="6"/>
                  <a:pt x="2" y="6"/>
                </a:cubicBezTo>
                <a:cubicBezTo>
                  <a:pt x="2" y="6"/>
                  <a:pt x="2" y="6"/>
                  <a:pt x="2" y="6"/>
                </a:cubicBezTo>
                <a:cubicBezTo>
                  <a:pt x="2" y="6"/>
                  <a:pt x="2" y="6"/>
                  <a:pt x="2" y="5"/>
                </a:cubicBezTo>
                <a:close/>
                <a:moveTo>
                  <a:pt x="5" y="8"/>
                </a:moveTo>
                <a:cubicBezTo>
                  <a:pt x="5" y="8"/>
                  <a:pt x="5" y="8"/>
                  <a:pt x="5" y="8"/>
                </a:cubicBezTo>
                <a:cubicBezTo>
                  <a:pt x="6" y="8"/>
                  <a:pt x="6" y="8"/>
                  <a:pt x="7" y="9"/>
                </a:cubicBezTo>
                <a:cubicBezTo>
                  <a:pt x="7" y="9"/>
                  <a:pt x="8" y="9"/>
                  <a:pt x="8" y="8"/>
                </a:cubicBezTo>
                <a:cubicBezTo>
                  <a:pt x="8" y="8"/>
                  <a:pt x="8" y="8"/>
                  <a:pt x="8" y="9"/>
                </a:cubicBezTo>
                <a:cubicBezTo>
                  <a:pt x="8" y="9"/>
                  <a:pt x="8" y="9"/>
                  <a:pt x="8" y="9"/>
                </a:cubicBezTo>
                <a:cubicBezTo>
                  <a:pt x="7" y="9"/>
                  <a:pt x="7" y="9"/>
                  <a:pt x="8" y="9"/>
                </a:cubicBezTo>
                <a:cubicBezTo>
                  <a:pt x="8" y="9"/>
                  <a:pt x="8" y="9"/>
                  <a:pt x="8" y="9"/>
                </a:cubicBezTo>
                <a:cubicBezTo>
                  <a:pt x="9" y="9"/>
                  <a:pt x="9" y="9"/>
                  <a:pt x="8" y="9"/>
                </a:cubicBezTo>
                <a:cubicBezTo>
                  <a:pt x="8" y="9"/>
                  <a:pt x="8" y="9"/>
                  <a:pt x="8" y="9"/>
                </a:cubicBezTo>
                <a:cubicBezTo>
                  <a:pt x="8" y="9"/>
                  <a:pt x="8" y="10"/>
                  <a:pt x="8" y="10"/>
                </a:cubicBezTo>
                <a:cubicBezTo>
                  <a:pt x="8" y="10"/>
                  <a:pt x="8" y="9"/>
                  <a:pt x="7" y="9"/>
                </a:cubicBezTo>
                <a:cubicBezTo>
                  <a:pt x="7" y="9"/>
                  <a:pt x="7" y="9"/>
                  <a:pt x="7" y="9"/>
                </a:cubicBezTo>
                <a:cubicBezTo>
                  <a:pt x="7" y="9"/>
                  <a:pt x="7" y="9"/>
                  <a:pt x="7" y="9"/>
                </a:cubicBezTo>
                <a:cubicBezTo>
                  <a:pt x="7" y="9"/>
                  <a:pt x="7" y="9"/>
                  <a:pt x="7" y="9"/>
                </a:cubicBezTo>
                <a:cubicBezTo>
                  <a:pt x="7" y="10"/>
                  <a:pt x="7" y="10"/>
                  <a:pt x="7" y="10"/>
                </a:cubicBezTo>
                <a:cubicBezTo>
                  <a:pt x="7" y="10"/>
                  <a:pt x="8" y="10"/>
                  <a:pt x="8" y="10"/>
                </a:cubicBezTo>
                <a:cubicBezTo>
                  <a:pt x="8" y="10"/>
                  <a:pt x="8" y="10"/>
                  <a:pt x="7" y="10"/>
                </a:cubicBezTo>
                <a:cubicBezTo>
                  <a:pt x="7" y="10"/>
                  <a:pt x="7" y="10"/>
                  <a:pt x="7" y="10"/>
                </a:cubicBezTo>
                <a:cubicBezTo>
                  <a:pt x="8" y="11"/>
                  <a:pt x="7" y="11"/>
                  <a:pt x="7" y="11"/>
                </a:cubicBezTo>
                <a:cubicBezTo>
                  <a:pt x="7" y="10"/>
                  <a:pt x="7" y="10"/>
                  <a:pt x="7" y="10"/>
                </a:cubicBezTo>
                <a:cubicBezTo>
                  <a:pt x="7" y="10"/>
                  <a:pt x="7" y="10"/>
                  <a:pt x="7" y="10"/>
                </a:cubicBezTo>
                <a:cubicBezTo>
                  <a:pt x="7" y="10"/>
                  <a:pt x="7" y="10"/>
                  <a:pt x="7" y="11"/>
                </a:cubicBezTo>
                <a:cubicBezTo>
                  <a:pt x="7" y="11"/>
                  <a:pt x="6" y="11"/>
                  <a:pt x="7" y="10"/>
                </a:cubicBezTo>
                <a:cubicBezTo>
                  <a:pt x="7" y="10"/>
                  <a:pt x="6" y="9"/>
                  <a:pt x="6" y="9"/>
                </a:cubicBezTo>
                <a:cubicBezTo>
                  <a:pt x="6" y="9"/>
                  <a:pt x="5" y="8"/>
                  <a:pt x="5" y="8"/>
                </a:cubicBezTo>
                <a:cubicBezTo>
                  <a:pt x="5" y="8"/>
                  <a:pt x="5" y="8"/>
                  <a:pt x="5" y="8"/>
                </a:cubicBezTo>
                <a:cubicBezTo>
                  <a:pt x="5" y="8"/>
                  <a:pt x="5" y="8"/>
                  <a:pt x="5" y="8"/>
                </a:cubicBezTo>
                <a:close/>
                <a:moveTo>
                  <a:pt x="9" y="11"/>
                </a:moveTo>
                <a:cubicBezTo>
                  <a:pt x="9" y="11"/>
                  <a:pt x="9" y="11"/>
                  <a:pt x="9" y="11"/>
                </a:cubicBezTo>
                <a:cubicBezTo>
                  <a:pt x="9" y="11"/>
                  <a:pt x="8" y="10"/>
                  <a:pt x="8" y="10"/>
                </a:cubicBezTo>
                <a:cubicBezTo>
                  <a:pt x="9" y="10"/>
                  <a:pt x="9" y="10"/>
                  <a:pt x="9" y="10"/>
                </a:cubicBezTo>
                <a:cubicBezTo>
                  <a:pt x="9" y="11"/>
                  <a:pt x="9" y="11"/>
                  <a:pt x="9" y="11"/>
                </a:cubicBezTo>
                <a:close/>
                <a:moveTo>
                  <a:pt x="21" y="7"/>
                </a:moveTo>
                <a:cubicBezTo>
                  <a:pt x="21" y="7"/>
                  <a:pt x="21" y="8"/>
                  <a:pt x="20" y="8"/>
                </a:cubicBezTo>
                <a:cubicBezTo>
                  <a:pt x="21" y="8"/>
                  <a:pt x="21" y="8"/>
                  <a:pt x="21" y="8"/>
                </a:cubicBezTo>
                <a:cubicBezTo>
                  <a:pt x="21" y="8"/>
                  <a:pt x="20" y="8"/>
                  <a:pt x="20" y="8"/>
                </a:cubicBezTo>
                <a:cubicBezTo>
                  <a:pt x="20" y="8"/>
                  <a:pt x="20" y="8"/>
                  <a:pt x="20" y="8"/>
                </a:cubicBezTo>
                <a:cubicBezTo>
                  <a:pt x="20" y="8"/>
                  <a:pt x="20" y="8"/>
                  <a:pt x="20" y="8"/>
                </a:cubicBezTo>
                <a:cubicBezTo>
                  <a:pt x="20" y="8"/>
                  <a:pt x="20" y="8"/>
                  <a:pt x="20" y="8"/>
                </a:cubicBezTo>
                <a:cubicBezTo>
                  <a:pt x="20" y="8"/>
                  <a:pt x="20" y="8"/>
                  <a:pt x="20" y="8"/>
                </a:cubicBezTo>
                <a:cubicBezTo>
                  <a:pt x="19" y="8"/>
                  <a:pt x="20" y="8"/>
                  <a:pt x="20" y="7"/>
                </a:cubicBezTo>
                <a:cubicBezTo>
                  <a:pt x="20" y="7"/>
                  <a:pt x="20" y="7"/>
                  <a:pt x="20" y="7"/>
                </a:cubicBezTo>
                <a:cubicBezTo>
                  <a:pt x="20" y="7"/>
                  <a:pt x="20" y="7"/>
                  <a:pt x="20" y="7"/>
                </a:cubicBezTo>
                <a:cubicBezTo>
                  <a:pt x="20" y="7"/>
                  <a:pt x="21" y="7"/>
                  <a:pt x="21" y="7"/>
                </a:cubicBezTo>
                <a:close/>
                <a:moveTo>
                  <a:pt x="17" y="9"/>
                </a:moveTo>
                <a:cubicBezTo>
                  <a:pt x="17" y="9"/>
                  <a:pt x="17" y="9"/>
                  <a:pt x="17" y="9"/>
                </a:cubicBezTo>
                <a:cubicBezTo>
                  <a:pt x="17" y="9"/>
                  <a:pt x="16" y="10"/>
                  <a:pt x="16" y="10"/>
                </a:cubicBezTo>
                <a:cubicBezTo>
                  <a:pt x="15" y="10"/>
                  <a:pt x="15" y="11"/>
                  <a:pt x="15" y="11"/>
                </a:cubicBezTo>
                <a:cubicBezTo>
                  <a:pt x="15" y="12"/>
                  <a:pt x="15" y="12"/>
                  <a:pt x="15" y="11"/>
                </a:cubicBezTo>
                <a:cubicBezTo>
                  <a:pt x="15" y="11"/>
                  <a:pt x="15" y="11"/>
                  <a:pt x="15" y="11"/>
                </a:cubicBezTo>
                <a:cubicBezTo>
                  <a:pt x="15" y="11"/>
                  <a:pt x="15" y="10"/>
                  <a:pt x="15" y="11"/>
                </a:cubicBezTo>
                <a:cubicBezTo>
                  <a:pt x="15" y="11"/>
                  <a:pt x="15" y="11"/>
                  <a:pt x="15" y="11"/>
                </a:cubicBezTo>
                <a:cubicBezTo>
                  <a:pt x="14" y="11"/>
                  <a:pt x="14" y="11"/>
                  <a:pt x="14" y="11"/>
                </a:cubicBezTo>
                <a:cubicBezTo>
                  <a:pt x="14" y="11"/>
                  <a:pt x="15" y="11"/>
                  <a:pt x="15" y="11"/>
                </a:cubicBezTo>
                <a:cubicBezTo>
                  <a:pt x="14" y="11"/>
                  <a:pt x="14" y="11"/>
                  <a:pt x="14" y="10"/>
                </a:cubicBezTo>
                <a:cubicBezTo>
                  <a:pt x="14" y="10"/>
                  <a:pt x="15" y="10"/>
                  <a:pt x="15" y="10"/>
                </a:cubicBezTo>
                <a:cubicBezTo>
                  <a:pt x="15" y="10"/>
                  <a:pt x="15" y="10"/>
                  <a:pt x="15" y="10"/>
                </a:cubicBezTo>
                <a:cubicBezTo>
                  <a:pt x="15" y="10"/>
                  <a:pt x="15" y="10"/>
                  <a:pt x="15" y="10"/>
                </a:cubicBezTo>
                <a:cubicBezTo>
                  <a:pt x="15" y="10"/>
                  <a:pt x="15" y="10"/>
                  <a:pt x="15" y="10"/>
                </a:cubicBezTo>
                <a:cubicBezTo>
                  <a:pt x="15" y="10"/>
                  <a:pt x="15" y="10"/>
                  <a:pt x="15" y="10"/>
                </a:cubicBezTo>
                <a:cubicBezTo>
                  <a:pt x="14" y="10"/>
                  <a:pt x="14" y="10"/>
                  <a:pt x="14" y="10"/>
                </a:cubicBezTo>
                <a:cubicBezTo>
                  <a:pt x="14" y="10"/>
                  <a:pt x="14" y="10"/>
                  <a:pt x="14" y="10"/>
                </a:cubicBezTo>
                <a:cubicBezTo>
                  <a:pt x="14" y="10"/>
                  <a:pt x="14" y="10"/>
                  <a:pt x="14" y="10"/>
                </a:cubicBezTo>
                <a:cubicBezTo>
                  <a:pt x="13" y="10"/>
                  <a:pt x="14" y="9"/>
                  <a:pt x="14" y="9"/>
                </a:cubicBezTo>
                <a:cubicBezTo>
                  <a:pt x="14" y="10"/>
                  <a:pt x="14" y="10"/>
                  <a:pt x="14" y="10"/>
                </a:cubicBezTo>
                <a:cubicBezTo>
                  <a:pt x="15" y="10"/>
                  <a:pt x="15" y="10"/>
                  <a:pt x="14" y="9"/>
                </a:cubicBezTo>
                <a:cubicBezTo>
                  <a:pt x="14" y="9"/>
                  <a:pt x="14" y="9"/>
                  <a:pt x="14" y="9"/>
                </a:cubicBezTo>
                <a:cubicBezTo>
                  <a:pt x="14" y="9"/>
                  <a:pt x="14" y="9"/>
                  <a:pt x="14" y="9"/>
                </a:cubicBezTo>
                <a:cubicBezTo>
                  <a:pt x="15" y="9"/>
                  <a:pt x="15" y="9"/>
                  <a:pt x="16" y="9"/>
                </a:cubicBezTo>
                <a:cubicBezTo>
                  <a:pt x="16" y="9"/>
                  <a:pt x="17" y="9"/>
                  <a:pt x="17" y="9"/>
                </a:cubicBezTo>
                <a:cubicBezTo>
                  <a:pt x="17" y="9"/>
                  <a:pt x="17" y="9"/>
                  <a:pt x="17" y="9"/>
                </a:cubicBezTo>
                <a:cubicBezTo>
                  <a:pt x="17" y="9"/>
                  <a:pt x="17" y="9"/>
                  <a:pt x="17" y="9"/>
                </a:cubicBezTo>
                <a:close/>
                <a:moveTo>
                  <a:pt x="12" y="11"/>
                </a:moveTo>
                <a:cubicBezTo>
                  <a:pt x="12" y="11"/>
                  <a:pt x="12" y="11"/>
                  <a:pt x="13" y="11"/>
                </a:cubicBezTo>
                <a:cubicBezTo>
                  <a:pt x="13" y="11"/>
                  <a:pt x="13" y="11"/>
                  <a:pt x="14" y="11"/>
                </a:cubicBezTo>
                <a:cubicBezTo>
                  <a:pt x="13" y="11"/>
                  <a:pt x="13" y="11"/>
                  <a:pt x="13" y="11"/>
                </a:cubicBezTo>
                <a:cubicBezTo>
                  <a:pt x="13" y="11"/>
                  <a:pt x="12" y="11"/>
                  <a:pt x="12" y="11"/>
                </a:cubicBezTo>
                <a:close/>
                <a:moveTo>
                  <a:pt x="12" y="1"/>
                </a:moveTo>
                <a:cubicBezTo>
                  <a:pt x="12" y="1"/>
                  <a:pt x="12" y="1"/>
                  <a:pt x="12" y="1"/>
                </a:cubicBezTo>
                <a:cubicBezTo>
                  <a:pt x="12" y="1"/>
                  <a:pt x="12" y="1"/>
                  <a:pt x="13" y="1"/>
                </a:cubicBezTo>
                <a:cubicBezTo>
                  <a:pt x="12" y="1"/>
                  <a:pt x="12" y="2"/>
                  <a:pt x="12" y="2"/>
                </a:cubicBezTo>
                <a:cubicBezTo>
                  <a:pt x="12" y="2"/>
                  <a:pt x="12" y="2"/>
                  <a:pt x="12" y="2"/>
                </a:cubicBezTo>
                <a:cubicBezTo>
                  <a:pt x="12" y="2"/>
                  <a:pt x="12" y="2"/>
                  <a:pt x="12" y="2"/>
                </a:cubicBezTo>
                <a:cubicBezTo>
                  <a:pt x="12" y="2"/>
                  <a:pt x="12" y="2"/>
                  <a:pt x="12" y="2"/>
                </a:cubicBezTo>
                <a:cubicBezTo>
                  <a:pt x="12" y="2"/>
                  <a:pt x="12" y="2"/>
                  <a:pt x="12" y="2"/>
                </a:cubicBezTo>
                <a:cubicBezTo>
                  <a:pt x="12" y="2"/>
                  <a:pt x="11" y="2"/>
                  <a:pt x="11" y="2"/>
                </a:cubicBezTo>
                <a:cubicBezTo>
                  <a:pt x="11" y="2"/>
                  <a:pt x="11" y="1"/>
                  <a:pt x="11" y="1"/>
                </a:cubicBezTo>
                <a:cubicBezTo>
                  <a:pt x="11" y="1"/>
                  <a:pt x="11" y="1"/>
                  <a:pt x="12" y="1"/>
                </a:cubicBezTo>
                <a:cubicBezTo>
                  <a:pt x="12" y="1"/>
                  <a:pt x="12" y="1"/>
                  <a:pt x="12" y="1"/>
                </a:cubicBezTo>
                <a:close/>
                <a:moveTo>
                  <a:pt x="11" y="5"/>
                </a:moveTo>
                <a:cubicBezTo>
                  <a:pt x="11" y="5"/>
                  <a:pt x="11" y="5"/>
                  <a:pt x="11" y="5"/>
                </a:cubicBezTo>
                <a:cubicBezTo>
                  <a:pt x="12" y="5"/>
                  <a:pt x="12" y="6"/>
                  <a:pt x="12" y="6"/>
                </a:cubicBezTo>
                <a:cubicBezTo>
                  <a:pt x="12" y="7"/>
                  <a:pt x="12" y="8"/>
                  <a:pt x="12" y="8"/>
                </a:cubicBezTo>
                <a:cubicBezTo>
                  <a:pt x="13" y="8"/>
                  <a:pt x="13" y="8"/>
                  <a:pt x="12" y="8"/>
                </a:cubicBezTo>
                <a:cubicBezTo>
                  <a:pt x="12" y="8"/>
                  <a:pt x="12" y="8"/>
                  <a:pt x="12" y="8"/>
                </a:cubicBezTo>
                <a:cubicBezTo>
                  <a:pt x="12" y="7"/>
                  <a:pt x="12" y="8"/>
                  <a:pt x="12" y="8"/>
                </a:cubicBezTo>
                <a:cubicBezTo>
                  <a:pt x="12" y="8"/>
                  <a:pt x="12" y="8"/>
                  <a:pt x="12" y="8"/>
                </a:cubicBezTo>
                <a:cubicBezTo>
                  <a:pt x="12" y="8"/>
                  <a:pt x="12" y="9"/>
                  <a:pt x="12" y="8"/>
                </a:cubicBezTo>
                <a:cubicBezTo>
                  <a:pt x="12" y="8"/>
                  <a:pt x="12" y="8"/>
                  <a:pt x="12" y="8"/>
                </a:cubicBezTo>
                <a:cubicBezTo>
                  <a:pt x="12" y="8"/>
                  <a:pt x="11" y="9"/>
                  <a:pt x="11" y="8"/>
                </a:cubicBezTo>
                <a:cubicBezTo>
                  <a:pt x="11" y="8"/>
                  <a:pt x="11" y="8"/>
                  <a:pt x="11" y="8"/>
                </a:cubicBezTo>
                <a:cubicBezTo>
                  <a:pt x="11" y="8"/>
                  <a:pt x="11" y="8"/>
                  <a:pt x="11" y="8"/>
                </a:cubicBezTo>
                <a:cubicBezTo>
                  <a:pt x="11" y="8"/>
                  <a:pt x="11" y="8"/>
                  <a:pt x="11" y="8"/>
                </a:cubicBezTo>
                <a:cubicBezTo>
                  <a:pt x="11" y="8"/>
                  <a:pt x="11" y="8"/>
                  <a:pt x="11" y="8"/>
                </a:cubicBezTo>
                <a:cubicBezTo>
                  <a:pt x="11" y="8"/>
                  <a:pt x="11" y="8"/>
                  <a:pt x="11" y="8"/>
                </a:cubicBezTo>
                <a:cubicBezTo>
                  <a:pt x="11" y="8"/>
                  <a:pt x="11" y="8"/>
                  <a:pt x="11" y="8"/>
                </a:cubicBezTo>
                <a:cubicBezTo>
                  <a:pt x="11" y="9"/>
                  <a:pt x="11" y="8"/>
                  <a:pt x="11" y="8"/>
                </a:cubicBezTo>
                <a:cubicBezTo>
                  <a:pt x="11" y="8"/>
                  <a:pt x="10" y="8"/>
                  <a:pt x="10" y="8"/>
                </a:cubicBezTo>
                <a:cubicBezTo>
                  <a:pt x="10" y="8"/>
                  <a:pt x="10" y="8"/>
                  <a:pt x="10" y="8"/>
                </a:cubicBezTo>
                <a:cubicBezTo>
                  <a:pt x="10" y="8"/>
                  <a:pt x="10" y="8"/>
                  <a:pt x="11" y="8"/>
                </a:cubicBezTo>
                <a:cubicBezTo>
                  <a:pt x="11" y="7"/>
                  <a:pt x="11" y="7"/>
                  <a:pt x="10" y="8"/>
                </a:cubicBezTo>
                <a:cubicBezTo>
                  <a:pt x="10" y="8"/>
                  <a:pt x="10" y="8"/>
                  <a:pt x="10" y="8"/>
                </a:cubicBezTo>
                <a:cubicBezTo>
                  <a:pt x="10" y="8"/>
                  <a:pt x="10" y="8"/>
                  <a:pt x="10" y="7"/>
                </a:cubicBezTo>
                <a:cubicBezTo>
                  <a:pt x="10" y="7"/>
                  <a:pt x="11" y="7"/>
                  <a:pt x="11" y="6"/>
                </a:cubicBezTo>
                <a:cubicBezTo>
                  <a:pt x="11" y="6"/>
                  <a:pt x="11" y="5"/>
                  <a:pt x="11" y="5"/>
                </a:cubicBezTo>
                <a:cubicBezTo>
                  <a:pt x="11" y="5"/>
                  <a:pt x="11" y="5"/>
                  <a:pt x="11" y="5"/>
                </a:cubicBezTo>
                <a:cubicBezTo>
                  <a:pt x="11" y="5"/>
                  <a:pt x="11" y="5"/>
                  <a:pt x="11" y="5"/>
                </a:cubicBezTo>
                <a:close/>
                <a:moveTo>
                  <a:pt x="11" y="10"/>
                </a:moveTo>
                <a:cubicBezTo>
                  <a:pt x="11" y="10"/>
                  <a:pt x="11" y="10"/>
                  <a:pt x="11" y="10"/>
                </a:cubicBezTo>
                <a:cubicBezTo>
                  <a:pt x="11" y="9"/>
                  <a:pt x="11" y="9"/>
                  <a:pt x="11" y="9"/>
                </a:cubicBezTo>
                <a:cubicBezTo>
                  <a:pt x="11" y="9"/>
                  <a:pt x="11" y="10"/>
                  <a:pt x="11" y="10"/>
                </a:cubicBezTo>
                <a:cubicBezTo>
                  <a:pt x="11" y="10"/>
                  <a:pt x="11" y="10"/>
                  <a:pt x="11" y="10"/>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4" name="chenying0907 170"/>
          <p:cNvSpPr/>
          <p:nvPr/>
        </p:nvSpPr>
        <p:spPr bwMode="auto">
          <a:xfrm>
            <a:off x="6794500" y="3619500"/>
            <a:ext cx="395288" cy="314325"/>
          </a:xfrm>
          <a:custGeom>
            <a:gdLst>
              <a:gd name="T0" fmla="*/ 9 w 20"/>
              <a:gd name="T1" fmla="*/ 7 h 16"/>
              <a:gd name="T2" fmla="*/ 5 w 20"/>
              <a:gd name="T3" fmla="*/ 4 h 16"/>
              <a:gd name="T4" fmla="*/ 8 w 20"/>
              <a:gd name="T5" fmla="*/ 16 h 16"/>
              <a:gd name="T6" fmla="*/ 9 w 20"/>
              <a:gd name="T7" fmla="*/ 7 h 16"/>
            </a:gdLst>
            <a:cxnLst>
              <a:cxn ang="0">
                <a:pos x="T0" y="T1"/>
              </a:cxn>
              <a:cxn ang="0">
                <a:pos x="T2" y="T3"/>
              </a:cxn>
              <a:cxn ang="0">
                <a:pos x="T4" y="T5"/>
              </a:cxn>
              <a:cxn ang="0">
                <a:pos x="T6" y="T7"/>
              </a:cxn>
            </a:cxnLst>
            <a:rect l="0" t="0" r="r" b="b"/>
            <a:pathLst>
              <a:path w="20" h="16">
                <a:moveTo>
                  <a:pt x="9" y="7"/>
                </a:moveTo>
                <a:cubicBezTo>
                  <a:pt x="9" y="7"/>
                  <a:pt x="8" y="3"/>
                  <a:pt x="5" y="4"/>
                </a:cubicBezTo>
                <a:cubicBezTo>
                  <a:pt x="0" y="4"/>
                  <a:pt x="7" y="16"/>
                  <a:pt x="8" y="16"/>
                </a:cubicBezTo>
                <a:cubicBezTo>
                  <a:pt x="20" y="8"/>
                  <a:pt x="12" y="0"/>
                  <a:pt x="9" y="7"/>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5" name="chenying0907 171"/>
          <p:cNvSpPr/>
          <p:nvPr/>
        </p:nvSpPr>
        <p:spPr bwMode="auto">
          <a:xfrm>
            <a:off x="7939088" y="3659188"/>
            <a:ext cx="355600" cy="293688"/>
          </a:xfrm>
          <a:custGeom>
            <a:gdLst>
              <a:gd name="T0" fmla="*/ 8 w 18"/>
              <a:gd name="T1" fmla="*/ 6 h 15"/>
              <a:gd name="T2" fmla="*/ 4 w 18"/>
              <a:gd name="T3" fmla="*/ 3 h 15"/>
              <a:gd name="T4" fmla="*/ 7 w 18"/>
              <a:gd name="T5" fmla="*/ 14 h 15"/>
              <a:gd name="T6" fmla="*/ 8 w 18"/>
              <a:gd name="T7" fmla="*/ 6 h 15"/>
            </a:gdLst>
            <a:cxnLst>
              <a:cxn ang="0">
                <a:pos x="T0" y="T1"/>
              </a:cxn>
              <a:cxn ang="0">
                <a:pos x="T2" y="T3"/>
              </a:cxn>
              <a:cxn ang="0">
                <a:pos x="T4" y="T5"/>
              </a:cxn>
              <a:cxn ang="0">
                <a:pos x="T6" y="T7"/>
              </a:cxn>
            </a:cxnLst>
            <a:rect l="0" t="0" r="r" b="b"/>
            <a:pathLst>
              <a:path w="18" h="15">
                <a:moveTo>
                  <a:pt x="8" y="6"/>
                </a:moveTo>
                <a:cubicBezTo>
                  <a:pt x="8" y="6"/>
                  <a:pt x="7" y="3"/>
                  <a:pt x="4" y="3"/>
                </a:cubicBezTo>
                <a:cubicBezTo>
                  <a:pt x="0" y="3"/>
                  <a:pt x="6" y="15"/>
                  <a:pt x="7" y="14"/>
                </a:cubicBezTo>
                <a:cubicBezTo>
                  <a:pt x="18" y="7"/>
                  <a:pt x="10" y="0"/>
                  <a:pt x="8" y="6"/>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6" name="chenying0907 172"/>
          <p:cNvSpPr/>
          <p:nvPr/>
        </p:nvSpPr>
        <p:spPr bwMode="auto">
          <a:xfrm>
            <a:off x="7585075" y="2736850"/>
            <a:ext cx="236538" cy="215900"/>
          </a:xfrm>
          <a:custGeom>
            <a:gdLst>
              <a:gd name="T0" fmla="*/ 0 w 12"/>
              <a:gd name="T1" fmla="*/ 5 h 11"/>
              <a:gd name="T2" fmla="*/ 6 w 12"/>
              <a:gd name="T3" fmla="*/ 0 h 11"/>
              <a:gd name="T4" fmla="*/ 12 w 12"/>
              <a:gd name="T5" fmla="*/ 5 h 11"/>
              <a:gd name="T6" fmla="*/ 6 w 12"/>
              <a:gd name="T7" fmla="*/ 11 h 11"/>
              <a:gd name="T8" fmla="*/ 0 w 12"/>
              <a:gd name="T9" fmla="*/ 5 h 11"/>
            </a:gdLst>
            <a:cxnLst>
              <a:cxn ang="0">
                <a:pos x="T0" y="T1"/>
              </a:cxn>
              <a:cxn ang="0">
                <a:pos x="T2" y="T3"/>
              </a:cxn>
              <a:cxn ang="0">
                <a:pos x="T4" y="T5"/>
              </a:cxn>
              <a:cxn ang="0">
                <a:pos x="T6" y="T7"/>
              </a:cxn>
              <a:cxn ang="0">
                <a:pos x="T8" y="T9"/>
              </a:cxn>
            </a:cxnLst>
            <a:rect l="0" t="0" r="r" b="b"/>
            <a:pathLst>
              <a:path w="12" h="11">
                <a:moveTo>
                  <a:pt x="0" y="5"/>
                </a:moveTo>
                <a:cubicBezTo>
                  <a:pt x="5" y="5"/>
                  <a:pt x="6" y="5"/>
                  <a:pt x="6" y="0"/>
                </a:cubicBezTo>
                <a:cubicBezTo>
                  <a:pt x="6" y="5"/>
                  <a:pt x="6" y="5"/>
                  <a:pt x="12" y="5"/>
                </a:cubicBezTo>
                <a:cubicBezTo>
                  <a:pt x="6" y="5"/>
                  <a:pt x="6" y="6"/>
                  <a:pt x="6" y="11"/>
                </a:cubicBezTo>
                <a:cubicBezTo>
                  <a:pt x="6" y="6"/>
                  <a:pt x="5" y="5"/>
                  <a:pt x="0" y="5"/>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7" name="chenying0907 173"/>
          <p:cNvSpPr/>
          <p:nvPr/>
        </p:nvSpPr>
        <p:spPr bwMode="auto">
          <a:xfrm>
            <a:off x="7150100" y="2324100"/>
            <a:ext cx="236538"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5"/>
                  <a:pt x="6" y="0"/>
                </a:cubicBezTo>
                <a:cubicBezTo>
                  <a:pt x="6" y="5"/>
                  <a:pt x="7" y="6"/>
                  <a:pt x="12" y="6"/>
                </a:cubicBezTo>
                <a:cubicBezTo>
                  <a:pt x="7" y="6"/>
                  <a:pt x="6" y="6"/>
                  <a:pt x="6" y="12"/>
                </a:cubicBezTo>
                <a:cubicBezTo>
                  <a:pt x="6" y="6"/>
                  <a:pt x="6" y="6"/>
                  <a:pt x="0"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8" name="chenying0907 174"/>
          <p:cNvSpPr>
            <a:spLocks noEditPoints="1"/>
          </p:cNvSpPr>
          <p:nvPr/>
        </p:nvSpPr>
        <p:spPr bwMode="auto">
          <a:xfrm>
            <a:off x="2847721" y="1260750"/>
            <a:ext cx="1216026" cy="628651"/>
          </a:xfrm>
          <a:custGeom>
            <a:gdLst>
              <a:gd name="T0" fmla="*/ 11 w 30"/>
              <a:gd name="T1" fmla="*/ 15 h 16"/>
              <a:gd name="T2" fmla="*/ 5 w 30"/>
              <a:gd name="T3" fmla="*/ 13 h 16"/>
              <a:gd name="T4" fmla="*/ 12 w 30"/>
              <a:gd name="T5" fmla="*/ 14 h 16"/>
              <a:gd name="T6" fmla="*/ 3 w 30"/>
              <a:gd name="T7" fmla="*/ 11 h 16"/>
              <a:gd name="T8" fmla="*/ 3 w 30"/>
              <a:gd name="T9" fmla="*/ 9 h 16"/>
              <a:gd name="T10" fmla="*/ 7 w 30"/>
              <a:gd name="T11" fmla="*/ 13 h 16"/>
              <a:gd name="T12" fmla="*/ 8 w 30"/>
              <a:gd name="T13" fmla="*/ 13 h 16"/>
              <a:gd name="T14" fmla="*/ 4 w 30"/>
              <a:gd name="T15" fmla="*/ 4 h 16"/>
              <a:gd name="T16" fmla="*/ 5 w 30"/>
              <a:gd name="T17" fmla="*/ 3 h 16"/>
              <a:gd name="T18" fmla="*/ 12 w 30"/>
              <a:gd name="T19" fmla="*/ 14 h 16"/>
              <a:gd name="T20" fmla="*/ 9 w 30"/>
              <a:gd name="T21" fmla="*/ 11 h 16"/>
              <a:gd name="T22" fmla="*/ 7 w 30"/>
              <a:gd name="T23" fmla="*/ 2 h 16"/>
              <a:gd name="T24" fmla="*/ 8 w 30"/>
              <a:gd name="T25" fmla="*/ 1 h 16"/>
              <a:gd name="T26" fmla="*/ 7 w 30"/>
              <a:gd name="T27" fmla="*/ 6 h 16"/>
              <a:gd name="T28" fmla="*/ 13 w 30"/>
              <a:gd name="T29" fmla="*/ 14 h 16"/>
              <a:gd name="T30" fmla="*/ 10 w 30"/>
              <a:gd name="T31" fmla="*/ 9 h 16"/>
              <a:gd name="T32" fmla="*/ 11 w 30"/>
              <a:gd name="T33" fmla="*/ 3 h 16"/>
              <a:gd name="T34" fmla="*/ 10 w 30"/>
              <a:gd name="T35" fmla="*/ 6 h 16"/>
              <a:gd name="T36" fmla="*/ 14 w 30"/>
              <a:gd name="T37" fmla="*/ 8 h 16"/>
              <a:gd name="T38" fmla="*/ 14 w 30"/>
              <a:gd name="T39" fmla="*/ 8 h 16"/>
              <a:gd name="T40" fmla="*/ 16 w 30"/>
              <a:gd name="T41" fmla="*/ 11 h 16"/>
              <a:gd name="T42" fmla="*/ 16 w 30"/>
              <a:gd name="T43" fmla="*/ 5 h 16"/>
              <a:gd name="T44" fmla="*/ 18 w 30"/>
              <a:gd name="T45" fmla="*/ 5 h 16"/>
              <a:gd name="T46" fmla="*/ 14 w 30"/>
              <a:gd name="T47" fmla="*/ 14 h 16"/>
              <a:gd name="T48" fmla="*/ 18 w 30"/>
              <a:gd name="T49" fmla="*/ 10 h 16"/>
              <a:gd name="T50" fmla="*/ 19 w 30"/>
              <a:gd name="T51" fmla="*/ 9 h 16"/>
              <a:gd name="T52" fmla="*/ 15 w 30"/>
              <a:gd name="T53" fmla="*/ 14 h 16"/>
              <a:gd name="T54" fmla="*/ 20 w 30"/>
              <a:gd name="T55" fmla="*/ 10 h 16"/>
              <a:gd name="T56" fmla="*/ 24 w 30"/>
              <a:gd name="T57" fmla="*/ 4 h 16"/>
              <a:gd name="T58" fmla="*/ 21 w 30"/>
              <a:gd name="T59" fmla="*/ 9 h 16"/>
              <a:gd name="T60" fmla="*/ 16 w 30"/>
              <a:gd name="T61" fmla="*/ 14 h 16"/>
              <a:gd name="T62" fmla="*/ 24 w 30"/>
              <a:gd name="T63" fmla="*/ 10 h 16"/>
              <a:gd name="T64" fmla="*/ 28 w 30"/>
              <a:gd name="T65" fmla="*/ 5 h 16"/>
              <a:gd name="T66" fmla="*/ 25 w 30"/>
              <a:gd name="T67" fmla="*/ 9 h 16"/>
              <a:gd name="T68" fmla="*/ 18 w 30"/>
              <a:gd name="T69" fmla="*/ 14 h 16"/>
              <a:gd name="T70" fmla="*/ 23 w 30"/>
              <a:gd name="T71" fmla="*/ 13 h 16"/>
              <a:gd name="T72" fmla="*/ 23 w 30"/>
              <a:gd name="T73" fmla="*/ 13 h 16"/>
              <a:gd name="T74" fmla="*/ 21 w 30"/>
              <a:gd name="T75" fmla="*/ 15 h 16"/>
              <a:gd name="T76" fmla="*/ 21 w 30"/>
              <a:gd name="T77" fmla="*/ 16 h 16"/>
              <a:gd name="T78" fmla="*/ 2 w 30"/>
              <a:gd name="T79" fmla="*/ 5 h 16"/>
              <a:gd name="T80" fmla="*/ 19 w 30"/>
              <a:gd name="T81" fmla="*/ 8 h 16"/>
              <a:gd name="T82" fmla="*/ 2 w 30"/>
              <a:gd name="T83" fmla="*/ 13 h 16"/>
              <a:gd name="T84" fmla="*/ 25 w 30"/>
              <a:gd name="T85" fmla="*/ 11 h 16"/>
              <a:gd name="T86" fmla="*/ 10 w 30"/>
              <a:gd name="T87" fmla="*/ 2 h 16"/>
              <a:gd name="T88" fmla="*/ 24 w 30"/>
              <a:gd name="T89" fmla="*/ 3 h 16"/>
              <a:gd name="T90" fmla="*/ 17 w 30"/>
              <a:gd name="T91" fmla="*/ 6 h 16"/>
              <a:gd name="T92" fmla="*/ 29 w 30"/>
              <a:gd name="T93" fmla="*/ 6 h 16"/>
              <a:gd name="T94" fmla="*/ 22 w 30"/>
              <a:gd name="T95" fmla="*/ 3 h 16"/>
              <a:gd name="T96" fmla="*/ 19 w 30"/>
              <a:gd name="T97" fmla="*/ 3 h 16"/>
              <a:gd name="T98" fmla="*/ 27 w 30"/>
              <a:gd name="T99" fmla="*/ 7 h 16"/>
              <a:gd name="T100" fmla="*/ 12 w 30"/>
              <a:gd name="T101" fmla="*/ 3 h 16"/>
              <a:gd name="T102" fmla="*/ 17 w 30"/>
              <a:gd name="T103" fmla="*/ 2 h 16"/>
              <a:gd name="T104" fmla="*/ 28 w 30"/>
              <a:gd name="T105" fmla="*/ 4 h 16"/>
              <a:gd name="T106" fmla="*/ 1 w 30"/>
              <a:gd name="T107" fmla="*/ 4 h 16"/>
              <a:gd name="T108" fmla="*/ 0 w 30"/>
              <a:gd name="T109" fmla="*/ 3 h 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 h="16">
                <a:moveTo>
                  <a:pt x="16" y="15"/>
                </a:moveTo>
                <a:cubicBezTo>
                  <a:pt x="15" y="15"/>
                  <a:pt x="15" y="15"/>
                  <a:pt x="14" y="15"/>
                </a:cubicBezTo>
                <a:cubicBezTo>
                  <a:pt x="14" y="15"/>
                  <a:pt x="14" y="15"/>
                  <a:pt x="14" y="15"/>
                </a:cubicBezTo>
                <a:cubicBezTo>
                  <a:pt x="12" y="15"/>
                  <a:pt x="12" y="15"/>
                  <a:pt x="12" y="15"/>
                </a:cubicBezTo>
                <a:cubicBezTo>
                  <a:pt x="12" y="15"/>
                  <a:pt x="11" y="15"/>
                  <a:pt x="11" y="15"/>
                </a:cubicBezTo>
                <a:cubicBezTo>
                  <a:pt x="10" y="15"/>
                  <a:pt x="8" y="15"/>
                  <a:pt x="7" y="14"/>
                </a:cubicBezTo>
                <a:cubicBezTo>
                  <a:pt x="6" y="14"/>
                  <a:pt x="6" y="14"/>
                  <a:pt x="5" y="14"/>
                </a:cubicBezTo>
                <a:cubicBezTo>
                  <a:pt x="5" y="13"/>
                  <a:pt x="5" y="13"/>
                  <a:pt x="5" y="13"/>
                </a:cubicBezTo>
                <a:cubicBezTo>
                  <a:pt x="4" y="14"/>
                  <a:pt x="4" y="13"/>
                  <a:pt x="4" y="13"/>
                </a:cubicBezTo>
                <a:cubicBezTo>
                  <a:pt x="4" y="13"/>
                  <a:pt x="4" y="13"/>
                  <a:pt x="5" y="13"/>
                </a:cubicBezTo>
                <a:cubicBezTo>
                  <a:pt x="5" y="12"/>
                  <a:pt x="5" y="13"/>
                  <a:pt x="5" y="13"/>
                </a:cubicBezTo>
                <a:cubicBezTo>
                  <a:pt x="5" y="13"/>
                  <a:pt x="5" y="13"/>
                  <a:pt x="6" y="14"/>
                </a:cubicBezTo>
                <a:cubicBezTo>
                  <a:pt x="7" y="14"/>
                  <a:pt x="8" y="14"/>
                  <a:pt x="9" y="15"/>
                </a:cubicBezTo>
                <a:cubicBezTo>
                  <a:pt x="10" y="15"/>
                  <a:pt x="11" y="15"/>
                  <a:pt x="12" y="15"/>
                </a:cubicBezTo>
                <a:cubicBezTo>
                  <a:pt x="12" y="15"/>
                  <a:pt x="12" y="14"/>
                  <a:pt x="12" y="14"/>
                </a:cubicBezTo>
                <a:cubicBezTo>
                  <a:pt x="12" y="14"/>
                  <a:pt x="12" y="14"/>
                  <a:pt x="12" y="14"/>
                </a:cubicBezTo>
                <a:cubicBezTo>
                  <a:pt x="12" y="14"/>
                  <a:pt x="11" y="14"/>
                  <a:pt x="11" y="14"/>
                </a:cubicBezTo>
                <a:cubicBezTo>
                  <a:pt x="10" y="14"/>
                  <a:pt x="10" y="14"/>
                  <a:pt x="9" y="14"/>
                </a:cubicBezTo>
                <a:cubicBezTo>
                  <a:pt x="8" y="14"/>
                  <a:pt x="7" y="13"/>
                  <a:pt x="6" y="13"/>
                </a:cubicBezTo>
                <a:cubicBezTo>
                  <a:pt x="5" y="13"/>
                  <a:pt x="4" y="12"/>
                  <a:pt x="3" y="11"/>
                </a:cubicBezTo>
                <a:cubicBezTo>
                  <a:pt x="3" y="11"/>
                  <a:pt x="3" y="11"/>
                  <a:pt x="3" y="10"/>
                </a:cubicBezTo>
                <a:cubicBezTo>
                  <a:pt x="3" y="10"/>
                  <a:pt x="3" y="10"/>
                  <a:pt x="2" y="10"/>
                </a:cubicBezTo>
                <a:cubicBezTo>
                  <a:pt x="2" y="10"/>
                  <a:pt x="2" y="10"/>
                  <a:pt x="1" y="10"/>
                </a:cubicBezTo>
                <a:cubicBezTo>
                  <a:pt x="1" y="10"/>
                  <a:pt x="1" y="9"/>
                  <a:pt x="1" y="9"/>
                </a:cubicBezTo>
                <a:cubicBezTo>
                  <a:pt x="2" y="9"/>
                  <a:pt x="2" y="9"/>
                  <a:pt x="3" y="9"/>
                </a:cubicBezTo>
                <a:cubicBezTo>
                  <a:pt x="3" y="9"/>
                  <a:pt x="3" y="9"/>
                  <a:pt x="3" y="9"/>
                </a:cubicBezTo>
                <a:cubicBezTo>
                  <a:pt x="3" y="10"/>
                  <a:pt x="3" y="10"/>
                  <a:pt x="3" y="10"/>
                </a:cubicBezTo>
                <a:cubicBezTo>
                  <a:pt x="3" y="10"/>
                  <a:pt x="3" y="10"/>
                  <a:pt x="3" y="10"/>
                </a:cubicBezTo>
                <a:cubicBezTo>
                  <a:pt x="4" y="11"/>
                  <a:pt x="4" y="12"/>
                  <a:pt x="5" y="12"/>
                </a:cubicBezTo>
                <a:cubicBezTo>
                  <a:pt x="6" y="13"/>
                  <a:pt x="7" y="13"/>
                  <a:pt x="7" y="13"/>
                </a:cubicBezTo>
                <a:cubicBezTo>
                  <a:pt x="8" y="14"/>
                  <a:pt x="9" y="14"/>
                  <a:pt x="10" y="14"/>
                </a:cubicBezTo>
                <a:cubicBezTo>
                  <a:pt x="10" y="14"/>
                  <a:pt x="10" y="14"/>
                  <a:pt x="11" y="14"/>
                </a:cubicBezTo>
                <a:cubicBezTo>
                  <a:pt x="11" y="14"/>
                  <a:pt x="11" y="14"/>
                  <a:pt x="11" y="14"/>
                </a:cubicBezTo>
                <a:cubicBezTo>
                  <a:pt x="10" y="14"/>
                  <a:pt x="10" y="14"/>
                  <a:pt x="9" y="14"/>
                </a:cubicBezTo>
                <a:cubicBezTo>
                  <a:pt x="9" y="14"/>
                  <a:pt x="8" y="13"/>
                  <a:pt x="8" y="13"/>
                </a:cubicBezTo>
                <a:cubicBezTo>
                  <a:pt x="7" y="12"/>
                  <a:pt x="7" y="12"/>
                  <a:pt x="6" y="11"/>
                </a:cubicBezTo>
                <a:cubicBezTo>
                  <a:pt x="6" y="11"/>
                  <a:pt x="6" y="10"/>
                  <a:pt x="5" y="10"/>
                </a:cubicBezTo>
                <a:cubicBezTo>
                  <a:pt x="5" y="9"/>
                  <a:pt x="4" y="8"/>
                  <a:pt x="4" y="7"/>
                </a:cubicBezTo>
                <a:cubicBezTo>
                  <a:pt x="4" y="6"/>
                  <a:pt x="4" y="6"/>
                  <a:pt x="4" y="5"/>
                </a:cubicBezTo>
                <a:cubicBezTo>
                  <a:pt x="4" y="5"/>
                  <a:pt x="4" y="4"/>
                  <a:pt x="4" y="4"/>
                </a:cubicBezTo>
                <a:cubicBezTo>
                  <a:pt x="4" y="4"/>
                  <a:pt x="4" y="4"/>
                  <a:pt x="3" y="4"/>
                </a:cubicBezTo>
                <a:cubicBezTo>
                  <a:pt x="3" y="4"/>
                  <a:pt x="3" y="4"/>
                  <a:pt x="2" y="3"/>
                </a:cubicBezTo>
                <a:cubicBezTo>
                  <a:pt x="2" y="3"/>
                  <a:pt x="2" y="2"/>
                  <a:pt x="3" y="2"/>
                </a:cubicBezTo>
                <a:cubicBezTo>
                  <a:pt x="3" y="2"/>
                  <a:pt x="3" y="2"/>
                  <a:pt x="4" y="2"/>
                </a:cubicBezTo>
                <a:cubicBezTo>
                  <a:pt x="5" y="2"/>
                  <a:pt x="5" y="3"/>
                  <a:pt x="5" y="3"/>
                </a:cubicBezTo>
                <a:cubicBezTo>
                  <a:pt x="4" y="4"/>
                  <a:pt x="4" y="4"/>
                  <a:pt x="4" y="4"/>
                </a:cubicBezTo>
                <a:cubicBezTo>
                  <a:pt x="4" y="6"/>
                  <a:pt x="5" y="7"/>
                  <a:pt x="5" y="9"/>
                </a:cubicBezTo>
                <a:cubicBezTo>
                  <a:pt x="6" y="10"/>
                  <a:pt x="6" y="10"/>
                  <a:pt x="7" y="11"/>
                </a:cubicBezTo>
                <a:cubicBezTo>
                  <a:pt x="7" y="12"/>
                  <a:pt x="9" y="13"/>
                  <a:pt x="10" y="14"/>
                </a:cubicBezTo>
                <a:cubicBezTo>
                  <a:pt x="11" y="14"/>
                  <a:pt x="12" y="14"/>
                  <a:pt x="12" y="14"/>
                </a:cubicBezTo>
                <a:cubicBezTo>
                  <a:pt x="12" y="14"/>
                  <a:pt x="13" y="14"/>
                  <a:pt x="13" y="14"/>
                </a:cubicBezTo>
                <a:cubicBezTo>
                  <a:pt x="13" y="14"/>
                  <a:pt x="13" y="14"/>
                  <a:pt x="13" y="14"/>
                </a:cubicBezTo>
                <a:cubicBezTo>
                  <a:pt x="12" y="14"/>
                  <a:pt x="12" y="14"/>
                  <a:pt x="12" y="14"/>
                </a:cubicBezTo>
                <a:cubicBezTo>
                  <a:pt x="12" y="14"/>
                  <a:pt x="11" y="13"/>
                  <a:pt x="11" y="13"/>
                </a:cubicBezTo>
                <a:cubicBezTo>
                  <a:pt x="10" y="13"/>
                  <a:pt x="10" y="12"/>
                  <a:pt x="9" y="11"/>
                </a:cubicBezTo>
                <a:cubicBezTo>
                  <a:pt x="9" y="11"/>
                  <a:pt x="9" y="11"/>
                  <a:pt x="9" y="10"/>
                </a:cubicBezTo>
                <a:cubicBezTo>
                  <a:pt x="8" y="10"/>
                  <a:pt x="8" y="9"/>
                  <a:pt x="8" y="9"/>
                </a:cubicBezTo>
                <a:cubicBezTo>
                  <a:pt x="7" y="8"/>
                  <a:pt x="7" y="7"/>
                  <a:pt x="7" y="6"/>
                </a:cubicBezTo>
                <a:cubicBezTo>
                  <a:pt x="7" y="6"/>
                  <a:pt x="7" y="5"/>
                  <a:pt x="7" y="5"/>
                </a:cubicBezTo>
                <a:cubicBezTo>
                  <a:pt x="7" y="4"/>
                  <a:pt x="7" y="3"/>
                  <a:pt x="7" y="2"/>
                </a:cubicBezTo>
                <a:cubicBezTo>
                  <a:pt x="7" y="2"/>
                  <a:pt x="7" y="2"/>
                  <a:pt x="7" y="2"/>
                </a:cubicBezTo>
                <a:cubicBezTo>
                  <a:pt x="7" y="2"/>
                  <a:pt x="6" y="2"/>
                  <a:pt x="6" y="1"/>
                </a:cubicBezTo>
                <a:cubicBezTo>
                  <a:pt x="6" y="1"/>
                  <a:pt x="6" y="1"/>
                  <a:pt x="7" y="0"/>
                </a:cubicBezTo>
                <a:cubicBezTo>
                  <a:pt x="7" y="0"/>
                  <a:pt x="8" y="0"/>
                  <a:pt x="8" y="1"/>
                </a:cubicBezTo>
                <a:cubicBezTo>
                  <a:pt x="8" y="1"/>
                  <a:pt x="9" y="1"/>
                  <a:pt x="8" y="1"/>
                </a:cubicBezTo>
                <a:cubicBezTo>
                  <a:pt x="8" y="2"/>
                  <a:pt x="8" y="2"/>
                  <a:pt x="8" y="2"/>
                </a:cubicBezTo>
                <a:cubicBezTo>
                  <a:pt x="7" y="2"/>
                  <a:pt x="7" y="2"/>
                  <a:pt x="7" y="3"/>
                </a:cubicBezTo>
                <a:cubicBezTo>
                  <a:pt x="7" y="3"/>
                  <a:pt x="7" y="3"/>
                  <a:pt x="7" y="3"/>
                </a:cubicBezTo>
                <a:cubicBezTo>
                  <a:pt x="7" y="3"/>
                  <a:pt x="7" y="3"/>
                  <a:pt x="7" y="3"/>
                </a:cubicBezTo>
                <a:cubicBezTo>
                  <a:pt x="7" y="4"/>
                  <a:pt x="7" y="5"/>
                  <a:pt x="7" y="6"/>
                </a:cubicBezTo>
                <a:cubicBezTo>
                  <a:pt x="7" y="6"/>
                  <a:pt x="7" y="7"/>
                  <a:pt x="7" y="7"/>
                </a:cubicBezTo>
                <a:cubicBezTo>
                  <a:pt x="8" y="8"/>
                  <a:pt x="8" y="9"/>
                  <a:pt x="9" y="10"/>
                </a:cubicBezTo>
                <a:cubicBezTo>
                  <a:pt x="9" y="11"/>
                  <a:pt x="10" y="12"/>
                  <a:pt x="10" y="12"/>
                </a:cubicBezTo>
                <a:cubicBezTo>
                  <a:pt x="11" y="13"/>
                  <a:pt x="11" y="13"/>
                  <a:pt x="12" y="13"/>
                </a:cubicBezTo>
                <a:cubicBezTo>
                  <a:pt x="12" y="14"/>
                  <a:pt x="12" y="14"/>
                  <a:pt x="13" y="14"/>
                </a:cubicBezTo>
                <a:cubicBezTo>
                  <a:pt x="13" y="14"/>
                  <a:pt x="13" y="14"/>
                  <a:pt x="13" y="14"/>
                </a:cubicBezTo>
                <a:cubicBezTo>
                  <a:pt x="13" y="14"/>
                  <a:pt x="13" y="13"/>
                  <a:pt x="12" y="13"/>
                </a:cubicBezTo>
                <a:cubicBezTo>
                  <a:pt x="12" y="12"/>
                  <a:pt x="12" y="12"/>
                  <a:pt x="11" y="11"/>
                </a:cubicBezTo>
                <a:cubicBezTo>
                  <a:pt x="11" y="11"/>
                  <a:pt x="11" y="10"/>
                  <a:pt x="11" y="9"/>
                </a:cubicBezTo>
                <a:cubicBezTo>
                  <a:pt x="10" y="9"/>
                  <a:pt x="10" y="9"/>
                  <a:pt x="10" y="9"/>
                </a:cubicBezTo>
                <a:cubicBezTo>
                  <a:pt x="10" y="8"/>
                  <a:pt x="10" y="8"/>
                  <a:pt x="10" y="7"/>
                </a:cubicBezTo>
                <a:cubicBezTo>
                  <a:pt x="10" y="7"/>
                  <a:pt x="10" y="6"/>
                  <a:pt x="10" y="5"/>
                </a:cubicBezTo>
                <a:cubicBezTo>
                  <a:pt x="10" y="5"/>
                  <a:pt x="10" y="5"/>
                  <a:pt x="10" y="5"/>
                </a:cubicBezTo>
                <a:cubicBezTo>
                  <a:pt x="10" y="4"/>
                  <a:pt x="10" y="4"/>
                  <a:pt x="10" y="3"/>
                </a:cubicBezTo>
                <a:cubicBezTo>
                  <a:pt x="10" y="3"/>
                  <a:pt x="10" y="3"/>
                  <a:pt x="11" y="3"/>
                </a:cubicBezTo>
                <a:cubicBezTo>
                  <a:pt x="12" y="3"/>
                  <a:pt x="12" y="3"/>
                  <a:pt x="12" y="4"/>
                </a:cubicBezTo>
                <a:cubicBezTo>
                  <a:pt x="12" y="4"/>
                  <a:pt x="12" y="4"/>
                  <a:pt x="12" y="5"/>
                </a:cubicBezTo>
                <a:cubicBezTo>
                  <a:pt x="12" y="5"/>
                  <a:pt x="11" y="5"/>
                  <a:pt x="11" y="5"/>
                </a:cubicBezTo>
                <a:cubicBezTo>
                  <a:pt x="11" y="5"/>
                  <a:pt x="11" y="5"/>
                  <a:pt x="11" y="5"/>
                </a:cubicBezTo>
                <a:cubicBezTo>
                  <a:pt x="11" y="5"/>
                  <a:pt x="10" y="6"/>
                  <a:pt x="10" y="6"/>
                </a:cubicBezTo>
                <a:cubicBezTo>
                  <a:pt x="10" y="6"/>
                  <a:pt x="10" y="7"/>
                  <a:pt x="10" y="8"/>
                </a:cubicBezTo>
                <a:cubicBezTo>
                  <a:pt x="10" y="9"/>
                  <a:pt x="11" y="9"/>
                  <a:pt x="11" y="10"/>
                </a:cubicBezTo>
                <a:cubicBezTo>
                  <a:pt x="11" y="11"/>
                  <a:pt x="12" y="12"/>
                  <a:pt x="12" y="12"/>
                </a:cubicBezTo>
                <a:cubicBezTo>
                  <a:pt x="12" y="13"/>
                  <a:pt x="13" y="13"/>
                  <a:pt x="13" y="14"/>
                </a:cubicBezTo>
                <a:cubicBezTo>
                  <a:pt x="14" y="12"/>
                  <a:pt x="14" y="10"/>
                  <a:pt x="14" y="8"/>
                </a:cubicBezTo>
                <a:cubicBezTo>
                  <a:pt x="14" y="7"/>
                  <a:pt x="13" y="7"/>
                  <a:pt x="13" y="7"/>
                </a:cubicBezTo>
                <a:cubicBezTo>
                  <a:pt x="13" y="7"/>
                  <a:pt x="13" y="7"/>
                  <a:pt x="13" y="7"/>
                </a:cubicBezTo>
                <a:cubicBezTo>
                  <a:pt x="13" y="6"/>
                  <a:pt x="13" y="6"/>
                  <a:pt x="14" y="6"/>
                </a:cubicBezTo>
                <a:cubicBezTo>
                  <a:pt x="14" y="6"/>
                  <a:pt x="15" y="7"/>
                  <a:pt x="14" y="7"/>
                </a:cubicBezTo>
                <a:cubicBezTo>
                  <a:pt x="14" y="7"/>
                  <a:pt x="14" y="8"/>
                  <a:pt x="14" y="8"/>
                </a:cubicBezTo>
                <a:cubicBezTo>
                  <a:pt x="14" y="9"/>
                  <a:pt x="14" y="10"/>
                  <a:pt x="14" y="11"/>
                </a:cubicBezTo>
                <a:cubicBezTo>
                  <a:pt x="14" y="12"/>
                  <a:pt x="14" y="12"/>
                  <a:pt x="14" y="12"/>
                </a:cubicBezTo>
                <a:cubicBezTo>
                  <a:pt x="14" y="13"/>
                  <a:pt x="14" y="13"/>
                  <a:pt x="13" y="14"/>
                </a:cubicBezTo>
                <a:cubicBezTo>
                  <a:pt x="14" y="14"/>
                  <a:pt x="14" y="14"/>
                  <a:pt x="14" y="14"/>
                </a:cubicBezTo>
                <a:cubicBezTo>
                  <a:pt x="15" y="13"/>
                  <a:pt x="15" y="12"/>
                  <a:pt x="16" y="11"/>
                </a:cubicBezTo>
                <a:cubicBezTo>
                  <a:pt x="16" y="11"/>
                  <a:pt x="16" y="10"/>
                  <a:pt x="17" y="10"/>
                </a:cubicBezTo>
                <a:cubicBezTo>
                  <a:pt x="17" y="8"/>
                  <a:pt x="17" y="7"/>
                  <a:pt x="18" y="6"/>
                </a:cubicBezTo>
                <a:cubicBezTo>
                  <a:pt x="18" y="6"/>
                  <a:pt x="18" y="6"/>
                  <a:pt x="18" y="6"/>
                </a:cubicBezTo>
                <a:cubicBezTo>
                  <a:pt x="18" y="5"/>
                  <a:pt x="17" y="5"/>
                  <a:pt x="17" y="5"/>
                </a:cubicBezTo>
                <a:cubicBezTo>
                  <a:pt x="17" y="5"/>
                  <a:pt x="16" y="5"/>
                  <a:pt x="16" y="5"/>
                </a:cubicBezTo>
                <a:cubicBezTo>
                  <a:pt x="16" y="4"/>
                  <a:pt x="16" y="4"/>
                  <a:pt x="17" y="3"/>
                </a:cubicBezTo>
                <a:cubicBezTo>
                  <a:pt x="17" y="3"/>
                  <a:pt x="17" y="3"/>
                  <a:pt x="18" y="3"/>
                </a:cubicBezTo>
                <a:cubicBezTo>
                  <a:pt x="18" y="3"/>
                  <a:pt x="18" y="4"/>
                  <a:pt x="18" y="4"/>
                </a:cubicBezTo>
                <a:cubicBezTo>
                  <a:pt x="18" y="5"/>
                  <a:pt x="18" y="5"/>
                  <a:pt x="18" y="5"/>
                </a:cubicBezTo>
                <a:cubicBezTo>
                  <a:pt x="18" y="5"/>
                  <a:pt x="18" y="5"/>
                  <a:pt x="18" y="5"/>
                </a:cubicBezTo>
                <a:cubicBezTo>
                  <a:pt x="18" y="6"/>
                  <a:pt x="18" y="7"/>
                  <a:pt x="17" y="7"/>
                </a:cubicBezTo>
                <a:cubicBezTo>
                  <a:pt x="17" y="8"/>
                  <a:pt x="17" y="9"/>
                  <a:pt x="17" y="10"/>
                </a:cubicBezTo>
                <a:cubicBezTo>
                  <a:pt x="17" y="10"/>
                  <a:pt x="16" y="10"/>
                  <a:pt x="16" y="10"/>
                </a:cubicBezTo>
                <a:cubicBezTo>
                  <a:pt x="16" y="11"/>
                  <a:pt x="16" y="11"/>
                  <a:pt x="16" y="12"/>
                </a:cubicBezTo>
                <a:cubicBezTo>
                  <a:pt x="15" y="13"/>
                  <a:pt x="14" y="13"/>
                  <a:pt x="14" y="14"/>
                </a:cubicBezTo>
                <a:cubicBezTo>
                  <a:pt x="14" y="14"/>
                  <a:pt x="14" y="14"/>
                  <a:pt x="14" y="14"/>
                </a:cubicBezTo>
                <a:cubicBezTo>
                  <a:pt x="14" y="14"/>
                  <a:pt x="14" y="14"/>
                  <a:pt x="14" y="14"/>
                </a:cubicBezTo>
                <a:cubicBezTo>
                  <a:pt x="14" y="14"/>
                  <a:pt x="14" y="14"/>
                  <a:pt x="14" y="14"/>
                </a:cubicBezTo>
                <a:cubicBezTo>
                  <a:pt x="15" y="13"/>
                  <a:pt x="16" y="12"/>
                  <a:pt x="17" y="12"/>
                </a:cubicBezTo>
                <a:cubicBezTo>
                  <a:pt x="17" y="11"/>
                  <a:pt x="18" y="11"/>
                  <a:pt x="18" y="10"/>
                </a:cubicBezTo>
                <a:cubicBezTo>
                  <a:pt x="18" y="10"/>
                  <a:pt x="18" y="10"/>
                  <a:pt x="18" y="10"/>
                </a:cubicBezTo>
                <a:cubicBezTo>
                  <a:pt x="18" y="10"/>
                  <a:pt x="18" y="9"/>
                  <a:pt x="18" y="9"/>
                </a:cubicBezTo>
                <a:cubicBezTo>
                  <a:pt x="18" y="9"/>
                  <a:pt x="18" y="9"/>
                  <a:pt x="18" y="9"/>
                </a:cubicBezTo>
                <a:cubicBezTo>
                  <a:pt x="18" y="8"/>
                  <a:pt x="19" y="8"/>
                  <a:pt x="19" y="8"/>
                </a:cubicBezTo>
                <a:cubicBezTo>
                  <a:pt x="19" y="8"/>
                  <a:pt x="19" y="8"/>
                  <a:pt x="19" y="9"/>
                </a:cubicBezTo>
                <a:cubicBezTo>
                  <a:pt x="19" y="9"/>
                  <a:pt x="19" y="9"/>
                  <a:pt x="19" y="9"/>
                </a:cubicBezTo>
                <a:cubicBezTo>
                  <a:pt x="19" y="9"/>
                  <a:pt x="19" y="9"/>
                  <a:pt x="19" y="9"/>
                </a:cubicBezTo>
                <a:cubicBezTo>
                  <a:pt x="18" y="10"/>
                  <a:pt x="18" y="10"/>
                  <a:pt x="18" y="10"/>
                </a:cubicBezTo>
                <a:cubicBezTo>
                  <a:pt x="18" y="11"/>
                  <a:pt x="17" y="12"/>
                  <a:pt x="16" y="12"/>
                </a:cubicBezTo>
                <a:cubicBezTo>
                  <a:pt x="16" y="13"/>
                  <a:pt x="15" y="13"/>
                  <a:pt x="15" y="14"/>
                </a:cubicBezTo>
                <a:cubicBezTo>
                  <a:pt x="15" y="14"/>
                  <a:pt x="15" y="14"/>
                  <a:pt x="15" y="14"/>
                </a:cubicBezTo>
                <a:cubicBezTo>
                  <a:pt x="15" y="14"/>
                  <a:pt x="16" y="13"/>
                  <a:pt x="16" y="13"/>
                </a:cubicBezTo>
                <a:cubicBezTo>
                  <a:pt x="16" y="13"/>
                  <a:pt x="16" y="13"/>
                  <a:pt x="16" y="13"/>
                </a:cubicBezTo>
                <a:cubicBezTo>
                  <a:pt x="17" y="13"/>
                  <a:pt x="18" y="12"/>
                  <a:pt x="19" y="12"/>
                </a:cubicBezTo>
                <a:cubicBezTo>
                  <a:pt x="19" y="11"/>
                  <a:pt x="20" y="11"/>
                  <a:pt x="20" y="10"/>
                </a:cubicBezTo>
                <a:cubicBezTo>
                  <a:pt x="21" y="9"/>
                  <a:pt x="22" y="8"/>
                  <a:pt x="22" y="6"/>
                </a:cubicBezTo>
                <a:cubicBezTo>
                  <a:pt x="22" y="6"/>
                  <a:pt x="22" y="6"/>
                  <a:pt x="22" y="6"/>
                </a:cubicBezTo>
                <a:cubicBezTo>
                  <a:pt x="23" y="6"/>
                  <a:pt x="23" y="6"/>
                  <a:pt x="22" y="5"/>
                </a:cubicBezTo>
                <a:cubicBezTo>
                  <a:pt x="22" y="5"/>
                  <a:pt x="22" y="4"/>
                  <a:pt x="23" y="4"/>
                </a:cubicBezTo>
                <a:cubicBezTo>
                  <a:pt x="23" y="4"/>
                  <a:pt x="23" y="3"/>
                  <a:pt x="24" y="4"/>
                </a:cubicBezTo>
                <a:cubicBezTo>
                  <a:pt x="24" y="4"/>
                  <a:pt x="25" y="4"/>
                  <a:pt x="24" y="5"/>
                </a:cubicBezTo>
                <a:cubicBezTo>
                  <a:pt x="24" y="5"/>
                  <a:pt x="24" y="5"/>
                  <a:pt x="23" y="6"/>
                </a:cubicBezTo>
                <a:cubicBezTo>
                  <a:pt x="23" y="6"/>
                  <a:pt x="23" y="6"/>
                  <a:pt x="23" y="6"/>
                </a:cubicBezTo>
                <a:cubicBezTo>
                  <a:pt x="23" y="6"/>
                  <a:pt x="23" y="6"/>
                  <a:pt x="23" y="6"/>
                </a:cubicBezTo>
                <a:cubicBezTo>
                  <a:pt x="22" y="7"/>
                  <a:pt x="22" y="8"/>
                  <a:pt x="21" y="9"/>
                </a:cubicBezTo>
                <a:cubicBezTo>
                  <a:pt x="21" y="9"/>
                  <a:pt x="21" y="10"/>
                  <a:pt x="20" y="11"/>
                </a:cubicBezTo>
                <a:cubicBezTo>
                  <a:pt x="20" y="11"/>
                  <a:pt x="20" y="11"/>
                  <a:pt x="19" y="11"/>
                </a:cubicBezTo>
                <a:cubicBezTo>
                  <a:pt x="19" y="11"/>
                  <a:pt x="19" y="12"/>
                  <a:pt x="19" y="12"/>
                </a:cubicBezTo>
                <a:cubicBezTo>
                  <a:pt x="18" y="12"/>
                  <a:pt x="18" y="13"/>
                  <a:pt x="17" y="13"/>
                </a:cubicBezTo>
                <a:cubicBezTo>
                  <a:pt x="17" y="13"/>
                  <a:pt x="16" y="13"/>
                  <a:pt x="16" y="14"/>
                </a:cubicBezTo>
                <a:cubicBezTo>
                  <a:pt x="15" y="14"/>
                  <a:pt x="15" y="14"/>
                  <a:pt x="14" y="14"/>
                </a:cubicBezTo>
                <a:cubicBezTo>
                  <a:pt x="14" y="14"/>
                  <a:pt x="15" y="14"/>
                  <a:pt x="15" y="14"/>
                </a:cubicBezTo>
                <a:cubicBezTo>
                  <a:pt x="17" y="14"/>
                  <a:pt x="18" y="14"/>
                  <a:pt x="20" y="13"/>
                </a:cubicBezTo>
                <a:cubicBezTo>
                  <a:pt x="21" y="13"/>
                  <a:pt x="22" y="12"/>
                  <a:pt x="23" y="11"/>
                </a:cubicBezTo>
                <a:cubicBezTo>
                  <a:pt x="23" y="11"/>
                  <a:pt x="24" y="10"/>
                  <a:pt x="24" y="10"/>
                </a:cubicBezTo>
                <a:cubicBezTo>
                  <a:pt x="25" y="9"/>
                  <a:pt x="25" y="8"/>
                  <a:pt x="26" y="7"/>
                </a:cubicBezTo>
                <a:cubicBezTo>
                  <a:pt x="26" y="7"/>
                  <a:pt x="26" y="7"/>
                  <a:pt x="26" y="7"/>
                </a:cubicBezTo>
                <a:cubicBezTo>
                  <a:pt x="27" y="6"/>
                  <a:pt x="26" y="6"/>
                  <a:pt x="26" y="6"/>
                </a:cubicBezTo>
                <a:cubicBezTo>
                  <a:pt x="27" y="5"/>
                  <a:pt x="27" y="5"/>
                  <a:pt x="27" y="5"/>
                </a:cubicBezTo>
                <a:cubicBezTo>
                  <a:pt x="28" y="5"/>
                  <a:pt x="28" y="5"/>
                  <a:pt x="28" y="5"/>
                </a:cubicBezTo>
                <a:cubicBezTo>
                  <a:pt x="29" y="6"/>
                  <a:pt x="29" y="6"/>
                  <a:pt x="28" y="6"/>
                </a:cubicBezTo>
                <a:cubicBezTo>
                  <a:pt x="28" y="7"/>
                  <a:pt x="27" y="7"/>
                  <a:pt x="27" y="7"/>
                </a:cubicBezTo>
                <a:cubicBezTo>
                  <a:pt x="27" y="7"/>
                  <a:pt x="27" y="7"/>
                  <a:pt x="26" y="7"/>
                </a:cubicBezTo>
                <a:cubicBezTo>
                  <a:pt x="26" y="7"/>
                  <a:pt x="26" y="8"/>
                  <a:pt x="25" y="9"/>
                </a:cubicBezTo>
                <a:cubicBezTo>
                  <a:pt x="25" y="9"/>
                  <a:pt x="25" y="9"/>
                  <a:pt x="25" y="9"/>
                </a:cubicBezTo>
                <a:cubicBezTo>
                  <a:pt x="25" y="9"/>
                  <a:pt x="24" y="10"/>
                  <a:pt x="24" y="10"/>
                </a:cubicBezTo>
                <a:cubicBezTo>
                  <a:pt x="24" y="10"/>
                  <a:pt x="24" y="11"/>
                  <a:pt x="23" y="11"/>
                </a:cubicBezTo>
                <a:cubicBezTo>
                  <a:pt x="23" y="12"/>
                  <a:pt x="22" y="13"/>
                  <a:pt x="21" y="13"/>
                </a:cubicBezTo>
                <a:cubicBezTo>
                  <a:pt x="20" y="13"/>
                  <a:pt x="20" y="14"/>
                  <a:pt x="20" y="14"/>
                </a:cubicBezTo>
                <a:cubicBezTo>
                  <a:pt x="19" y="14"/>
                  <a:pt x="19" y="14"/>
                  <a:pt x="18" y="14"/>
                </a:cubicBezTo>
                <a:cubicBezTo>
                  <a:pt x="18" y="14"/>
                  <a:pt x="18" y="14"/>
                  <a:pt x="18" y="14"/>
                </a:cubicBezTo>
                <a:cubicBezTo>
                  <a:pt x="18" y="14"/>
                  <a:pt x="17" y="14"/>
                  <a:pt x="17" y="14"/>
                </a:cubicBezTo>
                <a:cubicBezTo>
                  <a:pt x="17" y="14"/>
                  <a:pt x="17" y="15"/>
                  <a:pt x="17" y="15"/>
                </a:cubicBezTo>
                <a:cubicBezTo>
                  <a:pt x="17" y="15"/>
                  <a:pt x="19" y="15"/>
                  <a:pt x="20" y="14"/>
                </a:cubicBezTo>
                <a:cubicBezTo>
                  <a:pt x="21" y="14"/>
                  <a:pt x="22" y="13"/>
                  <a:pt x="23" y="13"/>
                </a:cubicBezTo>
                <a:cubicBezTo>
                  <a:pt x="23" y="12"/>
                  <a:pt x="23" y="12"/>
                  <a:pt x="23" y="12"/>
                </a:cubicBezTo>
                <a:cubicBezTo>
                  <a:pt x="24" y="12"/>
                  <a:pt x="24" y="11"/>
                  <a:pt x="24" y="12"/>
                </a:cubicBezTo>
                <a:cubicBezTo>
                  <a:pt x="25" y="12"/>
                  <a:pt x="25" y="12"/>
                  <a:pt x="24" y="12"/>
                </a:cubicBezTo>
                <a:cubicBezTo>
                  <a:pt x="24" y="13"/>
                  <a:pt x="24" y="13"/>
                  <a:pt x="24" y="13"/>
                </a:cubicBezTo>
                <a:cubicBezTo>
                  <a:pt x="23" y="13"/>
                  <a:pt x="23" y="13"/>
                  <a:pt x="23" y="13"/>
                </a:cubicBezTo>
                <a:cubicBezTo>
                  <a:pt x="22" y="14"/>
                  <a:pt x="21" y="14"/>
                  <a:pt x="20" y="15"/>
                </a:cubicBezTo>
                <a:cubicBezTo>
                  <a:pt x="19" y="15"/>
                  <a:pt x="17" y="15"/>
                  <a:pt x="16" y="15"/>
                </a:cubicBezTo>
                <a:cubicBezTo>
                  <a:pt x="15" y="15"/>
                  <a:pt x="15" y="15"/>
                  <a:pt x="15" y="15"/>
                </a:cubicBezTo>
                <a:cubicBezTo>
                  <a:pt x="15" y="15"/>
                  <a:pt x="15" y="15"/>
                  <a:pt x="15" y="15"/>
                </a:cubicBezTo>
                <a:cubicBezTo>
                  <a:pt x="16" y="15"/>
                  <a:pt x="21" y="16"/>
                  <a:pt x="21" y="15"/>
                </a:cubicBezTo>
                <a:cubicBezTo>
                  <a:pt x="21" y="15"/>
                  <a:pt x="21" y="15"/>
                  <a:pt x="21" y="15"/>
                </a:cubicBezTo>
                <a:cubicBezTo>
                  <a:pt x="21" y="15"/>
                  <a:pt x="21" y="15"/>
                  <a:pt x="21" y="15"/>
                </a:cubicBezTo>
                <a:cubicBezTo>
                  <a:pt x="22" y="15"/>
                  <a:pt x="22" y="15"/>
                  <a:pt x="22" y="15"/>
                </a:cubicBezTo>
                <a:cubicBezTo>
                  <a:pt x="22" y="15"/>
                  <a:pt x="22" y="15"/>
                  <a:pt x="22" y="15"/>
                </a:cubicBezTo>
                <a:cubicBezTo>
                  <a:pt x="22" y="16"/>
                  <a:pt x="22" y="16"/>
                  <a:pt x="21" y="16"/>
                </a:cubicBezTo>
                <a:cubicBezTo>
                  <a:pt x="20" y="16"/>
                  <a:pt x="16" y="15"/>
                  <a:pt x="16" y="15"/>
                </a:cubicBezTo>
                <a:close/>
                <a:moveTo>
                  <a:pt x="25" y="13"/>
                </a:moveTo>
                <a:cubicBezTo>
                  <a:pt x="26" y="14"/>
                  <a:pt x="26" y="13"/>
                  <a:pt x="25" y="13"/>
                </a:cubicBezTo>
                <a:cubicBezTo>
                  <a:pt x="25" y="13"/>
                  <a:pt x="25" y="13"/>
                  <a:pt x="25" y="13"/>
                </a:cubicBezTo>
                <a:close/>
                <a:moveTo>
                  <a:pt x="2" y="5"/>
                </a:moveTo>
                <a:cubicBezTo>
                  <a:pt x="2" y="5"/>
                  <a:pt x="2" y="5"/>
                  <a:pt x="2" y="5"/>
                </a:cubicBezTo>
                <a:cubicBezTo>
                  <a:pt x="2" y="5"/>
                  <a:pt x="2" y="5"/>
                  <a:pt x="2" y="5"/>
                </a:cubicBezTo>
                <a:cubicBezTo>
                  <a:pt x="2" y="5"/>
                  <a:pt x="2" y="5"/>
                  <a:pt x="3" y="5"/>
                </a:cubicBezTo>
                <a:cubicBezTo>
                  <a:pt x="2" y="5"/>
                  <a:pt x="2" y="5"/>
                  <a:pt x="2" y="5"/>
                </a:cubicBezTo>
                <a:close/>
                <a:moveTo>
                  <a:pt x="19" y="8"/>
                </a:moveTo>
                <a:cubicBezTo>
                  <a:pt x="19" y="8"/>
                  <a:pt x="19" y="8"/>
                  <a:pt x="20" y="8"/>
                </a:cubicBezTo>
                <a:cubicBezTo>
                  <a:pt x="19" y="7"/>
                  <a:pt x="19" y="7"/>
                  <a:pt x="19" y="7"/>
                </a:cubicBezTo>
                <a:cubicBezTo>
                  <a:pt x="19" y="7"/>
                  <a:pt x="19" y="8"/>
                  <a:pt x="19" y="8"/>
                </a:cubicBezTo>
                <a:cubicBezTo>
                  <a:pt x="19" y="8"/>
                  <a:pt x="19" y="8"/>
                  <a:pt x="19" y="8"/>
                </a:cubicBezTo>
                <a:close/>
                <a:moveTo>
                  <a:pt x="2" y="13"/>
                </a:moveTo>
                <a:cubicBezTo>
                  <a:pt x="3" y="13"/>
                  <a:pt x="3" y="13"/>
                  <a:pt x="3" y="13"/>
                </a:cubicBezTo>
                <a:cubicBezTo>
                  <a:pt x="3" y="13"/>
                  <a:pt x="3" y="12"/>
                  <a:pt x="2" y="12"/>
                </a:cubicBezTo>
                <a:cubicBezTo>
                  <a:pt x="2" y="12"/>
                  <a:pt x="2" y="13"/>
                  <a:pt x="2" y="13"/>
                </a:cubicBezTo>
                <a:cubicBezTo>
                  <a:pt x="2" y="13"/>
                  <a:pt x="2" y="13"/>
                  <a:pt x="2" y="13"/>
                </a:cubicBezTo>
                <a:close/>
                <a:moveTo>
                  <a:pt x="25" y="11"/>
                </a:moveTo>
                <a:cubicBezTo>
                  <a:pt x="25" y="12"/>
                  <a:pt x="25" y="12"/>
                  <a:pt x="26" y="12"/>
                </a:cubicBezTo>
                <a:cubicBezTo>
                  <a:pt x="26" y="12"/>
                  <a:pt x="26" y="11"/>
                  <a:pt x="26" y="11"/>
                </a:cubicBezTo>
                <a:cubicBezTo>
                  <a:pt x="26" y="11"/>
                  <a:pt x="26" y="11"/>
                  <a:pt x="25" y="11"/>
                </a:cubicBezTo>
                <a:cubicBezTo>
                  <a:pt x="25" y="11"/>
                  <a:pt x="25" y="11"/>
                  <a:pt x="25" y="11"/>
                </a:cubicBezTo>
                <a:close/>
                <a:moveTo>
                  <a:pt x="10" y="2"/>
                </a:moveTo>
                <a:cubicBezTo>
                  <a:pt x="10" y="2"/>
                  <a:pt x="11" y="2"/>
                  <a:pt x="11" y="2"/>
                </a:cubicBezTo>
                <a:cubicBezTo>
                  <a:pt x="11" y="2"/>
                  <a:pt x="11" y="2"/>
                  <a:pt x="11" y="2"/>
                </a:cubicBezTo>
                <a:cubicBezTo>
                  <a:pt x="11" y="2"/>
                  <a:pt x="11" y="1"/>
                  <a:pt x="11" y="1"/>
                </a:cubicBezTo>
                <a:cubicBezTo>
                  <a:pt x="11" y="1"/>
                  <a:pt x="10" y="2"/>
                  <a:pt x="10" y="2"/>
                </a:cubicBezTo>
                <a:close/>
                <a:moveTo>
                  <a:pt x="24" y="3"/>
                </a:moveTo>
                <a:cubicBezTo>
                  <a:pt x="24" y="3"/>
                  <a:pt x="24" y="2"/>
                  <a:pt x="24" y="2"/>
                </a:cubicBezTo>
                <a:cubicBezTo>
                  <a:pt x="24" y="3"/>
                  <a:pt x="23" y="3"/>
                  <a:pt x="23" y="3"/>
                </a:cubicBezTo>
                <a:cubicBezTo>
                  <a:pt x="23" y="3"/>
                  <a:pt x="24" y="3"/>
                  <a:pt x="24" y="3"/>
                </a:cubicBezTo>
                <a:cubicBezTo>
                  <a:pt x="24" y="3"/>
                  <a:pt x="24" y="3"/>
                  <a:pt x="24" y="3"/>
                </a:cubicBezTo>
                <a:close/>
                <a:moveTo>
                  <a:pt x="17" y="6"/>
                </a:moveTo>
                <a:cubicBezTo>
                  <a:pt x="16" y="5"/>
                  <a:pt x="16" y="5"/>
                  <a:pt x="16" y="5"/>
                </a:cubicBezTo>
                <a:cubicBezTo>
                  <a:pt x="16" y="5"/>
                  <a:pt x="16" y="6"/>
                  <a:pt x="16" y="6"/>
                </a:cubicBezTo>
                <a:cubicBezTo>
                  <a:pt x="16" y="6"/>
                  <a:pt x="16" y="6"/>
                  <a:pt x="16" y="6"/>
                </a:cubicBezTo>
                <a:cubicBezTo>
                  <a:pt x="16" y="6"/>
                  <a:pt x="17" y="6"/>
                  <a:pt x="17" y="6"/>
                </a:cubicBezTo>
                <a:close/>
                <a:moveTo>
                  <a:pt x="29" y="6"/>
                </a:moveTo>
                <a:cubicBezTo>
                  <a:pt x="30" y="6"/>
                  <a:pt x="30" y="6"/>
                  <a:pt x="30" y="7"/>
                </a:cubicBezTo>
                <a:cubicBezTo>
                  <a:pt x="30" y="7"/>
                  <a:pt x="30" y="7"/>
                  <a:pt x="30" y="7"/>
                </a:cubicBezTo>
                <a:cubicBezTo>
                  <a:pt x="29" y="7"/>
                  <a:pt x="29" y="7"/>
                  <a:pt x="29" y="7"/>
                </a:cubicBezTo>
                <a:cubicBezTo>
                  <a:pt x="29" y="7"/>
                  <a:pt x="29" y="6"/>
                  <a:pt x="29" y="6"/>
                </a:cubicBezTo>
                <a:close/>
                <a:moveTo>
                  <a:pt x="22" y="3"/>
                </a:moveTo>
                <a:cubicBezTo>
                  <a:pt x="22" y="3"/>
                  <a:pt x="22" y="4"/>
                  <a:pt x="22" y="3"/>
                </a:cubicBezTo>
                <a:cubicBezTo>
                  <a:pt x="23" y="3"/>
                  <a:pt x="23" y="3"/>
                  <a:pt x="23" y="3"/>
                </a:cubicBezTo>
                <a:cubicBezTo>
                  <a:pt x="23" y="3"/>
                  <a:pt x="22" y="3"/>
                  <a:pt x="22" y="3"/>
                </a:cubicBezTo>
                <a:cubicBezTo>
                  <a:pt x="22" y="3"/>
                  <a:pt x="22" y="3"/>
                  <a:pt x="22" y="3"/>
                </a:cubicBezTo>
                <a:close/>
                <a:moveTo>
                  <a:pt x="19" y="3"/>
                </a:moveTo>
                <a:cubicBezTo>
                  <a:pt x="19" y="3"/>
                  <a:pt x="19" y="3"/>
                  <a:pt x="19" y="3"/>
                </a:cubicBezTo>
                <a:cubicBezTo>
                  <a:pt x="19" y="4"/>
                  <a:pt x="19" y="4"/>
                  <a:pt x="19" y="4"/>
                </a:cubicBezTo>
                <a:cubicBezTo>
                  <a:pt x="19" y="4"/>
                  <a:pt x="20" y="3"/>
                  <a:pt x="20" y="3"/>
                </a:cubicBezTo>
                <a:cubicBezTo>
                  <a:pt x="20" y="3"/>
                  <a:pt x="19" y="3"/>
                  <a:pt x="19" y="3"/>
                </a:cubicBezTo>
                <a:close/>
                <a:moveTo>
                  <a:pt x="27" y="7"/>
                </a:moveTo>
                <a:cubicBezTo>
                  <a:pt x="27" y="7"/>
                  <a:pt x="27" y="7"/>
                  <a:pt x="27" y="8"/>
                </a:cubicBezTo>
                <a:cubicBezTo>
                  <a:pt x="27" y="8"/>
                  <a:pt x="27" y="8"/>
                  <a:pt x="28" y="8"/>
                </a:cubicBezTo>
                <a:cubicBezTo>
                  <a:pt x="28" y="8"/>
                  <a:pt x="28" y="8"/>
                  <a:pt x="28" y="7"/>
                </a:cubicBezTo>
                <a:cubicBezTo>
                  <a:pt x="28" y="7"/>
                  <a:pt x="28" y="7"/>
                  <a:pt x="27" y="7"/>
                </a:cubicBezTo>
                <a:close/>
                <a:moveTo>
                  <a:pt x="12" y="3"/>
                </a:moveTo>
                <a:cubicBezTo>
                  <a:pt x="12" y="3"/>
                  <a:pt x="12" y="3"/>
                  <a:pt x="13" y="3"/>
                </a:cubicBezTo>
                <a:cubicBezTo>
                  <a:pt x="13" y="3"/>
                  <a:pt x="13" y="3"/>
                  <a:pt x="13" y="3"/>
                </a:cubicBezTo>
                <a:cubicBezTo>
                  <a:pt x="13" y="3"/>
                  <a:pt x="13" y="2"/>
                  <a:pt x="13" y="3"/>
                </a:cubicBezTo>
                <a:cubicBezTo>
                  <a:pt x="12" y="3"/>
                  <a:pt x="12" y="3"/>
                  <a:pt x="12" y="3"/>
                </a:cubicBezTo>
                <a:close/>
                <a:moveTo>
                  <a:pt x="17" y="2"/>
                </a:moveTo>
                <a:cubicBezTo>
                  <a:pt x="17" y="2"/>
                  <a:pt x="17" y="2"/>
                  <a:pt x="17" y="2"/>
                </a:cubicBezTo>
                <a:cubicBezTo>
                  <a:pt x="16" y="2"/>
                  <a:pt x="16" y="2"/>
                  <a:pt x="16" y="2"/>
                </a:cubicBezTo>
                <a:cubicBezTo>
                  <a:pt x="16" y="3"/>
                  <a:pt x="16" y="3"/>
                  <a:pt x="17" y="3"/>
                </a:cubicBezTo>
                <a:cubicBezTo>
                  <a:pt x="17" y="3"/>
                  <a:pt x="17" y="3"/>
                  <a:pt x="17" y="2"/>
                </a:cubicBezTo>
                <a:close/>
                <a:moveTo>
                  <a:pt x="28" y="4"/>
                </a:moveTo>
                <a:cubicBezTo>
                  <a:pt x="28" y="5"/>
                  <a:pt x="28" y="5"/>
                  <a:pt x="28" y="5"/>
                </a:cubicBezTo>
                <a:cubicBezTo>
                  <a:pt x="29" y="5"/>
                  <a:pt x="29" y="4"/>
                  <a:pt x="29" y="4"/>
                </a:cubicBezTo>
                <a:cubicBezTo>
                  <a:pt x="29" y="4"/>
                  <a:pt x="28" y="4"/>
                  <a:pt x="28" y="4"/>
                </a:cubicBezTo>
                <a:cubicBezTo>
                  <a:pt x="28" y="4"/>
                  <a:pt x="28" y="4"/>
                  <a:pt x="28" y="4"/>
                </a:cubicBezTo>
                <a:close/>
                <a:moveTo>
                  <a:pt x="1" y="4"/>
                </a:moveTo>
                <a:cubicBezTo>
                  <a:pt x="1" y="4"/>
                  <a:pt x="1" y="4"/>
                  <a:pt x="1" y="4"/>
                </a:cubicBezTo>
                <a:cubicBezTo>
                  <a:pt x="1" y="4"/>
                  <a:pt x="1" y="3"/>
                  <a:pt x="1" y="3"/>
                </a:cubicBezTo>
                <a:cubicBezTo>
                  <a:pt x="1" y="3"/>
                  <a:pt x="1" y="3"/>
                  <a:pt x="1" y="3"/>
                </a:cubicBezTo>
                <a:cubicBezTo>
                  <a:pt x="1" y="3"/>
                  <a:pt x="1" y="3"/>
                  <a:pt x="0" y="3"/>
                </a:cubicBezTo>
                <a:cubicBezTo>
                  <a:pt x="0" y="3"/>
                  <a:pt x="0" y="3"/>
                  <a:pt x="0" y="3"/>
                </a:cubicBezTo>
                <a:cubicBezTo>
                  <a:pt x="0" y="3"/>
                  <a:pt x="0" y="3"/>
                  <a:pt x="0" y="3"/>
                </a:cubicBezTo>
                <a:cubicBezTo>
                  <a:pt x="0" y="4"/>
                  <a:pt x="0" y="4"/>
                  <a:pt x="0" y="4"/>
                </a:cubicBezTo>
                <a:cubicBezTo>
                  <a:pt x="0" y="4"/>
                  <a:pt x="1" y="4"/>
                  <a:pt x="1" y="4"/>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9" name="chenying0907 175"/>
          <p:cNvSpPr/>
          <p:nvPr/>
        </p:nvSpPr>
        <p:spPr bwMode="auto">
          <a:xfrm>
            <a:off x="6854825" y="5443538"/>
            <a:ext cx="295275" cy="236538"/>
          </a:xfrm>
          <a:custGeom>
            <a:gdLst>
              <a:gd name="T0" fmla="*/ 3 w 15"/>
              <a:gd name="T1" fmla="*/ 6 h 12"/>
              <a:gd name="T2" fmla="*/ 7 w 15"/>
              <a:gd name="T3" fmla="*/ 0 h 12"/>
              <a:gd name="T4" fmla="*/ 15 w 15"/>
              <a:gd name="T5" fmla="*/ 3 h 12"/>
              <a:gd name="T6" fmla="*/ 10 w 15"/>
              <a:gd name="T7" fmla="*/ 11 h 12"/>
              <a:gd name="T8" fmla="*/ 8 w 15"/>
              <a:gd name="T9" fmla="*/ 11 h 12"/>
              <a:gd name="T10" fmla="*/ 8 w 15"/>
              <a:gd name="T11" fmla="*/ 9 h 12"/>
              <a:gd name="T12" fmla="*/ 10 w 15"/>
              <a:gd name="T13" fmla="*/ 9 h 12"/>
              <a:gd name="T14" fmla="*/ 11 w 15"/>
              <a:gd name="T15" fmla="*/ 9 h 12"/>
              <a:gd name="T16" fmla="*/ 13 w 15"/>
              <a:gd name="T17" fmla="*/ 5 h 12"/>
              <a:gd name="T18" fmla="*/ 6 w 15"/>
              <a:gd name="T19" fmla="*/ 3 h 12"/>
              <a:gd name="T20" fmla="*/ 3 w 15"/>
              <a:gd name="T21" fmla="*/ 8 h 12"/>
              <a:gd name="T22" fmla="*/ 1 w 15"/>
              <a:gd name="T23" fmla="*/ 8 h 12"/>
              <a:gd name="T24" fmla="*/ 1 w 15"/>
              <a:gd name="T25" fmla="*/ 6 h 12"/>
              <a:gd name="T26" fmla="*/ 3 w 15"/>
              <a:gd name="T27" fmla="*/ 6 h 12"/>
              <a:gd name="T28" fmla="*/ 3 w 15"/>
              <a:gd name="T29" fmla="*/ 6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12">
                <a:moveTo>
                  <a:pt x="3" y="6"/>
                </a:moveTo>
                <a:cubicBezTo>
                  <a:pt x="7" y="0"/>
                  <a:pt x="7" y="0"/>
                  <a:pt x="7" y="0"/>
                </a:cubicBezTo>
                <a:cubicBezTo>
                  <a:pt x="15" y="3"/>
                  <a:pt x="15" y="3"/>
                  <a:pt x="15" y="3"/>
                </a:cubicBezTo>
                <a:cubicBezTo>
                  <a:pt x="13" y="5"/>
                  <a:pt x="12" y="9"/>
                  <a:pt x="10" y="11"/>
                </a:cubicBezTo>
                <a:cubicBezTo>
                  <a:pt x="10" y="12"/>
                  <a:pt x="9" y="11"/>
                  <a:pt x="8" y="11"/>
                </a:cubicBezTo>
                <a:cubicBezTo>
                  <a:pt x="7" y="10"/>
                  <a:pt x="7" y="9"/>
                  <a:pt x="8" y="9"/>
                </a:cubicBezTo>
                <a:cubicBezTo>
                  <a:pt x="9" y="8"/>
                  <a:pt x="10" y="8"/>
                  <a:pt x="10" y="9"/>
                </a:cubicBezTo>
                <a:cubicBezTo>
                  <a:pt x="10" y="9"/>
                  <a:pt x="10" y="9"/>
                  <a:pt x="11" y="9"/>
                </a:cubicBezTo>
                <a:cubicBezTo>
                  <a:pt x="13" y="5"/>
                  <a:pt x="13" y="5"/>
                  <a:pt x="13" y="5"/>
                </a:cubicBezTo>
                <a:cubicBezTo>
                  <a:pt x="6" y="3"/>
                  <a:pt x="6" y="3"/>
                  <a:pt x="6" y="3"/>
                </a:cubicBezTo>
                <a:cubicBezTo>
                  <a:pt x="5" y="4"/>
                  <a:pt x="4" y="7"/>
                  <a:pt x="3" y="8"/>
                </a:cubicBezTo>
                <a:cubicBezTo>
                  <a:pt x="2" y="9"/>
                  <a:pt x="1" y="9"/>
                  <a:pt x="1" y="8"/>
                </a:cubicBezTo>
                <a:cubicBezTo>
                  <a:pt x="0" y="7"/>
                  <a:pt x="0" y="6"/>
                  <a:pt x="1" y="6"/>
                </a:cubicBezTo>
                <a:cubicBezTo>
                  <a:pt x="1" y="5"/>
                  <a:pt x="2" y="5"/>
                  <a:pt x="3" y="6"/>
                </a:cubicBezTo>
                <a:cubicBezTo>
                  <a:pt x="3" y="6"/>
                  <a:pt x="3" y="6"/>
                  <a:pt x="3"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0" name="chenying0907 176"/>
          <p:cNvSpPr/>
          <p:nvPr/>
        </p:nvSpPr>
        <p:spPr bwMode="auto">
          <a:xfrm>
            <a:off x="6243638" y="4011613"/>
            <a:ext cx="314325" cy="176213"/>
          </a:xfrm>
          <a:custGeom>
            <a:gdLst>
              <a:gd name="T0" fmla="*/ 4 w 16"/>
              <a:gd name="T1" fmla="*/ 7 h 9"/>
              <a:gd name="T2" fmla="*/ 6 w 16"/>
              <a:gd name="T3" fmla="*/ 9 h 9"/>
              <a:gd name="T4" fmla="*/ 9 w 16"/>
              <a:gd name="T5" fmla="*/ 7 h 9"/>
              <a:gd name="T6" fmla="*/ 11 w 16"/>
              <a:gd name="T7" fmla="*/ 9 h 9"/>
              <a:gd name="T8" fmla="*/ 12 w 16"/>
              <a:gd name="T9" fmla="*/ 7 h 9"/>
              <a:gd name="T10" fmla="*/ 13 w 16"/>
              <a:gd name="T11" fmla="*/ 8 h 9"/>
              <a:gd name="T12" fmla="*/ 16 w 16"/>
              <a:gd name="T13" fmla="*/ 9 h 9"/>
              <a:gd name="T14" fmla="*/ 16 w 16"/>
              <a:gd name="T15" fmla="*/ 7 h 9"/>
              <a:gd name="T16" fmla="*/ 16 w 16"/>
              <a:gd name="T17" fmla="*/ 3 h 9"/>
              <a:gd name="T18" fmla="*/ 11 w 16"/>
              <a:gd name="T19" fmla="*/ 4 h 9"/>
              <a:gd name="T20" fmla="*/ 8 w 16"/>
              <a:gd name="T21" fmla="*/ 5 h 9"/>
              <a:gd name="T22" fmla="*/ 7 w 16"/>
              <a:gd name="T23" fmla="*/ 5 h 9"/>
              <a:gd name="T24" fmla="*/ 5 w 16"/>
              <a:gd name="T25" fmla="*/ 5 h 9"/>
              <a:gd name="T26" fmla="*/ 5 w 16"/>
              <a:gd name="T27" fmla="*/ 5 h 9"/>
              <a:gd name="T28" fmla="*/ 7 w 16"/>
              <a:gd name="T29" fmla="*/ 5 h 9"/>
              <a:gd name="T30" fmla="*/ 8 w 16"/>
              <a:gd name="T31" fmla="*/ 5 h 9"/>
              <a:gd name="T32" fmla="*/ 11 w 16"/>
              <a:gd name="T33" fmla="*/ 4 h 9"/>
              <a:gd name="T34" fmla="*/ 16 w 16"/>
              <a:gd name="T35" fmla="*/ 3 h 9"/>
              <a:gd name="T36" fmla="*/ 15 w 16"/>
              <a:gd name="T37" fmla="*/ 2 h 9"/>
              <a:gd name="T38" fmla="*/ 14 w 16"/>
              <a:gd name="T39" fmla="*/ 1 h 9"/>
              <a:gd name="T40" fmla="*/ 14 w 16"/>
              <a:gd name="T41" fmla="*/ 0 h 9"/>
              <a:gd name="T42" fmla="*/ 10 w 16"/>
              <a:gd name="T43" fmla="*/ 0 h 9"/>
              <a:gd name="T44" fmla="*/ 9 w 16"/>
              <a:gd name="T45" fmla="*/ 1 h 9"/>
              <a:gd name="T46" fmla="*/ 8 w 16"/>
              <a:gd name="T47" fmla="*/ 0 h 9"/>
              <a:gd name="T48" fmla="*/ 6 w 16"/>
              <a:gd name="T49" fmla="*/ 2 h 9"/>
              <a:gd name="T50" fmla="*/ 4 w 16"/>
              <a:gd name="T51" fmla="*/ 2 h 9"/>
              <a:gd name="T52" fmla="*/ 3 w 16"/>
              <a:gd name="T53" fmla="*/ 5 h 9"/>
              <a:gd name="T54" fmla="*/ 0 w 16"/>
              <a:gd name="T55" fmla="*/ 6 h 9"/>
              <a:gd name="T56" fmla="*/ 4 w 16"/>
              <a:gd name="T57" fmla="*/ 7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9">
                <a:moveTo>
                  <a:pt x="4" y="7"/>
                </a:moveTo>
                <a:cubicBezTo>
                  <a:pt x="4" y="7"/>
                  <a:pt x="5" y="9"/>
                  <a:pt x="6" y="9"/>
                </a:cubicBezTo>
                <a:cubicBezTo>
                  <a:pt x="6" y="7"/>
                  <a:pt x="9" y="7"/>
                  <a:pt x="9" y="7"/>
                </a:cubicBezTo>
                <a:cubicBezTo>
                  <a:pt x="10" y="8"/>
                  <a:pt x="11" y="8"/>
                  <a:pt x="11" y="9"/>
                </a:cubicBezTo>
                <a:cubicBezTo>
                  <a:pt x="11" y="8"/>
                  <a:pt x="11" y="8"/>
                  <a:pt x="12" y="7"/>
                </a:cubicBezTo>
                <a:cubicBezTo>
                  <a:pt x="12" y="7"/>
                  <a:pt x="13" y="8"/>
                  <a:pt x="13" y="8"/>
                </a:cubicBezTo>
                <a:cubicBezTo>
                  <a:pt x="14" y="7"/>
                  <a:pt x="15" y="8"/>
                  <a:pt x="16" y="9"/>
                </a:cubicBezTo>
                <a:cubicBezTo>
                  <a:pt x="15" y="6"/>
                  <a:pt x="16" y="7"/>
                  <a:pt x="16" y="7"/>
                </a:cubicBezTo>
                <a:cubicBezTo>
                  <a:pt x="14" y="6"/>
                  <a:pt x="15" y="4"/>
                  <a:pt x="16" y="3"/>
                </a:cubicBezTo>
                <a:cubicBezTo>
                  <a:pt x="15" y="4"/>
                  <a:pt x="13" y="4"/>
                  <a:pt x="11" y="4"/>
                </a:cubicBezTo>
                <a:cubicBezTo>
                  <a:pt x="10" y="5"/>
                  <a:pt x="9" y="5"/>
                  <a:pt x="8" y="5"/>
                </a:cubicBezTo>
                <a:cubicBezTo>
                  <a:pt x="8" y="5"/>
                  <a:pt x="7" y="5"/>
                  <a:pt x="7" y="5"/>
                </a:cubicBezTo>
                <a:cubicBezTo>
                  <a:pt x="6" y="5"/>
                  <a:pt x="6" y="5"/>
                  <a:pt x="5" y="5"/>
                </a:cubicBezTo>
                <a:cubicBezTo>
                  <a:pt x="5" y="5"/>
                  <a:pt x="5" y="5"/>
                  <a:pt x="5" y="5"/>
                </a:cubicBezTo>
                <a:cubicBezTo>
                  <a:pt x="6" y="5"/>
                  <a:pt x="6" y="5"/>
                  <a:pt x="7" y="5"/>
                </a:cubicBezTo>
                <a:cubicBezTo>
                  <a:pt x="7" y="5"/>
                  <a:pt x="8" y="5"/>
                  <a:pt x="8" y="5"/>
                </a:cubicBezTo>
                <a:cubicBezTo>
                  <a:pt x="9" y="5"/>
                  <a:pt x="10" y="4"/>
                  <a:pt x="11" y="4"/>
                </a:cubicBezTo>
                <a:cubicBezTo>
                  <a:pt x="13" y="4"/>
                  <a:pt x="14" y="3"/>
                  <a:pt x="16" y="3"/>
                </a:cubicBezTo>
                <a:cubicBezTo>
                  <a:pt x="15" y="3"/>
                  <a:pt x="15" y="3"/>
                  <a:pt x="15" y="2"/>
                </a:cubicBezTo>
                <a:cubicBezTo>
                  <a:pt x="15" y="2"/>
                  <a:pt x="14" y="1"/>
                  <a:pt x="14" y="1"/>
                </a:cubicBezTo>
                <a:cubicBezTo>
                  <a:pt x="14" y="1"/>
                  <a:pt x="14" y="1"/>
                  <a:pt x="14" y="0"/>
                </a:cubicBezTo>
                <a:cubicBezTo>
                  <a:pt x="13" y="1"/>
                  <a:pt x="11" y="1"/>
                  <a:pt x="10" y="0"/>
                </a:cubicBezTo>
                <a:cubicBezTo>
                  <a:pt x="10" y="1"/>
                  <a:pt x="10" y="1"/>
                  <a:pt x="9" y="1"/>
                </a:cubicBezTo>
                <a:cubicBezTo>
                  <a:pt x="9" y="1"/>
                  <a:pt x="8" y="0"/>
                  <a:pt x="8" y="0"/>
                </a:cubicBezTo>
                <a:cubicBezTo>
                  <a:pt x="8" y="0"/>
                  <a:pt x="7" y="2"/>
                  <a:pt x="6" y="2"/>
                </a:cubicBezTo>
                <a:cubicBezTo>
                  <a:pt x="5" y="2"/>
                  <a:pt x="5" y="3"/>
                  <a:pt x="4" y="2"/>
                </a:cubicBezTo>
                <a:cubicBezTo>
                  <a:pt x="4" y="3"/>
                  <a:pt x="4" y="4"/>
                  <a:pt x="3" y="5"/>
                </a:cubicBezTo>
                <a:cubicBezTo>
                  <a:pt x="2" y="5"/>
                  <a:pt x="1" y="6"/>
                  <a:pt x="0" y="6"/>
                </a:cubicBezTo>
                <a:cubicBezTo>
                  <a:pt x="1" y="6"/>
                  <a:pt x="3" y="6"/>
                  <a:pt x="4" y="7"/>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1" name="chenying0907 178"/>
          <p:cNvSpPr/>
          <p:nvPr/>
        </p:nvSpPr>
        <p:spPr bwMode="auto">
          <a:xfrm>
            <a:off x="6321425" y="3776663"/>
            <a:ext cx="276225" cy="234950"/>
          </a:xfrm>
          <a:custGeom>
            <a:gdLst>
              <a:gd name="T0" fmla="*/ 7 w 14"/>
              <a:gd name="T1" fmla="*/ 6 h 12"/>
              <a:gd name="T2" fmla="*/ 9 w 14"/>
              <a:gd name="T3" fmla="*/ 8 h 12"/>
              <a:gd name="T4" fmla="*/ 10 w 14"/>
              <a:gd name="T5" fmla="*/ 10 h 12"/>
              <a:gd name="T6" fmla="*/ 11 w 14"/>
              <a:gd name="T7" fmla="*/ 11 h 12"/>
              <a:gd name="T8" fmla="*/ 11 w 14"/>
              <a:gd name="T9" fmla="*/ 11 h 12"/>
              <a:gd name="T10" fmla="*/ 11 w 14"/>
              <a:gd name="T11" fmla="*/ 11 h 12"/>
              <a:gd name="T12" fmla="*/ 13 w 14"/>
              <a:gd name="T13" fmla="*/ 10 h 12"/>
              <a:gd name="T14" fmla="*/ 14 w 14"/>
              <a:gd name="T15" fmla="*/ 11 h 12"/>
              <a:gd name="T16" fmla="*/ 14 w 14"/>
              <a:gd name="T17" fmla="*/ 6 h 12"/>
              <a:gd name="T18" fmla="*/ 11 w 14"/>
              <a:gd name="T19" fmla="*/ 4 h 12"/>
              <a:gd name="T20" fmla="*/ 9 w 14"/>
              <a:gd name="T21" fmla="*/ 2 h 12"/>
              <a:gd name="T22" fmla="*/ 7 w 14"/>
              <a:gd name="T23" fmla="*/ 1 h 12"/>
              <a:gd name="T24" fmla="*/ 0 w 14"/>
              <a:gd name="T25" fmla="*/ 0 h 12"/>
              <a:gd name="T26" fmla="*/ 2 w 14"/>
              <a:gd name="T27" fmla="*/ 8 h 12"/>
              <a:gd name="T28" fmla="*/ 5 w 14"/>
              <a:gd name="T29" fmla="*/ 8 h 12"/>
              <a:gd name="T30" fmla="*/ 5 w 14"/>
              <a:gd name="T31" fmla="*/ 10 h 12"/>
              <a:gd name="T32" fmla="*/ 7 w 14"/>
              <a:gd name="T33" fmla="*/ 10 h 12"/>
              <a:gd name="T34" fmla="*/ 7 w 14"/>
              <a:gd name="T35" fmla="*/ 11 h 12"/>
              <a:gd name="T36" fmla="*/ 9 w 14"/>
              <a:gd name="T37" fmla="*/ 12 h 12"/>
              <a:gd name="T38" fmla="*/ 11 w 14"/>
              <a:gd name="T39" fmla="*/ 12 h 12"/>
              <a:gd name="T40" fmla="*/ 11 w 14"/>
              <a:gd name="T41" fmla="*/ 11 h 12"/>
              <a:gd name="T42" fmla="*/ 11 w 14"/>
              <a:gd name="T43" fmla="*/ 11 h 12"/>
              <a:gd name="T44" fmla="*/ 11 w 14"/>
              <a:gd name="T45" fmla="*/ 11 h 12"/>
              <a:gd name="T46" fmla="*/ 10 w 14"/>
              <a:gd name="T47" fmla="*/ 10 h 12"/>
              <a:gd name="T48" fmla="*/ 10 w 14"/>
              <a:gd name="T49" fmla="*/ 9 h 12"/>
              <a:gd name="T50" fmla="*/ 9 w 14"/>
              <a:gd name="T51" fmla="*/ 8 h 12"/>
              <a:gd name="T52" fmla="*/ 7 w 14"/>
              <a:gd name="T53" fmla="*/ 6 h 12"/>
              <a:gd name="T54" fmla="*/ 5 w 14"/>
              <a:gd name="T55" fmla="*/ 4 h 12"/>
              <a:gd name="T56" fmla="*/ 5 w 14"/>
              <a:gd name="T57" fmla="*/ 4 h 12"/>
              <a:gd name="T58" fmla="*/ 7 w 14"/>
              <a:gd name="T59" fmla="*/ 6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 h="12">
                <a:moveTo>
                  <a:pt x="7" y="6"/>
                </a:moveTo>
                <a:cubicBezTo>
                  <a:pt x="8" y="7"/>
                  <a:pt x="9" y="7"/>
                  <a:pt x="9" y="8"/>
                </a:cubicBezTo>
                <a:cubicBezTo>
                  <a:pt x="10" y="9"/>
                  <a:pt x="10" y="9"/>
                  <a:pt x="10" y="10"/>
                </a:cubicBezTo>
                <a:cubicBezTo>
                  <a:pt x="11" y="10"/>
                  <a:pt x="11" y="10"/>
                  <a:pt x="11" y="11"/>
                </a:cubicBezTo>
                <a:cubicBezTo>
                  <a:pt x="11" y="11"/>
                  <a:pt x="11" y="11"/>
                  <a:pt x="11" y="11"/>
                </a:cubicBezTo>
                <a:cubicBezTo>
                  <a:pt x="11" y="11"/>
                  <a:pt x="11" y="11"/>
                  <a:pt x="11" y="11"/>
                </a:cubicBezTo>
                <a:cubicBezTo>
                  <a:pt x="12" y="11"/>
                  <a:pt x="12" y="10"/>
                  <a:pt x="13" y="10"/>
                </a:cubicBezTo>
                <a:cubicBezTo>
                  <a:pt x="14" y="10"/>
                  <a:pt x="14" y="11"/>
                  <a:pt x="14" y="11"/>
                </a:cubicBezTo>
                <a:cubicBezTo>
                  <a:pt x="14" y="10"/>
                  <a:pt x="12" y="9"/>
                  <a:pt x="14" y="6"/>
                </a:cubicBezTo>
                <a:cubicBezTo>
                  <a:pt x="13" y="7"/>
                  <a:pt x="10" y="6"/>
                  <a:pt x="11" y="4"/>
                </a:cubicBezTo>
                <a:cubicBezTo>
                  <a:pt x="10" y="5"/>
                  <a:pt x="9" y="3"/>
                  <a:pt x="9" y="2"/>
                </a:cubicBezTo>
                <a:cubicBezTo>
                  <a:pt x="8" y="3"/>
                  <a:pt x="7" y="2"/>
                  <a:pt x="7" y="1"/>
                </a:cubicBezTo>
                <a:cubicBezTo>
                  <a:pt x="6" y="3"/>
                  <a:pt x="2" y="1"/>
                  <a:pt x="0" y="0"/>
                </a:cubicBezTo>
                <a:cubicBezTo>
                  <a:pt x="1" y="1"/>
                  <a:pt x="4" y="7"/>
                  <a:pt x="2" y="8"/>
                </a:cubicBezTo>
                <a:cubicBezTo>
                  <a:pt x="2" y="8"/>
                  <a:pt x="4" y="8"/>
                  <a:pt x="5" y="8"/>
                </a:cubicBezTo>
                <a:cubicBezTo>
                  <a:pt x="5" y="9"/>
                  <a:pt x="6" y="10"/>
                  <a:pt x="5" y="10"/>
                </a:cubicBezTo>
                <a:cubicBezTo>
                  <a:pt x="5" y="10"/>
                  <a:pt x="6" y="10"/>
                  <a:pt x="7" y="10"/>
                </a:cubicBezTo>
                <a:cubicBezTo>
                  <a:pt x="7" y="10"/>
                  <a:pt x="7" y="11"/>
                  <a:pt x="7" y="11"/>
                </a:cubicBezTo>
                <a:cubicBezTo>
                  <a:pt x="8" y="11"/>
                  <a:pt x="8" y="11"/>
                  <a:pt x="9" y="12"/>
                </a:cubicBezTo>
                <a:cubicBezTo>
                  <a:pt x="9" y="12"/>
                  <a:pt x="10" y="11"/>
                  <a:pt x="11" y="12"/>
                </a:cubicBezTo>
                <a:cubicBezTo>
                  <a:pt x="11" y="12"/>
                  <a:pt x="11" y="11"/>
                  <a:pt x="11" y="11"/>
                </a:cubicBezTo>
                <a:cubicBezTo>
                  <a:pt x="11" y="11"/>
                  <a:pt x="11" y="11"/>
                  <a:pt x="11" y="11"/>
                </a:cubicBezTo>
                <a:cubicBezTo>
                  <a:pt x="11" y="11"/>
                  <a:pt x="11" y="11"/>
                  <a:pt x="11" y="11"/>
                </a:cubicBezTo>
                <a:cubicBezTo>
                  <a:pt x="11" y="10"/>
                  <a:pt x="10" y="10"/>
                  <a:pt x="10" y="10"/>
                </a:cubicBezTo>
                <a:cubicBezTo>
                  <a:pt x="10" y="10"/>
                  <a:pt x="10" y="10"/>
                  <a:pt x="10" y="9"/>
                </a:cubicBezTo>
                <a:cubicBezTo>
                  <a:pt x="9" y="9"/>
                  <a:pt x="9" y="9"/>
                  <a:pt x="9" y="8"/>
                </a:cubicBezTo>
                <a:cubicBezTo>
                  <a:pt x="8" y="8"/>
                  <a:pt x="8" y="7"/>
                  <a:pt x="7" y="6"/>
                </a:cubicBezTo>
                <a:cubicBezTo>
                  <a:pt x="6" y="5"/>
                  <a:pt x="5" y="4"/>
                  <a:pt x="5" y="4"/>
                </a:cubicBezTo>
                <a:cubicBezTo>
                  <a:pt x="5" y="4"/>
                  <a:pt x="5" y="4"/>
                  <a:pt x="5" y="4"/>
                </a:cubicBezTo>
                <a:lnTo>
                  <a:pt x="7" y="6"/>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2" name="chenying0907 180"/>
          <p:cNvSpPr/>
          <p:nvPr/>
        </p:nvSpPr>
        <p:spPr bwMode="auto">
          <a:xfrm>
            <a:off x="6538913" y="4070350"/>
            <a:ext cx="98425" cy="77788"/>
          </a:xfrm>
          <a:custGeom>
            <a:gdLst>
              <a:gd name="T0" fmla="*/ 2 w 5"/>
              <a:gd name="T1" fmla="*/ 4 h 4"/>
              <a:gd name="T2" fmla="*/ 4 w 5"/>
              <a:gd name="T3" fmla="*/ 4 h 4"/>
              <a:gd name="T4" fmla="*/ 5 w 5"/>
              <a:gd name="T5" fmla="*/ 3 h 4"/>
              <a:gd name="T6" fmla="*/ 5 w 5"/>
              <a:gd name="T7" fmla="*/ 1 h 4"/>
              <a:gd name="T8" fmla="*/ 3 w 5"/>
              <a:gd name="T9" fmla="*/ 0 h 4"/>
              <a:gd name="T10" fmla="*/ 3 w 5"/>
              <a:gd name="T11" fmla="*/ 1 h 4"/>
              <a:gd name="T12" fmla="*/ 2 w 5"/>
              <a:gd name="T13" fmla="*/ 1 h 4"/>
              <a:gd name="T14" fmla="*/ 1 w 5"/>
              <a:gd name="T15" fmla="*/ 0 h 4"/>
              <a:gd name="T16" fmla="*/ 1 w 5"/>
              <a:gd name="T17" fmla="*/ 3 h 4"/>
              <a:gd name="T18" fmla="*/ 1 w 5"/>
              <a:gd name="T19" fmla="*/ 3 h 4"/>
              <a:gd name="T20" fmla="*/ 2 w 5"/>
              <a:gd name="T21" fmla="*/ 4 h 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2" y="4"/>
                </a:moveTo>
                <a:cubicBezTo>
                  <a:pt x="3" y="4"/>
                  <a:pt x="3" y="4"/>
                  <a:pt x="4" y="4"/>
                </a:cubicBezTo>
                <a:cubicBezTo>
                  <a:pt x="5" y="4"/>
                  <a:pt x="5" y="3"/>
                  <a:pt x="5" y="3"/>
                </a:cubicBezTo>
                <a:cubicBezTo>
                  <a:pt x="5" y="2"/>
                  <a:pt x="5" y="1"/>
                  <a:pt x="5" y="1"/>
                </a:cubicBezTo>
                <a:cubicBezTo>
                  <a:pt x="4" y="1"/>
                  <a:pt x="4" y="1"/>
                  <a:pt x="3" y="0"/>
                </a:cubicBezTo>
                <a:cubicBezTo>
                  <a:pt x="3" y="0"/>
                  <a:pt x="3" y="1"/>
                  <a:pt x="3" y="1"/>
                </a:cubicBezTo>
                <a:cubicBezTo>
                  <a:pt x="2" y="1"/>
                  <a:pt x="2" y="1"/>
                  <a:pt x="2" y="1"/>
                </a:cubicBezTo>
                <a:cubicBezTo>
                  <a:pt x="2" y="1"/>
                  <a:pt x="2" y="0"/>
                  <a:pt x="1" y="0"/>
                </a:cubicBezTo>
                <a:cubicBezTo>
                  <a:pt x="0" y="1"/>
                  <a:pt x="0" y="2"/>
                  <a:pt x="1" y="3"/>
                </a:cubicBezTo>
                <a:cubicBezTo>
                  <a:pt x="1" y="3"/>
                  <a:pt x="1" y="3"/>
                  <a:pt x="1" y="3"/>
                </a:cubicBezTo>
                <a:cubicBezTo>
                  <a:pt x="1" y="4"/>
                  <a:pt x="2" y="4"/>
                  <a:pt x="2" y="4"/>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3" name="chenying0907 181"/>
          <p:cNvSpPr/>
          <p:nvPr/>
        </p:nvSpPr>
        <p:spPr bwMode="auto">
          <a:xfrm>
            <a:off x="6618288" y="4011613"/>
            <a:ext cx="58738" cy="58738"/>
          </a:xfrm>
          <a:custGeom>
            <a:gdLst>
              <a:gd name="T0" fmla="*/ 1 w 3"/>
              <a:gd name="T1" fmla="*/ 3 h 3"/>
              <a:gd name="T2" fmla="*/ 3 w 3"/>
              <a:gd name="T3" fmla="*/ 2 h 3"/>
              <a:gd name="T4" fmla="*/ 3 w 3"/>
              <a:gd name="T5" fmla="*/ 1 h 3"/>
              <a:gd name="T6" fmla="*/ 2 w 3"/>
              <a:gd name="T7" fmla="*/ 0 h 3"/>
              <a:gd name="T8" fmla="*/ 0 w 3"/>
              <a:gd name="T9" fmla="*/ 0 h 3"/>
              <a:gd name="T10" fmla="*/ 1 w 3"/>
              <a:gd name="T11" fmla="*/ 2 h 3"/>
              <a:gd name="T12" fmla="*/ 0 w 3"/>
              <a:gd name="T13" fmla="*/ 2 h 3"/>
              <a:gd name="T14" fmla="*/ 0 w 3"/>
              <a:gd name="T15" fmla="*/ 2 h 3"/>
              <a:gd name="T16" fmla="*/ 0 w 3"/>
              <a:gd name="T17" fmla="*/ 2 h 3"/>
              <a:gd name="T18" fmla="*/ 0 w 3"/>
              <a:gd name="T19" fmla="*/ 3 h 3"/>
              <a:gd name="T20" fmla="*/ 1 w 3"/>
              <a:gd name="T21" fmla="*/ 3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
                <a:moveTo>
                  <a:pt x="1" y="3"/>
                </a:moveTo>
                <a:cubicBezTo>
                  <a:pt x="2" y="3"/>
                  <a:pt x="2" y="3"/>
                  <a:pt x="3" y="2"/>
                </a:cubicBezTo>
                <a:cubicBezTo>
                  <a:pt x="3" y="2"/>
                  <a:pt x="3" y="2"/>
                  <a:pt x="3" y="1"/>
                </a:cubicBezTo>
                <a:cubicBezTo>
                  <a:pt x="3" y="1"/>
                  <a:pt x="3" y="1"/>
                  <a:pt x="2" y="0"/>
                </a:cubicBezTo>
                <a:cubicBezTo>
                  <a:pt x="2" y="0"/>
                  <a:pt x="1" y="0"/>
                  <a:pt x="0" y="0"/>
                </a:cubicBezTo>
                <a:cubicBezTo>
                  <a:pt x="1" y="0"/>
                  <a:pt x="1" y="1"/>
                  <a:pt x="1" y="2"/>
                </a:cubicBezTo>
                <a:cubicBezTo>
                  <a:pt x="1" y="2"/>
                  <a:pt x="1" y="2"/>
                  <a:pt x="0" y="2"/>
                </a:cubicBezTo>
                <a:cubicBezTo>
                  <a:pt x="0" y="2"/>
                  <a:pt x="0" y="2"/>
                  <a:pt x="0" y="2"/>
                </a:cubicBezTo>
                <a:cubicBezTo>
                  <a:pt x="0" y="2"/>
                  <a:pt x="0" y="2"/>
                  <a:pt x="0" y="2"/>
                </a:cubicBezTo>
                <a:cubicBezTo>
                  <a:pt x="0" y="3"/>
                  <a:pt x="0" y="3"/>
                  <a:pt x="0" y="3"/>
                </a:cubicBezTo>
                <a:cubicBezTo>
                  <a:pt x="0" y="3"/>
                  <a:pt x="1" y="3"/>
                  <a:pt x="1" y="3"/>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4" name="chenying0907 182"/>
          <p:cNvSpPr/>
          <p:nvPr/>
        </p:nvSpPr>
        <p:spPr bwMode="auto">
          <a:xfrm>
            <a:off x="6538913" y="3992563"/>
            <a:ext cx="79375" cy="77788"/>
          </a:xfrm>
          <a:custGeom>
            <a:gdLst>
              <a:gd name="T0" fmla="*/ 2 w 4"/>
              <a:gd name="T1" fmla="*/ 4 h 4"/>
              <a:gd name="T2" fmla="*/ 3 w 4"/>
              <a:gd name="T3" fmla="*/ 4 h 4"/>
              <a:gd name="T4" fmla="*/ 4 w 4"/>
              <a:gd name="T5" fmla="*/ 2 h 4"/>
              <a:gd name="T6" fmla="*/ 4 w 4"/>
              <a:gd name="T7" fmla="*/ 1 h 4"/>
              <a:gd name="T8" fmla="*/ 3 w 4"/>
              <a:gd name="T9" fmla="*/ 0 h 4"/>
              <a:gd name="T10" fmla="*/ 3 w 4"/>
              <a:gd name="T11" fmla="*/ 0 h 4"/>
              <a:gd name="T12" fmla="*/ 2 w 4"/>
              <a:gd name="T13" fmla="*/ 0 h 4"/>
              <a:gd name="T14" fmla="*/ 1 w 4"/>
              <a:gd name="T15" fmla="*/ 1 h 4"/>
              <a:gd name="T16" fmla="*/ 0 w 4"/>
              <a:gd name="T17" fmla="*/ 2 h 4"/>
              <a:gd name="T18" fmla="*/ 0 w 4"/>
              <a:gd name="T19" fmla="*/ 2 h 4"/>
              <a:gd name="T20" fmla="*/ 1 w 4"/>
              <a:gd name="T21" fmla="*/ 3 h 4"/>
              <a:gd name="T22" fmla="*/ 1 w 4"/>
              <a:gd name="T23" fmla="*/ 4 h 4"/>
              <a:gd name="T24" fmla="*/ 2 w 4"/>
              <a:gd name="T25" fmla="*/ 4 h 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4">
                <a:moveTo>
                  <a:pt x="2" y="4"/>
                </a:moveTo>
                <a:cubicBezTo>
                  <a:pt x="3" y="4"/>
                  <a:pt x="3" y="4"/>
                  <a:pt x="3" y="4"/>
                </a:cubicBezTo>
                <a:cubicBezTo>
                  <a:pt x="3" y="4"/>
                  <a:pt x="4" y="3"/>
                  <a:pt x="4" y="2"/>
                </a:cubicBezTo>
                <a:cubicBezTo>
                  <a:pt x="4" y="2"/>
                  <a:pt x="4" y="1"/>
                  <a:pt x="4" y="1"/>
                </a:cubicBezTo>
                <a:cubicBezTo>
                  <a:pt x="3" y="1"/>
                  <a:pt x="3" y="0"/>
                  <a:pt x="3" y="0"/>
                </a:cubicBezTo>
                <a:cubicBezTo>
                  <a:pt x="3" y="0"/>
                  <a:pt x="3" y="0"/>
                  <a:pt x="3" y="0"/>
                </a:cubicBezTo>
                <a:cubicBezTo>
                  <a:pt x="2" y="0"/>
                  <a:pt x="2" y="0"/>
                  <a:pt x="2" y="0"/>
                </a:cubicBezTo>
                <a:cubicBezTo>
                  <a:pt x="1" y="0"/>
                  <a:pt x="1" y="0"/>
                  <a:pt x="1" y="1"/>
                </a:cubicBezTo>
                <a:cubicBezTo>
                  <a:pt x="0" y="1"/>
                  <a:pt x="0" y="1"/>
                  <a:pt x="0" y="2"/>
                </a:cubicBezTo>
                <a:cubicBezTo>
                  <a:pt x="0" y="2"/>
                  <a:pt x="0" y="2"/>
                  <a:pt x="0" y="2"/>
                </a:cubicBezTo>
                <a:cubicBezTo>
                  <a:pt x="0" y="2"/>
                  <a:pt x="0" y="3"/>
                  <a:pt x="1" y="3"/>
                </a:cubicBezTo>
                <a:cubicBezTo>
                  <a:pt x="1" y="3"/>
                  <a:pt x="1" y="4"/>
                  <a:pt x="1" y="4"/>
                </a:cubicBezTo>
                <a:cubicBezTo>
                  <a:pt x="2" y="4"/>
                  <a:pt x="2" y="4"/>
                  <a:pt x="2" y="4"/>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5" name="chenying0907 183"/>
          <p:cNvSpPr/>
          <p:nvPr/>
        </p:nvSpPr>
        <p:spPr bwMode="auto">
          <a:xfrm>
            <a:off x="5749925" y="5443538"/>
            <a:ext cx="433388" cy="354013"/>
          </a:xfrm>
          <a:custGeom>
            <a:gdLst>
              <a:gd name="T0" fmla="*/ 12 w 22"/>
              <a:gd name="T1" fmla="*/ 8 h 18"/>
              <a:gd name="T2" fmla="*/ 16 w 22"/>
              <a:gd name="T3" fmla="*/ 4 h 18"/>
              <a:gd name="T4" fmla="*/ 13 w 22"/>
              <a:gd name="T5" fmla="*/ 17 h 18"/>
              <a:gd name="T6" fmla="*/ 12 w 22"/>
              <a:gd name="T7" fmla="*/ 8 h 18"/>
            </a:gdLst>
            <a:cxnLst>
              <a:cxn ang="0">
                <a:pos x="T0" y="T1"/>
              </a:cxn>
              <a:cxn ang="0">
                <a:pos x="T2" y="T3"/>
              </a:cxn>
              <a:cxn ang="0">
                <a:pos x="T4" y="T5"/>
              </a:cxn>
              <a:cxn ang="0">
                <a:pos x="T6" y="T7"/>
              </a:cxn>
            </a:cxnLst>
            <a:rect l="0" t="0" r="r" b="b"/>
            <a:pathLst>
              <a:path w="22" h="18">
                <a:moveTo>
                  <a:pt x="12" y="8"/>
                </a:moveTo>
                <a:cubicBezTo>
                  <a:pt x="12" y="8"/>
                  <a:pt x="13" y="4"/>
                  <a:pt x="16" y="4"/>
                </a:cubicBezTo>
                <a:cubicBezTo>
                  <a:pt x="22" y="4"/>
                  <a:pt x="15" y="18"/>
                  <a:pt x="13" y="17"/>
                </a:cubicBezTo>
                <a:cubicBezTo>
                  <a:pt x="0" y="9"/>
                  <a:pt x="9" y="0"/>
                  <a:pt x="12" y="8"/>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6" name="chenying0907 184"/>
          <p:cNvSpPr/>
          <p:nvPr/>
        </p:nvSpPr>
        <p:spPr bwMode="auto">
          <a:xfrm>
            <a:off x="4427538" y="4208463"/>
            <a:ext cx="236538"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5"/>
                  <a:pt x="6" y="0"/>
                </a:cubicBezTo>
                <a:cubicBezTo>
                  <a:pt x="6" y="5"/>
                  <a:pt x="7" y="6"/>
                  <a:pt x="12" y="6"/>
                </a:cubicBezTo>
                <a:cubicBezTo>
                  <a:pt x="7" y="6"/>
                  <a:pt x="6" y="6"/>
                  <a:pt x="6" y="12"/>
                </a:cubicBezTo>
                <a:cubicBezTo>
                  <a:pt x="6" y="6"/>
                  <a:pt x="6" y="6"/>
                  <a:pt x="0"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7" name="chenying0907 185"/>
          <p:cNvSpPr/>
          <p:nvPr/>
        </p:nvSpPr>
        <p:spPr bwMode="auto">
          <a:xfrm>
            <a:off x="4940300" y="2990850"/>
            <a:ext cx="158750" cy="236538"/>
          </a:xfrm>
          <a:custGeom>
            <a:gdLst>
              <a:gd name="T0" fmla="*/ 2 w 8"/>
              <a:gd name="T1" fmla="*/ 3 h 12"/>
              <a:gd name="T2" fmla="*/ 0 w 8"/>
              <a:gd name="T3" fmla="*/ 4 h 12"/>
              <a:gd name="T4" fmla="*/ 2 w 8"/>
              <a:gd name="T5" fmla="*/ 7 h 12"/>
              <a:gd name="T6" fmla="*/ 2 w 8"/>
              <a:gd name="T7" fmla="*/ 8 h 12"/>
              <a:gd name="T8" fmla="*/ 3 w 8"/>
              <a:gd name="T9" fmla="*/ 9 h 12"/>
              <a:gd name="T10" fmla="*/ 2 w 8"/>
              <a:gd name="T11" fmla="*/ 10 h 12"/>
              <a:gd name="T12" fmla="*/ 2 w 8"/>
              <a:gd name="T13" fmla="*/ 12 h 12"/>
              <a:gd name="T14" fmla="*/ 4 w 8"/>
              <a:gd name="T15" fmla="*/ 11 h 12"/>
              <a:gd name="T16" fmla="*/ 7 w 8"/>
              <a:gd name="T17" fmla="*/ 11 h 12"/>
              <a:gd name="T18" fmla="*/ 5 w 8"/>
              <a:gd name="T19" fmla="*/ 8 h 12"/>
              <a:gd name="T20" fmla="*/ 4 w 8"/>
              <a:gd name="T21" fmla="*/ 6 h 12"/>
              <a:gd name="T22" fmla="*/ 4 w 8"/>
              <a:gd name="T23" fmla="*/ 5 h 12"/>
              <a:gd name="T24" fmla="*/ 3 w 8"/>
              <a:gd name="T25" fmla="*/ 4 h 12"/>
              <a:gd name="T26" fmla="*/ 3 w 8"/>
              <a:gd name="T27" fmla="*/ 4 h 12"/>
              <a:gd name="T28" fmla="*/ 4 w 8"/>
              <a:gd name="T29" fmla="*/ 5 h 12"/>
              <a:gd name="T30" fmla="*/ 4 w 8"/>
              <a:gd name="T31" fmla="*/ 6 h 12"/>
              <a:gd name="T32" fmla="*/ 5 w 8"/>
              <a:gd name="T33" fmla="*/ 8 h 12"/>
              <a:gd name="T34" fmla="*/ 7 w 8"/>
              <a:gd name="T35" fmla="*/ 11 h 12"/>
              <a:gd name="T36" fmla="*/ 7 w 8"/>
              <a:gd name="T37" fmla="*/ 10 h 12"/>
              <a:gd name="T38" fmla="*/ 8 w 8"/>
              <a:gd name="T39" fmla="*/ 9 h 12"/>
              <a:gd name="T40" fmla="*/ 8 w 8"/>
              <a:gd name="T41" fmla="*/ 9 h 12"/>
              <a:gd name="T42" fmla="*/ 8 w 8"/>
              <a:gd name="T43" fmla="*/ 6 h 12"/>
              <a:gd name="T44" fmla="*/ 7 w 8"/>
              <a:gd name="T45" fmla="*/ 6 h 12"/>
              <a:gd name="T46" fmla="*/ 8 w 8"/>
              <a:gd name="T47" fmla="*/ 5 h 12"/>
              <a:gd name="T48" fmla="*/ 6 w 8"/>
              <a:gd name="T49" fmla="*/ 4 h 12"/>
              <a:gd name="T50" fmla="*/ 5 w 8"/>
              <a:gd name="T51" fmla="*/ 2 h 12"/>
              <a:gd name="T52" fmla="*/ 3 w 8"/>
              <a:gd name="T53" fmla="*/ 2 h 12"/>
              <a:gd name="T54" fmla="*/ 2 w 8"/>
              <a:gd name="T55" fmla="*/ 0 h 12"/>
              <a:gd name="T56" fmla="*/ 2 w 8"/>
              <a:gd name="T57" fmla="*/ 3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 h="12">
                <a:moveTo>
                  <a:pt x="2" y="3"/>
                </a:moveTo>
                <a:cubicBezTo>
                  <a:pt x="2" y="3"/>
                  <a:pt x="1" y="4"/>
                  <a:pt x="0" y="4"/>
                </a:cubicBezTo>
                <a:cubicBezTo>
                  <a:pt x="2" y="4"/>
                  <a:pt x="2" y="6"/>
                  <a:pt x="2" y="7"/>
                </a:cubicBezTo>
                <a:cubicBezTo>
                  <a:pt x="2" y="7"/>
                  <a:pt x="2" y="8"/>
                  <a:pt x="2" y="8"/>
                </a:cubicBezTo>
                <a:cubicBezTo>
                  <a:pt x="2" y="8"/>
                  <a:pt x="3" y="8"/>
                  <a:pt x="3" y="9"/>
                </a:cubicBezTo>
                <a:cubicBezTo>
                  <a:pt x="3" y="9"/>
                  <a:pt x="3" y="10"/>
                  <a:pt x="2" y="10"/>
                </a:cubicBezTo>
                <a:cubicBezTo>
                  <a:pt x="4" y="10"/>
                  <a:pt x="3" y="11"/>
                  <a:pt x="2" y="12"/>
                </a:cubicBezTo>
                <a:cubicBezTo>
                  <a:pt x="4" y="11"/>
                  <a:pt x="4" y="11"/>
                  <a:pt x="4" y="11"/>
                </a:cubicBezTo>
                <a:cubicBezTo>
                  <a:pt x="4" y="10"/>
                  <a:pt x="6" y="10"/>
                  <a:pt x="7" y="11"/>
                </a:cubicBezTo>
                <a:cubicBezTo>
                  <a:pt x="6" y="10"/>
                  <a:pt x="5" y="9"/>
                  <a:pt x="5" y="8"/>
                </a:cubicBezTo>
                <a:cubicBezTo>
                  <a:pt x="5" y="7"/>
                  <a:pt x="4" y="6"/>
                  <a:pt x="4" y="6"/>
                </a:cubicBezTo>
                <a:cubicBezTo>
                  <a:pt x="4" y="5"/>
                  <a:pt x="4" y="5"/>
                  <a:pt x="4" y="5"/>
                </a:cubicBezTo>
                <a:cubicBezTo>
                  <a:pt x="4" y="4"/>
                  <a:pt x="3" y="4"/>
                  <a:pt x="3" y="4"/>
                </a:cubicBezTo>
                <a:cubicBezTo>
                  <a:pt x="3" y="4"/>
                  <a:pt x="3" y="4"/>
                  <a:pt x="3" y="4"/>
                </a:cubicBezTo>
                <a:cubicBezTo>
                  <a:pt x="4" y="4"/>
                  <a:pt x="4" y="4"/>
                  <a:pt x="4" y="5"/>
                </a:cubicBezTo>
                <a:cubicBezTo>
                  <a:pt x="4" y="5"/>
                  <a:pt x="4" y="5"/>
                  <a:pt x="4" y="6"/>
                </a:cubicBezTo>
                <a:cubicBezTo>
                  <a:pt x="4" y="6"/>
                  <a:pt x="5" y="7"/>
                  <a:pt x="5" y="8"/>
                </a:cubicBezTo>
                <a:cubicBezTo>
                  <a:pt x="6" y="9"/>
                  <a:pt x="6" y="10"/>
                  <a:pt x="7" y="11"/>
                </a:cubicBezTo>
                <a:cubicBezTo>
                  <a:pt x="7" y="10"/>
                  <a:pt x="7" y="10"/>
                  <a:pt x="7" y="10"/>
                </a:cubicBezTo>
                <a:cubicBezTo>
                  <a:pt x="7" y="10"/>
                  <a:pt x="8" y="9"/>
                  <a:pt x="8" y="9"/>
                </a:cubicBezTo>
                <a:cubicBezTo>
                  <a:pt x="8" y="9"/>
                  <a:pt x="8" y="9"/>
                  <a:pt x="8" y="9"/>
                </a:cubicBezTo>
                <a:cubicBezTo>
                  <a:pt x="7" y="8"/>
                  <a:pt x="7" y="7"/>
                  <a:pt x="8" y="6"/>
                </a:cubicBezTo>
                <a:cubicBezTo>
                  <a:pt x="7" y="7"/>
                  <a:pt x="7" y="6"/>
                  <a:pt x="7" y="6"/>
                </a:cubicBezTo>
                <a:cubicBezTo>
                  <a:pt x="7" y="6"/>
                  <a:pt x="8" y="5"/>
                  <a:pt x="8" y="5"/>
                </a:cubicBezTo>
                <a:cubicBezTo>
                  <a:pt x="7" y="5"/>
                  <a:pt x="6" y="4"/>
                  <a:pt x="6" y="4"/>
                </a:cubicBezTo>
                <a:cubicBezTo>
                  <a:pt x="5" y="3"/>
                  <a:pt x="5" y="3"/>
                  <a:pt x="5" y="2"/>
                </a:cubicBezTo>
                <a:cubicBezTo>
                  <a:pt x="5" y="3"/>
                  <a:pt x="4" y="2"/>
                  <a:pt x="3" y="2"/>
                </a:cubicBezTo>
                <a:cubicBezTo>
                  <a:pt x="3" y="1"/>
                  <a:pt x="2" y="1"/>
                  <a:pt x="2" y="0"/>
                </a:cubicBezTo>
                <a:cubicBezTo>
                  <a:pt x="2" y="1"/>
                  <a:pt x="2" y="2"/>
                  <a:pt x="2" y="3"/>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8" name="chenying0907 187"/>
          <p:cNvSpPr/>
          <p:nvPr/>
        </p:nvSpPr>
        <p:spPr bwMode="auto">
          <a:xfrm>
            <a:off x="5099050" y="2990850"/>
            <a:ext cx="157163" cy="236538"/>
          </a:xfrm>
          <a:custGeom>
            <a:gdLst>
              <a:gd name="T0" fmla="*/ 4 w 8"/>
              <a:gd name="T1" fmla="*/ 6 h 12"/>
              <a:gd name="T2" fmla="*/ 3 w 8"/>
              <a:gd name="T3" fmla="*/ 8 h 12"/>
              <a:gd name="T4" fmla="*/ 2 w 8"/>
              <a:gd name="T5" fmla="*/ 9 h 12"/>
              <a:gd name="T6" fmla="*/ 2 w 8"/>
              <a:gd name="T7" fmla="*/ 9 h 12"/>
              <a:gd name="T8" fmla="*/ 1 w 8"/>
              <a:gd name="T9" fmla="*/ 10 h 12"/>
              <a:gd name="T10" fmla="*/ 1 w 8"/>
              <a:gd name="T11" fmla="*/ 10 h 12"/>
              <a:gd name="T12" fmla="*/ 2 w 8"/>
              <a:gd name="T13" fmla="*/ 11 h 12"/>
              <a:gd name="T14" fmla="*/ 2 w 8"/>
              <a:gd name="T15" fmla="*/ 12 h 12"/>
              <a:gd name="T16" fmla="*/ 5 w 8"/>
              <a:gd name="T17" fmla="*/ 11 h 12"/>
              <a:gd name="T18" fmla="*/ 6 w 8"/>
              <a:gd name="T19" fmla="*/ 8 h 12"/>
              <a:gd name="T20" fmla="*/ 7 w 8"/>
              <a:gd name="T21" fmla="*/ 7 h 12"/>
              <a:gd name="T22" fmla="*/ 8 w 8"/>
              <a:gd name="T23" fmla="*/ 5 h 12"/>
              <a:gd name="T24" fmla="*/ 8 w 8"/>
              <a:gd name="T25" fmla="*/ 0 h 12"/>
              <a:gd name="T26" fmla="*/ 2 w 8"/>
              <a:gd name="T27" fmla="*/ 2 h 12"/>
              <a:gd name="T28" fmla="*/ 2 w 8"/>
              <a:gd name="T29" fmla="*/ 5 h 12"/>
              <a:gd name="T30" fmla="*/ 1 w 8"/>
              <a:gd name="T31" fmla="*/ 5 h 12"/>
              <a:gd name="T32" fmla="*/ 1 w 8"/>
              <a:gd name="T33" fmla="*/ 6 h 12"/>
              <a:gd name="T34" fmla="*/ 1 w 8"/>
              <a:gd name="T35" fmla="*/ 6 h 12"/>
              <a:gd name="T36" fmla="*/ 0 w 8"/>
              <a:gd name="T37" fmla="*/ 8 h 12"/>
              <a:gd name="T38" fmla="*/ 0 w 8"/>
              <a:gd name="T39" fmla="*/ 9 h 12"/>
              <a:gd name="T40" fmla="*/ 1 w 8"/>
              <a:gd name="T41" fmla="*/ 10 h 12"/>
              <a:gd name="T42" fmla="*/ 1 w 8"/>
              <a:gd name="T43" fmla="*/ 10 h 12"/>
              <a:gd name="T44" fmla="*/ 2 w 8"/>
              <a:gd name="T45" fmla="*/ 9 h 12"/>
              <a:gd name="T46" fmla="*/ 2 w 8"/>
              <a:gd name="T47" fmla="*/ 9 h 12"/>
              <a:gd name="T48" fmla="*/ 2 w 8"/>
              <a:gd name="T49" fmla="*/ 8 h 12"/>
              <a:gd name="T50" fmla="*/ 3 w 8"/>
              <a:gd name="T51" fmla="*/ 8 h 12"/>
              <a:gd name="T52" fmla="*/ 4 w 8"/>
              <a:gd name="T53" fmla="*/ 6 h 12"/>
              <a:gd name="T54" fmla="*/ 5 w 8"/>
              <a:gd name="T55" fmla="*/ 4 h 12"/>
              <a:gd name="T56" fmla="*/ 6 w 8"/>
              <a:gd name="T57" fmla="*/ 4 h 12"/>
              <a:gd name="T58" fmla="*/ 4 w 8"/>
              <a:gd name="T59" fmla="*/ 6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 h="12">
                <a:moveTo>
                  <a:pt x="4" y="6"/>
                </a:moveTo>
                <a:cubicBezTo>
                  <a:pt x="4" y="7"/>
                  <a:pt x="4" y="7"/>
                  <a:pt x="3" y="8"/>
                </a:cubicBezTo>
                <a:cubicBezTo>
                  <a:pt x="3" y="8"/>
                  <a:pt x="2" y="8"/>
                  <a:pt x="2" y="9"/>
                </a:cubicBezTo>
                <a:cubicBezTo>
                  <a:pt x="2" y="9"/>
                  <a:pt x="2" y="9"/>
                  <a:pt x="2" y="9"/>
                </a:cubicBezTo>
                <a:cubicBezTo>
                  <a:pt x="2" y="10"/>
                  <a:pt x="2" y="10"/>
                  <a:pt x="1" y="10"/>
                </a:cubicBezTo>
                <a:cubicBezTo>
                  <a:pt x="1" y="10"/>
                  <a:pt x="1" y="10"/>
                  <a:pt x="1" y="10"/>
                </a:cubicBezTo>
                <a:cubicBezTo>
                  <a:pt x="2" y="10"/>
                  <a:pt x="2" y="10"/>
                  <a:pt x="2" y="11"/>
                </a:cubicBezTo>
                <a:cubicBezTo>
                  <a:pt x="2" y="11"/>
                  <a:pt x="2" y="12"/>
                  <a:pt x="2" y="12"/>
                </a:cubicBezTo>
                <a:cubicBezTo>
                  <a:pt x="2" y="11"/>
                  <a:pt x="3" y="10"/>
                  <a:pt x="5" y="11"/>
                </a:cubicBezTo>
                <a:cubicBezTo>
                  <a:pt x="4" y="11"/>
                  <a:pt x="5" y="8"/>
                  <a:pt x="6" y="8"/>
                </a:cubicBezTo>
                <a:cubicBezTo>
                  <a:pt x="6" y="7"/>
                  <a:pt x="7" y="6"/>
                  <a:pt x="7" y="7"/>
                </a:cubicBezTo>
                <a:cubicBezTo>
                  <a:pt x="6" y="6"/>
                  <a:pt x="7" y="5"/>
                  <a:pt x="8" y="5"/>
                </a:cubicBezTo>
                <a:cubicBezTo>
                  <a:pt x="6" y="5"/>
                  <a:pt x="7" y="1"/>
                  <a:pt x="8" y="0"/>
                </a:cubicBezTo>
                <a:cubicBezTo>
                  <a:pt x="7" y="1"/>
                  <a:pt x="3" y="4"/>
                  <a:pt x="2" y="2"/>
                </a:cubicBezTo>
                <a:cubicBezTo>
                  <a:pt x="2" y="3"/>
                  <a:pt x="3" y="4"/>
                  <a:pt x="2" y="5"/>
                </a:cubicBezTo>
                <a:cubicBezTo>
                  <a:pt x="2" y="5"/>
                  <a:pt x="1" y="6"/>
                  <a:pt x="1" y="5"/>
                </a:cubicBezTo>
                <a:cubicBezTo>
                  <a:pt x="1" y="5"/>
                  <a:pt x="1" y="6"/>
                  <a:pt x="1" y="6"/>
                </a:cubicBezTo>
                <a:cubicBezTo>
                  <a:pt x="1" y="7"/>
                  <a:pt x="1" y="7"/>
                  <a:pt x="1" y="6"/>
                </a:cubicBezTo>
                <a:cubicBezTo>
                  <a:pt x="1" y="7"/>
                  <a:pt x="1" y="7"/>
                  <a:pt x="0" y="8"/>
                </a:cubicBezTo>
                <a:cubicBezTo>
                  <a:pt x="0" y="8"/>
                  <a:pt x="1" y="9"/>
                  <a:pt x="0" y="9"/>
                </a:cubicBezTo>
                <a:cubicBezTo>
                  <a:pt x="1" y="9"/>
                  <a:pt x="1" y="10"/>
                  <a:pt x="1" y="10"/>
                </a:cubicBezTo>
                <a:cubicBezTo>
                  <a:pt x="1" y="10"/>
                  <a:pt x="1" y="10"/>
                  <a:pt x="1" y="10"/>
                </a:cubicBezTo>
                <a:cubicBezTo>
                  <a:pt x="1" y="10"/>
                  <a:pt x="1" y="9"/>
                  <a:pt x="2" y="9"/>
                </a:cubicBezTo>
                <a:cubicBezTo>
                  <a:pt x="2" y="9"/>
                  <a:pt x="2" y="9"/>
                  <a:pt x="2" y="9"/>
                </a:cubicBezTo>
                <a:cubicBezTo>
                  <a:pt x="2" y="9"/>
                  <a:pt x="2" y="8"/>
                  <a:pt x="2" y="8"/>
                </a:cubicBezTo>
                <a:cubicBezTo>
                  <a:pt x="3" y="8"/>
                  <a:pt x="3" y="8"/>
                  <a:pt x="3" y="8"/>
                </a:cubicBezTo>
                <a:cubicBezTo>
                  <a:pt x="3" y="7"/>
                  <a:pt x="4" y="6"/>
                  <a:pt x="4" y="6"/>
                </a:cubicBezTo>
                <a:cubicBezTo>
                  <a:pt x="5" y="5"/>
                  <a:pt x="5" y="4"/>
                  <a:pt x="5" y="4"/>
                </a:cubicBezTo>
                <a:cubicBezTo>
                  <a:pt x="6" y="4"/>
                  <a:pt x="6" y="4"/>
                  <a:pt x="6" y="4"/>
                </a:cubicBezTo>
                <a:lnTo>
                  <a:pt x="4" y="6"/>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9" name="chenying0907 189"/>
          <p:cNvSpPr/>
          <p:nvPr/>
        </p:nvSpPr>
        <p:spPr bwMode="auto">
          <a:xfrm>
            <a:off x="5019675" y="3206750"/>
            <a:ext cx="58738" cy="58738"/>
          </a:xfrm>
          <a:custGeom>
            <a:gdLst>
              <a:gd name="T0" fmla="*/ 0 w 3"/>
              <a:gd name="T1" fmla="*/ 1 h 3"/>
              <a:gd name="T2" fmla="*/ 0 w 3"/>
              <a:gd name="T3" fmla="*/ 3 h 3"/>
              <a:gd name="T4" fmla="*/ 2 w 3"/>
              <a:gd name="T5" fmla="*/ 3 h 3"/>
              <a:gd name="T6" fmla="*/ 3 w 3"/>
              <a:gd name="T7" fmla="*/ 3 h 3"/>
              <a:gd name="T8" fmla="*/ 3 w 3"/>
              <a:gd name="T9" fmla="*/ 2 h 3"/>
              <a:gd name="T10" fmla="*/ 3 w 3"/>
              <a:gd name="T11" fmla="*/ 1 h 3"/>
              <a:gd name="T12" fmla="*/ 2 w 3"/>
              <a:gd name="T13" fmla="*/ 1 h 3"/>
              <a:gd name="T14" fmla="*/ 2 w 3"/>
              <a:gd name="T15" fmla="*/ 0 h 3"/>
              <a:gd name="T16" fmla="*/ 0 w 3"/>
              <a:gd name="T17" fmla="*/ 0 h 3"/>
              <a:gd name="T18" fmla="*/ 0 w 3"/>
              <a:gd name="T19" fmla="*/ 0 h 3"/>
              <a:gd name="T20" fmla="*/ 0 w 3"/>
              <a:gd name="T21" fmla="*/ 1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3">
                <a:moveTo>
                  <a:pt x="0" y="1"/>
                </a:moveTo>
                <a:cubicBezTo>
                  <a:pt x="0" y="2"/>
                  <a:pt x="0" y="2"/>
                  <a:pt x="0" y="3"/>
                </a:cubicBezTo>
                <a:cubicBezTo>
                  <a:pt x="1" y="3"/>
                  <a:pt x="1" y="3"/>
                  <a:pt x="2" y="3"/>
                </a:cubicBezTo>
                <a:cubicBezTo>
                  <a:pt x="2" y="3"/>
                  <a:pt x="2" y="3"/>
                  <a:pt x="3" y="3"/>
                </a:cubicBezTo>
                <a:cubicBezTo>
                  <a:pt x="3" y="2"/>
                  <a:pt x="3" y="2"/>
                  <a:pt x="3" y="2"/>
                </a:cubicBezTo>
                <a:cubicBezTo>
                  <a:pt x="3" y="1"/>
                  <a:pt x="3" y="1"/>
                  <a:pt x="3" y="1"/>
                </a:cubicBezTo>
                <a:cubicBezTo>
                  <a:pt x="2" y="1"/>
                  <a:pt x="2" y="1"/>
                  <a:pt x="2" y="1"/>
                </a:cubicBezTo>
                <a:cubicBezTo>
                  <a:pt x="2" y="1"/>
                  <a:pt x="2" y="0"/>
                  <a:pt x="2" y="0"/>
                </a:cubicBezTo>
                <a:cubicBezTo>
                  <a:pt x="2" y="0"/>
                  <a:pt x="1" y="0"/>
                  <a:pt x="0" y="0"/>
                </a:cubicBezTo>
                <a:cubicBezTo>
                  <a:pt x="0" y="0"/>
                  <a:pt x="0" y="0"/>
                  <a:pt x="0" y="0"/>
                </a:cubicBezTo>
                <a:cubicBezTo>
                  <a:pt x="0" y="1"/>
                  <a:pt x="0" y="1"/>
                  <a:pt x="0" y="1"/>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0" name="chenying0907 190"/>
          <p:cNvSpPr/>
          <p:nvPr/>
        </p:nvSpPr>
        <p:spPr bwMode="auto">
          <a:xfrm>
            <a:off x="5078413" y="3246438"/>
            <a:ext cx="60325" cy="39688"/>
          </a:xfrm>
          <a:custGeom>
            <a:gdLst>
              <a:gd name="T0" fmla="*/ 0 w 3"/>
              <a:gd name="T1" fmla="*/ 1 h 2"/>
              <a:gd name="T2" fmla="*/ 1 w 3"/>
              <a:gd name="T3" fmla="*/ 2 h 2"/>
              <a:gd name="T4" fmla="*/ 2 w 3"/>
              <a:gd name="T5" fmla="*/ 2 h 2"/>
              <a:gd name="T6" fmla="*/ 2 w 3"/>
              <a:gd name="T7" fmla="*/ 1 h 2"/>
              <a:gd name="T8" fmla="*/ 2 w 3"/>
              <a:gd name="T9" fmla="*/ 0 h 2"/>
              <a:gd name="T10" fmla="*/ 1 w 3"/>
              <a:gd name="T11" fmla="*/ 0 h 2"/>
              <a:gd name="T12" fmla="*/ 1 w 3"/>
              <a:gd name="T13" fmla="*/ 0 h 2"/>
              <a:gd name="T14" fmla="*/ 1 w 3"/>
              <a:gd name="T15" fmla="*/ 0 h 2"/>
              <a:gd name="T16" fmla="*/ 1 w 3"/>
              <a:gd name="T17" fmla="*/ 0 h 2"/>
              <a:gd name="T18" fmla="*/ 0 w 3"/>
              <a:gd name="T19" fmla="*/ 0 h 2"/>
              <a:gd name="T20" fmla="*/ 0 w 3"/>
              <a:gd name="T21" fmla="*/ 1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2">
                <a:moveTo>
                  <a:pt x="0" y="1"/>
                </a:moveTo>
                <a:cubicBezTo>
                  <a:pt x="0" y="1"/>
                  <a:pt x="1" y="2"/>
                  <a:pt x="1" y="2"/>
                </a:cubicBezTo>
                <a:cubicBezTo>
                  <a:pt x="1" y="2"/>
                  <a:pt x="2" y="2"/>
                  <a:pt x="2" y="2"/>
                </a:cubicBezTo>
                <a:cubicBezTo>
                  <a:pt x="2" y="2"/>
                  <a:pt x="2" y="1"/>
                  <a:pt x="2" y="1"/>
                </a:cubicBezTo>
                <a:cubicBezTo>
                  <a:pt x="3" y="1"/>
                  <a:pt x="3" y="0"/>
                  <a:pt x="2" y="0"/>
                </a:cubicBezTo>
                <a:cubicBezTo>
                  <a:pt x="2" y="0"/>
                  <a:pt x="2" y="0"/>
                  <a:pt x="1" y="0"/>
                </a:cubicBezTo>
                <a:cubicBezTo>
                  <a:pt x="1" y="0"/>
                  <a:pt x="1" y="0"/>
                  <a:pt x="1" y="0"/>
                </a:cubicBezTo>
                <a:cubicBezTo>
                  <a:pt x="1" y="0"/>
                  <a:pt x="1" y="0"/>
                  <a:pt x="1" y="0"/>
                </a:cubicBezTo>
                <a:cubicBezTo>
                  <a:pt x="1" y="0"/>
                  <a:pt x="1" y="0"/>
                  <a:pt x="1" y="0"/>
                </a:cubicBezTo>
                <a:cubicBezTo>
                  <a:pt x="1" y="0"/>
                  <a:pt x="0" y="0"/>
                  <a:pt x="0" y="0"/>
                </a:cubicBezTo>
                <a:cubicBezTo>
                  <a:pt x="0" y="0"/>
                  <a:pt x="0" y="1"/>
                  <a:pt x="0" y="1"/>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1" name="chenying0907 191"/>
          <p:cNvSpPr/>
          <p:nvPr/>
        </p:nvSpPr>
        <p:spPr bwMode="auto">
          <a:xfrm>
            <a:off x="5078413" y="3187700"/>
            <a:ext cx="60325" cy="58738"/>
          </a:xfrm>
          <a:custGeom>
            <a:gdLst>
              <a:gd name="T0" fmla="*/ 0 w 3"/>
              <a:gd name="T1" fmla="*/ 2 h 3"/>
              <a:gd name="T2" fmla="*/ 0 w 3"/>
              <a:gd name="T3" fmla="*/ 2 h 3"/>
              <a:gd name="T4" fmla="*/ 1 w 3"/>
              <a:gd name="T5" fmla="*/ 3 h 3"/>
              <a:gd name="T6" fmla="*/ 2 w 3"/>
              <a:gd name="T7" fmla="*/ 2 h 3"/>
              <a:gd name="T8" fmla="*/ 3 w 3"/>
              <a:gd name="T9" fmla="*/ 2 h 3"/>
              <a:gd name="T10" fmla="*/ 3 w 3"/>
              <a:gd name="T11" fmla="*/ 1 h 3"/>
              <a:gd name="T12" fmla="*/ 3 w 3"/>
              <a:gd name="T13" fmla="*/ 1 h 3"/>
              <a:gd name="T14" fmla="*/ 2 w 3"/>
              <a:gd name="T15" fmla="*/ 0 h 3"/>
              <a:gd name="T16" fmla="*/ 1 w 3"/>
              <a:gd name="T17" fmla="*/ 0 h 3"/>
              <a:gd name="T18" fmla="*/ 1 w 3"/>
              <a:gd name="T19" fmla="*/ 0 h 3"/>
              <a:gd name="T20" fmla="*/ 0 w 3"/>
              <a:gd name="T21" fmla="*/ 1 h 3"/>
              <a:gd name="T22" fmla="*/ 0 w 3"/>
              <a:gd name="T23" fmla="*/ 1 h 3"/>
              <a:gd name="T24" fmla="*/ 0 w 3"/>
              <a:gd name="T25" fmla="*/ 2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3">
                <a:moveTo>
                  <a:pt x="0" y="2"/>
                </a:moveTo>
                <a:cubicBezTo>
                  <a:pt x="0" y="2"/>
                  <a:pt x="0" y="2"/>
                  <a:pt x="0" y="2"/>
                </a:cubicBezTo>
                <a:cubicBezTo>
                  <a:pt x="0" y="3"/>
                  <a:pt x="1" y="3"/>
                  <a:pt x="1" y="3"/>
                </a:cubicBezTo>
                <a:cubicBezTo>
                  <a:pt x="2" y="3"/>
                  <a:pt x="2" y="3"/>
                  <a:pt x="2" y="2"/>
                </a:cubicBezTo>
                <a:cubicBezTo>
                  <a:pt x="2" y="2"/>
                  <a:pt x="3" y="2"/>
                  <a:pt x="3" y="2"/>
                </a:cubicBezTo>
                <a:cubicBezTo>
                  <a:pt x="3" y="2"/>
                  <a:pt x="3" y="2"/>
                  <a:pt x="3" y="1"/>
                </a:cubicBezTo>
                <a:cubicBezTo>
                  <a:pt x="3" y="1"/>
                  <a:pt x="3" y="1"/>
                  <a:pt x="3" y="1"/>
                </a:cubicBezTo>
                <a:cubicBezTo>
                  <a:pt x="3" y="0"/>
                  <a:pt x="2" y="0"/>
                  <a:pt x="2" y="0"/>
                </a:cubicBezTo>
                <a:cubicBezTo>
                  <a:pt x="2" y="0"/>
                  <a:pt x="1" y="0"/>
                  <a:pt x="1" y="0"/>
                </a:cubicBezTo>
                <a:cubicBezTo>
                  <a:pt x="1" y="0"/>
                  <a:pt x="1" y="0"/>
                  <a:pt x="1" y="0"/>
                </a:cubicBezTo>
                <a:cubicBezTo>
                  <a:pt x="1" y="0"/>
                  <a:pt x="0" y="0"/>
                  <a:pt x="0" y="1"/>
                </a:cubicBezTo>
                <a:cubicBezTo>
                  <a:pt x="0" y="1"/>
                  <a:pt x="0" y="1"/>
                  <a:pt x="0" y="1"/>
                </a:cubicBezTo>
                <a:cubicBezTo>
                  <a:pt x="0" y="1"/>
                  <a:pt x="0" y="2"/>
                  <a:pt x="0" y="2"/>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2" name="chenying0907 192"/>
          <p:cNvSpPr/>
          <p:nvPr/>
        </p:nvSpPr>
        <p:spPr bwMode="auto">
          <a:xfrm>
            <a:off x="5670550" y="4619625"/>
            <a:ext cx="315913" cy="234950"/>
          </a:xfrm>
          <a:custGeom>
            <a:gdLst>
              <a:gd name="T0" fmla="*/ 3 w 16"/>
              <a:gd name="T1" fmla="*/ 7 h 12"/>
              <a:gd name="T2" fmla="*/ 7 w 16"/>
              <a:gd name="T3" fmla="*/ 0 h 12"/>
              <a:gd name="T4" fmla="*/ 16 w 16"/>
              <a:gd name="T5" fmla="*/ 3 h 12"/>
              <a:gd name="T6" fmla="*/ 11 w 16"/>
              <a:gd name="T7" fmla="*/ 12 h 12"/>
              <a:gd name="T8" fmla="*/ 9 w 16"/>
              <a:gd name="T9" fmla="*/ 12 h 12"/>
              <a:gd name="T10" fmla="*/ 8 w 16"/>
              <a:gd name="T11" fmla="*/ 9 h 12"/>
              <a:gd name="T12" fmla="*/ 11 w 16"/>
              <a:gd name="T13" fmla="*/ 9 h 12"/>
              <a:gd name="T14" fmla="*/ 11 w 16"/>
              <a:gd name="T15" fmla="*/ 10 h 12"/>
              <a:gd name="T16" fmla="*/ 14 w 16"/>
              <a:gd name="T17" fmla="*/ 5 h 12"/>
              <a:gd name="T18" fmla="*/ 6 w 16"/>
              <a:gd name="T19" fmla="*/ 3 h 12"/>
              <a:gd name="T20" fmla="*/ 3 w 16"/>
              <a:gd name="T21" fmla="*/ 9 h 12"/>
              <a:gd name="T22" fmla="*/ 1 w 16"/>
              <a:gd name="T23" fmla="*/ 9 h 12"/>
              <a:gd name="T24" fmla="*/ 1 w 16"/>
              <a:gd name="T25" fmla="*/ 6 h 12"/>
              <a:gd name="T26" fmla="*/ 3 w 16"/>
              <a:gd name="T27" fmla="*/ 6 h 12"/>
              <a:gd name="T28" fmla="*/ 3 w 16"/>
              <a:gd name="T29" fmla="*/ 7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2">
                <a:moveTo>
                  <a:pt x="3" y="7"/>
                </a:moveTo>
                <a:cubicBezTo>
                  <a:pt x="7" y="0"/>
                  <a:pt x="7" y="0"/>
                  <a:pt x="7" y="0"/>
                </a:cubicBezTo>
                <a:cubicBezTo>
                  <a:pt x="16" y="3"/>
                  <a:pt x="16" y="3"/>
                  <a:pt x="16" y="3"/>
                </a:cubicBezTo>
                <a:cubicBezTo>
                  <a:pt x="14" y="6"/>
                  <a:pt x="13" y="10"/>
                  <a:pt x="11" y="12"/>
                </a:cubicBezTo>
                <a:cubicBezTo>
                  <a:pt x="10" y="12"/>
                  <a:pt x="9" y="12"/>
                  <a:pt x="9" y="12"/>
                </a:cubicBezTo>
                <a:cubicBezTo>
                  <a:pt x="8" y="11"/>
                  <a:pt x="8" y="10"/>
                  <a:pt x="8" y="9"/>
                </a:cubicBezTo>
                <a:cubicBezTo>
                  <a:pt x="9" y="9"/>
                  <a:pt x="10" y="9"/>
                  <a:pt x="11" y="9"/>
                </a:cubicBezTo>
                <a:cubicBezTo>
                  <a:pt x="11" y="10"/>
                  <a:pt x="11" y="10"/>
                  <a:pt x="11" y="10"/>
                </a:cubicBezTo>
                <a:cubicBezTo>
                  <a:pt x="14" y="5"/>
                  <a:pt x="14" y="5"/>
                  <a:pt x="14" y="5"/>
                </a:cubicBezTo>
                <a:cubicBezTo>
                  <a:pt x="6" y="3"/>
                  <a:pt x="6" y="3"/>
                  <a:pt x="6" y="3"/>
                </a:cubicBezTo>
                <a:cubicBezTo>
                  <a:pt x="5" y="4"/>
                  <a:pt x="4" y="8"/>
                  <a:pt x="3" y="9"/>
                </a:cubicBezTo>
                <a:cubicBezTo>
                  <a:pt x="3" y="9"/>
                  <a:pt x="1" y="9"/>
                  <a:pt x="1" y="9"/>
                </a:cubicBezTo>
                <a:cubicBezTo>
                  <a:pt x="0" y="8"/>
                  <a:pt x="0" y="7"/>
                  <a:pt x="1" y="6"/>
                </a:cubicBezTo>
                <a:cubicBezTo>
                  <a:pt x="1" y="6"/>
                  <a:pt x="2" y="6"/>
                  <a:pt x="3" y="6"/>
                </a:cubicBezTo>
                <a:cubicBezTo>
                  <a:pt x="3" y="6"/>
                  <a:pt x="3" y="7"/>
                  <a:pt x="3" y="7"/>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3" name="chenying0907 193"/>
          <p:cNvSpPr/>
          <p:nvPr/>
        </p:nvSpPr>
        <p:spPr bwMode="auto">
          <a:xfrm>
            <a:off x="5237163" y="5326063"/>
            <a:ext cx="315913" cy="255588"/>
          </a:xfrm>
          <a:custGeom>
            <a:gdLst>
              <a:gd name="T0" fmla="*/ 3 w 16"/>
              <a:gd name="T1" fmla="*/ 7 h 13"/>
              <a:gd name="T2" fmla="*/ 7 w 16"/>
              <a:gd name="T3" fmla="*/ 0 h 13"/>
              <a:gd name="T4" fmla="*/ 16 w 16"/>
              <a:gd name="T5" fmla="*/ 4 h 13"/>
              <a:gd name="T6" fmla="*/ 11 w 16"/>
              <a:gd name="T7" fmla="*/ 12 h 13"/>
              <a:gd name="T8" fmla="*/ 9 w 16"/>
              <a:gd name="T9" fmla="*/ 12 h 13"/>
              <a:gd name="T10" fmla="*/ 9 w 16"/>
              <a:gd name="T11" fmla="*/ 10 h 13"/>
              <a:gd name="T12" fmla="*/ 11 w 16"/>
              <a:gd name="T13" fmla="*/ 10 h 13"/>
              <a:gd name="T14" fmla="*/ 11 w 16"/>
              <a:gd name="T15" fmla="*/ 10 h 13"/>
              <a:gd name="T16" fmla="*/ 14 w 16"/>
              <a:gd name="T17" fmla="*/ 5 h 13"/>
              <a:gd name="T18" fmla="*/ 6 w 16"/>
              <a:gd name="T19" fmla="*/ 3 h 13"/>
              <a:gd name="T20" fmla="*/ 3 w 16"/>
              <a:gd name="T21" fmla="*/ 9 h 13"/>
              <a:gd name="T22" fmla="*/ 1 w 16"/>
              <a:gd name="T23" fmla="*/ 9 h 13"/>
              <a:gd name="T24" fmla="*/ 1 w 16"/>
              <a:gd name="T25" fmla="*/ 7 h 13"/>
              <a:gd name="T26" fmla="*/ 3 w 16"/>
              <a:gd name="T27" fmla="*/ 7 h 13"/>
              <a:gd name="T28" fmla="*/ 3 w 16"/>
              <a:gd name="T29" fmla="*/ 7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3">
                <a:moveTo>
                  <a:pt x="3" y="7"/>
                </a:moveTo>
                <a:cubicBezTo>
                  <a:pt x="7" y="0"/>
                  <a:pt x="7" y="0"/>
                  <a:pt x="7" y="0"/>
                </a:cubicBezTo>
                <a:cubicBezTo>
                  <a:pt x="16" y="4"/>
                  <a:pt x="16" y="4"/>
                  <a:pt x="16" y="4"/>
                </a:cubicBezTo>
                <a:cubicBezTo>
                  <a:pt x="14" y="6"/>
                  <a:pt x="13" y="10"/>
                  <a:pt x="11" y="12"/>
                </a:cubicBezTo>
                <a:cubicBezTo>
                  <a:pt x="10" y="13"/>
                  <a:pt x="9" y="13"/>
                  <a:pt x="9" y="12"/>
                </a:cubicBezTo>
                <a:cubicBezTo>
                  <a:pt x="8" y="11"/>
                  <a:pt x="8" y="10"/>
                  <a:pt x="9" y="10"/>
                </a:cubicBezTo>
                <a:cubicBezTo>
                  <a:pt x="9" y="9"/>
                  <a:pt x="10" y="9"/>
                  <a:pt x="11" y="10"/>
                </a:cubicBezTo>
                <a:cubicBezTo>
                  <a:pt x="11" y="10"/>
                  <a:pt x="11" y="10"/>
                  <a:pt x="11" y="10"/>
                </a:cubicBezTo>
                <a:cubicBezTo>
                  <a:pt x="14" y="5"/>
                  <a:pt x="14" y="5"/>
                  <a:pt x="14" y="5"/>
                </a:cubicBezTo>
                <a:cubicBezTo>
                  <a:pt x="6" y="3"/>
                  <a:pt x="6" y="3"/>
                  <a:pt x="6" y="3"/>
                </a:cubicBezTo>
                <a:cubicBezTo>
                  <a:pt x="6" y="5"/>
                  <a:pt x="4" y="8"/>
                  <a:pt x="3" y="9"/>
                </a:cubicBezTo>
                <a:cubicBezTo>
                  <a:pt x="3" y="10"/>
                  <a:pt x="2" y="10"/>
                  <a:pt x="1" y="9"/>
                </a:cubicBezTo>
                <a:cubicBezTo>
                  <a:pt x="0" y="8"/>
                  <a:pt x="0" y="7"/>
                  <a:pt x="1" y="7"/>
                </a:cubicBezTo>
                <a:cubicBezTo>
                  <a:pt x="1" y="6"/>
                  <a:pt x="2" y="6"/>
                  <a:pt x="3" y="7"/>
                </a:cubicBezTo>
                <a:cubicBezTo>
                  <a:pt x="3" y="7"/>
                  <a:pt x="3" y="7"/>
                  <a:pt x="3" y="7"/>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4" name="chenying0907 194"/>
          <p:cNvSpPr/>
          <p:nvPr/>
        </p:nvSpPr>
        <p:spPr bwMode="auto">
          <a:xfrm>
            <a:off x="6578600" y="5619750"/>
            <a:ext cx="177800" cy="177800"/>
          </a:xfrm>
          <a:custGeom>
            <a:gdLst>
              <a:gd name="T0" fmla="*/ 5 w 9"/>
              <a:gd name="T1" fmla="*/ 5 h 9"/>
              <a:gd name="T2" fmla="*/ 4 w 9"/>
              <a:gd name="T3" fmla="*/ 2 h 9"/>
              <a:gd name="T4" fmla="*/ 1 w 9"/>
              <a:gd name="T5" fmla="*/ 8 h 9"/>
              <a:gd name="T6" fmla="*/ 5 w 9"/>
              <a:gd name="T7" fmla="*/ 5 h 9"/>
            </a:gdLst>
            <a:cxnLst>
              <a:cxn ang="0">
                <a:pos x="T0" y="T1"/>
              </a:cxn>
              <a:cxn ang="0">
                <a:pos x="T2" y="T3"/>
              </a:cxn>
              <a:cxn ang="0">
                <a:pos x="T4" y="T5"/>
              </a:cxn>
              <a:cxn ang="0">
                <a:pos x="T6" y="T7"/>
              </a:cxn>
            </a:cxnLst>
            <a:rect l="0" t="0" r="r" b="b"/>
            <a:pathLst>
              <a:path w="9" h="9">
                <a:moveTo>
                  <a:pt x="5" y="5"/>
                </a:moveTo>
                <a:cubicBezTo>
                  <a:pt x="5" y="5"/>
                  <a:pt x="5" y="3"/>
                  <a:pt x="4" y="2"/>
                </a:cubicBezTo>
                <a:cubicBezTo>
                  <a:pt x="1" y="0"/>
                  <a:pt x="0" y="8"/>
                  <a:pt x="1" y="8"/>
                </a:cubicBezTo>
                <a:cubicBezTo>
                  <a:pt x="9" y="9"/>
                  <a:pt x="8" y="2"/>
                  <a:pt x="5" y="5"/>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5" name="chenying0907 195"/>
          <p:cNvSpPr/>
          <p:nvPr/>
        </p:nvSpPr>
        <p:spPr bwMode="auto">
          <a:xfrm>
            <a:off x="6124575" y="2481263"/>
            <a:ext cx="236538"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5"/>
                  <a:pt x="6" y="0"/>
                </a:cubicBezTo>
                <a:cubicBezTo>
                  <a:pt x="6" y="5"/>
                  <a:pt x="7" y="6"/>
                  <a:pt x="12" y="6"/>
                </a:cubicBezTo>
                <a:cubicBezTo>
                  <a:pt x="7" y="6"/>
                  <a:pt x="6" y="7"/>
                  <a:pt x="6" y="12"/>
                </a:cubicBezTo>
                <a:cubicBezTo>
                  <a:pt x="6" y="7"/>
                  <a:pt x="6" y="6"/>
                  <a:pt x="0" y="6"/>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6" name="chenying0907 196"/>
          <p:cNvSpPr/>
          <p:nvPr/>
        </p:nvSpPr>
        <p:spPr bwMode="auto">
          <a:xfrm>
            <a:off x="6953250" y="2913063"/>
            <a:ext cx="236538"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5"/>
                  <a:pt x="6" y="0"/>
                </a:cubicBezTo>
                <a:cubicBezTo>
                  <a:pt x="6" y="5"/>
                  <a:pt x="7" y="6"/>
                  <a:pt x="12" y="6"/>
                </a:cubicBezTo>
                <a:cubicBezTo>
                  <a:pt x="7" y="6"/>
                  <a:pt x="6" y="7"/>
                  <a:pt x="6" y="12"/>
                </a:cubicBezTo>
                <a:cubicBezTo>
                  <a:pt x="6" y="7"/>
                  <a:pt x="6" y="6"/>
                  <a:pt x="0"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7" name="chenying0907 197"/>
          <p:cNvSpPr/>
          <p:nvPr/>
        </p:nvSpPr>
        <p:spPr bwMode="auto">
          <a:xfrm>
            <a:off x="6618288" y="3971925"/>
            <a:ext cx="236538" cy="236538"/>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6"/>
                  <a:pt x="6" y="0"/>
                </a:cubicBezTo>
                <a:cubicBezTo>
                  <a:pt x="6" y="6"/>
                  <a:pt x="7" y="6"/>
                  <a:pt x="12" y="6"/>
                </a:cubicBezTo>
                <a:cubicBezTo>
                  <a:pt x="7" y="6"/>
                  <a:pt x="6" y="7"/>
                  <a:pt x="6" y="12"/>
                </a:cubicBezTo>
                <a:cubicBezTo>
                  <a:pt x="6" y="7"/>
                  <a:pt x="6" y="6"/>
                  <a:pt x="0"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8" name="chenying0907 198"/>
          <p:cNvSpPr/>
          <p:nvPr/>
        </p:nvSpPr>
        <p:spPr bwMode="auto">
          <a:xfrm>
            <a:off x="5513388" y="4443413"/>
            <a:ext cx="236538"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5"/>
                  <a:pt x="6" y="0"/>
                </a:cubicBezTo>
                <a:cubicBezTo>
                  <a:pt x="6" y="5"/>
                  <a:pt x="7" y="6"/>
                  <a:pt x="12" y="6"/>
                </a:cubicBezTo>
                <a:cubicBezTo>
                  <a:pt x="7" y="6"/>
                  <a:pt x="6" y="6"/>
                  <a:pt x="6" y="12"/>
                </a:cubicBezTo>
                <a:cubicBezTo>
                  <a:pt x="6" y="6"/>
                  <a:pt x="6" y="6"/>
                  <a:pt x="0" y="6"/>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9" name="chenying0907 199"/>
          <p:cNvSpPr/>
          <p:nvPr/>
        </p:nvSpPr>
        <p:spPr bwMode="auto">
          <a:xfrm>
            <a:off x="6143625" y="4344988"/>
            <a:ext cx="238125"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5"/>
                  <a:pt x="6" y="0"/>
                </a:cubicBezTo>
                <a:cubicBezTo>
                  <a:pt x="6" y="5"/>
                  <a:pt x="7" y="6"/>
                  <a:pt x="12" y="6"/>
                </a:cubicBezTo>
                <a:cubicBezTo>
                  <a:pt x="7" y="6"/>
                  <a:pt x="6" y="6"/>
                  <a:pt x="6" y="12"/>
                </a:cubicBezTo>
                <a:cubicBezTo>
                  <a:pt x="6" y="6"/>
                  <a:pt x="6" y="6"/>
                  <a:pt x="0"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0" name="chenying0907 200"/>
          <p:cNvSpPr/>
          <p:nvPr/>
        </p:nvSpPr>
        <p:spPr bwMode="auto">
          <a:xfrm>
            <a:off x="4645025" y="4776788"/>
            <a:ext cx="236538"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6" y="6"/>
                  <a:pt x="6" y="6"/>
                  <a:pt x="6" y="0"/>
                </a:cubicBezTo>
                <a:cubicBezTo>
                  <a:pt x="6" y="6"/>
                  <a:pt x="7" y="6"/>
                  <a:pt x="12" y="6"/>
                </a:cubicBezTo>
                <a:cubicBezTo>
                  <a:pt x="7" y="6"/>
                  <a:pt x="6" y="7"/>
                  <a:pt x="6" y="12"/>
                </a:cubicBezTo>
                <a:cubicBezTo>
                  <a:pt x="6" y="7"/>
                  <a:pt x="6" y="6"/>
                  <a:pt x="0" y="6"/>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1" name="chenying0907 201"/>
          <p:cNvSpPr/>
          <p:nvPr/>
        </p:nvSpPr>
        <p:spPr bwMode="auto">
          <a:xfrm>
            <a:off x="5276850" y="3619500"/>
            <a:ext cx="215900" cy="234950"/>
          </a:xfrm>
          <a:custGeom>
            <a:gdLst>
              <a:gd name="T0" fmla="*/ 0 w 11"/>
              <a:gd name="T1" fmla="*/ 6 h 12"/>
              <a:gd name="T2" fmla="*/ 5 w 11"/>
              <a:gd name="T3" fmla="*/ 0 h 12"/>
              <a:gd name="T4" fmla="*/ 11 w 11"/>
              <a:gd name="T5" fmla="*/ 6 h 12"/>
              <a:gd name="T6" fmla="*/ 5 w 11"/>
              <a:gd name="T7" fmla="*/ 12 h 12"/>
              <a:gd name="T8" fmla="*/ 0 w 11"/>
              <a:gd name="T9" fmla="*/ 6 h 12"/>
            </a:gdLst>
            <a:cxnLst>
              <a:cxn ang="0">
                <a:pos x="T0" y="T1"/>
              </a:cxn>
              <a:cxn ang="0">
                <a:pos x="T2" y="T3"/>
              </a:cxn>
              <a:cxn ang="0">
                <a:pos x="T4" y="T5"/>
              </a:cxn>
              <a:cxn ang="0">
                <a:pos x="T6" y="T7"/>
              </a:cxn>
              <a:cxn ang="0">
                <a:pos x="T8" y="T9"/>
              </a:cxn>
            </a:cxnLst>
            <a:rect l="0" t="0" r="r" b="b"/>
            <a:pathLst>
              <a:path w="11" h="12">
                <a:moveTo>
                  <a:pt x="0" y="6"/>
                </a:moveTo>
                <a:cubicBezTo>
                  <a:pt x="5" y="6"/>
                  <a:pt x="5" y="5"/>
                  <a:pt x="5" y="0"/>
                </a:cubicBezTo>
                <a:cubicBezTo>
                  <a:pt x="5" y="5"/>
                  <a:pt x="6" y="6"/>
                  <a:pt x="11" y="6"/>
                </a:cubicBezTo>
                <a:cubicBezTo>
                  <a:pt x="6" y="6"/>
                  <a:pt x="5" y="6"/>
                  <a:pt x="5" y="12"/>
                </a:cubicBezTo>
                <a:cubicBezTo>
                  <a:pt x="5" y="6"/>
                  <a:pt x="5" y="6"/>
                  <a:pt x="0" y="6"/>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2" name="chenying0907 202"/>
          <p:cNvSpPr/>
          <p:nvPr/>
        </p:nvSpPr>
        <p:spPr bwMode="auto">
          <a:xfrm>
            <a:off x="7485063" y="5168900"/>
            <a:ext cx="177800" cy="157163"/>
          </a:xfrm>
          <a:custGeom>
            <a:gdLst>
              <a:gd name="T0" fmla="*/ 5 w 9"/>
              <a:gd name="T1" fmla="*/ 4 h 8"/>
              <a:gd name="T2" fmla="*/ 4 w 9"/>
              <a:gd name="T3" fmla="*/ 1 h 8"/>
              <a:gd name="T4" fmla="*/ 1 w 9"/>
              <a:gd name="T5" fmla="*/ 8 h 8"/>
              <a:gd name="T6" fmla="*/ 5 w 9"/>
              <a:gd name="T7" fmla="*/ 4 h 8"/>
            </a:gdLst>
            <a:cxnLst>
              <a:cxn ang="0">
                <a:pos x="T0" y="T1"/>
              </a:cxn>
              <a:cxn ang="0">
                <a:pos x="T2" y="T3"/>
              </a:cxn>
              <a:cxn ang="0">
                <a:pos x="T4" y="T5"/>
              </a:cxn>
              <a:cxn ang="0">
                <a:pos x="T6" y="T7"/>
              </a:cxn>
            </a:cxnLst>
            <a:rect l="0" t="0" r="r" b="b"/>
            <a:pathLst>
              <a:path w="9" h="8">
                <a:moveTo>
                  <a:pt x="5" y="4"/>
                </a:moveTo>
                <a:cubicBezTo>
                  <a:pt x="5" y="4"/>
                  <a:pt x="5" y="2"/>
                  <a:pt x="4" y="1"/>
                </a:cubicBezTo>
                <a:cubicBezTo>
                  <a:pt x="1" y="0"/>
                  <a:pt x="0" y="8"/>
                  <a:pt x="1" y="8"/>
                </a:cubicBezTo>
                <a:cubicBezTo>
                  <a:pt x="9" y="8"/>
                  <a:pt x="8" y="2"/>
                  <a:pt x="5" y="4"/>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3" name="chenying0907 203"/>
          <p:cNvSpPr/>
          <p:nvPr/>
        </p:nvSpPr>
        <p:spPr bwMode="auto">
          <a:xfrm>
            <a:off x="7840663" y="4560888"/>
            <a:ext cx="236538" cy="234950"/>
          </a:xfrm>
          <a:custGeom>
            <a:gdLst>
              <a:gd name="T0" fmla="*/ 0 w 12"/>
              <a:gd name="T1" fmla="*/ 6 h 12"/>
              <a:gd name="T2" fmla="*/ 6 w 12"/>
              <a:gd name="T3" fmla="*/ 0 h 12"/>
              <a:gd name="T4" fmla="*/ 12 w 12"/>
              <a:gd name="T5" fmla="*/ 6 h 12"/>
              <a:gd name="T6" fmla="*/ 6 w 12"/>
              <a:gd name="T7" fmla="*/ 12 h 12"/>
              <a:gd name="T8" fmla="*/ 0 w 12"/>
              <a:gd name="T9" fmla="*/ 6 h 12"/>
            </a:gdLst>
            <a:cxnLst>
              <a:cxn ang="0">
                <a:pos x="T0" y="T1"/>
              </a:cxn>
              <a:cxn ang="0">
                <a:pos x="T2" y="T3"/>
              </a:cxn>
              <a:cxn ang="0">
                <a:pos x="T4" y="T5"/>
              </a:cxn>
              <a:cxn ang="0">
                <a:pos x="T6" y="T7"/>
              </a:cxn>
              <a:cxn ang="0">
                <a:pos x="T8" y="T9"/>
              </a:cxn>
            </a:cxnLst>
            <a:rect l="0" t="0" r="r" b="b"/>
            <a:pathLst>
              <a:path w="12" h="12">
                <a:moveTo>
                  <a:pt x="0" y="6"/>
                </a:moveTo>
                <a:cubicBezTo>
                  <a:pt x="5" y="6"/>
                  <a:pt x="6" y="5"/>
                  <a:pt x="6" y="0"/>
                </a:cubicBezTo>
                <a:cubicBezTo>
                  <a:pt x="6" y="5"/>
                  <a:pt x="6" y="6"/>
                  <a:pt x="12" y="6"/>
                </a:cubicBezTo>
                <a:cubicBezTo>
                  <a:pt x="6" y="6"/>
                  <a:pt x="6" y="6"/>
                  <a:pt x="6" y="12"/>
                </a:cubicBezTo>
                <a:cubicBezTo>
                  <a:pt x="6" y="6"/>
                  <a:pt x="5" y="6"/>
                  <a:pt x="0" y="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4" name="chenying0907 204"/>
          <p:cNvSpPr/>
          <p:nvPr/>
        </p:nvSpPr>
        <p:spPr bwMode="auto">
          <a:xfrm>
            <a:off x="5295900" y="1049338"/>
            <a:ext cx="908050" cy="744538"/>
          </a:xfrm>
          <a:custGeom>
            <a:gdLst>
              <a:gd name="T0" fmla="*/ 46 w 46"/>
              <a:gd name="T1" fmla="*/ 37 h 38"/>
              <a:gd name="T2" fmla="*/ 14 w 46"/>
              <a:gd name="T3" fmla="*/ 0 h 38"/>
              <a:gd name="T4" fmla="*/ 0 w 46"/>
              <a:gd name="T5" fmla="*/ 16 h 38"/>
              <a:gd name="T6" fmla="*/ 39 w 46"/>
              <a:gd name="T7" fmla="*/ 38 h 38"/>
              <a:gd name="T8" fmla="*/ 46 w 46"/>
              <a:gd name="T9" fmla="*/ 37 h 38"/>
            </a:gdLst>
            <a:cxnLst>
              <a:cxn ang="0">
                <a:pos x="T0" y="T1"/>
              </a:cxn>
              <a:cxn ang="0">
                <a:pos x="T2" y="T3"/>
              </a:cxn>
              <a:cxn ang="0">
                <a:pos x="T4" y="T5"/>
              </a:cxn>
              <a:cxn ang="0">
                <a:pos x="T6" y="T7"/>
              </a:cxn>
              <a:cxn ang="0">
                <a:pos x="T8" y="T9"/>
              </a:cxn>
            </a:cxnLst>
            <a:rect l="0" t="0" r="r" b="b"/>
            <a:pathLst>
              <a:path w="46" h="38">
                <a:moveTo>
                  <a:pt x="46" y="37"/>
                </a:moveTo>
                <a:cubicBezTo>
                  <a:pt x="37" y="23"/>
                  <a:pt x="31" y="5"/>
                  <a:pt x="14" y="0"/>
                </a:cubicBezTo>
                <a:cubicBezTo>
                  <a:pt x="6" y="3"/>
                  <a:pt x="4" y="11"/>
                  <a:pt x="0" y="16"/>
                </a:cubicBezTo>
                <a:cubicBezTo>
                  <a:pt x="11" y="14"/>
                  <a:pt x="28" y="31"/>
                  <a:pt x="39" y="38"/>
                </a:cubicBezTo>
                <a:lnTo>
                  <a:pt x="46" y="37"/>
                </a:lnTo>
                <a:close/>
              </a:path>
            </a:pathLst>
          </a:custGeom>
          <a:solidFill>
            <a:srgbClr val="ED32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6" name="chenying0907 205"/>
          <p:cNvSpPr/>
          <p:nvPr/>
        </p:nvSpPr>
        <p:spPr bwMode="auto">
          <a:xfrm>
            <a:off x="5157788" y="1284288"/>
            <a:ext cx="908050" cy="530225"/>
          </a:xfrm>
          <a:custGeom>
            <a:gdLst>
              <a:gd name="T0" fmla="*/ 46 w 46"/>
              <a:gd name="T1" fmla="*/ 26 h 27"/>
              <a:gd name="T2" fmla="*/ 42 w 46"/>
              <a:gd name="T3" fmla="*/ 27 h 27"/>
              <a:gd name="T4" fmla="*/ 7 w 46"/>
              <a:gd name="T5" fmla="*/ 4 h 27"/>
              <a:gd name="T6" fmla="*/ 46 w 46"/>
              <a:gd name="T7" fmla="*/ 26 h 27"/>
            </a:gdLst>
            <a:cxnLst>
              <a:cxn ang="0">
                <a:pos x="T0" y="T1"/>
              </a:cxn>
              <a:cxn ang="0">
                <a:pos x="T2" y="T3"/>
              </a:cxn>
              <a:cxn ang="0">
                <a:pos x="T4" y="T5"/>
              </a:cxn>
              <a:cxn ang="0">
                <a:pos x="T6" y="T7"/>
              </a:cxn>
            </a:cxnLst>
            <a:rect l="0" t="0" r="r" b="b"/>
            <a:pathLst>
              <a:path w="46" h="27">
                <a:moveTo>
                  <a:pt x="46" y="26"/>
                </a:moveTo>
                <a:cubicBezTo>
                  <a:pt x="42" y="27"/>
                  <a:pt x="42" y="27"/>
                  <a:pt x="42" y="27"/>
                </a:cubicBezTo>
                <a:cubicBezTo>
                  <a:pt x="32" y="19"/>
                  <a:pt x="0" y="18"/>
                  <a:pt x="7" y="4"/>
                </a:cubicBezTo>
                <a:cubicBezTo>
                  <a:pt x="16" y="0"/>
                  <a:pt x="35" y="19"/>
                  <a:pt x="46" y="26"/>
                </a:cubicBezTo>
                <a:close/>
              </a:path>
            </a:pathLst>
          </a:custGeom>
          <a:solidFill>
            <a:srgbClr val="A8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8" name="chenying0907 206"/>
          <p:cNvSpPr/>
          <p:nvPr/>
        </p:nvSpPr>
        <p:spPr bwMode="auto">
          <a:xfrm>
            <a:off x="5138738" y="1774825"/>
            <a:ext cx="1084263" cy="823913"/>
          </a:xfrm>
          <a:custGeom>
            <a:gdLst>
              <a:gd name="T0" fmla="*/ 54 w 55"/>
              <a:gd name="T1" fmla="*/ 0 h 42"/>
              <a:gd name="T2" fmla="*/ 55 w 55"/>
              <a:gd name="T3" fmla="*/ 0 h 42"/>
              <a:gd name="T4" fmla="*/ 0 w 55"/>
              <a:gd name="T5" fmla="*/ 42 h 42"/>
              <a:gd name="T6" fmla="*/ 23 w 55"/>
              <a:gd name="T7" fmla="*/ 6 h 42"/>
              <a:gd name="T8" fmla="*/ 54 w 55"/>
              <a:gd name="T9" fmla="*/ 0 h 42"/>
            </a:gdLst>
            <a:cxnLst>
              <a:cxn ang="0">
                <a:pos x="T0" y="T1"/>
              </a:cxn>
              <a:cxn ang="0">
                <a:pos x="T2" y="T3"/>
              </a:cxn>
              <a:cxn ang="0">
                <a:pos x="T4" y="T5"/>
              </a:cxn>
              <a:cxn ang="0">
                <a:pos x="T6" y="T7"/>
              </a:cxn>
              <a:cxn ang="0">
                <a:pos x="T8" y="T9"/>
              </a:cxn>
            </a:cxnLst>
            <a:rect l="0" t="0" r="r" b="b"/>
            <a:pathLst>
              <a:path w="55" h="42">
                <a:moveTo>
                  <a:pt x="54" y="0"/>
                </a:moveTo>
                <a:cubicBezTo>
                  <a:pt x="55" y="0"/>
                  <a:pt x="55" y="0"/>
                  <a:pt x="55" y="0"/>
                </a:cubicBezTo>
                <a:cubicBezTo>
                  <a:pt x="41" y="24"/>
                  <a:pt x="9" y="10"/>
                  <a:pt x="0" y="42"/>
                </a:cubicBezTo>
                <a:cubicBezTo>
                  <a:pt x="5" y="14"/>
                  <a:pt x="14" y="8"/>
                  <a:pt x="23" y="6"/>
                </a:cubicBezTo>
                <a:cubicBezTo>
                  <a:pt x="32" y="4"/>
                  <a:pt x="44" y="1"/>
                  <a:pt x="54" y="0"/>
                </a:cubicBezTo>
                <a:close/>
              </a:path>
            </a:pathLst>
          </a:custGeom>
          <a:solidFill>
            <a:srgbClr val="ED32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9" name="chenying0907 207"/>
          <p:cNvSpPr/>
          <p:nvPr/>
        </p:nvSpPr>
        <p:spPr bwMode="auto">
          <a:xfrm>
            <a:off x="6419850" y="1185863"/>
            <a:ext cx="809625" cy="608013"/>
          </a:xfrm>
          <a:custGeom>
            <a:gdLst>
              <a:gd name="T0" fmla="*/ 0 w 41"/>
              <a:gd name="T1" fmla="*/ 25 h 31"/>
              <a:gd name="T2" fmla="*/ 25 w 41"/>
              <a:gd name="T3" fmla="*/ 0 h 31"/>
              <a:gd name="T4" fmla="*/ 41 w 41"/>
              <a:gd name="T5" fmla="*/ 20 h 31"/>
              <a:gd name="T6" fmla="*/ 2 w 41"/>
              <a:gd name="T7" fmla="*/ 31 h 31"/>
              <a:gd name="T8" fmla="*/ 0 w 41"/>
              <a:gd name="T9" fmla="*/ 25 h 31"/>
            </a:gdLst>
            <a:cxnLst>
              <a:cxn ang="0">
                <a:pos x="T0" y="T1"/>
              </a:cxn>
              <a:cxn ang="0">
                <a:pos x="T2" y="T3"/>
              </a:cxn>
              <a:cxn ang="0">
                <a:pos x="T4" y="T5"/>
              </a:cxn>
              <a:cxn ang="0">
                <a:pos x="T6" y="T7"/>
              </a:cxn>
              <a:cxn ang="0">
                <a:pos x="T8" y="T9"/>
              </a:cxn>
            </a:cxnLst>
            <a:rect l="0" t="0" r="r" b="b"/>
            <a:pathLst>
              <a:path w="41" h="31">
                <a:moveTo>
                  <a:pt x="0" y="25"/>
                </a:moveTo>
                <a:cubicBezTo>
                  <a:pt x="8" y="17"/>
                  <a:pt x="28" y="7"/>
                  <a:pt x="25" y="0"/>
                </a:cubicBezTo>
                <a:cubicBezTo>
                  <a:pt x="32" y="3"/>
                  <a:pt x="41" y="17"/>
                  <a:pt x="41" y="20"/>
                </a:cubicBezTo>
                <a:cubicBezTo>
                  <a:pt x="33" y="27"/>
                  <a:pt x="20" y="30"/>
                  <a:pt x="2" y="31"/>
                </a:cubicBezTo>
                <a:lnTo>
                  <a:pt x="0" y="25"/>
                </a:lnTo>
                <a:close/>
              </a:path>
            </a:pathLst>
          </a:custGeom>
          <a:solidFill>
            <a:srgbClr val="ED32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0" name="chenying0907 208"/>
          <p:cNvSpPr/>
          <p:nvPr/>
        </p:nvSpPr>
        <p:spPr bwMode="auto">
          <a:xfrm>
            <a:off x="6419850" y="1108075"/>
            <a:ext cx="592138" cy="568325"/>
          </a:xfrm>
          <a:custGeom>
            <a:gdLst>
              <a:gd name="T0" fmla="*/ 0 w 30"/>
              <a:gd name="T1" fmla="*/ 29 h 29"/>
              <a:gd name="T2" fmla="*/ 25 w 30"/>
              <a:gd name="T3" fmla="*/ 5 h 29"/>
              <a:gd name="T4" fmla="*/ 0 w 30"/>
              <a:gd name="T5" fmla="*/ 27 h 29"/>
              <a:gd name="T6" fmla="*/ 0 w 30"/>
              <a:gd name="T7" fmla="*/ 29 h 29"/>
            </a:gdLst>
            <a:cxnLst>
              <a:cxn ang="0">
                <a:pos x="T0" y="T1"/>
              </a:cxn>
              <a:cxn ang="0">
                <a:pos x="T2" y="T3"/>
              </a:cxn>
              <a:cxn ang="0">
                <a:pos x="T4" y="T5"/>
              </a:cxn>
              <a:cxn ang="0">
                <a:pos x="T6" y="T7"/>
              </a:cxn>
            </a:cxnLst>
            <a:rect l="0" t="0" r="r" b="b"/>
            <a:pathLst>
              <a:path w="30" h="28">
                <a:moveTo>
                  <a:pt x="0" y="29"/>
                </a:moveTo>
                <a:cubicBezTo>
                  <a:pt x="10" y="21"/>
                  <a:pt x="30" y="12"/>
                  <a:pt x="25" y="5"/>
                </a:cubicBezTo>
                <a:cubicBezTo>
                  <a:pt x="21" y="0"/>
                  <a:pt x="11" y="21"/>
                  <a:pt x="0" y="27"/>
                </a:cubicBezTo>
                <a:lnTo>
                  <a:pt x="0" y="29"/>
                </a:lnTo>
                <a:close/>
              </a:path>
            </a:pathLst>
          </a:custGeom>
          <a:solidFill>
            <a:srgbClr val="A8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1" name="chenying0907 209"/>
          <p:cNvSpPr/>
          <p:nvPr/>
        </p:nvSpPr>
        <p:spPr bwMode="auto">
          <a:xfrm>
            <a:off x="5059363" y="2324100"/>
            <a:ext cx="611188" cy="1393825"/>
          </a:xfrm>
          <a:custGeom>
            <a:gdLst>
              <a:gd name="T0" fmla="*/ 11 w 31"/>
              <a:gd name="T1" fmla="*/ 0 h 71"/>
              <a:gd name="T2" fmla="*/ 31 w 31"/>
              <a:gd name="T3" fmla="*/ 43 h 71"/>
              <a:gd name="T4" fmla="*/ 15 w 31"/>
              <a:gd name="T5" fmla="*/ 71 h 71"/>
              <a:gd name="T6" fmla="*/ 4 w 31"/>
              <a:gd name="T7" fmla="*/ 14 h 71"/>
              <a:gd name="T8" fmla="*/ 11 w 31"/>
              <a:gd name="T9" fmla="*/ 0 h 71"/>
            </a:gdLst>
            <a:cxnLst>
              <a:cxn ang="0">
                <a:pos x="T0" y="T1"/>
              </a:cxn>
              <a:cxn ang="0">
                <a:pos x="T2" y="T3"/>
              </a:cxn>
              <a:cxn ang="0">
                <a:pos x="T4" y="T5"/>
              </a:cxn>
              <a:cxn ang="0">
                <a:pos x="T6" y="T7"/>
              </a:cxn>
              <a:cxn ang="0">
                <a:pos x="T8" y="T9"/>
              </a:cxn>
            </a:cxnLst>
            <a:rect l="0" t="0" r="r" b="b"/>
            <a:pathLst>
              <a:path w="31" h="71">
                <a:moveTo>
                  <a:pt x="11" y="0"/>
                </a:moveTo>
                <a:cubicBezTo>
                  <a:pt x="14" y="12"/>
                  <a:pt x="21" y="26"/>
                  <a:pt x="31" y="43"/>
                </a:cubicBezTo>
                <a:cubicBezTo>
                  <a:pt x="19" y="48"/>
                  <a:pt x="17" y="60"/>
                  <a:pt x="15" y="71"/>
                </a:cubicBezTo>
                <a:cubicBezTo>
                  <a:pt x="4" y="56"/>
                  <a:pt x="0" y="36"/>
                  <a:pt x="4" y="14"/>
                </a:cubicBezTo>
                <a:cubicBezTo>
                  <a:pt x="6" y="9"/>
                  <a:pt x="8" y="4"/>
                  <a:pt x="11" y="0"/>
                </a:cubicBezTo>
                <a:close/>
              </a:path>
            </a:pathLst>
          </a:custGeom>
          <a:solidFill>
            <a:srgbClr val="A8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2" name="chenying0907 210"/>
          <p:cNvSpPr/>
          <p:nvPr/>
        </p:nvSpPr>
        <p:spPr bwMode="auto">
          <a:xfrm>
            <a:off x="6440488" y="1755775"/>
            <a:ext cx="1519238" cy="1725613"/>
          </a:xfrm>
          <a:custGeom>
            <a:gdLst>
              <a:gd name="T0" fmla="*/ 0 w 77"/>
              <a:gd name="T1" fmla="*/ 3 h 88"/>
              <a:gd name="T2" fmla="*/ 32 w 77"/>
              <a:gd name="T3" fmla="*/ 7 h 88"/>
              <a:gd name="T4" fmla="*/ 62 w 77"/>
              <a:gd name="T5" fmla="*/ 88 h 88"/>
              <a:gd name="T6" fmla="*/ 77 w 77"/>
              <a:gd name="T7" fmla="*/ 65 h 88"/>
              <a:gd name="T8" fmla="*/ 52 w 77"/>
              <a:gd name="T9" fmla="*/ 23 h 88"/>
              <a:gd name="T10" fmla="*/ 21 w 77"/>
              <a:gd name="T11" fmla="*/ 0 h 88"/>
              <a:gd name="T12" fmla="*/ 0 w 77"/>
              <a:gd name="T13" fmla="*/ 3 h 88"/>
            </a:gdLst>
            <a:cxnLst>
              <a:cxn ang="0">
                <a:pos x="T0" y="T1"/>
              </a:cxn>
              <a:cxn ang="0">
                <a:pos x="T2" y="T3"/>
              </a:cxn>
              <a:cxn ang="0">
                <a:pos x="T4" y="T5"/>
              </a:cxn>
              <a:cxn ang="0">
                <a:pos x="T6" y="T7"/>
              </a:cxn>
              <a:cxn ang="0">
                <a:pos x="T8" y="T9"/>
              </a:cxn>
              <a:cxn ang="0">
                <a:pos x="T10" y="T11"/>
              </a:cxn>
              <a:cxn ang="0">
                <a:pos x="T12" y="T13"/>
              </a:cxn>
            </a:cxnLst>
            <a:rect l="0" t="0" r="r" b="b"/>
            <a:pathLst>
              <a:path w="77" h="88">
                <a:moveTo>
                  <a:pt x="0" y="3"/>
                </a:moveTo>
                <a:cubicBezTo>
                  <a:pt x="13" y="1"/>
                  <a:pt x="24" y="2"/>
                  <a:pt x="32" y="7"/>
                </a:cubicBezTo>
                <a:cubicBezTo>
                  <a:pt x="55" y="15"/>
                  <a:pt x="35" y="55"/>
                  <a:pt x="62" y="88"/>
                </a:cubicBezTo>
                <a:cubicBezTo>
                  <a:pt x="67" y="80"/>
                  <a:pt x="65" y="67"/>
                  <a:pt x="77" y="65"/>
                </a:cubicBezTo>
                <a:cubicBezTo>
                  <a:pt x="66" y="50"/>
                  <a:pt x="56" y="36"/>
                  <a:pt x="52" y="23"/>
                </a:cubicBezTo>
                <a:cubicBezTo>
                  <a:pt x="46" y="6"/>
                  <a:pt x="35" y="0"/>
                  <a:pt x="21" y="0"/>
                </a:cubicBezTo>
                <a:lnTo>
                  <a:pt x="0" y="3"/>
                </a:lnTo>
                <a:close/>
              </a:path>
            </a:pathLst>
          </a:custGeom>
          <a:solidFill>
            <a:srgbClr val="ED32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3" name="chenying0907 211"/>
          <p:cNvSpPr/>
          <p:nvPr/>
        </p:nvSpPr>
        <p:spPr bwMode="auto">
          <a:xfrm>
            <a:off x="6361113" y="1755775"/>
            <a:ext cx="927100" cy="333375"/>
          </a:xfrm>
          <a:custGeom>
            <a:gdLst>
              <a:gd name="T0" fmla="*/ 2 w 47"/>
              <a:gd name="T1" fmla="*/ 4 h 17"/>
              <a:gd name="T2" fmla="*/ 47 w 47"/>
              <a:gd name="T3" fmla="*/ 17 h 17"/>
              <a:gd name="T4" fmla="*/ 5 w 47"/>
              <a:gd name="T5" fmla="*/ 2 h 17"/>
              <a:gd name="T6" fmla="*/ 2 w 47"/>
              <a:gd name="T7" fmla="*/ 4 h 17"/>
            </a:gdLst>
            <a:cxnLst>
              <a:cxn ang="0">
                <a:pos x="T0" y="T1"/>
              </a:cxn>
              <a:cxn ang="0">
                <a:pos x="T2" y="T3"/>
              </a:cxn>
              <a:cxn ang="0">
                <a:pos x="T4" y="T5"/>
              </a:cxn>
              <a:cxn ang="0">
                <a:pos x="T6" y="T7"/>
              </a:cxn>
            </a:cxnLst>
            <a:rect l="0" t="0" r="r" b="b"/>
            <a:pathLst>
              <a:path w="47" h="17">
                <a:moveTo>
                  <a:pt x="2" y="4"/>
                </a:moveTo>
                <a:cubicBezTo>
                  <a:pt x="0" y="7"/>
                  <a:pt x="37" y="3"/>
                  <a:pt x="47" y="17"/>
                </a:cubicBezTo>
                <a:cubicBezTo>
                  <a:pt x="42" y="6"/>
                  <a:pt x="29" y="0"/>
                  <a:pt x="5" y="2"/>
                </a:cubicBezTo>
                <a:cubicBezTo>
                  <a:pt x="3" y="2"/>
                  <a:pt x="2" y="4"/>
                  <a:pt x="2" y="4"/>
                </a:cubicBezTo>
                <a:close/>
              </a:path>
            </a:pathLst>
          </a:custGeom>
          <a:solidFill>
            <a:srgbClr val="A8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5" name="chenying0907 212"/>
          <p:cNvSpPr/>
          <p:nvPr/>
        </p:nvSpPr>
        <p:spPr bwMode="auto">
          <a:xfrm>
            <a:off x="6105525" y="1636713"/>
            <a:ext cx="354013" cy="276225"/>
          </a:xfrm>
          <a:custGeom>
            <a:gdLst>
              <a:gd name="T0" fmla="*/ 1 w 18"/>
              <a:gd name="T1" fmla="*/ 1 h 14"/>
              <a:gd name="T2" fmla="*/ 1 w 18"/>
              <a:gd name="T3" fmla="*/ 13 h 14"/>
              <a:gd name="T4" fmla="*/ 18 w 18"/>
              <a:gd name="T5" fmla="*/ 12 h 14"/>
              <a:gd name="T6" fmla="*/ 18 w 18"/>
              <a:gd name="T7" fmla="*/ 8 h 14"/>
              <a:gd name="T8" fmla="*/ 16 w 18"/>
              <a:gd name="T9" fmla="*/ 0 h 14"/>
              <a:gd name="T10" fmla="*/ 12 w 18"/>
              <a:gd name="T11" fmla="*/ 1 h 14"/>
              <a:gd name="T12" fmla="*/ 1 w 18"/>
              <a:gd name="T13" fmla="*/ 1 h 14"/>
            </a:gdLst>
            <a:cxnLst>
              <a:cxn ang="0">
                <a:pos x="T0" y="T1"/>
              </a:cxn>
              <a:cxn ang="0">
                <a:pos x="T2" y="T3"/>
              </a:cxn>
              <a:cxn ang="0">
                <a:pos x="T4" y="T5"/>
              </a:cxn>
              <a:cxn ang="0">
                <a:pos x="T6" y="T7"/>
              </a:cxn>
              <a:cxn ang="0">
                <a:pos x="T8" y="T9"/>
              </a:cxn>
              <a:cxn ang="0">
                <a:pos x="T10" y="T11"/>
              </a:cxn>
              <a:cxn ang="0">
                <a:pos x="T12" y="T13"/>
              </a:cxn>
            </a:cxnLst>
            <a:rect l="0" t="0" r="r" b="b"/>
            <a:pathLst>
              <a:path w="18" h="14">
                <a:moveTo>
                  <a:pt x="1" y="1"/>
                </a:moveTo>
                <a:cubicBezTo>
                  <a:pt x="0" y="3"/>
                  <a:pt x="3" y="9"/>
                  <a:pt x="1" y="13"/>
                </a:cubicBezTo>
                <a:cubicBezTo>
                  <a:pt x="7" y="12"/>
                  <a:pt x="16" y="14"/>
                  <a:pt x="18" y="12"/>
                </a:cubicBezTo>
                <a:cubicBezTo>
                  <a:pt x="18" y="10"/>
                  <a:pt x="18" y="10"/>
                  <a:pt x="18" y="8"/>
                </a:cubicBezTo>
                <a:cubicBezTo>
                  <a:pt x="18" y="4"/>
                  <a:pt x="17" y="3"/>
                  <a:pt x="16" y="0"/>
                </a:cubicBezTo>
                <a:cubicBezTo>
                  <a:pt x="14" y="0"/>
                  <a:pt x="14" y="1"/>
                  <a:pt x="12" y="1"/>
                </a:cubicBezTo>
                <a:cubicBezTo>
                  <a:pt x="8" y="3"/>
                  <a:pt x="4" y="0"/>
                  <a:pt x="1" y="1"/>
                </a:cubicBezTo>
                <a:close/>
              </a:path>
            </a:pathLst>
          </a:custGeom>
          <a:solidFill>
            <a:srgbClr val="A8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7" name="chenying0907 213"/>
          <p:cNvSpPr/>
          <p:nvPr/>
        </p:nvSpPr>
        <p:spPr bwMode="auto">
          <a:xfrm>
            <a:off x="6164263" y="1657350"/>
            <a:ext cx="255588" cy="234950"/>
          </a:xfrm>
          <a:custGeom>
            <a:gdLst>
              <a:gd name="T0" fmla="*/ 0 w 13"/>
              <a:gd name="T1" fmla="*/ 9 h 12"/>
              <a:gd name="T2" fmla="*/ 11 w 13"/>
              <a:gd name="T3" fmla="*/ 10 h 12"/>
              <a:gd name="T4" fmla="*/ 10 w 13"/>
              <a:gd name="T5" fmla="*/ 0 h 12"/>
              <a:gd name="T6" fmla="*/ 9 w 13"/>
              <a:gd name="T7" fmla="*/ 0 h 12"/>
              <a:gd name="T8" fmla="*/ 1 w 13"/>
              <a:gd name="T9" fmla="*/ 0 h 12"/>
              <a:gd name="T10" fmla="*/ 0 w 13"/>
              <a:gd name="T11" fmla="*/ 9 h 12"/>
            </a:gdLst>
            <a:cxnLst>
              <a:cxn ang="0">
                <a:pos x="T0" y="T1"/>
              </a:cxn>
              <a:cxn ang="0">
                <a:pos x="T2" y="T3"/>
              </a:cxn>
              <a:cxn ang="0">
                <a:pos x="T4" y="T5"/>
              </a:cxn>
              <a:cxn ang="0">
                <a:pos x="T6" y="T7"/>
              </a:cxn>
              <a:cxn ang="0">
                <a:pos x="T8" y="T9"/>
              </a:cxn>
              <a:cxn ang="0">
                <a:pos x="T10" y="T11"/>
              </a:cxn>
            </a:cxnLst>
            <a:rect l="0" t="0" r="r" b="b"/>
            <a:pathLst>
              <a:path w="13" h="12">
                <a:moveTo>
                  <a:pt x="0" y="9"/>
                </a:moveTo>
                <a:cubicBezTo>
                  <a:pt x="1" y="10"/>
                  <a:pt x="10" y="12"/>
                  <a:pt x="11" y="10"/>
                </a:cubicBezTo>
                <a:cubicBezTo>
                  <a:pt x="13" y="3"/>
                  <a:pt x="11" y="2"/>
                  <a:pt x="10" y="0"/>
                </a:cubicBezTo>
                <a:cubicBezTo>
                  <a:pt x="10" y="0"/>
                  <a:pt x="10" y="0"/>
                  <a:pt x="9" y="0"/>
                </a:cubicBezTo>
                <a:cubicBezTo>
                  <a:pt x="6" y="2"/>
                  <a:pt x="4" y="0"/>
                  <a:pt x="1" y="0"/>
                </a:cubicBezTo>
                <a:cubicBezTo>
                  <a:pt x="3" y="5"/>
                  <a:pt x="0" y="6"/>
                  <a:pt x="0" y="9"/>
                </a:cubicBezTo>
                <a:close/>
              </a:path>
            </a:pathLst>
          </a:custGeom>
          <a:solidFill>
            <a:srgbClr val="ED32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8" name="chenying0907 214"/>
          <p:cNvSpPr/>
          <p:nvPr/>
        </p:nvSpPr>
        <p:spPr bwMode="auto">
          <a:xfrm>
            <a:off x="5829300" y="1441450"/>
            <a:ext cx="295275" cy="314325"/>
          </a:xfrm>
          <a:custGeom>
            <a:gdLst>
              <a:gd name="T0" fmla="*/ 186 w 186"/>
              <a:gd name="T1" fmla="*/ 173 h 198"/>
              <a:gd name="T2" fmla="*/ 37 w 186"/>
              <a:gd name="T3" fmla="*/ 0 h 198"/>
              <a:gd name="T4" fmla="*/ 149 w 186"/>
              <a:gd name="T5" fmla="*/ 136 h 198"/>
              <a:gd name="T6" fmla="*/ 0 w 186"/>
              <a:gd name="T7" fmla="*/ 37 h 198"/>
              <a:gd name="T8" fmla="*/ 186 w 186"/>
              <a:gd name="T9" fmla="*/ 198 h 198"/>
              <a:gd name="T10" fmla="*/ 186 w 186"/>
              <a:gd name="T11" fmla="*/ 173 h 198"/>
            </a:gdLst>
            <a:cxnLst>
              <a:cxn ang="0">
                <a:pos x="T0" y="T1"/>
              </a:cxn>
              <a:cxn ang="0">
                <a:pos x="T2" y="T3"/>
              </a:cxn>
              <a:cxn ang="0">
                <a:pos x="T4" y="T5"/>
              </a:cxn>
              <a:cxn ang="0">
                <a:pos x="T6" y="T7"/>
              </a:cxn>
              <a:cxn ang="0">
                <a:pos x="T8" y="T9"/>
              </a:cxn>
              <a:cxn ang="0">
                <a:pos x="T10" y="T11"/>
              </a:cxn>
            </a:cxnLst>
            <a:rect l="0" t="0" r="r" b="b"/>
            <a:pathLst>
              <a:path w="186" h="198">
                <a:moveTo>
                  <a:pt x="186" y="173"/>
                </a:moveTo>
                <a:lnTo>
                  <a:pt x="37" y="0"/>
                </a:lnTo>
                <a:lnTo>
                  <a:pt x="149" y="136"/>
                </a:lnTo>
                <a:lnTo>
                  <a:pt x="0" y="37"/>
                </a:lnTo>
                <a:lnTo>
                  <a:pt x="186" y="198"/>
                </a:lnTo>
                <a:lnTo>
                  <a:pt x="186" y="173"/>
                </a:lnTo>
                <a:close/>
              </a:path>
            </a:pathLst>
          </a:custGeom>
          <a:solidFill>
            <a:srgbClr val="A8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9" name="chenying0907 215"/>
          <p:cNvSpPr/>
          <p:nvPr/>
        </p:nvSpPr>
        <p:spPr bwMode="auto">
          <a:xfrm>
            <a:off x="6419850" y="1598613"/>
            <a:ext cx="336550" cy="136525"/>
          </a:xfrm>
          <a:custGeom>
            <a:gdLst>
              <a:gd name="T0" fmla="*/ 0 w 212"/>
              <a:gd name="T1" fmla="*/ 62 h 86"/>
              <a:gd name="T2" fmla="*/ 150 w 212"/>
              <a:gd name="T3" fmla="*/ 0 h 86"/>
              <a:gd name="T4" fmla="*/ 63 w 212"/>
              <a:gd name="T5" fmla="*/ 62 h 86"/>
              <a:gd name="T6" fmla="*/ 212 w 212"/>
              <a:gd name="T7" fmla="*/ 49 h 86"/>
              <a:gd name="T8" fmla="*/ 13 w 212"/>
              <a:gd name="T9" fmla="*/ 86 h 86"/>
              <a:gd name="T10" fmla="*/ 0 w 212"/>
              <a:gd name="T11" fmla="*/ 62 h 86"/>
            </a:gdLst>
            <a:cxnLst>
              <a:cxn ang="0">
                <a:pos x="T0" y="T1"/>
              </a:cxn>
              <a:cxn ang="0">
                <a:pos x="T2" y="T3"/>
              </a:cxn>
              <a:cxn ang="0">
                <a:pos x="T4" y="T5"/>
              </a:cxn>
              <a:cxn ang="0">
                <a:pos x="T6" y="T7"/>
              </a:cxn>
              <a:cxn ang="0">
                <a:pos x="T8" y="T9"/>
              </a:cxn>
              <a:cxn ang="0">
                <a:pos x="T10" y="T11"/>
              </a:cxn>
            </a:cxnLst>
            <a:rect l="0" t="0" r="r" b="b"/>
            <a:pathLst>
              <a:path w="211" h="86">
                <a:moveTo>
                  <a:pt x="0" y="62"/>
                </a:moveTo>
                <a:lnTo>
                  <a:pt x="150" y="0"/>
                </a:lnTo>
                <a:lnTo>
                  <a:pt x="63" y="62"/>
                </a:lnTo>
                <a:lnTo>
                  <a:pt x="212" y="49"/>
                </a:lnTo>
                <a:lnTo>
                  <a:pt x="13" y="86"/>
                </a:lnTo>
                <a:lnTo>
                  <a:pt x="0" y="62"/>
                </a:lnTo>
                <a:close/>
              </a:path>
            </a:pathLst>
          </a:custGeom>
          <a:solidFill>
            <a:srgbClr val="A8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val="3360201174"/>
      </p:ext>
    </p:extLst>
  </p:cSld>
  <p:clrMapOvr>
    <a:masterClrMapping/>
  </p:clrMapOvr>
  <mc:AlternateContent>
    <mc:Choice xmlns:p14="http://schemas.microsoft.com/office/powerpoint/2010/main" Requires="p14">
      <p:transition spd="slow" advClick="0" advTm="0" p14:dur="2000"/>
    </mc:Choice>
    <mc:Fallback>
      <p:transition spd="slow" advClick="0" advTm="0"/>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pic>
        <p:nvPicPr>
          <p:cNvPr id="6" name="chenying0907 5"/>
          <p:cNvPicPr>
            <a:picLocks noChangeAspect="1"/>
          </p:cNvPicPr>
          <p:nvPr/>
        </p:nvPicPr>
        <p:blipFill>
          <a:blip r:embed="rId3"/>
          <a:stretch>
            <a:fillRect/>
          </a:stretch>
        </p:blipFill>
        <p:spPr>
          <a:xfrm>
            <a:off x="-529" y="-297"/>
            <a:ext cx="12193057" cy="6858594"/>
          </a:xfrm>
          <a:prstGeom prst="rect">
            <a:avLst/>
          </a:prstGeom>
        </p:spPr>
      </p:pic>
      <p:grpSp>
        <p:nvGrpSpPr>
          <p:cNvPr id="43" name="chenying0907 42"/>
          <p:cNvGrpSpPr/>
          <p:nvPr/>
        </p:nvGrpSpPr>
        <p:grpSpPr>
          <a:xfrm>
            <a:off x="4693860" y="1250494"/>
            <a:ext cx="2804280" cy="2549345"/>
            <a:chOff x="2123377" y="2547060"/>
            <a:chExt cx="1259047" cy="1144588"/>
          </a:xfrm>
        </p:grpSpPr>
        <p:pic>
          <p:nvPicPr>
            <p:cNvPr id="18" name="chenying0907 17"/>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Lst>
            </a:blip>
            <a:stretch>
              <a:fillRect/>
            </a:stretch>
          </p:blipFill>
          <p:spPr>
            <a:xfrm>
              <a:off x="2123377" y="2547060"/>
              <a:ext cx="1259047" cy="1144588"/>
            </a:xfrm>
            <a:prstGeom prst="rect">
              <a:avLst/>
            </a:prstGeom>
          </p:spPr>
        </p:pic>
        <p:sp>
          <p:nvSpPr>
            <p:cNvPr id="25" name="chenying0907 24"/>
            <p:cNvSpPr txBox="1"/>
            <p:nvPr/>
          </p:nvSpPr>
          <p:spPr>
            <a:xfrm>
              <a:off x="2465934" y="2825373"/>
              <a:ext cx="573932" cy="704736"/>
            </a:xfrm>
            <a:prstGeom prst="rect">
              <a:avLst/>
            </a:prstGeom>
            <a:noFill/>
          </p:spPr>
          <p:txBody>
            <a:bodyPr wrap="square" rtlCol="0">
              <a:spAutoFit/>
            </a:bodyPr>
            <a:lstStyle/>
            <a:p>
              <a:pPr algn="ctr"/>
              <a:r>
                <a:rPr lang="en-US" altLang="zh-CN" sz="9600">
                  <a:solidFill>
                    <a:srgbClr val="B51C22"/>
                  </a:solidFill>
                  <a:latin typeface="Marketing Script" panose="02000505020000020003" pitchFamily="2" charset="-122"/>
                  <a:ea typeface="Marketing Script" panose="02000505020000020003" pitchFamily="2" charset="-122"/>
                </a:rPr>
                <a:t>01</a:t>
              </a:r>
              <a:endParaRPr lang="zh-CN" altLang="en-US" sz="9600">
                <a:solidFill>
                  <a:srgbClr val="B51C22"/>
                </a:solidFill>
                <a:latin typeface="Marketing Script" panose="02000505020000020003" pitchFamily="2" charset="-122"/>
                <a:ea typeface="Marketing Script" panose="02000505020000020003" pitchFamily="2" charset="-122"/>
              </a:endParaRPr>
            </a:p>
          </p:txBody>
        </p:sp>
      </p:grpSp>
      <p:sp>
        <p:nvSpPr>
          <p:cNvPr id="36" name="chenying0907 35"/>
          <p:cNvSpPr txBox="1"/>
          <p:nvPr/>
        </p:nvSpPr>
        <p:spPr>
          <a:xfrm>
            <a:off x="3291841" y="3823539"/>
            <a:ext cx="5608320" cy="523220"/>
          </a:xfrm>
          <a:prstGeom prst="rect">
            <a:avLst/>
          </a:prstGeom>
          <a:noFill/>
        </p:spPr>
        <p:txBody>
          <a:bodyPr wrap="square" rtlCol="0">
            <a:spAutoFit/>
          </a:bodyPr>
          <a:lstStyle/>
          <a:p>
            <a:pPr algn="ctr"/>
            <a:r>
              <a:rPr lang="en-US" altLang="zh-CN" sz="2800" smtClean="0">
                <a:latin typeface="Marketing Script" panose="02000505020000020003" pitchFamily="2" charset="-122"/>
                <a:ea typeface="Marketing Script" panose="02000505020000020003" pitchFamily="2" charset="-122"/>
              </a:rPr>
              <a:t>Click here to add your title</a:t>
            </a:r>
            <a:endParaRPr lang="zh-CN" altLang="en-US" sz="2800">
              <a:latin typeface="Marketing Script" panose="02000505020000020003" pitchFamily="2" charset="-122"/>
              <a:ea typeface="Marketing Script" panose="02000505020000020003" pitchFamily="2" charset="-122"/>
            </a:endParaRPr>
          </a:p>
        </p:txBody>
      </p:sp>
    </p:spTree>
    <p:extLst>
      <p:ext uri="{BB962C8B-B14F-4D97-AF65-F5344CB8AC3E}">
        <p14:creationId val="3437497902"/>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PA_chenying0907 3"/>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grpSp>
        <p:nvGrpSpPr>
          <p:cNvPr id="9" name="PA_chenying0907 8"/>
          <p:cNvGrpSpPr/>
          <p:nvPr>
            <p:custDataLst>
              <p:tags r:id="rId4"/>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5"/>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a:solidFill>
                    <a:srgbClr val="B51C22"/>
                  </a:solidFill>
                  <a:latin typeface="Marketing Script" panose="02000505020000020003" pitchFamily="2" charset="-122"/>
                  <a:ea typeface="Marketing Script" panose="02000505020000020003" pitchFamily="2" charset="-122"/>
                </a:rPr>
                <a:t>01</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6"/>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7"/>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sp>
        <p:nvSpPr>
          <p:cNvPr id="25" name="PA_矩形 21"/>
          <p:cNvSpPr/>
          <p:nvPr>
            <p:custDataLst>
              <p:tags r:id="rId8"/>
            </p:custDataLst>
          </p:nvPr>
        </p:nvSpPr>
        <p:spPr>
          <a:xfrm>
            <a:off x="1483360" y="5424093"/>
            <a:ext cx="9225280" cy="757130"/>
          </a:xfrm>
          <a:prstGeom prst="rect">
            <a:avLst/>
          </a:prstGeom>
        </p:spPr>
        <p:txBody>
          <a:bodyPr wrap="square">
            <a:spAutoFit/>
          </a:bodyPr>
          <a:lstStyle/>
          <a:p>
            <a:pPr algn="ctr">
              <a:lnSpc>
                <a:spcPct val="120000"/>
              </a:lnSpc>
            </a:pPr>
            <a:r>
              <a:rPr lang="en-US" sz="1200">
                <a:latin typeface="Marketing Script" panose="02000505020000020003" pitchFamily="2" charset="-122"/>
                <a:ea typeface="Marketing Script" panose="02000505020000020003" pitchFamily="2" charset="-122"/>
                <a:cs typeface="Segoe UI" panose="020b0502040204020203" pitchFamily="34" charset="0"/>
              </a:rPr>
              <a:t>Body text here or 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a:t>
            </a:r>
            <a:r>
              <a:rPr lang="en-US" sz="1200" smtClean="0">
                <a:latin typeface="Marketing Script" panose="02000505020000020003" pitchFamily="2" charset="-122"/>
                <a:ea typeface="Marketing Script" panose="02000505020000020003" pitchFamily="2" charset="-122"/>
                <a:cs typeface="Segoe UI" panose="020b0502040204020203" pitchFamily="34" charset="0"/>
              </a:rPr>
              <a:t>unchanged</a:t>
            </a:r>
            <a:endParaRPr 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26" name="PA_chenying0907 25"/>
          <p:cNvSpPr txBox="1"/>
          <p:nvPr>
            <p:custDataLst>
              <p:tags r:id="rId9"/>
            </p:custDataLst>
          </p:nvPr>
        </p:nvSpPr>
        <p:spPr>
          <a:xfrm>
            <a:off x="4913584" y="4674698"/>
            <a:ext cx="2364832" cy="646331"/>
          </a:xfrm>
          <a:prstGeom prst="rect">
            <a:avLst/>
          </a:prstGeom>
          <a:noFill/>
        </p:spPr>
        <p:txBody>
          <a:bodyPr wrap="square" rtlCol="0">
            <a:spAutoFit/>
          </a:bodyPr>
          <a:lstStyle/>
          <a:p>
            <a:pPr algn="ctr"/>
            <a:r>
              <a:rPr lang="en-US" altLang="zh-CN" sz="3600">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sz="3600">
              <a:latin typeface="Marketing Script" panose="02000505020000020003" pitchFamily="2" charset="-122"/>
              <a:ea typeface="Marketing Script" panose="02000505020000020003" pitchFamily="2" charset="-122"/>
              <a:cs typeface="Segoe UI" panose="020b0502040204020203" pitchFamily="34" charset="0"/>
            </a:endParaRPr>
          </a:p>
        </p:txBody>
      </p:sp>
      <p:pic>
        <p:nvPicPr>
          <p:cNvPr id="45" name="PA_chenying0907 44"/>
          <p:cNvPicPr>
            <a:picLocks noChangeAspect="1"/>
          </p:cNvPicPr>
          <p:nvPr>
            <p:custDataLst>
              <p:tags r:id="rId11"/>
            </p:custDataLst>
          </p:nvPr>
        </p:nvPicPr>
        <p:blipFill>
          <a:blip r:embed="rId10"/>
          <a:stretch>
            <a:fillRect/>
          </a:stretch>
        </p:blipFill>
        <p:spPr>
          <a:xfrm>
            <a:off x="3815898" y="889841"/>
            <a:ext cx="4560203" cy="4041998"/>
          </a:xfrm>
          <a:prstGeom prst="rect">
            <a:avLst/>
          </a:prstGeom>
        </p:spPr>
      </p:pic>
    </p:spTree>
    <p:extLst>
      <p:ext uri="{BB962C8B-B14F-4D97-AF65-F5344CB8AC3E}">
        <p14:creationId val="2791911820"/>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3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6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600"/>
                            </p:stCondLst>
                            <p:childTnLst>
                              <p:par>
                                <p:cTn id="21" presetID="47" presetClass="entr" presetSubtype="0"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ppt_x</p:attrName>
                                        </p:attrNameLst>
                                      </p:cBhvr>
                                      <p:tavLst>
                                        <p:tav tm="0">
                                          <p:val>
                                            <p:strVal val="#ppt_x"/>
                                          </p:val>
                                        </p:tav>
                                        <p:tav tm="100000">
                                          <p:val>
                                            <p:strVal val="#ppt_x"/>
                                          </p:val>
                                        </p:tav>
                                      </p:tavLst>
                                    </p:anim>
                                    <p:anim calcmode="lin" valueType="num">
                                      <p:cBhvr>
                                        <p:cTn id="25" dur="1000" fill="hold"/>
                                        <p:tgtEl>
                                          <p:spTgt spid="45"/>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30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1000"/>
                                        <p:tgtEl>
                                          <p:spTgt spid="26"/>
                                        </p:tgtEl>
                                      </p:cBhvr>
                                    </p:animEffect>
                                    <p:anim calcmode="lin" valueType="num">
                                      <p:cBhvr>
                                        <p:cTn id="29" dur="1000" fill="hold"/>
                                        <p:tgtEl>
                                          <p:spTgt spid="26"/>
                                        </p:tgtEl>
                                        <p:attrNameLst>
                                          <p:attrName>ppt_x</p:attrName>
                                        </p:attrNameLst>
                                      </p:cBhvr>
                                      <p:tavLst>
                                        <p:tav tm="0">
                                          <p:val>
                                            <p:strVal val="#ppt_x"/>
                                          </p:val>
                                        </p:tav>
                                        <p:tav tm="100000">
                                          <p:val>
                                            <p:strVal val="#ppt_x"/>
                                          </p:val>
                                        </p:tav>
                                      </p:tavLst>
                                    </p:anim>
                                    <p:anim calcmode="lin" valueType="num">
                                      <p:cBhvr>
                                        <p:cTn id="30" dur="1000" fill="hold"/>
                                        <p:tgtEl>
                                          <p:spTgt spid="2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60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25" grpId="0"/>
      <p:bldP spid="2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PA_chenying0907 3"/>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grpSp>
        <p:nvGrpSpPr>
          <p:cNvPr id="9" name="PA_chenying0907 8"/>
          <p:cNvGrpSpPr/>
          <p:nvPr>
            <p:custDataLst>
              <p:tags r:id="rId4"/>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5"/>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a:solidFill>
                    <a:srgbClr val="B51C22"/>
                  </a:solidFill>
                  <a:latin typeface="Marketing Script" panose="02000505020000020003" pitchFamily="2" charset="-122"/>
                  <a:ea typeface="Marketing Script" panose="02000505020000020003" pitchFamily="2" charset="-122"/>
                </a:rPr>
                <a:t>01</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6"/>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7"/>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cxnSp>
        <p:nvCxnSpPr>
          <p:cNvPr id="23" name="PA_直接连接符 22"/>
          <p:cNvCxnSpPr>
            <a:stCxn id="13" idx="5"/>
            <a:endCxn id="16" idx="2"/>
          </p:cNvCxnSpPr>
          <p:nvPr>
            <p:custDataLst>
              <p:tags r:id="rId8"/>
            </p:custDataLst>
          </p:nvPr>
        </p:nvCxnSpPr>
        <p:spPr>
          <a:xfrm>
            <a:off x="2424530" y="3084575"/>
            <a:ext cx="853119" cy="1185649"/>
          </a:xfrm>
          <a:prstGeom prst="line">
            <a:avLst/>
          </a:prstGeom>
          <a:ln>
            <a:solidFill>
              <a:srgbClr val="3B7C78"/>
            </a:solidFill>
          </a:ln>
        </p:spPr>
        <p:style>
          <a:lnRef idx="1">
            <a:schemeClr val="accent1"/>
          </a:lnRef>
          <a:fillRef idx="0">
            <a:schemeClr val="accent1"/>
          </a:fillRef>
          <a:effectRef idx="0">
            <a:schemeClr val="accent1"/>
          </a:effectRef>
          <a:fontRef idx="minor">
            <a:schemeClr val="tx1"/>
          </a:fontRef>
        </p:style>
      </p:cxnSp>
      <p:cxnSp>
        <p:nvCxnSpPr>
          <p:cNvPr id="24" name="PA_直接连接符 23"/>
          <p:cNvCxnSpPr>
            <a:stCxn id="19" idx="3"/>
            <a:endCxn id="16" idx="6"/>
          </p:cNvCxnSpPr>
          <p:nvPr>
            <p:custDataLst>
              <p:tags r:id="rId9"/>
            </p:custDataLst>
          </p:nvPr>
        </p:nvCxnSpPr>
        <p:spPr>
          <a:xfrm flipH="1">
            <a:off x="5007629" y="3125524"/>
            <a:ext cx="1534612" cy="1144700"/>
          </a:xfrm>
          <a:prstGeom prst="line">
            <a:avLst/>
          </a:prstGeom>
          <a:ln>
            <a:solidFill>
              <a:srgbClr val="3B7C78"/>
            </a:solidFill>
          </a:ln>
        </p:spPr>
        <p:style>
          <a:lnRef idx="1">
            <a:schemeClr val="accent1"/>
          </a:lnRef>
          <a:fillRef idx="0">
            <a:schemeClr val="accent1"/>
          </a:fillRef>
          <a:effectRef idx="0">
            <a:schemeClr val="accent1"/>
          </a:effectRef>
          <a:fontRef idx="minor">
            <a:schemeClr val="tx1"/>
          </a:fontRef>
        </p:style>
      </p:cxnSp>
      <p:cxnSp>
        <p:nvCxnSpPr>
          <p:cNvPr id="25" name="PA_直接连接符 24"/>
          <p:cNvCxnSpPr>
            <a:stCxn id="19" idx="6"/>
            <a:endCxn id="22" idx="2"/>
          </p:cNvCxnSpPr>
          <p:nvPr>
            <p:custDataLst>
              <p:tags r:id="rId10"/>
            </p:custDataLst>
          </p:nvPr>
        </p:nvCxnSpPr>
        <p:spPr>
          <a:xfrm>
            <a:off x="8090915" y="2484043"/>
            <a:ext cx="1506911" cy="877422"/>
          </a:xfrm>
          <a:prstGeom prst="line">
            <a:avLst/>
          </a:prstGeom>
          <a:ln>
            <a:solidFill>
              <a:srgbClr val="3B7C78"/>
            </a:solidFill>
          </a:ln>
        </p:spPr>
        <p:style>
          <a:lnRef idx="1">
            <a:schemeClr val="accent1"/>
          </a:lnRef>
          <a:fillRef idx="0">
            <a:schemeClr val="accent1"/>
          </a:fillRef>
          <a:effectRef idx="0">
            <a:schemeClr val="accent1"/>
          </a:effectRef>
          <a:fontRef idx="minor">
            <a:schemeClr val="tx1"/>
          </a:fontRef>
        </p:style>
      </p:cxnSp>
      <p:sp>
        <p:nvSpPr>
          <p:cNvPr id="12" name="PA_椭圆 11"/>
          <p:cNvSpPr/>
          <p:nvPr>
            <p:custDataLst>
              <p:tags r:id="rId11"/>
            </p:custDataLst>
          </p:nvPr>
        </p:nvSpPr>
        <p:spPr>
          <a:xfrm>
            <a:off x="1115332" y="1775377"/>
            <a:ext cx="1444977" cy="1444977"/>
          </a:xfrm>
          <a:prstGeom prst="ellipse">
            <a:avLst/>
          </a:prstGeom>
          <a:noFill/>
          <a:ln>
            <a:solidFill>
              <a:srgbClr val="3B7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椭圆 12"/>
          <p:cNvSpPr/>
          <p:nvPr>
            <p:custDataLst>
              <p:tags r:id="rId12"/>
            </p:custDataLst>
          </p:nvPr>
        </p:nvSpPr>
        <p:spPr>
          <a:xfrm>
            <a:off x="1008087" y="1668132"/>
            <a:ext cx="1659466" cy="1659466"/>
          </a:xfrm>
          <a:prstGeom prst="ellipse">
            <a:avLst/>
          </a:prstGeom>
          <a:noFill/>
          <a:ln>
            <a:solidFill>
              <a:srgbClr val="3B7C7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_椭圆 17"/>
          <p:cNvSpPr/>
          <p:nvPr>
            <p:custDataLst>
              <p:tags r:id="rId13"/>
            </p:custDataLst>
          </p:nvPr>
        </p:nvSpPr>
        <p:spPr>
          <a:xfrm>
            <a:off x="6393786" y="1694106"/>
            <a:ext cx="1579872" cy="1579872"/>
          </a:xfrm>
          <a:prstGeom prst="ellipse">
            <a:avLst/>
          </a:prstGeom>
          <a:noFill/>
          <a:ln>
            <a:solidFill>
              <a:srgbClr val="3B7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_椭圆 18"/>
          <p:cNvSpPr/>
          <p:nvPr>
            <p:custDataLst>
              <p:tags r:id="rId14"/>
            </p:custDataLst>
          </p:nvPr>
        </p:nvSpPr>
        <p:spPr>
          <a:xfrm>
            <a:off x="6276530" y="1576850"/>
            <a:ext cx="1814385" cy="1814385"/>
          </a:xfrm>
          <a:prstGeom prst="ellipse">
            <a:avLst/>
          </a:prstGeom>
          <a:noFill/>
          <a:ln>
            <a:solidFill>
              <a:srgbClr val="3B7C7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椭圆 20"/>
          <p:cNvSpPr/>
          <p:nvPr>
            <p:custDataLst>
              <p:tags r:id="rId15"/>
            </p:custDataLst>
          </p:nvPr>
        </p:nvSpPr>
        <p:spPr>
          <a:xfrm>
            <a:off x="9695586" y="2702869"/>
            <a:ext cx="1317190" cy="1317190"/>
          </a:xfrm>
          <a:prstGeom prst="ellipse">
            <a:avLst/>
          </a:prstGeom>
          <a:noFill/>
          <a:ln>
            <a:solidFill>
              <a:srgbClr val="3B7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PA_椭圆 21"/>
          <p:cNvSpPr/>
          <p:nvPr>
            <p:custDataLst>
              <p:tags r:id="rId16"/>
            </p:custDataLst>
          </p:nvPr>
        </p:nvSpPr>
        <p:spPr>
          <a:xfrm>
            <a:off x="9597826" y="2605109"/>
            <a:ext cx="1512711" cy="1512711"/>
          </a:xfrm>
          <a:prstGeom prst="ellipse">
            <a:avLst/>
          </a:prstGeom>
          <a:noFill/>
          <a:ln>
            <a:solidFill>
              <a:srgbClr val="3B7C7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椭圆 14"/>
          <p:cNvSpPr/>
          <p:nvPr>
            <p:custDataLst>
              <p:tags r:id="rId17"/>
            </p:custDataLst>
          </p:nvPr>
        </p:nvSpPr>
        <p:spPr>
          <a:xfrm>
            <a:off x="3389451" y="3517036"/>
            <a:ext cx="1506377" cy="1506377"/>
          </a:xfrm>
          <a:prstGeom prst="ellipse">
            <a:avLst/>
          </a:prstGeom>
          <a:noFill/>
          <a:ln>
            <a:solidFill>
              <a:srgbClr val="3B7C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_椭圆 15"/>
          <p:cNvSpPr/>
          <p:nvPr>
            <p:custDataLst>
              <p:tags r:id="rId18"/>
            </p:custDataLst>
          </p:nvPr>
        </p:nvSpPr>
        <p:spPr>
          <a:xfrm>
            <a:off x="3277649" y="3405234"/>
            <a:ext cx="1729980" cy="1729980"/>
          </a:xfrm>
          <a:prstGeom prst="ellipse">
            <a:avLst/>
          </a:prstGeom>
          <a:noFill/>
          <a:ln>
            <a:solidFill>
              <a:srgbClr val="3B7C7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PA_chenying0907 2"/>
          <p:cNvGrpSpPr/>
          <p:nvPr>
            <p:custDataLst>
              <p:tags r:id="rId19"/>
            </p:custDataLst>
          </p:nvPr>
        </p:nvGrpSpPr>
        <p:grpSpPr>
          <a:xfrm>
            <a:off x="849531" y="3429914"/>
            <a:ext cx="1976578" cy="1099058"/>
            <a:chOff x="914186" y="3429914"/>
            <a:chExt cx="1976578" cy="1099058"/>
          </a:xfrm>
        </p:grpSpPr>
        <p:sp>
          <p:nvSpPr>
            <p:cNvPr id="147" name="chenying0907 146"/>
            <p:cNvSpPr txBox="1"/>
            <p:nvPr/>
          </p:nvSpPr>
          <p:spPr>
            <a:xfrm>
              <a:off x="1262395" y="342991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148" name="chenying0907 147"/>
            <p:cNvSpPr txBox="1"/>
            <p:nvPr/>
          </p:nvSpPr>
          <p:spPr>
            <a:xfrm>
              <a:off x="914186" y="3771842"/>
              <a:ext cx="1976578"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149" name="PA_chenying0907 148"/>
          <p:cNvGrpSpPr/>
          <p:nvPr>
            <p:custDataLst>
              <p:tags r:id="rId20"/>
            </p:custDataLst>
          </p:nvPr>
        </p:nvGrpSpPr>
        <p:grpSpPr>
          <a:xfrm>
            <a:off x="3154350" y="5314170"/>
            <a:ext cx="1976578" cy="1099058"/>
            <a:chOff x="914186" y="3429914"/>
            <a:chExt cx="1976578" cy="1099058"/>
          </a:xfrm>
        </p:grpSpPr>
        <p:sp>
          <p:nvSpPr>
            <p:cNvPr id="150" name="chenying0907 149"/>
            <p:cNvSpPr txBox="1"/>
            <p:nvPr/>
          </p:nvSpPr>
          <p:spPr>
            <a:xfrm>
              <a:off x="1262395" y="342991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151" name="chenying0907 150"/>
            <p:cNvSpPr txBox="1"/>
            <p:nvPr/>
          </p:nvSpPr>
          <p:spPr>
            <a:xfrm>
              <a:off x="914186" y="3771842"/>
              <a:ext cx="1976578"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155" name="PA_chenying0907 154"/>
          <p:cNvGrpSpPr/>
          <p:nvPr>
            <p:custDataLst>
              <p:tags r:id="rId21"/>
            </p:custDataLst>
          </p:nvPr>
        </p:nvGrpSpPr>
        <p:grpSpPr>
          <a:xfrm>
            <a:off x="6195433" y="3554071"/>
            <a:ext cx="1976578" cy="1099058"/>
            <a:chOff x="914186" y="3429914"/>
            <a:chExt cx="1976578" cy="1099058"/>
          </a:xfrm>
        </p:grpSpPr>
        <p:sp>
          <p:nvSpPr>
            <p:cNvPr id="156" name="chenying0907 155"/>
            <p:cNvSpPr txBox="1"/>
            <p:nvPr/>
          </p:nvSpPr>
          <p:spPr>
            <a:xfrm>
              <a:off x="1262395" y="342991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157" name="chenying0907 156"/>
            <p:cNvSpPr txBox="1"/>
            <p:nvPr/>
          </p:nvSpPr>
          <p:spPr>
            <a:xfrm>
              <a:off x="914186" y="3771842"/>
              <a:ext cx="1976578"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160" name="PA_chenying0907 159"/>
          <p:cNvGrpSpPr/>
          <p:nvPr>
            <p:custDataLst>
              <p:tags r:id="rId22"/>
            </p:custDataLst>
          </p:nvPr>
        </p:nvGrpSpPr>
        <p:grpSpPr>
          <a:xfrm>
            <a:off x="9365892" y="4318485"/>
            <a:ext cx="1976578" cy="1099058"/>
            <a:chOff x="914186" y="3429914"/>
            <a:chExt cx="1976578" cy="1099058"/>
          </a:xfrm>
        </p:grpSpPr>
        <p:sp>
          <p:nvSpPr>
            <p:cNvPr id="161" name="chenying0907 160"/>
            <p:cNvSpPr txBox="1"/>
            <p:nvPr/>
          </p:nvSpPr>
          <p:spPr>
            <a:xfrm>
              <a:off x="1262395" y="342991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162" name="chenying0907 161"/>
            <p:cNvSpPr txBox="1"/>
            <p:nvPr/>
          </p:nvSpPr>
          <p:spPr>
            <a:xfrm>
              <a:off x="914186" y="3771842"/>
              <a:ext cx="1976578"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171" name="PA_chenying0907 170"/>
          <p:cNvGrpSpPr/>
          <p:nvPr>
            <p:custDataLst>
              <p:tags r:id="rId23"/>
            </p:custDataLst>
          </p:nvPr>
        </p:nvGrpSpPr>
        <p:grpSpPr>
          <a:xfrm>
            <a:off x="1392493" y="2041676"/>
            <a:ext cx="890655" cy="912378"/>
            <a:chOff x="5703366" y="3911414"/>
            <a:chExt cx="890655" cy="912378"/>
          </a:xfrm>
        </p:grpSpPr>
        <p:sp>
          <p:nvSpPr>
            <p:cNvPr id="172" name="chenying0907 32"/>
            <p:cNvSpPr/>
            <p:nvPr/>
          </p:nvSpPr>
          <p:spPr bwMode="auto">
            <a:xfrm>
              <a:off x="5976265" y="4216898"/>
              <a:ext cx="351646" cy="458904"/>
            </a:xfrm>
            <a:custGeom>
              <a:gdLst>
                <a:gd name="T0" fmla="*/ 71 w 71"/>
                <a:gd name="T1" fmla="*/ 61 h 93"/>
                <a:gd name="T2" fmla="*/ 70 w 71"/>
                <a:gd name="T3" fmla="*/ 61 h 93"/>
                <a:gd name="T4" fmla="*/ 70 w 71"/>
                <a:gd name="T5" fmla="*/ 61 h 93"/>
                <a:gd name="T6" fmla="*/ 70 w 71"/>
                <a:gd name="T7" fmla="*/ 61 h 93"/>
                <a:gd name="T8" fmla="*/ 28 w 71"/>
                <a:gd name="T9" fmla="*/ 66 h 93"/>
                <a:gd name="T10" fmla="*/ 10 w 71"/>
                <a:gd name="T11" fmla="*/ 79 h 93"/>
                <a:gd name="T12" fmla="*/ 0 w 71"/>
                <a:gd name="T13" fmla="*/ 93 h 93"/>
                <a:gd name="T14" fmla="*/ 2 w 71"/>
                <a:gd name="T15" fmla="*/ 87 h 93"/>
                <a:gd name="T16" fmla="*/ 3 w 71"/>
                <a:gd name="T17" fmla="*/ 73 h 93"/>
                <a:gd name="T18" fmla="*/ 0 w 71"/>
                <a:gd name="T19" fmla="*/ 46 h 93"/>
                <a:gd name="T20" fmla="*/ 7 w 71"/>
                <a:gd name="T21" fmla="*/ 5 h 93"/>
                <a:gd name="T22" fmla="*/ 18 w 71"/>
                <a:gd name="T23" fmla="*/ 1 h 93"/>
                <a:gd name="T24" fmla="*/ 18 w 71"/>
                <a:gd name="T25" fmla="*/ 1 h 93"/>
                <a:gd name="T26" fmla="*/ 48 w 71"/>
                <a:gd name="T27" fmla="*/ 22 h 93"/>
                <a:gd name="T28" fmla="*/ 71 w 71"/>
                <a:gd name="T29" fmla="*/ 61 h 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93">
                  <a:moveTo>
                    <a:pt x="71" y="61"/>
                  </a:moveTo>
                  <a:cubicBezTo>
                    <a:pt x="71" y="61"/>
                    <a:pt x="70" y="61"/>
                    <a:pt x="70" y="61"/>
                  </a:cubicBezTo>
                  <a:cubicBezTo>
                    <a:pt x="70" y="61"/>
                    <a:pt x="70" y="61"/>
                    <a:pt x="70" y="61"/>
                  </a:cubicBezTo>
                  <a:cubicBezTo>
                    <a:pt x="70" y="61"/>
                    <a:pt x="70" y="61"/>
                    <a:pt x="70" y="61"/>
                  </a:cubicBezTo>
                  <a:cubicBezTo>
                    <a:pt x="56" y="57"/>
                    <a:pt x="41" y="60"/>
                    <a:pt x="28" y="66"/>
                  </a:cubicBezTo>
                  <a:cubicBezTo>
                    <a:pt x="21" y="69"/>
                    <a:pt x="15" y="73"/>
                    <a:pt x="10" y="79"/>
                  </a:cubicBezTo>
                  <a:cubicBezTo>
                    <a:pt x="6" y="83"/>
                    <a:pt x="3" y="89"/>
                    <a:pt x="0" y="93"/>
                  </a:cubicBezTo>
                  <a:cubicBezTo>
                    <a:pt x="1" y="91"/>
                    <a:pt x="1" y="89"/>
                    <a:pt x="2" y="87"/>
                  </a:cubicBezTo>
                  <a:cubicBezTo>
                    <a:pt x="2" y="83"/>
                    <a:pt x="3" y="78"/>
                    <a:pt x="3" y="73"/>
                  </a:cubicBezTo>
                  <a:cubicBezTo>
                    <a:pt x="3" y="64"/>
                    <a:pt x="0" y="55"/>
                    <a:pt x="0" y="46"/>
                  </a:cubicBezTo>
                  <a:cubicBezTo>
                    <a:pt x="1" y="23"/>
                    <a:pt x="5" y="9"/>
                    <a:pt x="7" y="5"/>
                  </a:cubicBezTo>
                  <a:cubicBezTo>
                    <a:pt x="9" y="2"/>
                    <a:pt x="14" y="0"/>
                    <a:pt x="18" y="1"/>
                  </a:cubicBezTo>
                  <a:cubicBezTo>
                    <a:pt x="18" y="1"/>
                    <a:pt x="18" y="1"/>
                    <a:pt x="18" y="1"/>
                  </a:cubicBezTo>
                  <a:cubicBezTo>
                    <a:pt x="26" y="3"/>
                    <a:pt x="44" y="17"/>
                    <a:pt x="48" y="22"/>
                  </a:cubicBezTo>
                  <a:cubicBezTo>
                    <a:pt x="58" y="34"/>
                    <a:pt x="65" y="48"/>
                    <a:pt x="71" y="61"/>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chenying0907 33"/>
            <p:cNvSpPr/>
            <p:nvPr/>
          </p:nvSpPr>
          <p:spPr bwMode="auto">
            <a:xfrm>
              <a:off x="5946395" y="4083843"/>
              <a:ext cx="123551" cy="123551"/>
            </a:xfrm>
            <a:custGeom>
              <a:gdLst>
                <a:gd name="T0" fmla="*/ 24 w 25"/>
                <a:gd name="T1" fmla="*/ 22 h 25"/>
                <a:gd name="T2" fmla="*/ 24 w 25"/>
                <a:gd name="T3" fmla="*/ 22 h 25"/>
                <a:gd name="T4" fmla="*/ 13 w 25"/>
                <a:gd name="T5" fmla="*/ 25 h 25"/>
                <a:gd name="T6" fmla="*/ 13 w 25"/>
                <a:gd name="T7" fmla="*/ 25 h 25"/>
                <a:gd name="T8" fmla="*/ 3 w 25"/>
                <a:gd name="T9" fmla="*/ 15 h 25"/>
                <a:gd name="T10" fmla="*/ 0 w 25"/>
                <a:gd name="T11" fmla="*/ 6 h 25"/>
                <a:gd name="T12" fmla="*/ 1 w 25"/>
                <a:gd name="T13" fmla="*/ 3 h 25"/>
                <a:gd name="T14" fmla="*/ 6 w 25"/>
                <a:gd name="T15" fmla="*/ 5 h 25"/>
                <a:gd name="T16" fmla="*/ 8 w 25"/>
                <a:gd name="T17" fmla="*/ 6 h 25"/>
                <a:gd name="T18" fmla="*/ 12 w 25"/>
                <a:gd name="T19" fmla="*/ 0 h 25"/>
                <a:gd name="T20" fmla="*/ 13 w 25"/>
                <a:gd name="T21" fmla="*/ 1 h 25"/>
                <a:gd name="T22" fmla="*/ 13 w 25"/>
                <a:gd name="T23" fmla="*/ 1 h 25"/>
                <a:gd name="T24" fmla="*/ 14 w 25"/>
                <a:gd name="T25" fmla="*/ 1 h 25"/>
                <a:gd name="T26" fmla="*/ 14 w 25"/>
                <a:gd name="T27" fmla="*/ 1 h 25"/>
                <a:gd name="T28" fmla="*/ 18 w 25"/>
                <a:gd name="T29" fmla="*/ 4 h 25"/>
                <a:gd name="T30" fmla="*/ 24 w 25"/>
                <a:gd name="T31" fmla="*/ 22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25">
                  <a:moveTo>
                    <a:pt x="24" y="22"/>
                  </a:moveTo>
                  <a:cubicBezTo>
                    <a:pt x="24" y="22"/>
                    <a:pt x="24" y="22"/>
                    <a:pt x="24" y="22"/>
                  </a:cubicBezTo>
                  <a:cubicBezTo>
                    <a:pt x="24" y="22"/>
                    <a:pt x="15" y="23"/>
                    <a:pt x="13" y="25"/>
                  </a:cubicBezTo>
                  <a:cubicBezTo>
                    <a:pt x="13" y="25"/>
                    <a:pt x="13" y="25"/>
                    <a:pt x="13" y="25"/>
                  </a:cubicBezTo>
                  <a:cubicBezTo>
                    <a:pt x="9" y="22"/>
                    <a:pt x="6" y="19"/>
                    <a:pt x="3" y="15"/>
                  </a:cubicBezTo>
                  <a:cubicBezTo>
                    <a:pt x="3" y="14"/>
                    <a:pt x="0" y="7"/>
                    <a:pt x="0" y="6"/>
                  </a:cubicBezTo>
                  <a:cubicBezTo>
                    <a:pt x="0" y="5"/>
                    <a:pt x="1" y="4"/>
                    <a:pt x="1" y="3"/>
                  </a:cubicBezTo>
                  <a:cubicBezTo>
                    <a:pt x="3" y="2"/>
                    <a:pt x="5" y="4"/>
                    <a:pt x="6" y="5"/>
                  </a:cubicBezTo>
                  <a:cubicBezTo>
                    <a:pt x="6" y="6"/>
                    <a:pt x="8" y="7"/>
                    <a:pt x="8" y="6"/>
                  </a:cubicBezTo>
                  <a:cubicBezTo>
                    <a:pt x="8" y="4"/>
                    <a:pt x="9" y="0"/>
                    <a:pt x="12" y="0"/>
                  </a:cubicBezTo>
                  <a:cubicBezTo>
                    <a:pt x="12" y="0"/>
                    <a:pt x="13" y="1"/>
                    <a:pt x="13" y="1"/>
                  </a:cubicBezTo>
                  <a:cubicBezTo>
                    <a:pt x="13" y="1"/>
                    <a:pt x="13" y="1"/>
                    <a:pt x="13" y="1"/>
                  </a:cubicBezTo>
                  <a:cubicBezTo>
                    <a:pt x="13" y="1"/>
                    <a:pt x="14" y="1"/>
                    <a:pt x="14" y="1"/>
                  </a:cubicBezTo>
                  <a:cubicBezTo>
                    <a:pt x="14" y="1"/>
                    <a:pt x="14" y="1"/>
                    <a:pt x="14" y="1"/>
                  </a:cubicBezTo>
                  <a:cubicBezTo>
                    <a:pt x="16" y="2"/>
                    <a:pt x="17" y="3"/>
                    <a:pt x="18" y="4"/>
                  </a:cubicBezTo>
                  <a:cubicBezTo>
                    <a:pt x="23" y="9"/>
                    <a:pt x="25" y="16"/>
                    <a:pt x="24" y="22"/>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chenying0907 36"/>
            <p:cNvSpPr/>
            <p:nvPr/>
          </p:nvSpPr>
          <p:spPr bwMode="auto">
            <a:xfrm>
              <a:off x="5703366" y="4153086"/>
              <a:ext cx="287834" cy="329922"/>
            </a:xfrm>
            <a:custGeom>
              <a:gdLst>
                <a:gd name="T0" fmla="*/ 58 w 58"/>
                <a:gd name="T1" fmla="*/ 16 h 67"/>
                <a:gd name="T2" fmla="*/ 58 w 58"/>
                <a:gd name="T3" fmla="*/ 15 h 67"/>
                <a:gd name="T4" fmla="*/ 49 w 58"/>
                <a:gd name="T5" fmla="*/ 4 h 67"/>
                <a:gd name="T6" fmla="*/ 46 w 58"/>
                <a:gd name="T7" fmla="*/ 0 h 67"/>
                <a:gd name="T8" fmla="*/ 24 w 58"/>
                <a:gd name="T9" fmla="*/ 6 h 67"/>
                <a:gd name="T10" fmla="*/ 12 w 58"/>
                <a:gd name="T11" fmla="*/ 5 h 67"/>
                <a:gd name="T12" fmla="*/ 2 w 58"/>
                <a:gd name="T13" fmla="*/ 0 h 67"/>
                <a:gd name="T14" fmla="*/ 1 w 58"/>
                <a:gd name="T15" fmla="*/ 6 h 67"/>
                <a:gd name="T16" fmla="*/ 12 w 58"/>
                <a:gd name="T17" fmla="*/ 15 h 67"/>
                <a:gd name="T18" fmla="*/ 16 w 58"/>
                <a:gd name="T19" fmla="*/ 25 h 67"/>
                <a:gd name="T20" fmla="*/ 17 w 58"/>
                <a:gd name="T21" fmla="*/ 31 h 67"/>
                <a:gd name="T22" fmla="*/ 18 w 58"/>
                <a:gd name="T23" fmla="*/ 33 h 67"/>
                <a:gd name="T24" fmla="*/ 17 w 58"/>
                <a:gd name="T25" fmla="*/ 40 h 67"/>
                <a:gd name="T26" fmla="*/ 14 w 58"/>
                <a:gd name="T27" fmla="*/ 49 h 67"/>
                <a:gd name="T28" fmla="*/ 17 w 58"/>
                <a:gd name="T29" fmla="*/ 59 h 67"/>
                <a:gd name="T30" fmla="*/ 34 w 58"/>
                <a:gd name="T31" fmla="*/ 65 h 67"/>
                <a:gd name="T32" fmla="*/ 43 w 58"/>
                <a:gd name="T33" fmla="*/ 60 h 67"/>
                <a:gd name="T34" fmla="*/ 49 w 58"/>
                <a:gd name="T35" fmla="*/ 54 h 67"/>
                <a:gd name="T36" fmla="*/ 50 w 58"/>
                <a:gd name="T37" fmla="*/ 49 h 67"/>
                <a:gd name="T38" fmla="*/ 52 w 58"/>
                <a:gd name="T39" fmla="*/ 32 h 67"/>
                <a:gd name="T40" fmla="*/ 55 w 58"/>
                <a:gd name="T41" fmla="*/ 19 h 67"/>
                <a:gd name="T42" fmla="*/ 58 w 58"/>
                <a:gd name="T43" fmla="*/ 16 h 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 h="67">
                  <a:moveTo>
                    <a:pt x="58" y="16"/>
                  </a:moveTo>
                  <a:cubicBezTo>
                    <a:pt x="58" y="16"/>
                    <a:pt x="58" y="15"/>
                    <a:pt x="58" y="15"/>
                  </a:cubicBezTo>
                  <a:cubicBezTo>
                    <a:pt x="55" y="12"/>
                    <a:pt x="52" y="8"/>
                    <a:pt x="49" y="4"/>
                  </a:cubicBezTo>
                  <a:cubicBezTo>
                    <a:pt x="48" y="3"/>
                    <a:pt x="47" y="2"/>
                    <a:pt x="46" y="0"/>
                  </a:cubicBezTo>
                  <a:cubicBezTo>
                    <a:pt x="40" y="4"/>
                    <a:pt x="32" y="6"/>
                    <a:pt x="24" y="6"/>
                  </a:cubicBezTo>
                  <a:cubicBezTo>
                    <a:pt x="20" y="6"/>
                    <a:pt x="16" y="6"/>
                    <a:pt x="12" y="5"/>
                  </a:cubicBezTo>
                  <a:cubicBezTo>
                    <a:pt x="8" y="4"/>
                    <a:pt x="4" y="3"/>
                    <a:pt x="2" y="0"/>
                  </a:cubicBezTo>
                  <a:cubicBezTo>
                    <a:pt x="0" y="1"/>
                    <a:pt x="0" y="3"/>
                    <a:pt x="1" y="6"/>
                  </a:cubicBezTo>
                  <a:cubicBezTo>
                    <a:pt x="3" y="10"/>
                    <a:pt x="8" y="13"/>
                    <a:pt x="12" y="15"/>
                  </a:cubicBezTo>
                  <a:cubicBezTo>
                    <a:pt x="16" y="18"/>
                    <a:pt x="18" y="20"/>
                    <a:pt x="16" y="25"/>
                  </a:cubicBezTo>
                  <a:cubicBezTo>
                    <a:pt x="15" y="27"/>
                    <a:pt x="15" y="29"/>
                    <a:pt x="17" y="31"/>
                  </a:cubicBezTo>
                  <a:cubicBezTo>
                    <a:pt x="17" y="31"/>
                    <a:pt x="18" y="32"/>
                    <a:pt x="18" y="33"/>
                  </a:cubicBezTo>
                  <a:cubicBezTo>
                    <a:pt x="19" y="35"/>
                    <a:pt x="18" y="38"/>
                    <a:pt x="17" y="40"/>
                  </a:cubicBezTo>
                  <a:cubicBezTo>
                    <a:pt x="16" y="43"/>
                    <a:pt x="14" y="46"/>
                    <a:pt x="14" y="49"/>
                  </a:cubicBezTo>
                  <a:cubicBezTo>
                    <a:pt x="14" y="52"/>
                    <a:pt x="15" y="56"/>
                    <a:pt x="17" y="59"/>
                  </a:cubicBezTo>
                  <a:cubicBezTo>
                    <a:pt x="20" y="65"/>
                    <a:pt x="27" y="67"/>
                    <a:pt x="34" y="65"/>
                  </a:cubicBezTo>
                  <a:cubicBezTo>
                    <a:pt x="37" y="64"/>
                    <a:pt x="40" y="62"/>
                    <a:pt x="43" y="60"/>
                  </a:cubicBezTo>
                  <a:cubicBezTo>
                    <a:pt x="45" y="58"/>
                    <a:pt x="47" y="56"/>
                    <a:pt x="49" y="54"/>
                  </a:cubicBezTo>
                  <a:cubicBezTo>
                    <a:pt x="49" y="54"/>
                    <a:pt x="49" y="51"/>
                    <a:pt x="50" y="49"/>
                  </a:cubicBezTo>
                  <a:cubicBezTo>
                    <a:pt x="50" y="43"/>
                    <a:pt x="51" y="38"/>
                    <a:pt x="52" y="32"/>
                  </a:cubicBezTo>
                  <a:cubicBezTo>
                    <a:pt x="53" y="28"/>
                    <a:pt x="53" y="23"/>
                    <a:pt x="55" y="19"/>
                  </a:cubicBezTo>
                  <a:cubicBezTo>
                    <a:pt x="56" y="18"/>
                    <a:pt x="57" y="17"/>
                    <a:pt x="58" y="16"/>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chenying0907 37"/>
            <p:cNvSpPr/>
            <p:nvPr/>
          </p:nvSpPr>
          <p:spPr bwMode="auto">
            <a:xfrm>
              <a:off x="5807909" y="4443635"/>
              <a:ext cx="138486" cy="276972"/>
            </a:xfrm>
            <a:custGeom>
              <a:gdLst>
                <a:gd name="T0" fmla="*/ 28 w 28"/>
                <a:gd name="T1" fmla="*/ 0 h 56"/>
                <a:gd name="T2" fmla="*/ 15 w 28"/>
                <a:gd name="T3" fmla="*/ 36 h 56"/>
                <a:gd name="T4" fmla="*/ 1 w 28"/>
                <a:gd name="T5" fmla="*/ 56 h 56"/>
                <a:gd name="T6" fmla="*/ 7 w 28"/>
                <a:gd name="T7" fmla="*/ 30 h 56"/>
                <a:gd name="T8" fmla="*/ 5 w 28"/>
                <a:gd name="T9" fmla="*/ 29 h 56"/>
                <a:gd name="T10" fmla="*/ 0 w 28"/>
                <a:gd name="T11" fmla="*/ 33 h 56"/>
                <a:gd name="T12" fmla="*/ 0 w 28"/>
                <a:gd name="T13" fmla="*/ 32 h 56"/>
                <a:gd name="T14" fmla="*/ 6 w 28"/>
                <a:gd name="T15" fmla="*/ 24 h 56"/>
                <a:gd name="T16" fmla="*/ 10 w 28"/>
                <a:gd name="T17" fmla="*/ 16 h 56"/>
                <a:gd name="T18" fmla="*/ 10 w 28"/>
                <a:gd name="T19" fmla="*/ 10 h 56"/>
                <a:gd name="T20" fmla="*/ 22 w 28"/>
                <a:gd name="T21" fmla="*/ 8 h 56"/>
                <a:gd name="T22" fmla="*/ 28 w 28"/>
                <a:gd name="T23" fmla="*/ 0 h 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56">
                  <a:moveTo>
                    <a:pt x="28" y="0"/>
                  </a:moveTo>
                  <a:cubicBezTo>
                    <a:pt x="26" y="11"/>
                    <a:pt x="21" y="27"/>
                    <a:pt x="15" y="36"/>
                  </a:cubicBezTo>
                  <a:cubicBezTo>
                    <a:pt x="12" y="43"/>
                    <a:pt x="7" y="51"/>
                    <a:pt x="1" y="56"/>
                  </a:cubicBezTo>
                  <a:cubicBezTo>
                    <a:pt x="5" y="48"/>
                    <a:pt x="8" y="39"/>
                    <a:pt x="7" y="30"/>
                  </a:cubicBezTo>
                  <a:cubicBezTo>
                    <a:pt x="7" y="29"/>
                    <a:pt x="5" y="29"/>
                    <a:pt x="5" y="29"/>
                  </a:cubicBezTo>
                  <a:cubicBezTo>
                    <a:pt x="3" y="31"/>
                    <a:pt x="2" y="32"/>
                    <a:pt x="0" y="33"/>
                  </a:cubicBezTo>
                  <a:cubicBezTo>
                    <a:pt x="0" y="33"/>
                    <a:pt x="0" y="33"/>
                    <a:pt x="0" y="32"/>
                  </a:cubicBezTo>
                  <a:cubicBezTo>
                    <a:pt x="2" y="30"/>
                    <a:pt x="4" y="27"/>
                    <a:pt x="6" y="24"/>
                  </a:cubicBezTo>
                  <a:cubicBezTo>
                    <a:pt x="7" y="22"/>
                    <a:pt x="9" y="19"/>
                    <a:pt x="10" y="16"/>
                  </a:cubicBezTo>
                  <a:cubicBezTo>
                    <a:pt x="11" y="14"/>
                    <a:pt x="11" y="11"/>
                    <a:pt x="10" y="10"/>
                  </a:cubicBezTo>
                  <a:cubicBezTo>
                    <a:pt x="16" y="12"/>
                    <a:pt x="18" y="10"/>
                    <a:pt x="22" y="8"/>
                  </a:cubicBezTo>
                  <a:cubicBezTo>
                    <a:pt x="23" y="7"/>
                    <a:pt x="27" y="4"/>
                    <a:pt x="28" y="0"/>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chenying0907 38"/>
            <p:cNvSpPr/>
            <p:nvPr/>
          </p:nvSpPr>
          <p:spPr bwMode="auto">
            <a:xfrm>
              <a:off x="5961330" y="4537317"/>
              <a:ext cx="439896" cy="247102"/>
            </a:xfrm>
            <a:custGeom>
              <a:gdLst>
                <a:gd name="T0" fmla="*/ 86 w 89"/>
                <a:gd name="T1" fmla="*/ 18 h 50"/>
                <a:gd name="T2" fmla="*/ 86 w 89"/>
                <a:gd name="T3" fmla="*/ 7 h 50"/>
                <a:gd name="T4" fmla="*/ 68 w 89"/>
                <a:gd name="T5" fmla="*/ 0 h 50"/>
                <a:gd name="T6" fmla="*/ 30 w 89"/>
                <a:gd name="T7" fmla="*/ 7 h 50"/>
                <a:gd name="T8" fmla="*/ 12 w 89"/>
                <a:gd name="T9" fmla="*/ 22 h 50"/>
                <a:gd name="T10" fmla="*/ 1 w 89"/>
                <a:gd name="T11" fmla="*/ 38 h 50"/>
                <a:gd name="T12" fmla="*/ 3 w 89"/>
                <a:gd name="T13" fmla="*/ 50 h 50"/>
                <a:gd name="T14" fmla="*/ 37 w 89"/>
                <a:gd name="T15" fmla="*/ 18 h 50"/>
                <a:gd name="T16" fmla="*/ 61 w 89"/>
                <a:gd name="T17" fmla="*/ 13 h 50"/>
                <a:gd name="T18" fmla="*/ 86 w 89"/>
                <a:gd name="T19" fmla="*/ 18 h 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50">
                  <a:moveTo>
                    <a:pt x="86" y="18"/>
                  </a:moveTo>
                  <a:cubicBezTo>
                    <a:pt x="87" y="14"/>
                    <a:pt x="89" y="10"/>
                    <a:pt x="86" y="7"/>
                  </a:cubicBezTo>
                  <a:cubicBezTo>
                    <a:pt x="84" y="4"/>
                    <a:pt x="73" y="0"/>
                    <a:pt x="68" y="0"/>
                  </a:cubicBezTo>
                  <a:cubicBezTo>
                    <a:pt x="59" y="0"/>
                    <a:pt x="42" y="1"/>
                    <a:pt x="30" y="7"/>
                  </a:cubicBezTo>
                  <a:cubicBezTo>
                    <a:pt x="23" y="11"/>
                    <a:pt x="17" y="16"/>
                    <a:pt x="12" y="22"/>
                  </a:cubicBezTo>
                  <a:cubicBezTo>
                    <a:pt x="9" y="27"/>
                    <a:pt x="6" y="33"/>
                    <a:pt x="1" y="38"/>
                  </a:cubicBezTo>
                  <a:cubicBezTo>
                    <a:pt x="1" y="38"/>
                    <a:pt x="0" y="47"/>
                    <a:pt x="3" y="50"/>
                  </a:cubicBezTo>
                  <a:cubicBezTo>
                    <a:pt x="13" y="37"/>
                    <a:pt x="23" y="25"/>
                    <a:pt x="37" y="18"/>
                  </a:cubicBezTo>
                  <a:cubicBezTo>
                    <a:pt x="45" y="15"/>
                    <a:pt x="53" y="13"/>
                    <a:pt x="61" y="13"/>
                  </a:cubicBezTo>
                  <a:cubicBezTo>
                    <a:pt x="70" y="13"/>
                    <a:pt x="85" y="18"/>
                    <a:pt x="86" y="18"/>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chenying0907 39"/>
            <p:cNvSpPr/>
            <p:nvPr/>
          </p:nvSpPr>
          <p:spPr bwMode="auto">
            <a:xfrm>
              <a:off x="5985769" y="4660868"/>
              <a:ext cx="391020" cy="162924"/>
            </a:xfrm>
            <a:custGeom>
              <a:gdLst>
                <a:gd name="T0" fmla="*/ 79 w 79"/>
                <a:gd name="T1" fmla="*/ 0 h 33"/>
                <a:gd name="T2" fmla="*/ 46 w 79"/>
                <a:gd name="T3" fmla="*/ 28 h 33"/>
                <a:gd name="T4" fmla="*/ 23 w 79"/>
                <a:gd name="T5" fmla="*/ 32 h 33"/>
                <a:gd name="T6" fmla="*/ 11 w 79"/>
                <a:gd name="T7" fmla="*/ 33 h 33"/>
                <a:gd name="T8" fmla="*/ 5 w 79"/>
                <a:gd name="T9" fmla="*/ 32 h 33"/>
                <a:gd name="T10" fmla="*/ 0 w 79"/>
                <a:gd name="T11" fmla="*/ 30 h 33"/>
                <a:gd name="T12" fmla="*/ 3 w 79"/>
                <a:gd name="T13" fmla="*/ 27 h 33"/>
                <a:gd name="T14" fmla="*/ 9 w 79"/>
                <a:gd name="T15" fmla="*/ 27 h 33"/>
                <a:gd name="T16" fmla="*/ 15 w 79"/>
                <a:gd name="T17" fmla="*/ 27 h 33"/>
                <a:gd name="T18" fmla="*/ 71 w 79"/>
                <a:gd name="T19" fmla="*/ 9 h 33"/>
                <a:gd name="T20" fmla="*/ 79 w 79"/>
                <a:gd name="T21" fmla="*/ 0 h 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33">
                  <a:moveTo>
                    <a:pt x="79" y="0"/>
                  </a:moveTo>
                  <a:cubicBezTo>
                    <a:pt x="75" y="11"/>
                    <a:pt x="56" y="24"/>
                    <a:pt x="46" y="28"/>
                  </a:cubicBezTo>
                  <a:cubicBezTo>
                    <a:pt x="38" y="30"/>
                    <a:pt x="31" y="32"/>
                    <a:pt x="23" y="32"/>
                  </a:cubicBezTo>
                  <a:cubicBezTo>
                    <a:pt x="19" y="33"/>
                    <a:pt x="15" y="33"/>
                    <a:pt x="11" y="33"/>
                  </a:cubicBezTo>
                  <a:cubicBezTo>
                    <a:pt x="9" y="32"/>
                    <a:pt x="7" y="32"/>
                    <a:pt x="5" y="32"/>
                  </a:cubicBezTo>
                  <a:cubicBezTo>
                    <a:pt x="4" y="31"/>
                    <a:pt x="2" y="31"/>
                    <a:pt x="0" y="30"/>
                  </a:cubicBezTo>
                  <a:cubicBezTo>
                    <a:pt x="1" y="29"/>
                    <a:pt x="2" y="28"/>
                    <a:pt x="3" y="27"/>
                  </a:cubicBezTo>
                  <a:cubicBezTo>
                    <a:pt x="5" y="27"/>
                    <a:pt x="7" y="27"/>
                    <a:pt x="9" y="27"/>
                  </a:cubicBezTo>
                  <a:cubicBezTo>
                    <a:pt x="11" y="27"/>
                    <a:pt x="13" y="27"/>
                    <a:pt x="15" y="27"/>
                  </a:cubicBezTo>
                  <a:cubicBezTo>
                    <a:pt x="47" y="27"/>
                    <a:pt x="57" y="20"/>
                    <a:pt x="71" y="9"/>
                  </a:cubicBezTo>
                  <a:lnTo>
                    <a:pt x="79" y="0"/>
                  </a:ln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chenying0907 40"/>
            <p:cNvSpPr/>
            <p:nvPr/>
          </p:nvSpPr>
          <p:spPr bwMode="auto">
            <a:xfrm>
              <a:off x="6148694" y="4630998"/>
              <a:ext cx="80104" cy="78747"/>
            </a:xfrm>
            <a:custGeom>
              <a:gdLst>
                <a:gd name="T0" fmla="*/ 15 w 16"/>
                <a:gd name="T1" fmla="*/ 0 h 16"/>
                <a:gd name="T2" fmla="*/ 0 w 16"/>
                <a:gd name="T3" fmla="*/ 5 h 16"/>
                <a:gd name="T4" fmla="*/ 0 w 16"/>
                <a:gd name="T5" fmla="*/ 8 h 16"/>
                <a:gd name="T6" fmla="*/ 10 w 16"/>
                <a:gd name="T7" fmla="*/ 14 h 16"/>
                <a:gd name="T8" fmla="*/ 16 w 16"/>
                <a:gd name="T9" fmla="*/ 7 h 16"/>
                <a:gd name="T10" fmla="*/ 15 w 16"/>
                <a:gd name="T11" fmla="*/ 0 h 16"/>
              </a:gdLst>
              <a:cxnLst>
                <a:cxn ang="0">
                  <a:pos x="T0" y="T1"/>
                </a:cxn>
                <a:cxn ang="0">
                  <a:pos x="T2" y="T3"/>
                </a:cxn>
                <a:cxn ang="0">
                  <a:pos x="T4" y="T5"/>
                </a:cxn>
                <a:cxn ang="0">
                  <a:pos x="T6" y="T7"/>
                </a:cxn>
                <a:cxn ang="0">
                  <a:pos x="T8" y="T9"/>
                </a:cxn>
                <a:cxn ang="0">
                  <a:pos x="T10" y="T11"/>
                </a:cxn>
              </a:cxnLst>
              <a:rect l="0" t="0" r="r" b="b"/>
              <a:pathLst>
                <a:path w="16" h="16">
                  <a:moveTo>
                    <a:pt x="15" y="0"/>
                  </a:moveTo>
                  <a:cubicBezTo>
                    <a:pt x="10" y="1"/>
                    <a:pt x="5" y="3"/>
                    <a:pt x="0" y="5"/>
                  </a:cubicBezTo>
                  <a:cubicBezTo>
                    <a:pt x="0" y="5"/>
                    <a:pt x="0" y="7"/>
                    <a:pt x="0" y="8"/>
                  </a:cubicBezTo>
                  <a:cubicBezTo>
                    <a:pt x="2" y="12"/>
                    <a:pt x="6" y="16"/>
                    <a:pt x="10" y="14"/>
                  </a:cubicBezTo>
                  <a:cubicBezTo>
                    <a:pt x="14" y="13"/>
                    <a:pt x="15" y="11"/>
                    <a:pt x="16" y="7"/>
                  </a:cubicBezTo>
                  <a:cubicBezTo>
                    <a:pt x="16" y="5"/>
                    <a:pt x="15" y="3"/>
                    <a:pt x="15" y="0"/>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chenying0907 41"/>
            <p:cNvSpPr/>
            <p:nvPr/>
          </p:nvSpPr>
          <p:spPr bwMode="auto">
            <a:xfrm>
              <a:off x="6217937" y="4282068"/>
              <a:ext cx="376084" cy="181932"/>
            </a:xfrm>
            <a:custGeom>
              <a:gdLst>
                <a:gd name="T0" fmla="*/ 76 w 76"/>
                <a:gd name="T1" fmla="*/ 11 h 37"/>
                <a:gd name="T2" fmla="*/ 69 w 76"/>
                <a:gd name="T3" fmla="*/ 17 h 37"/>
                <a:gd name="T4" fmla="*/ 58 w 76"/>
                <a:gd name="T5" fmla="*/ 20 h 37"/>
                <a:gd name="T6" fmla="*/ 57 w 76"/>
                <a:gd name="T7" fmla="*/ 21 h 37"/>
                <a:gd name="T8" fmla="*/ 67 w 76"/>
                <a:gd name="T9" fmla="*/ 35 h 37"/>
                <a:gd name="T10" fmla="*/ 33 w 76"/>
                <a:gd name="T11" fmla="*/ 29 h 37"/>
                <a:gd name="T12" fmla="*/ 15 w 76"/>
                <a:gd name="T13" fmla="*/ 21 h 37"/>
                <a:gd name="T14" fmla="*/ 15 w 76"/>
                <a:gd name="T15" fmla="*/ 21 h 37"/>
                <a:gd name="T16" fmla="*/ 9 w 76"/>
                <a:gd name="T17" fmla="*/ 13 h 37"/>
                <a:gd name="T18" fmla="*/ 0 w 76"/>
                <a:gd name="T19" fmla="*/ 2 h 37"/>
                <a:gd name="T20" fmla="*/ 7 w 76"/>
                <a:gd name="T21" fmla="*/ 0 h 37"/>
                <a:gd name="T22" fmla="*/ 15 w 76"/>
                <a:gd name="T23" fmla="*/ 3 h 37"/>
                <a:gd name="T24" fmla="*/ 34 w 76"/>
                <a:gd name="T25" fmla="*/ 8 h 37"/>
                <a:gd name="T26" fmla="*/ 57 w 76"/>
                <a:gd name="T27" fmla="*/ 13 h 37"/>
                <a:gd name="T28" fmla="*/ 76 w 76"/>
                <a:gd name="T29" fmla="*/ 11 h 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37">
                  <a:moveTo>
                    <a:pt x="76" y="11"/>
                  </a:moveTo>
                  <a:cubicBezTo>
                    <a:pt x="74" y="14"/>
                    <a:pt x="72" y="16"/>
                    <a:pt x="69" y="17"/>
                  </a:cubicBezTo>
                  <a:cubicBezTo>
                    <a:pt x="66" y="19"/>
                    <a:pt x="62" y="20"/>
                    <a:pt x="58" y="20"/>
                  </a:cubicBezTo>
                  <a:cubicBezTo>
                    <a:pt x="57" y="20"/>
                    <a:pt x="57" y="20"/>
                    <a:pt x="57" y="21"/>
                  </a:cubicBezTo>
                  <a:cubicBezTo>
                    <a:pt x="59" y="26"/>
                    <a:pt x="62" y="32"/>
                    <a:pt x="67" y="35"/>
                  </a:cubicBezTo>
                  <a:cubicBezTo>
                    <a:pt x="55" y="37"/>
                    <a:pt x="44" y="33"/>
                    <a:pt x="33" y="29"/>
                  </a:cubicBezTo>
                  <a:cubicBezTo>
                    <a:pt x="27" y="27"/>
                    <a:pt x="20" y="25"/>
                    <a:pt x="15" y="21"/>
                  </a:cubicBezTo>
                  <a:cubicBezTo>
                    <a:pt x="15" y="21"/>
                    <a:pt x="15" y="21"/>
                    <a:pt x="15" y="21"/>
                  </a:cubicBezTo>
                  <a:cubicBezTo>
                    <a:pt x="13" y="18"/>
                    <a:pt x="11" y="15"/>
                    <a:pt x="9" y="13"/>
                  </a:cubicBezTo>
                  <a:cubicBezTo>
                    <a:pt x="6" y="9"/>
                    <a:pt x="3" y="6"/>
                    <a:pt x="0" y="2"/>
                  </a:cubicBezTo>
                  <a:cubicBezTo>
                    <a:pt x="2" y="2"/>
                    <a:pt x="5" y="1"/>
                    <a:pt x="7" y="0"/>
                  </a:cubicBezTo>
                  <a:cubicBezTo>
                    <a:pt x="9" y="1"/>
                    <a:pt x="14" y="3"/>
                    <a:pt x="15" y="3"/>
                  </a:cubicBezTo>
                  <a:cubicBezTo>
                    <a:pt x="21" y="5"/>
                    <a:pt x="28" y="7"/>
                    <a:pt x="34" y="8"/>
                  </a:cubicBezTo>
                  <a:cubicBezTo>
                    <a:pt x="42" y="10"/>
                    <a:pt x="50" y="13"/>
                    <a:pt x="57" y="13"/>
                  </a:cubicBezTo>
                  <a:cubicBezTo>
                    <a:pt x="64" y="14"/>
                    <a:pt x="70" y="13"/>
                    <a:pt x="76" y="11"/>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chenying0907 42"/>
            <p:cNvSpPr/>
            <p:nvPr/>
          </p:nvSpPr>
          <p:spPr bwMode="auto">
            <a:xfrm>
              <a:off x="6049581" y="3911414"/>
              <a:ext cx="287834" cy="359792"/>
            </a:xfrm>
            <a:custGeom>
              <a:gdLst>
                <a:gd name="T0" fmla="*/ 56 w 58"/>
                <a:gd name="T1" fmla="*/ 52 h 73"/>
                <a:gd name="T2" fmla="*/ 32 w 58"/>
                <a:gd name="T3" fmla="*/ 72 h 73"/>
                <a:gd name="T4" fmla="*/ 24 w 58"/>
                <a:gd name="T5" fmla="*/ 67 h 73"/>
                <a:gd name="T6" fmla="*/ 16 w 58"/>
                <a:gd name="T7" fmla="*/ 61 h 73"/>
                <a:gd name="T8" fmla="*/ 10 w 58"/>
                <a:gd name="T9" fmla="*/ 59 h 73"/>
                <a:gd name="T10" fmla="*/ 2 w 58"/>
                <a:gd name="T11" fmla="*/ 38 h 73"/>
                <a:gd name="T12" fmla="*/ 0 w 58"/>
                <a:gd name="T13" fmla="*/ 36 h 73"/>
                <a:gd name="T14" fmla="*/ 3 w 58"/>
                <a:gd name="T15" fmla="*/ 34 h 73"/>
                <a:gd name="T16" fmla="*/ 8 w 58"/>
                <a:gd name="T17" fmla="*/ 30 h 73"/>
                <a:gd name="T18" fmla="*/ 17 w 58"/>
                <a:gd name="T19" fmla="*/ 23 h 73"/>
                <a:gd name="T20" fmla="*/ 27 w 58"/>
                <a:gd name="T21" fmla="*/ 8 h 73"/>
                <a:gd name="T22" fmla="*/ 28 w 58"/>
                <a:gd name="T23" fmla="*/ 0 h 73"/>
                <a:gd name="T24" fmla="*/ 34 w 58"/>
                <a:gd name="T25" fmla="*/ 11 h 73"/>
                <a:gd name="T26" fmla="*/ 35 w 58"/>
                <a:gd name="T27" fmla="*/ 22 h 73"/>
                <a:gd name="T28" fmla="*/ 37 w 58"/>
                <a:gd name="T29" fmla="*/ 23 h 73"/>
                <a:gd name="T30" fmla="*/ 41 w 58"/>
                <a:gd name="T31" fmla="*/ 23 h 73"/>
                <a:gd name="T32" fmla="*/ 43 w 58"/>
                <a:gd name="T33" fmla="*/ 27 h 73"/>
                <a:gd name="T34" fmla="*/ 45 w 58"/>
                <a:gd name="T35" fmla="*/ 28 h 73"/>
                <a:gd name="T36" fmla="*/ 56 w 58"/>
                <a:gd name="T37" fmla="*/ 52 h 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73">
                  <a:moveTo>
                    <a:pt x="56" y="52"/>
                  </a:moveTo>
                  <a:cubicBezTo>
                    <a:pt x="54" y="61"/>
                    <a:pt x="43" y="70"/>
                    <a:pt x="32" y="72"/>
                  </a:cubicBezTo>
                  <a:cubicBezTo>
                    <a:pt x="29" y="73"/>
                    <a:pt x="26" y="70"/>
                    <a:pt x="24" y="67"/>
                  </a:cubicBezTo>
                  <a:cubicBezTo>
                    <a:pt x="22" y="65"/>
                    <a:pt x="19" y="63"/>
                    <a:pt x="16" y="61"/>
                  </a:cubicBezTo>
                  <a:cubicBezTo>
                    <a:pt x="14" y="60"/>
                    <a:pt x="12" y="60"/>
                    <a:pt x="10" y="59"/>
                  </a:cubicBezTo>
                  <a:cubicBezTo>
                    <a:pt x="11" y="51"/>
                    <a:pt x="8" y="43"/>
                    <a:pt x="2" y="38"/>
                  </a:cubicBezTo>
                  <a:cubicBezTo>
                    <a:pt x="1" y="37"/>
                    <a:pt x="1" y="37"/>
                    <a:pt x="0" y="36"/>
                  </a:cubicBezTo>
                  <a:cubicBezTo>
                    <a:pt x="1" y="36"/>
                    <a:pt x="2" y="34"/>
                    <a:pt x="3" y="34"/>
                  </a:cubicBezTo>
                  <a:cubicBezTo>
                    <a:pt x="4" y="32"/>
                    <a:pt x="6" y="31"/>
                    <a:pt x="8" y="30"/>
                  </a:cubicBezTo>
                  <a:cubicBezTo>
                    <a:pt x="11" y="27"/>
                    <a:pt x="14" y="25"/>
                    <a:pt x="17" y="23"/>
                  </a:cubicBezTo>
                  <a:cubicBezTo>
                    <a:pt x="21" y="18"/>
                    <a:pt x="24" y="14"/>
                    <a:pt x="27" y="8"/>
                  </a:cubicBezTo>
                  <a:cubicBezTo>
                    <a:pt x="28" y="6"/>
                    <a:pt x="29" y="3"/>
                    <a:pt x="28" y="0"/>
                  </a:cubicBezTo>
                  <a:cubicBezTo>
                    <a:pt x="31" y="3"/>
                    <a:pt x="34" y="7"/>
                    <a:pt x="34" y="11"/>
                  </a:cubicBezTo>
                  <a:cubicBezTo>
                    <a:pt x="35" y="14"/>
                    <a:pt x="35" y="18"/>
                    <a:pt x="35" y="22"/>
                  </a:cubicBezTo>
                  <a:cubicBezTo>
                    <a:pt x="35" y="22"/>
                    <a:pt x="37" y="23"/>
                    <a:pt x="37" y="23"/>
                  </a:cubicBezTo>
                  <a:cubicBezTo>
                    <a:pt x="38" y="23"/>
                    <a:pt x="40" y="22"/>
                    <a:pt x="41" y="23"/>
                  </a:cubicBezTo>
                  <a:cubicBezTo>
                    <a:pt x="43" y="24"/>
                    <a:pt x="43" y="26"/>
                    <a:pt x="43" y="27"/>
                  </a:cubicBezTo>
                  <a:cubicBezTo>
                    <a:pt x="43" y="28"/>
                    <a:pt x="44" y="28"/>
                    <a:pt x="45" y="28"/>
                  </a:cubicBezTo>
                  <a:cubicBezTo>
                    <a:pt x="56" y="28"/>
                    <a:pt x="58" y="44"/>
                    <a:pt x="56" y="52"/>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1" name="PA_任意多边形 48"/>
          <p:cNvSpPr/>
          <p:nvPr>
            <p:custDataLst>
              <p:tags r:id="rId24"/>
            </p:custDataLst>
          </p:nvPr>
        </p:nvSpPr>
        <p:spPr bwMode="auto">
          <a:xfrm>
            <a:off x="3835798" y="3656541"/>
            <a:ext cx="613683" cy="1227366"/>
          </a:xfrm>
          <a:custGeom>
            <a:gdLst>
              <a:gd name="T0" fmla="*/ 71 w 124"/>
              <a:gd name="T1" fmla="*/ 226 h 249"/>
              <a:gd name="T2" fmla="*/ 74 w 124"/>
              <a:gd name="T3" fmla="*/ 241 h 249"/>
              <a:gd name="T4" fmla="*/ 66 w 124"/>
              <a:gd name="T5" fmla="*/ 236 h 249"/>
              <a:gd name="T6" fmla="*/ 64 w 124"/>
              <a:gd name="T7" fmla="*/ 213 h 249"/>
              <a:gd name="T8" fmla="*/ 63 w 124"/>
              <a:gd name="T9" fmla="*/ 172 h 249"/>
              <a:gd name="T10" fmla="*/ 58 w 124"/>
              <a:gd name="T11" fmla="*/ 204 h 249"/>
              <a:gd name="T12" fmla="*/ 57 w 124"/>
              <a:gd name="T13" fmla="*/ 215 h 249"/>
              <a:gd name="T14" fmla="*/ 58 w 124"/>
              <a:gd name="T15" fmla="*/ 248 h 249"/>
              <a:gd name="T16" fmla="*/ 51 w 124"/>
              <a:gd name="T17" fmla="*/ 229 h 249"/>
              <a:gd name="T18" fmla="*/ 49 w 124"/>
              <a:gd name="T19" fmla="*/ 210 h 249"/>
              <a:gd name="T20" fmla="*/ 43 w 124"/>
              <a:gd name="T21" fmla="*/ 172 h 249"/>
              <a:gd name="T22" fmla="*/ 38 w 124"/>
              <a:gd name="T23" fmla="*/ 223 h 249"/>
              <a:gd name="T24" fmla="*/ 32 w 124"/>
              <a:gd name="T25" fmla="*/ 232 h 249"/>
              <a:gd name="T26" fmla="*/ 31 w 124"/>
              <a:gd name="T27" fmla="*/ 218 h 249"/>
              <a:gd name="T28" fmla="*/ 31 w 124"/>
              <a:gd name="T29" fmla="*/ 173 h 249"/>
              <a:gd name="T30" fmla="*/ 25 w 124"/>
              <a:gd name="T31" fmla="*/ 174 h 249"/>
              <a:gd name="T32" fmla="*/ 12 w 124"/>
              <a:gd name="T33" fmla="*/ 207 h 249"/>
              <a:gd name="T34" fmla="*/ 12 w 124"/>
              <a:gd name="T35" fmla="*/ 233 h 249"/>
              <a:gd name="T36" fmla="*/ 3 w 124"/>
              <a:gd name="T37" fmla="*/ 237 h 249"/>
              <a:gd name="T38" fmla="*/ 4 w 124"/>
              <a:gd name="T39" fmla="*/ 226 h 249"/>
              <a:gd name="T40" fmla="*/ 9 w 124"/>
              <a:gd name="T41" fmla="*/ 175 h 249"/>
              <a:gd name="T42" fmla="*/ 5 w 124"/>
              <a:gd name="T43" fmla="*/ 140 h 249"/>
              <a:gd name="T44" fmla="*/ 24 w 124"/>
              <a:gd name="T45" fmla="*/ 112 h 249"/>
              <a:gd name="T46" fmla="*/ 46 w 124"/>
              <a:gd name="T47" fmla="*/ 101 h 249"/>
              <a:gd name="T48" fmla="*/ 47 w 124"/>
              <a:gd name="T49" fmla="*/ 82 h 249"/>
              <a:gd name="T50" fmla="*/ 30 w 124"/>
              <a:gd name="T51" fmla="*/ 68 h 249"/>
              <a:gd name="T52" fmla="*/ 49 w 124"/>
              <a:gd name="T53" fmla="*/ 71 h 249"/>
              <a:gd name="T54" fmla="*/ 28 w 124"/>
              <a:gd name="T55" fmla="*/ 62 h 249"/>
              <a:gd name="T56" fmla="*/ 10 w 124"/>
              <a:gd name="T57" fmla="*/ 38 h 249"/>
              <a:gd name="T58" fmla="*/ 5 w 124"/>
              <a:gd name="T59" fmla="*/ 15 h 249"/>
              <a:gd name="T60" fmla="*/ 10 w 124"/>
              <a:gd name="T61" fmla="*/ 6 h 249"/>
              <a:gd name="T62" fmla="*/ 9 w 124"/>
              <a:gd name="T63" fmla="*/ 26 h 249"/>
              <a:gd name="T64" fmla="*/ 17 w 124"/>
              <a:gd name="T65" fmla="*/ 15 h 249"/>
              <a:gd name="T66" fmla="*/ 11 w 124"/>
              <a:gd name="T67" fmla="*/ 29 h 249"/>
              <a:gd name="T68" fmla="*/ 20 w 124"/>
              <a:gd name="T69" fmla="*/ 24 h 249"/>
              <a:gd name="T70" fmla="*/ 17 w 124"/>
              <a:gd name="T71" fmla="*/ 32 h 249"/>
              <a:gd name="T72" fmla="*/ 28 w 124"/>
              <a:gd name="T73" fmla="*/ 17 h 249"/>
              <a:gd name="T74" fmla="*/ 37 w 124"/>
              <a:gd name="T75" fmla="*/ 7 h 249"/>
              <a:gd name="T76" fmla="*/ 17 w 124"/>
              <a:gd name="T77" fmla="*/ 42 h 249"/>
              <a:gd name="T78" fmla="*/ 41 w 124"/>
              <a:gd name="T79" fmla="*/ 61 h 249"/>
              <a:gd name="T80" fmla="*/ 46 w 124"/>
              <a:gd name="T81" fmla="*/ 59 h 249"/>
              <a:gd name="T82" fmla="*/ 55 w 124"/>
              <a:gd name="T83" fmla="*/ 64 h 249"/>
              <a:gd name="T84" fmla="*/ 72 w 124"/>
              <a:gd name="T85" fmla="*/ 63 h 249"/>
              <a:gd name="T86" fmla="*/ 86 w 124"/>
              <a:gd name="T87" fmla="*/ 39 h 249"/>
              <a:gd name="T88" fmla="*/ 87 w 124"/>
              <a:gd name="T89" fmla="*/ 50 h 249"/>
              <a:gd name="T90" fmla="*/ 85 w 124"/>
              <a:gd name="T91" fmla="*/ 60 h 249"/>
              <a:gd name="T92" fmla="*/ 104 w 124"/>
              <a:gd name="T93" fmla="*/ 32 h 249"/>
              <a:gd name="T94" fmla="*/ 94 w 124"/>
              <a:gd name="T95" fmla="*/ 2 h 249"/>
              <a:gd name="T96" fmla="*/ 110 w 124"/>
              <a:gd name="T97" fmla="*/ 31 h 249"/>
              <a:gd name="T98" fmla="*/ 109 w 124"/>
              <a:gd name="T99" fmla="*/ 21 h 249"/>
              <a:gd name="T100" fmla="*/ 115 w 124"/>
              <a:gd name="T101" fmla="*/ 28 h 249"/>
              <a:gd name="T102" fmla="*/ 120 w 124"/>
              <a:gd name="T103" fmla="*/ 22 h 249"/>
              <a:gd name="T104" fmla="*/ 118 w 124"/>
              <a:gd name="T105" fmla="*/ 5 h 249"/>
              <a:gd name="T106" fmla="*/ 124 w 124"/>
              <a:gd name="T107" fmla="*/ 22 h 249"/>
              <a:gd name="T108" fmla="*/ 116 w 124"/>
              <a:gd name="T109" fmla="*/ 38 h 249"/>
              <a:gd name="T110" fmla="*/ 85 w 124"/>
              <a:gd name="T111" fmla="*/ 67 h 249"/>
              <a:gd name="T112" fmla="*/ 94 w 124"/>
              <a:gd name="T113" fmla="*/ 70 h 249"/>
              <a:gd name="T114" fmla="*/ 78 w 124"/>
              <a:gd name="T115" fmla="*/ 81 h 249"/>
              <a:gd name="T116" fmla="*/ 79 w 124"/>
              <a:gd name="T117" fmla="*/ 106 h 249"/>
              <a:gd name="T118" fmla="*/ 84 w 124"/>
              <a:gd name="T119" fmla="*/ 145 h 249"/>
              <a:gd name="T120" fmla="*/ 77 w 124"/>
              <a:gd name="T121" fmla="*/ 167 h 249"/>
              <a:gd name="T122" fmla="*/ 72 w 124"/>
              <a:gd name="T123" fmla="*/ 204 h 2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4" h="249">
                <a:moveTo>
                  <a:pt x="71" y="215"/>
                </a:moveTo>
                <a:cubicBezTo>
                  <a:pt x="71" y="215"/>
                  <a:pt x="70" y="224"/>
                  <a:pt x="71" y="226"/>
                </a:cubicBezTo>
                <a:cubicBezTo>
                  <a:pt x="71" y="229"/>
                  <a:pt x="70" y="234"/>
                  <a:pt x="73" y="236"/>
                </a:cubicBezTo>
                <a:cubicBezTo>
                  <a:pt x="75" y="238"/>
                  <a:pt x="75" y="240"/>
                  <a:pt x="74" y="241"/>
                </a:cubicBezTo>
                <a:cubicBezTo>
                  <a:pt x="71" y="242"/>
                  <a:pt x="66" y="243"/>
                  <a:pt x="66" y="242"/>
                </a:cubicBezTo>
                <a:cubicBezTo>
                  <a:pt x="65" y="240"/>
                  <a:pt x="65" y="238"/>
                  <a:pt x="66" y="236"/>
                </a:cubicBezTo>
                <a:cubicBezTo>
                  <a:pt x="67" y="234"/>
                  <a:pt x="67" y="232"/>
                  <a:pt x="66" y="227"/>
                </a:cubicBezTo>
                <a:cubicBezTo>
                  <a:pt x="65" y="222"/>
                  <a:pt x="65" y="215"/>
                  <a:pt x="64" y="213"/>
                </a:cubicBezTo>
                <a:cubicBezTo>
                  <a:pt x="63" y="211"/>
                  <a:pt x="63" y="205"/>
                  <a:pt x="63" y="199"/>
                </a:cubicBezTo>
                <a:cubicBezTo>
                  <a:pt x="63" y="193"/>
                  <a:pt x="63" y="176"/>
                  <a:pt x="63" y="172"/>
                </a:cubicBezTo>
                <a:cubicBezTo>
                  <a:pt x="63" y="170"/>
                  <a:pt x="58" y="167"/>
                  <a:pt x="57" y="173"/>
                </a:cubicBezTo>
                <a:cubicBezTo>
                  <a:pt x="56" y="174"/>
                  <a:pt x="58" y="203"/>
                  <a:pt x="58" y="204"/>
                </a:cubicBezTo>
                <a:cubicBezTo>
                  <a:pt x="58" y="204"/>
                  <a:pt x="59" y="206"/>
                  <a:pt x="59" y="207"/>
                </a:cubicBezTo>
                <a:cubicBezTo>
                  <a:pt x="59" y="208"/>
                  <a:pt x="57" y="214"/>
                  <a:pt x="57" y="215"/>
                </a:cubicBezTo>
                <a:cubicBezTo>
                  <a:pt x="57" y="216"/>
                  <a:pt x="57" y="240"/>
                  <a:pt x="57" y="241"/>
                </a:cubicBezTo>
                <a:cubicBezTo>
                  <a:pt x="58" y="242"/>
                  <a:pt x="63" y="248"/>
                  <a:pt x="58" y="248"/>
                </a:cubicBezTo>
                <a:cubicBezTo>
                  <a:pt x="51" y="249"/>
                  <a:pt x="49" y="248"/>
                  <a:pt x="50" y="243"/>
                </a:cubicBezTo>
                <a:cubicBezTo>
                  <a:pt x="52" y="238"/>
                  <a:pt x="51" y="233"/>
                  <a:pt x="51" y="229"/>
                </a:cubicBezTo>
                <a:cubicBezTo>
                  <a:pt x="51" y="226"/>
                  <a:pt x="51" y="218"/>
                  <a:pt x="50" y="216"/>
                </a:cubicBezTo>
                <a:cubicBezTo>
                  <a:pt x="50" y="214"/>
                  <a:pt x="49" y="214"/>
                  <a:pt x="49" y="210"/>
                </a:cubicBezTo>
                <a:cubicBezTo>
                  <a:pt x="49" y="200"/>
                  <a:pt x="49" y="194"/>
                  <a:pt x="46" y="183"/>
                </a:cubicBezTo>
                <a:cubicBezTo>
                  <a:pt x="45" y="179"/>
                  <a:pt x="44" y="172"/>
                  <a:pt x="43" y="172"/>
                </a:cubicBezTo>
                <a:cubicBezTo>
                  <a:pt x="39" y="173"/>
                  <a:pt x="36" y="210"/>
                  <a:pt x="36" y="211"/>
                </a:cubicBezTo>
                <a:cubicBezTo>
                  <a:pt x="37" y="216"/>
                  <a:pt x="36" y="222"/>
                  <a:pt x="38" y="223"/>
                </a:cubicBezTo>
                <a:cubicBezTo>
                  <a:pt x="40" y="225"/>
                  <a:pt x="41" y="228"/>
                  <a:pt x="41" y="231"/>
                </a:cubicBezTo>
                <a:cubicBezTo>
                  <a:pt x="36" y="233"/>
                  <a:pt x="35" y="232"/>
                  <a:pt x="32" y="232"/>
                </a:cubicBezTo>
                <a:cubicBezTo>
                  <a:pt x="28" y="229"/>
                  <a:pt x="30" y="230"/>
                  <a:pt x="29" y="227"/>
                </a:cubicBezTo>
                <a:cubicBezTo>
                  <a:pt x="31" y="223"/>
                  <a:pt x="33" y="223"/>
                  <a:pt x="31" y="218"/>
                </a:cubicBezTo>
                <a:cubicBezTo>
                  <a:pt x="31" y="215"/>
                  <a:pt x="31" y="214"/>
                  <a:pt x="31" y="211"/>
                </a:cubicBezTo>
                <a:cubicBezTo>
                  <a:pt x="31" y="200"/>
                  <a:pt x="30" y="184"/>
                  <a:pt x="31" y="173"/>
                </a:cubicBezTo>
                <a:cubicBezTo>
                  <a:pt x="30" y="172"/>
                  <a:pt x="30" y="172"/>
                  <a:pt x="28" y="171"/>
                </a:cubicBezTo>
                <a:cubicBezTo>
                  <a:pt x="26" y="170"/>
                  <a:pt x="26" y="172"/>
                  <a:pt x="25" y="174"/>
                </a:cubicBezTo>
                <a:cubicBezTo>
                  <a:pt x="22" y="182"/>
                  <a:pt x="19" y="188"/>
                  <a:pt x="15" y="196"/>
                </a:cubicBezTo>
                <a:cubicBezTo>
                  <a:pt x="15" y="197"/>
                  <a:pt x="12" y="205"/>
                  <a:pt x="12" y="207"/>
                </a:cubicBezTo>
                <a:cubicBezTo>
                  <a:pt x="12" y="208"/>
                  <a:pt x="9" y="228"/>
                  <a:pt x="10" y="230"/>
                </a:cubicBezTo>
                <a:cubicBezTo>
                  <a:pt x="11" y="232"/>
                  <a:pt x="11" y="231"/>
                  <a:pt x="12" y="233"/>
                </a:cubicBezTo>
                <a:cubicBezTo>
                  <a:pt x="13" y="235"/>
                  <a:pt x="11" y="236"/>
                  <a:pt x="8" y="237"/>
                </a:cubicBezTo>
                <a:cubicBezTo>
                  <a:pt x="5" y="238"/>
                  <a:pt x="4" y="238"/>
                  <a:pt x="3" y="237"/>
                </a:cubicBezTo>
                <a:cubicBezTo>
                  <a:pt x="3" y="237"/>
                  <a:pt x="0" y="237"/>
                  <a:pt x="2" y="234"/>
                </a:cubicBezTo>
                <a:cubicBezTo>
                  <a:pt x="3" y="230"/>
                  <a:pt x="4" y="230"/>
                  <a:pt x="4" y="226"/>
                </a:cubicBezTo>
                <a:cubicBezTo>
                  <a:pt x="4" y="223"/>
                  <a:pt x="7" y="204"/>
                  <a:pt x="6" y="202"/>
                </a:cubicBezTo>
                <a:cubicBezTo>
                  <a:pt x="6" y="200"/>
                  <a:pt x="12" y="183"/>
                  <a:pt x="9" y="175"/>
                </a:cubicBezTo>
                <a:cubicBezTo>
                  <a:pt x="7" y="167"/>
                  <a:pt x="8" y="162"/>
                  <a:pt x="8" y="159"/>
                </a:cubicBezTo>
                <a:cubicBezTo>
                  <a:pt x="8" y="155"/>
                  <a:pt x="5" y="149"/>
                  <a:pt x="5" y="140"/>
                </a:cubicBezTo>
                <a:cubicBezTo>
                  <a:pt x="5" y="132"/>
                  <a:pt x="4" y="130"/>
                  <a:pt x="11" y="122"/>
                </a:cubicBezTo>
                <a:cubicBezTo>
                  <a:pt x="19" y="114"/>
                  <a:pt x="20" y="114"/>
                  <a:pt x="24" y="112"/>
                </a:cubicBezTo>
                <a:cubicBezTo>
                  <a:pt x="28" y="110"/>
                  <a:pt x="44" y="108"/>
                  <a:pt x="45" y="108"/>
                </a:cubicBezTo>
                <a:cubicBezTo>
                  <a:pt x="46" y="108"/>
                  <a:pt x="46" y="103"/>
                  <a:pt x="46" y="101"/>
                </a:cubicBezTo>
                <a:cubicBezTo>
                  <a:pt x="46" y="99"/>
                  <a:pt x="49" y="89"/>
                  <a:pt x="50" y="88"/>
                </a:cubicBezTo>
                <a:cubicBezTo>
                  <a:pt x="50" y="87"/>
                  <a:pt x="48" y="83"/>
                  <a:pt x="47" y="82"/>
                </a:cubicBezTo>
                <a:cubicBezTo>
                  <a:pt x="46" y="81"/>
                  <a:pt x="45" y="79"/>
                  <a:pt x="42" y="79"/>
                </a:cubicBezTo>
                <a:cubicBezTo>
                  <a:pt x="37" y="79"/>
                  <a:pt x="31" y="73"/>
                  <a:pt x="30" y="68"/>
                </a:cubicBezTo>
                <a:cubicBezTo>
                  <a:pt x="30" y="67"/>
                  <a:pt x="29" y="66"/>
                  <a:pt x="30" y="66"/>
                </a:cubicBezTo>
                <a:cubicBezTo>
                  <a:pt x="32" y="65"/>
                  <a:pt x="44" y="69"/>
                  <a:pt x="49" y="71"/>
                </a:cubicBezTo>
                <a:cubicBezTo>
                  <a:pt x="50" y="71"/>
                  <a:pt x="49" y="70"/>
                  <a:pt x="49" y="70"/>
                </a:cubicBezTo>
                <a:cubicBezTo>
                  <a:pt x="44" y="68"/>
                  <a:pt x="33" y="65"/>
                  <a:pt x="28" y="62"/>
                </a:cubicBezTo>
                <a:cubicBezTo>
                  <a:pt x="20" y="57"/>
                  <a:pt x="12" y="49"/>
                  <a:pt x="11" y="40"/>
                </a:cubicBezTo>
                <a:cubicBezTo>
                  <a:pt x="11" y="39"/>
                  <a:pt x="12" y="39"/>
                  <a:pt x="10" y="38"/>
                </a:cubicBezTo>
                <a:cubicBezTo>
                  <a:pt x="9" y="36"/>
                  <a:pt x="4" y="30"/>
                  <a:pt x="4" y="26"/>
                </a:cubicBezTo>
                <a:cubicBezTo>
                  <a:pt x="4" y="23"/>
                  <a:pt x="5" y="17"/>
                  <a:pt x="5" y="15"/>
                </a:cubicBezTo>
                <a:cubicBezTo>
                  <a:pt x="6" y="13"/>
                  <a:pt x="9" y="6"/>
                  <a:pt x="10" y="5"/>
                </a:cubicBezTo>
                <a:cubicBezTo>
                  <a:pt x="10" y="5"/>
                  <a:pt x="10" y="5"/>
                  <a:pt x="10" y="6"/>
                </a:cubicBezTo>
                <a:cubicBezTo>
                  <a:pt x="10" y="8"/>
                  <a:pt x="7" y="14"/>
                  <a:pt x="7" y="16"/>
                </a:cubicBezTo>
                <a:cubicBezTo>
                  <a:pt x="6" y="19"/>
                  <a:pt x="6" y="29"/>
                  <a:pt x="9" y="26"/>
                </a:cubicBezTo>
                <a:cubicBezTo>
                  <a:pt x="11" y="24"/>
                  <a:pt x="12" y="22"/>
                  <a:pt x="13" y="20"/>
                </a:cubicBezTo>
                <a:cubicBezTo>
                  <a:pt x="14" y="19"/>
                  <a:pt x="16" y="16"/>
                  <a:pt x="17" y="15"/>
                </a:cubicBezTo>
                <a:cubicBezTo>
                  <a:pt x="18" y="14"/>
                  <a:pt x="17" y="16"/>
                  <a:pt x="16" y="18"/>
                </a:cubicBezTo>
                <a:cubicBezTo>
                  <a:pt x="15" y="20"/>
                  <a:pt x="11" y="27"/>
                  <a:pt x="11" y="29"/>
                </a:cubicBezTo>
                <a:cubicBezTo>
                  <a:pt x="10" y="30"/>
                  <a:pt x="11" y="33"/>
                  <a:pt x="11" y="33"/>
                </a:cubicBezTo>
                <a:cubicBezTo>
                  <a:pt x="14" y="30"/>
                  <a:pt x="17" y="27"/>
                  <a:pt x="20" y="24"/>
                </a:cubicBezTo>
                <a:cubicBezTo>
                  <a:pt x="24" y="19"/>
                  <a:pt x="24" y="20"/>
                  <a:pt x="21" y="25"/>
                </a:cubicBezTo>
                <a:cubicBezTo>
                  <a:pt x="18" y="28"/>
                  <a:pt x="16" y="33"/>
                  <a:pt x="17" y="32"/>
                </a:cubicBezTo>
                <a:cubicBezTo>
                  <a:pt x="17" y="32"/>
                  <a:pt x="16" y="33"/>
                  <a:pt x="17" y="33"/>
                </a:cubicBezTo>
                <a:cubicBezTo>
                  <a:pt x="18" y="32"/>
                  <a:pt x="26" y="20"/>
                  <a:pt x="28" y="17"/>
                </a:cubicBezTo>
                <a:cubicBezTo>
                  <a:pt x="30" y="15"/>
                  <a:pt x="33" y="10"/>
                  <a:pt x="34" y="9"/>
                </a:cubicBezTo>
                <a:cubicBezTo>
                  <a:pt x="35" y="7"/>
                  <a:pt x="37" y="4"/>
                  <a:pt x="37" y="7"/>
                </a:cubicBezTo>
                <a:cubicBezTo>
                  <a:pt x="36" y="10"/>
                  <a:pt x="26" y="26"/>
                  <a:pt x="24" y="29"/>
                </a:cubicBezTo>
                <a:cubicBezTo>
                  <a:pt x="23" y="33"/>
                  <a:pt x="17" y="39"/>
                  <a:pt x="17" y="42"/>
                </a:cubicBezTo>
                <a:cubicBezTo>
                  <a:pt x="18" y="46"/>
                  <a:pt x="20" y="51"/>
                  <a:pt x="28" y="56"/>
                </a:cubicBezTo>
                <a:cubicBezTo>
                  <a:pt x="35" y="61"/>
                  <a:pt x="38" y="61"/>
                  <a:pt x="41" y="61"/>
                </a:cubicBezTo>
                <a:cubicBezTo>
                  <a:pt x="45" y="61"/>
                  <a:pt x="47" y="62"/>
                  <a:pt x="48" y="62"/>
                </a:cubicBezTo>
                <a:cubicBezTo>
                  <a:pt x="48" y="62"/>
                  <a:pt x="48" y="63"/>
                  <a:pt x="46" y="59"/>
                </a:cubicBezTo>
                <a:cubicBezTo>
                  <a:pt x="41" y="52"/>
                  <a:pt x="37" y="45"/>
                  <a:pt x="38" y="37"/>
                </a:cubicBezTo>
                <a:cubicBezTo>
                  <a:pt x="39" y="33"/>
                  <a:pt x="44" y="61"/>
                  <a:pt x="55" y="64"/>
                </a:cubicBezTo>
                <a:cubicBezTo>
                  <a:pt x="55" y="64"/>
                  <a:pt x="55" y="65"/>
                  <a:pt x="56" y="65"/>
                </a:cubicBezTo>
                <a:cubicBezTo>
                  <a:pt x="57" y="65"/>
                  <a:pt x="68" y="70"/>
                  <a:pt x="72" y="63"/>
                </a:cubicBezTo>
                <a:cubicBezTo>
                  <a:pt x="77" y="56"/>
                  <a:pt x="80" y="53"/>
                  <a:pt x="81" y="52"/>
                </a:cubicBezTo>
                <a:cubicBezTo>
                  <a:pt x="85" y="47"/>
                  <a:pt x="85" y="46"/>
                  <a:pt x="86" y="39"/>
                </a:cubicBezTo>
                <a:cubicBezTo>
                  <a:pt x="86" y="39"/>
                  <a:pt x="87" y="30"/>
                  <a:pt x="88" y="38"/>
                </a:cubicBezTo>
                <a:cubicBezTo>
                  <a:pt x="88" y="46"/>
                  <a:pt x="87" y="49"/>
                  <a:pt x="87" y="50"/>
                </a:cubicBezTo>
                <a:cubicBezTo>
                  <a:pt x="86" y="51"/>
                  <a:pt x="80" y="61"/>
                  <a:pt x="80" y="61"/>
                </a:cubicBezTo>
                <a:cubicBezTo>
                  <a:pt x="80" y="61"/>
                  <a:pt x="82" y="60"/>
                  <a:pt x="85" y="60"/>
                </a:cubicBezTo>
                <a:cubicBezTo>
                  <a:pt x="88" y="59"/>
                  <a:pt x="98" y="53"/>
                  <a:pt x="99" y="51"/>
                </a:cubicBezTo>
                <a:cubicBezTo>
                  <a:pt x="104" y="47"/>
                  <a:pt x="107" y="39"/>
                  <a:pt x="104" y="32"/>
                </a:cubicBezTo>
                <a:cubicBezTo>
                  <a:pt x="101" y="25"/>
                  <a:pt x="98" y="13"/>
                  <a:pt x="97" y="11"/>
                </a:cubicBezTo>
                <a:cubicBezTo>
                  <a:pt x="96" y="10"/>
                  <a:pt x="94" y="3"/>
                  <a:pt x="94" y="2"/>
                </a:cubicBezTo>
                <a:cubicBezTo>
                  <a:pt x="93" y="2"/>
                  <a:pt x="95" y="2"/>
                  <a:pt x="96" y="4"/>
                </a:cubicBezTo>
                <a:cubicBezTo>
                  <a:pt x="97" y="6"/>
                  <a:pt x="109" y="32"/>
                  <a:pt x="110" y="31"/>
                </a:cubicBezTo>
                <a:cubicBezTo>
                  <a:pt x="111" y="30"/>
                  <a:pt x="111" y="30"/>
                  <a:pt x="111" y="29"/>
                </a:cubicBezTo>
                <a:cubicBezTo>
                  <a:pt x="110" y="29"/>
                  <a:pt x="109" y="23"/>
                  <a:pt x="109" y="21"/>
                </a:cubicBezTo>
                <a:cubicBezTo>
                  <a:pt x="109" y="20"/>
                  <a:pt x="109" y="17"/>
                  <a:pt x="111" y="20"/>
                </a:cubicBezTo>
                <a:cubicBezTo>
                  <a:pt x="112" y="24"/>
                  <a:pt x="114" y="27"/>
                  <a:pt x="115" y="28"/>
                </a:cubicBezTo>
                <a:cubicBezTo>
                  <a:pt x="115" y="29"/>
                  <a:pt x="116" y="32"/>
                  <a:pt x="118" y="29"/>
                </a:cubicBezTo>
                <a:cubicBezTo>
                  <a:pt x="120" y="27"/>
                  <a:pt x="120" y="25"/>
                  <a:pt x="120" y="22"/>
                </a:cubicBezTo>
                <a:cubicBezTo>
                  <a:pt x="120" y="20"/>
                  <a:pt x="117" y="5"/>
                  <a:pt x="116" y="4"/>
                </a:cubicBezTo>
                <a:cubicBezTo>
                  <a:pt x="116" y="2"/>
                  <a:pt x="117" y="0"/>
                  <a:pt x="118" y="5"/>
                </a:cubicBezTo>
                <a:cubicBezTo>
                  <a:pt x="120" y="11"/>
                  <a:pt x="123" y="14"/>
                  <a:pt x="123" y="16"/>
                </a:cubicBezTo>
                <a:cubicBezTo>
                  <a:pt x="123" y="19"/>
                  <a:pt x="124" y="20"/>
                  <a:pt x="124" y="22"/>
                </a:cubicBezTo>
                <a:cubicBezTo>
                  <a:pt x="124" y="26"/>
                  <a:pt x="123" y="31"/>
                  <a:pt x="121" y="33"/>
                </a:cubicBezTo>
                <a:cubicBezTo>
                  <a:pt x="120" y="35"/>
                  <a:pt x="116" y="38"/>
                  <a:pt x="116" y="38"/>
                </a:cubicBezTo>
                <a:cubicBezTo>
                  <a:pt x="110" y="38"/>
                  <a:pt x="108" y="49"/>
                  <a:pt x="102" y="56"/>
                </a:cubicBezTo>
                <a:cubicBezTo>
                  <a:pt x="94" y="60"/>
                  <a:pt x="85" y="67"/>
                  <a:pt x="85" y="67"/>
                </a:cubicBezTo>
                <a:cubicBezTo>
                  <a:pt x="85" y="67"/>
                  <a:pt x="93" y="64"/>
                  <a:pt x="93" y="65"/>
                </a:cubicBezTo>
                <a:cubicBezTo>
                  <a:pt x="94" y="65"/>
                  <a:pt x="96" y="67"/>
                  <a:pt x="94" y="70"/>
                </a:cubicBezTo>
                <a:cubicBezTo>
                  <a:pt x="91" y="73"/>
                  <a:pt x="90" y="78"/>
                  <a:pt x="86" y="79"/>
                </a:cubicBezTo>
                <a:cubicBezTo>
                  <a:pt x="82" y="80"/>
                  <a:pt x="81" y="79"/>
                  <a:pt x="78" y="81"/>
                </a:cubicBezTo>
                <a:cubicBezTo>
                  <a:pt x="76" y="84"/>
                  <a:pt x="75" y="86"/>
                  <a:pt x="76" y="88"/>
                </a:cubicBezTo>
                <a:cubicBezTo>
                  <a:pt x="77" y="89"/>
                  <a:pt x="79" y="102"/>
                  <a:pt x="79" y="106"/>
                </a:cubicBezTo>
                <a:cubicBezTo>
                  <a:pt x="79" y="109"/>
                  <a:pt x="81" y="125"/>
                  <a:pt x="81" y="129"/>
                </a:cubicBezTo>
                <a:cubicBezTo>
                  <a:pt x="82" y="133"/>
                  <a:pt x="85" y="140"/>
                  <a:pt x="84" y="145"/>
                </a:cubicBezTo>
                <a:cubicBezTo>
                  <a:pt x="83" y="150"/>
                  <a:pt x="83" y="154"/>
                  <a:pt x="82" y="156"/>
                </a:cubicBezTo>
                <a:cubicBezTo>
                  <a:pt x="81" y="160"/>
                  <a:pt x="78" y="164"/>
                  <a:pt x="77" y="167"/>
                </a:cubicBezTo>
                <a:cubicBezTo>
                  <a:pt x="75" y="171"/>
                  <a:pt x="77" y="180"/>
                  <a:pt x="72" y="190"/>
                </a:cubicBezTo>
                <a:cubicBezTo>
                  <a:pt x="71" y="198"/>
                  <a:pt x="71" y="201"/>
                  <a:pt x="72" y="204"/>
                </a:cubicBezTo>
                <a:cubicBezTo>
                  <a:pt x="72" y="206"/>
                  <a:pt x="71" y="215"/>
                  <a:pt x="71" y="215"/>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PA_任意多边形 69"/>
          <p:cNvSpPr/>
          <p:nvPr>
            <p:custDataLst>
              <p:tags r:id="rId25"/>
            </p:custDataLst>
          </p:nvPr>
        </p:nvSpPr>
        <p:spPr bwMode="auto">
          <a:xfrm>
            <a:off x="9946427" y="2881590"/>
            <a:ext cx="815508" cy="959749"/>
          </a:xfrm>
          <a:custGeom>
            <a:gdLst>
              <a:gd name="T0" fmla="*/ 4 w 121"/>
              <a:gd name="T1" fmla="*/ 141 h 143"/>
              <a:gd name="T2" fmla="*/ 14 w 121"/>
              <a:gd name="T3" fmla="*/ 108 h 143"/>
              <a:gd name="T4" fmla="*/ 17 w 121"/>
              <a:gd name="T5" fmla="*/ 110 h 143"/>
              <a:gd name="T6" fmla="*/ 25 w 121"/>
              <a:gd name="T7" fmla="*/ 131 h 143"/>
              <a:gd name="T8" fmla="*/ 30 w 121"/>
              <a:gd name="T9" fmla="*/ 138 h 143"/>
              <a:gd name="T10" fmla="*/ 22 w 121"/>
              <a:gd name="T11" fmla="*/ 116 h 143"/>
              <a:gd name="T12" fmla="*/ 25 w 121"/>
              <a:gd name="T13" fmla="*/ 102 h 143"/>
              <a:gd name="T14" fmla="*/ 34 w 121"/>
              <a:gd name="T15" fmla="*/ 93 h 143"/>
              <a:gd name="T16" fmla="*/ 65 w 121"/>
              <a:gd name="T17" fmla="*/ 97 h 143"/>
              <a:gd name="T18" fmla="*/ 70 w 121"/>
              <a:gd name="T19" fmla="*/ 107 h 143"/>
              <a:gd name="T20" fmla="*/ 67 w 121"/>
              <a:gd name="T21" fmla="*/ 142 h 143"/>
              <a:gd name="T22" fmla="*/ 72 w 121"/>
              <a:gd name="T23" fmla="*/ 140 h 143"/>
              <a:gd name="T24" fmla="*/ 74 w 121"/>
              <a:gd name="T25" fmla="*/ 138 h 143"/>
              <a:gd name="T26" fmla="*/ 79 w 121"/>
              <a:gd name="T27" fmla="*/ 137 h 143"/>
              <a:gd name="T28" fmla="*/ 81 w 121"/>
              <a:gd name="T29" fmla="*/ 107 h 143"/>
              <a:gd name="T30" fmla="*/ 84 w 121"/>
              <a:gd name="T31" fmla="*/ 94 h 143"/>
              <a:gd name="T32" fmla="*/ 103 w 121"/>
              <a:gd name="T33" fmla="*/ 39 h 143"/>
              <a:gd name="T34" fmla="*/ 111 w 121"/>
              <a:gd name="T35" fmla="*/ 31 h 143"/>
              <a:gd name="T36" fmla="*/ 121 w 121"/>
              <a:gd name="T37" fmla="*/ 20 h 143"/>
              <a:gd name="T38" fmla="*/ 119 w 121"/>
              <a:gd name="T39" fmla="*/ 21 h 143"/>
              <a:gd name="T40" fmla="*/ 121 w 121"/>
              <a:gd name="T41" fmla="*/ 7 h 143"/>
              <a:gd name="T42" fmla="*/ 119 w 121"/>
              <a:gd name="T43" fmla="*/ 8 h 143"/>
              <a:gd name="T44" fmla="*/ 111 w 121"/>
              <a:gd name="T45" fmla="*/ 4 h 143"/>
              <a:gd name="T46" fmla="*/ 116 w 121"/>
              <a:gd name="T47" fmla="*/ 10 h 143"/>
              <a:gd name="T48" fmla="*/ 115 w 121"/>
              <a:gd name="T49" fmla="*/ 11 h 143"/>
              <a:gd name="T50" fmla="*/ 116 w 121"/>
              <a:gd name="T51" fmla="*/ 23 h 143"/>
              <a:gd name="T52" fmla="*/ 107 w 121"/>
              <a:gd name="T53" fmla="*/ 30 h 143"/>
              <a:gd name="T54" fmla="*/ 102 w 121"/>
              <a:gd name="T55" fmla="*/ 32 h 143"/>
              <a:gd name="T56" fmla="*/ 104 w 121"/>
              <a:gd name="T57" fmla="*/ 25 h 143"/>
              <a:gd name="T58" fmla="*/ 99 w 121"/>
              <a:gd name="T59" fmla="*/ 34 h 143"/>
              <a:gd name="T60" fmla="*/ 94 w 121"/>
              <a:gd name="T61" fmla="*/ 34 h 143"/>
              <a:gd name="T62" fmla="*/ 89 w 121"/>
              <a:gd name="T63" fmla="*/ 29 h 143"/>
              <a:gd name="T64" fmla="*/ 86 w 121"/>
              <a:gd name="T65" fmla="*/ 21 h 143"/>
              <a:gd name="T66" fmla="*/ 89 w 121"/>
              <a:gd name="T67" fmla="*/ 32 h 143"/>
              <a:gd name="T68" fmla="*/ 83 w 121"/>
              <a:gd name="T69" fmla="*/ 27 h 143"/>
              <a:gd name="T70" fmla="*/ 81 w 121"/>
              <a:gd name="T71" fmla="*/ 30 h 143"/>
              <a:gd name="T72" fmla="*/ 69 w 121"/>
              <a:gd name="T73" fmla="*/ 9 h 143"/>
              <a:gd name="T74" fmla="*/ 72 w 121"/>
              <a:gd name="T75" fmla="*/ 2 h 143"/>
              <a:gd name="T76" fmla="*/ 66 w 121"/>
              <a:gd name="T77" fmla="*/ 9 h 143"/>
              <a:gd name="T78" fmla="*/ 64 w 121"/>
              <a:gd name="T79" fmla="*/ 4 h 143"/>
              <a:gd name="T80" fmla="*/ 67 w 121"/>
              <a:gd name="T81" fmla="*/ 18 h 143"/>
              <a:gd name="T82" fmla="*/ 86 w 121"/>
              <a:gd name="T83" fmla="*/ 38 h 143"/>
              <a:gd name="T84" fmla="*/ 85 w 121"/>
              <a:gd name="T85" fmla="*/ 49 h 143"/>
              <a:gd name="T86" fmla="*/ 74 w 121"/>
              <a:gd name="T87" fmla="*/ 58 h 143"/>
              <a:gd name="T88" fmla="*/ 46 w 121"/>
              <a:gd name="T89" fmla="*/ 59 h 143"/>
              <a:gd name="T90" fmla="*/ 14 w 121"/>
              <a:gd name="T91" fmla="*/ 62 h 143"/>
              <a:gd name="T92" fmla="*/ 12 w 121"/>
              <a:gd name="T93" fmla="*/ 70 h 143"/>
              <a:gd name="T94" fmla="*/ 16 w 121"/>
              <a:gd name="T95" fmla="*/ 84 h 143"/>
              <a:gd name="T96" fmla="*/ 11 w 121"/>
              <a:gd name="T97" fmla="*/ 101 h 143"/>
              <a:gd name="T98" fmla="*/ 8 w 121"/>
              <a:gd name="T99" fmla="*/ 116 h 1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 h="143">
                <a:moveTo>
                  <a:pt x="2" y="137"/>
                </a:moveTo>
                <a:cubicBezTo>
                  <a:pt x="0" y="138"/>
                  <a:pt x="2" y="140"/>
                  <a:pt x="4" y="141"/>
                </a:cubicBezTo>
                <a:cubicBezTo>
                  <a:pt x="5" y="141"/>
                  <a:pt x="5" y="141"/>
                  <a:pt x="5" y="138"/>
                </a:cubicBezTo>
                <a:cubicBezTo>
                  <a:pt x="7" y="129"/>
                  <a:pt x="12" y="113"/>
                  <a:pt x="14" y="108"/>
                </a:cubicBezTo>
                <a:cubicBezTo>
                  <a:pt x="15" y="107"/>
                  <a:pt x="16" y="106"/>
                  <a:pt x="16" y="106"/>
                </a:cubicBezTo>
                <a:cubicBezTo>
                  <a:pt x="16" y="106"/>
                  <a:pt x="17" y="110"/>
                  <a:pt x="17" y="110"/>
                </a:cubicBezTo>
                <a:cubicBezTo>
                  <a:pt x="17" y="111"/>
                  <a:pt x="18" y="113"/>
                  <a:pt x="18" y="114"/>
                </a:cubicBezTo>
                <a:cubicBezTo>
                  <a:pt x="18" y="115"/>
                  <a:pt x="24" y="130"/>
                  <a:pt x="25" y="131"/>
                </a:cubicBezTo>
                <a:cubicBezTo>
                  <a:pt x="27" y="137"/>
                  <a:pt x="24" y="135"/>
                  <a:pt x="26" y="137"/>
                </a:cubicBezTo>
                <a:cubicBezTo>
                  <a:pt x="26" y="138"/>
                  <a:pt x="29" y="139"/>
                  <a:pt x="30" y="138"/>
                </a:cubicBezTo>
                <a:cubicBezTo>
                  <a:pt x="30" y="138"/>
                  <a:pt x="29" y="133"/>
                  <a:pt x="29" y="132"/>
                </a:cubicBezTo>
                <a:cubicBezTo>
                  <a:pt x="28" y="128"/>
                  <a:pt x="23" y="117"/>
                  <a:pt x="22" y="116"/>
                </a:cubicBezTo>
                <a:cubicBezTo>
                  <a:pt x="22" y="115"/>
                  <a:pt x="21" y="110"/>
                  <a:pt x="21" y="108"/>
                </a:cubicBezTo>
                <a:cubicBezTo>
                  <a:pt x="22" y="106"/>
                  <a:pt x="22" y="103"/>
                  <a:pt x="25" y="102"/>
                </a:cubicBezTo>
                <a:cubicBezTo>
                  <a:pt x="27" y="101"/>
                  <a:pt x="29" y="98"/>
                  <a:pt x="30" y="97"/>
                </a:cubicBezTo>
                <a:cubicBezTo>
                  <a:pt x="30" y="96"/>
                  <a:pt x="31" y="92"/>
                  <a:pt x="34" y="93"/>
                </a:cubicBezTo>
                <a:cubicBezTo>
                  <a:pt x="35" y="95"/>
                  <a:pt x="47" y="101"/>
                  <a:pt x="57" y="99"/>
                </a:cubicBezTo>
                <a:cubicBezTo>
                  <a:pt x="61" y="98"/>
                  <a:pt x="64" y="97"/>
                  <a:pt x="65" y="97"/>
                </a:cubicBezTo>
                <a:cubicBezTo>
                  <a:pt x="66" y="97"/>
                  <a:pt x="68" y="95"/>
                  <a:pt x="69" y="98"/>
                </a:cubicBezTo>
                <a:cubicBezTo>
                  <a:pt x="69" y="101"/>
                  <a:pt x="70" y="105"/>
                  <a:pt x="70" y="107"/>
                </a:cubicBezTo>
                <a:cubicBezTo>
                  <a:pt x="69" y="112"/>
                  <a:pt x="72" y="132"/>
                  <a:pt x="68" y="139"/>
                </a:cubicBezTo>
                <a:cubicBezTo>
                  <a:pt x="66" y="142"/>
                  <a:pt x="67" y="142"/>
                  <a:pt x="67" y="142"/>
                </a:cubicBezTo>
                <a:cubicBezTo>
                  <a:pt x="69" y="143"/>
                  <a:pt x="71" y="143"/>
                  <a:pt x="72" y="142"/>
                </a:cubicBezTo>
                <a:cubicBezTo>
                  <a:pt x="72" y="142"/>
                  <a:pt x="72" y="140"/>
                  <a:pt x="72" y="140"/>
                </a:cubicBezTo>
                <a:cubicBezTo>
                  <a:pt x="71" y="136"/>
                  <a:pt x="75" y="111"/>
                  <a:pt x="75" y="106"/>
                </a:cubicBezTo>
                <a:cubicBezTo>
                  <a:pt x="77" y="141"/>
                  <a:pt x="74" y="131"/>
                  <a:pt x="74" y="138"/>
                </a:cubicBezTo>
                <a:cubicBezTo>
                  <a:pt x="75" y="139"/>
                  <a:pt x="76" y="139"/>
                  <a:pt x="78" y="139"/>
                </a:cubicBezTo>
                <a:cubicBezTo>
                  <a:pt x="78" y="139"/>
                  <a:pt x="79" y="139"/>
                  <a:pt x="79" y="137"/>
                </a:cubicBezTo>
                <a:cubicBezTo>
                  <a:pt x="79" y="135"/>
                  <a:pt x="78" y="134"/>
                  <a:pt x="78" y="131"/>
                </a:cubicBezTo>
                <a:cubicBezTo>
                  <a:pt x="79" y="122"/>
                  <a:pt x="81" y="108"/>
                  <a:pt x="81" y="107"/>
                </a:cubicBezTo>
                <a:cubicBezTo>
                  <a:pt x="81" y="104"/>
                  <a:pt x="81" y="100"/>
                  <a:pt x="81" y="99"/>
                </a:cubicBezTo>
                <a:cubicBezTo>
                  <a:pt x="82" y="98"/>
                  <a:pt x="82" y="94"/>
                  <a:pt x="84" y="94"/>
                </a:cubicBezTo>
                <a:cubicBezTo>
                  <a:pt x="94" y="91"/>
                  <a:pt x="102" y="56"/>
                  <a:pt x="103" y="48"/>
                </a:cubicBezTo>
                <a:cubicBezTo>
                  <a:pt x="104" y="45"/>
                  <a:pt x="103" y="40"/>
                  <a:pt x="103" y="39"/>
                </a:cubicBezTo>
                <a:cubicBezTo>
                  <a:pt x="104" y="38"/>
                  <a:pt x="106" y="39"/>
                  <a:pt x="107" y="37"/>
                </a:cubicBezTo>
                <a:cubicBezTo>
                  <a:pt x="109" y="35"/>
                  <a:pt x="110" y="33"/>
                  <a:pt x="111" y="31"/>
                </a:cubicBezTo>
                <a:cubicBezTo>
                  <a:pt x="111" y="30"/>
                  <a:pt x="111" y="31"/>
                  <a:pt x="113" y="29"/>
                </a:cubicBezTo>
                <a:cubicBezTo>
                  <a:pt x="116" y="27"/>
                  <a:pt x="120" y="23"/>
                  <a:pt x="121" y="20"/>
                </a:cubicBezTo>
                <a:cubicBezTo>
                  <a:pt x="121" y="19"/>
                  <a:pt x="121" y="15"/>
                  <a:pt x="121" y="15"/>
                </a:cubicBezTo>
                <a:cubicBezTo>
                  <a:pt x="121" y="15"/>
                  <a:pt x="120" y="21"/>
                  <a:pt x="119" y="21"/>
                </a:cubicBezTo>
                <a:cubicBezTo>
                  <a:pt x="118" y="20"/>
                  <a:pt x="119" y="16"/>
                  <a:pt x="119" y="14"/>
                </a:cubicBezTo>
                <a:cubicBezTo>
                  <a:pt x="119" y="11"/>
                  <a:pt x="119" y="10"/>
                  <a:pt x="121" y="7"/>
                </a:cubicBezTo>
                <a:cubicBezTo>
                  <a:pt x="121" y="6"/>
                  <a:pt x="121" y="3"/>
                  <a:pt x="120" y="2"/>
                </a:cubicBezTo>
                <a:cubicBezTo>
                  <a:pt x="121" y="4"/>
                  <a:pt x="120" y="6"/>
                  <a:pt x="119" y="8"/>
                </a:cubicBezTo>
                <a:cubicBezTo>
                  <a:pt x="118" y="9"/>
                  <a:pt x="117" y="9"/>
                  <a:pt x="115" y="8"/>
                </a:cubicBezTo>
                <a:cubicBezTo>
                  <a:pt x="113" y="6"/>
                  <a:pt x="111" y="5"/>
                  <a:pt x="111" y="4"/>
                </a:cubicBezTo>
                <a:cubicBezTo>
                  <a:pt x="111" y="4"/>
                  <a:pt x="111" y="5"/>
                  <a:pt x="112" y="6"/>
                </a:cubicBezTo>
                <a:cubicBezTo>
                  <a:pt x="114" y="9"/>
                  <a:pt x="117" y="9"/>
                  <a:pt x="116" y="10"/>
                </a:cubicBezTo>
                <a:cubicBezTo>
                  <a:pt x="115" y="11"/>
                  <a:pt x="114" y="10"/>
                  <a:pt x="114" y="10"/>
                </a:cubicBezTo>
                <a:cubicBezTo>
                  <a:pt x="113" y="9"/>
                  <a:pt x="113" y="10"/>
                  <a:pt x="115" y="11"/>
                </a:cubicBezTo>
                <a:cubicBezTo>
                  <a:pt x="117" y="12"/>
                  <a:pt x="118" y="12"/>
                  <a:pt x="118" y="15"/>
                </a:cubicBezTo>
                <a:cubicBezTo>
                  <a:pt x="118" y="17"/>
                  <a:pt x="118" y="20"/>
                  <a:pt x="116" y="23"/>
                </a:cubicBezTo>
                <a:cubicBezTo>
                  <a:pt x="115" y="25"/>
                  <a:pt x="113" y="27"/>
                  <a:pt x="111" y="28"/>
                </a:cubicBezTo>
                <a:cubicBezTo>
                  <a:pt x="109" y="28"/>
                  <a:pt x="109" y="29"/>
                  <a:pt x="107" y="30"/>
                </a:cubicBezTo>
                <a:cubicBezTo>
                  <a:pt x="106" y="30"/>
                  <a:pt x="105" y="30"/>
                  <a:pt x="104" y="30"/>
                </a:cubicBezTo>
                <a:cubicBezTo>
                  <a:pt x="102" y="31"/>
                  <a:pt x="102" y="32"/>
                  <a:pt x="102" y="32"/>
                </a:cubicBezTo>
                <a:cubicBezTo>
                  <a:pt x="102" y="32"/>
                  <a:pt x="101" y="33"/>
                  <a:pt x="102" y="31"/>
                </a:cubicBezTo>
                <a:cubicBezTo>
                  <a:pt x="102" y="30"/>
                  <a:pt x="104" y="27"/>
                  <a:pt x="104" y="25"/>
                </a:cubicBezTo>
                <a:cubicBezTo>
                  <a:pt x="104" y="23"/>
                  <a:pt x="104" y="21"/>
                  <a:pt x="103" y="24"/>
                </a:cubicBezTo>
                <a:cubicBezTo>
                  <a:pt x="102" y="30"/>
                  <a:pt x="99" y="31"/>
                  <a:pt x="99" y="34"/>
                </a:cubicBezTo>
                <a:cubicBezTo>
                  <a:pt x="99" y="34"/>
                  <a:pt x="98" y="34"/>
                  <a:pt x="97" y="34"/>
                </a:cubicBezTo>
                <a:cubicBezTo>
                  <a:pt x="96" y="34"/>
                  <a:pt x="95" y="35"/>
                  <a:pt x="94" y="34"/>
                </a:cubicBezTo>
                <a:cubicBezTo>
                  <a:pt x="93" y="33"/>
                  <a:pt x="92" y="33"/>
                  <a:pt x="91" y="33"/>
                </a:cubicBezTo>
                <a:cubicBezTo>
                  <a:pt x="90" y="33"/>
                  <a:pt x="91" y="30"/>
                  <a:pt x="89" y="29"/>
                </a:cubicBezTo>
                <a:cubicBezTo>
                  <a:pt x="87" y="27"/>
                  <a:pt x="86" y="23"/>
                  <a:pt x="87" y="22"/>
                </a:cubicBezTo>
                <a:cubicBezTo>
                  <a:pt x="86" y="19"/>
                  <a:pt x="86" y="20"/>
                  <a:pt x="86" y="21"/>
                </a:cubicBezTo>
                <a:cubicBezTo>
                  <a:pt x="85" y="25"/>
                  <a:pt x="87" y="29"/>
                  <a:pt x="88" y="30"/>
                </a:cubicBezTo>
                <a:cubicBezTo>
                  <a:pt x="89" y="31"/>
                  <a:pt x="90" y="32"/>
                  <a:pt x="89" y="32"/>
                </a:cubicBezTo>
                <a:cubicBezTo>
                  <a:pt x="88" y="32"/>
                  <a:pt x="85" y="31"/>
                  <a:pt x="85" y="30"/>
                </a:cubicBezTo>
                <a:cubicBezTo>
                  <a:pt x="84" y="29"/>
                  <a:pt x="83" y="28"/>
                  <a:pt x="83" y="27"/>
                </a:cubicBezTo>
                <a:cubicBezTo>
                  <a:pt x="82" y="27"/>
                  <a:pt x="81" y="26"/>
                  <a:pt x="81" y="28"/>
                </a:cubicBezTo>
                <a:cubicBezTo>
                  <a:pt x="81" y="29"/>
                  <a:pt x="82" y="29"/>
                  <a:pt x="81" y="30"/>
                </a:cubicBezTo>
                <a:cubicBezTo>
                  <a:pt x="75" y="27"/>
                  <a:pt x="70" y="24"/>
                  <a:pt x="68" y="15"/>
                </a:cubicBezTo>
                <a:cubicBezTo>
                  <a:pt x="68" y="12"/>
                  <a:pt x="69" y="11"/>
                  <a:pt x="69" y="9"/>
                </a:cubicBezTo>
                <a:cubicBezTo>
                  <a:pt x="71" y="6"/>
                  <a:pt x="72" y="2"/>
                  <a:pt x="74" y="0"/>
                </a:cubicBezTo>
                <a:cubicBezTo>
                  <a:pt x="74" y="0"/>
                  <a:pt x="73" y="1"/>
                  <a:pt x="72" y="2"/>
                </a:cubicBezTo>
                <a:cubicBezTo>
                  <a:pt x="71" y="4"/>
                  <a:pt x="69" y="8"/>
                  <a:pt x="68" y="9"/>
                </a:cubicBezTo>
                <a:cubicBezTo>
                  <a:pt x="67" y="10"/>
                  <a:pt x="67" y="11"/>
                  <a:pt x="66" y="9"/>
                </a:cubicBezTo>
                <a:cubicBezTo>
                  <a:pt x="66" y="8"/>
                  <a:pt x="65" y="6"/>
                  <a:pt x="65" y="3"/>
                </a:cubicBezTo>
                <a:cubicBezTo>
                  <a:pt x="65" y="1"/>
                  <a:pt x="65" y="1"/>
                  <a:pt x="64" y="4"/>
                </a:cubicBezTo>
                <a:cubicBezTo>
                  <a:pt x="64" y="7"/>
                  <a:pt x="65" y="9"/>
                  <a:pt x="65" y="11"/>
                </a:cubicBezTo>
                <a:cubicBezTo>
                  <a:pt x="66" y="12"/>
                  <a:pt x="66" y="16"/>
                  <a:pt x="67" y="18"/>
                </a:cubicBezTo>
                <a:cubicBezTo>
                  <a:pt x="71" y="27"/>
                  <a:pt x="73" y="28"/>
                  <a:pt x="82" y="33"/>
                </a:cubicBezTo>
                <a:cubicBezTo>
                  <a:pt x="82" y="33"/>
                  <a:pt x="81" y="36"/>
                  <a:pt x="86" y="38"/>
                </a:cubicBezTo>
                <a:cubicBezTo>
                  <a:pt x="87" y="39"/>
                  <a:pt x="87" y="40"/>
                  <a:pt x="87" y="43"/>
                </a:cubicBezTo>
                <a:cubicBezTo>
                  <a:pt x="87" y="47"/>
                  <a:pt x="86" y="48"/>
                  <a:pt x="85" y="49"/>
                </a:cubicBezTo>
                <a:cubicBezTo>
                  <a:pt x="85" y="50"/>
                  <a:pt x="85" y="55"/>
                  <a:pt x="82" y="56"/>
                </a:cubicBezTo>
                <a:cubicBezTo>
                  <a:pt x="80" y="57"/>
                  <a:pt x="78" y="58"/>
                  <a:pt x="74" y="58"/>
                </a:cubicBezTo>
                <a:cubicBezTo>
                  <a:pt x="69" y="58"/>
                  <a:pt x="64" y="60"/>
                  <a:pt x="60" y="60"/>
                </a:cubicBezTo>
                <a:cubicBezTo>
                  <a:pt x="56" y="61"/>
                  <a:pt x="50" y="59"/>
                  <a:pt x="46" y="59"/>
                </a:cubicBezTo>
                <a:cubicBezTo>
                  <a:pt x="41" y="59"/>
                  <a:pt x="34" y="58"/>
                  <a:pt x="28" y="59"/>
                </a:cubicBezTo>
                <a:cubicBezTo>
                  <a:pt x="23" y="59"/>
                  <a:pt x="19" y="60"/>
                  <a:pt x="14" y="62"/>
                </a:cubicBezTo>
                <a:cubicBezTo>
                  <a:pt x="10" y="65"/>
                  <a:pt x="9" y="73"/>
                  <a:pt x="11" y="74"/>
                </a:cubicBezTo>
                <a:cubicBezTo>
                  <a:pt x="11" y="72"/>
                  <a:pt x="12" y="73"/>
                  <a:pt x="12" y="70"/>
                </a:cubicBezTo>
                <a:cubicBezTo>
                  <a:pt x="12" y="71"/>
                  <a:pt x="12" y="73"/>
                  <a:pt x="13" y="76"/>
                </a:cubicBezTo>
                <a:cubicBezTo>
                  <a:pt x="16" y="84"/>
                  <a:pt x="16" y="84"/>
                  <a:pt x="16" y="84"/>
                </a:cubicBezTo>
                <a:cubicBezTo>
                  <a:pt x="16" y="84"/>
                  <a:pt x="19" y="91"/>
                  <a:pt x="16" y="95"/>
                </a:cubicBezTo>
                <a:cubicBezTo>
                  <a:pt x="13" y="99"/>
                  <a:pt x="11" y="100"/>
                  <a:pt x="11" y="101"/>
                </a:cubicBezTo>
                <a:cubicBezTo>
                  <a:pt x="10" y="102"/>
                  <a:pt x="9" y="103"/>
                  <a:pt x="9" y="107"/>
                </a:cubicBezTo>
                <a:cubicBezTo>
                  <a:pt x="9" y="110"/>
                  <a:pt x="8" y="114"/>
                  <a:pt x="8" y="116"/>
                </a:cubicBezTo>
                <a:cubicBezTo>
                  <a:pt x="8" y="117"/>
                  <a:pt x="3" y="135"/>
                  <a:pt x="2" y="137"/>
                </a:cubicBezTo>
                <a:close/>
              </a:path>
            </a:pathLst>
          </a:custGeom>
          <a:solidFill>
            <a:srgbClr val="3B7C7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PA_任意多边形 24"/>
          <p:cNvSpPr/>
          <p:nvPr>
            <p:custDataLst>
              <p:tags r:id="rId26"/>
            </p:custDataLst>
          </p:nvPr>
        </p:nvSpPr>
        <p:spPr bwMode="auto">
          <a:xfrm>
            <a:off x="6647375" y="1924921"/>
            <a:ext cx="1072694" cy="1118243"/>
          </a:xfrm>
          <a:custGeom>
            <a:gdLst>
              <a:gd name="T0" fmla="*/ 105 w 129"/>
              <a:gd name="T1" fmla="*/ 111 h 135"/>
              <a:gd name="T2" fmla="*/ 126 w 129"/>
              <a:gd name="T3" fmla="*/ 122 h 135"/>
              <a:gd name="T4" fmla="*/ 119 w 129"/>
              <a:gd name="T5" fmla="*/ 118 h 135"/>
              <a:gd name="T6" fmla="*/ 92 w 129"/>
              <a:gd name="T7" fmla="*/ 99 h 135"/>
              <a:gd name="T8" fmla="*/ 87 w 129"/>
              <a:gd name="T9" fmla="*/ 78 h 135"/>
              <a:gd name="T10" fmla="*/ 94 w 129"/>
              <a:gd name="T11" fmla="*/ 69 h 135"/>
              <a:gd name="T12" fmla="*/ 83 w 129"/>
              <a:gd name="T13" fmla="*/ 74 h 135"/>
              <a:gd name="T14" fmla="*/ 40 w 129"/>
              <a:gd name="T15" fmla="*/ 42 h 135"/>
              <a:gd name="T16" fmla="*/ 45 w 129"/>
              <a:gd name="T17" fmla="*/ 34 h 135"/>
              <a:gd name="T18" fmla="*/ 49 w 129"/>
              <a:gd name="T19" fmla="*/ 30 h 135"/>
              <a:gd name="T20" fmla="*/ 60 w 129"/>
              <a:gd name="T21" fmla="*/ 16 h 135"/>
              <a:gd name="T22" fmla="*/ 49 w 129"/>
              <a:gd name="T23" fmla="*/ 28 h 135"/>
              <a:gd name="T24" fmla="*/ 51 w 129"/>
              <a:gd name="T25" fmla="*/ 22 h 135"/>
              <a:gd name="T26" fmla="*/ 58 w 129"/>
              <a:gd name="T27" fmla="*/ 10 h 135"/>
              <a:gd name="T28" fmla="*/ 53 w 129"/>
              <a:gd name="T29" fmla="*/ 14 h 135"/>
              <a:gd name="T30" fmla="*/ 49 w 129"/>
              <a:gd name="T31" fmla="*/ 18 h 135"/>
              <a:gd name="T32" fmla="*/ 53 w 129"/>
              <a:gd name="T33" fmla="*/ 5 h 135"/>
              <a:gd name="T34" fmla="*/ 50 w 129"/>
              <a:gd name="T35" fmla="*/ 11 h 135"/>
              <a:gd name="T36" fmla="*/ 41 w 129"/>
              <a:gd name="T37" fmla="*/ 21 h 135"/>
              <a:gd name="T38" fmla="*/ 42 w 129"/>
              <a:gd name="T39" fmla="*/ 8 h 135"/>
              <a:gd name="T40" fmla="*/ 40 w 129"/>
              <a:gd name="T41" fmla="*/ 3 h 135"/>
              <a:gd name="T42" fmla="*/ 40 w 129"/>
              <a:gd name="T43" fmla="*/ 15 h 135"/>
              <a:gd name="T44" fmla="*/ 32 w 129"/>
              <a:gd name="T45" fmla="*/ 17 h 135"/>
              <a:gd name="T46" fmla="*/ 31 w 129"/>
              <a:gd name="T47" fmla="*/ 14 h 135"/>
              <a:gd name="T48" fmla="*/ 28 w 129"/>
              <a:gd name="T49" fmla="*/ 14 h 135"/>
              <a:gd name="T50" fmla="*/ 26 w 129"/>
              <a:gd name="T51" fmla="*/ 9 h 135"/>
              <a:gd name="T52" fmla="*/ 35 w 129"/>
              <a:gd name="T53" fmla="*/ 25 h 135"/>
              <a:gd name="T54" fmla="*/ 35 w 129"/>
              <a:gd name="T55" fmla="*/ 31 h 135"/>
              <a:gd name="T56" fmla="*/ 15 w 129"/>
              <a:gd name="T57" fmla="*/ 32 h 135"/>
              <a:gd name="T58" fmla="*/ 23 w 129"/>
              <a:gd name="T59" fmla="*/ 47 h 135"/>
              <a:gd name="T60" fmla="*/ 1 w 129"/>
              <a:gd name="T61" fmla="*/ 87 h 135"/>
              <a:gd name="T62" fmla="*/ 35 w 129"/>
              <a:gd name="T63" fmla="*/ 111 h 135"/>
              <a:gd name="T64" fmla="*/ 29 w 129"/>
              <a:gd name="T65" fmla="*/ 106 h 135"/>
              <a:gd name="T66" fmla="*/ 7 w 129"/>
              <a:gd name="T67" fmla="*/ 92 h 135"/>
              <a:gd name="T68" fmla="*/ 72 w 129"/>
              <a:gd name="T69" fmla="*/ 97 h 135"/>
              <a:gd name="T70" fmla="*/ 123 w 129"/>
              <a:gd name="T71" fmla="*/ 135 h 135"/>
              <a:gd name="T72" fmla="*/ 119 w 129"/>
              <a:gd name="T73" fmla="*/ 128 h 13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135">
                <a:moveTo>
                  <a:pt x="117" y="125"/>
                </a:moveTo>
                <a:cubicBezTo>
                  <a:pt x="112" y="122"/>
                  <a:pt x="109" y="116"/>
                  <a:pt x="105" y="111"/>
                </a:cubicBezTo>
                <a:cubicBezTo>
                  <a:pt x="112" y="117"/>
                  <a:pt x="117" y="125"/>
                  <a:pt x="127" y="128"/>
                </a:cubicBezTo>
                <a:cubicBezTo>
                  <a:pt x="129" y="128"/>
                  <a:pt x="127" y="123"/>
                  <a:pt x="126" y="122"/>
                </a:cubicBezTo>
                <a:cubicBezTo>
                  <a:pt x="121" y="122"/>
                  <a:pt x="121" y="122"/>
                  <a:pt x="121" y="122"/>
                </a:cubicBezTo>
                <a:cubicBezTo>
                  <a:pt x="120" y="121"/>
                  <a:pt x="120" y="120"/>
                  <a:pt x="119" y="118"/>
                </a:cubicBezTo>
                <a:cubicBezTo>
                  <a:pt x="114" y="117"/>
                  <a:pt x="108" y="109"/>
                  <a:pt x="105" y="104"/>
                </a:cubicBezTo>
                <a:cubicBezTo>
                  <a:pt x="101" y="102"/>
                  <a:pt x="95" y="102"/>
                  <a:pt x="92" y="99"/>
                </a:cubicBezTo>
                <a:cubicBezTo>
                  <a:pt x="89" y="95"/>
                  <a:pt x="91" y="89"/>
                  <a:pt x="89" y="83"/>
                </a:cubicBezTo>
                <a:cubicBezTo>
                  <a:pt x="89" y="82"/>
                  <a:pt x="88" y="80"/>
                  <a:pt x="87" y="78"/>
                </a:cubicBezTo>
                <a:cubicBezTo>
                  <a:pt x="88" y="78"/>
                  <a:pt x="90" y="78"/>
                  <a:pt x="91" y="77"/>
                </a:cubicBezTo>
                <a:cubicBezTo>
                  <a:pt x="95" y="74"/>
                  <a:pt x="93" y="72"/>
                  <a:pt x="94" y="69"/>
                </a:cubicBezTo>
                <a:cubicBezTo>
                  <a:pt x="91" y="71"/>
                  <a:pt x="89" y="75"/>
                  <a:pt x="84" y="75"/>
                </a:cubicBezTo>
                <a:cubicBezTo>
                  <a:pt x="84" y="75"/>
                  <a:pt x="83" y="74"/>
                  <a:pt x="83" y="74"/>
                </a:cubicBezTo>
                <a:cubicBezTo>
                  <a:pt x="69" y="70"/>
                  <a:pt x="48" y="74"/>
                  <a:pt x="38" y="65"/>
                </a:cubicBezTo>
                <a:cubicBezTo>
                  <a:pt x="35" y="56"/>
                  <a:pt x="40" y="42"/>
                  <a:pt x="40" y="42"/>
                </a:cubicBezTo>
                <a:cubicBezTo>
                  <a:pt x="40" y="42"/>
                  <a:pt x="43" y="42"/>
                  <a:pt x="45" y="42"/>
                </a:cubicBezTo>
                <a:cubicBezTo>
                  <a:pt x="47" y="40"/>
                  <a:pt x="60" y="33"/>
                  <a:pt x="45" y="34"/>
                </a:cubicBezTo>
                <a:cubicBezTo>
                  <a:pt x="44" y="34"/>
                  <a:pt x="43" y="34"/>
                  <a:pt x="42" y="35"/>
                </a:cubicBezTo>
                <a:cubicBezTo>
                  <a:pt x="42" y="31"/>
                  <a:pt x="44" y="34"/>
                  <a:pt x="49" y="30"/>
                </a:cubicBezTo>
                <a:cubicBezTo>
                  <a:pt x="49" y="30"/>
                  <a:pt x="52" y="28"/>
                  <a:pt x="53" y="26"/>
                </a:cubicBezTo>
                <a:cubicBezTo>
                  <a:pt x="55" y="23"/>
                  <a:pt x="58" y="19"/>
                  <a:pt x="60" y="16"/>
                </a:cubicBezTo>
                <a:cubicBezTo>
                  <a:pt x="64" y="11"/>
                  <a:pt x="57" y="18"/>
                  <a:pt x="56" y="19"/>
                </a:cubicBezTo>
                <a:cubicBezTo>
                  <a:pt x="52" y="23"/>
                  <a:pt x="52" y="27"/>
                  <a:pt x="49" y="28"/>
                </a:cubicBezTo>
                <a:cubicBezTo>
                  <a:pt x="48" y="29"/>
                  <a:pt x="45" y="29"/>
                  <a:pt x="46" y="27"/>
                </a:cubicBezTo>
                <a:cubicBezTo>
                  <a:pt x="48" y="26"/>
                  <a:pt x="50" y="24"/>
                  <a:pt x="51" y="22"/>
                </a:cubicBezTo>
                <a:cubicBezTo>
                  <a:pt x="51" y="20"/>
                  <a:pt x="54" y="16"/>
                  <a:pt x="54" y="15"/>
                </a:cubicBezTo>
                <a:cubicBezTo>
                  <a:pt x="55" y="14"/>
                  <a:pt x="56" y="11"/>
                  <a:pt x="58" y="10"/>
                </a:cubicBezTo>
                <a:cubicBezTo>
                  <a:pt x="61" y="7"/>
                  <a:pt x="59" y="8"/>
                  <a:pt x="57" y="10"/>
                </a:cubicBezTo>
                <a:cubicBezTo>
                  <a:pt x="55" y="12"/>
                  <a:pt x="53" y="14"/>
                  <a:pt x="53" y="14"/>
                </a:cubicBezTo>
                <a:cubicBezTo>
                  <a:pt x="53" y="15"/>
                  <a:pt x="49" y="20"/>
                  <a:pt x="49" y="20"/>
                </a:cubicBezTo>
                <a:cubicBezTo>
                  <a:pt x="49" y="19"/>
                  <a:pt x="49" y="19"/>
                  <a:pt x="49" y="18"/>
                </a:cubicBezTo>
                <a:cubicBezTo>
                  <a:pt x="50" y="17"/>
                  <a:pt x="52" y="13"/>
                  <a:pt x="52" y="13"/>
                </a:cubicBezTo>
                <a:cubicBezTo>
                  <a:pt x="52" y="11"/>
                  <a:pt x="53" y="9"/>
                  <a:pt x="53" y="5"/>
                </a:cubicBezTo>
                <a:cubicBezTo>
                  <a:pt x="52" y="0"/>
                  <a:pt x="52" y="0"/>
                  <a:pt x="52" y="4"/>
                </a:cubicBezTo>
                <a:cubicBezTo>
                  <a:pt x="52" y="6"/>
                  <a:pt x="52" y="9"/>
                  <a:pt x="50" y="11"/>
                </a:cubicBezTo>
                <a:cubicBezTo>
                  <a:pt x="48" y="15"/>
                  <a:pt x="46" y="21"/>
                  <a:pt x="46" y="22"/>
                </a:cubicBezTo>
                <a:cubicBezTo>
                  <a:pt x="45" y="29"/>
                  <a:pt x="39" y="26"/>
                  <a:pt x="41" y="21"/>
                </a:cubicBezTo>
                <a:cubicBezTo>
                  <a:pt x="41" y="20"/>
                  <a:pt x="41" y="17"/>
                  <a:pt x="41" y="15"/>
                </a:cubicBezTo>
                <a:cubicBezTo>
                  <a:pt x="42" y="13"/>
                  <a:pt x="42" y="11"/>
                  <a:pt x="42" y="8"/>
                </a:cubicBezTo>
                <a:cubicBezTo>
                  <a:pt x="42" y="4"/>
                  <a:pt x="41" y="3"/>
                  <a:pt x="41" y="2"/>
                </a:cubicBezTo>
                <a:cubicBezTo>
                  <a:pt x="40" y="0"/>
                  <a:pt x="40" y="0"/>
                  <a:pt x="40" y="3"/>
                </a:cubicBezTo>
                <a:cubicBezTo>
                  <a:pt x="40" y="4"/>
                  <a:pt x="40" y="7"/>
                  <a:pt x="40" y="9"/>
                </a:cubicBezTo>
                <a:cubicBezTo>
                  <a:pt x="40" y="10"/>
                  <a:pt x="41" y="13"/>
                  <a:pt x="40" y="15"/>
                </a:cubicBezTo>
                <a:cubicBezTo>
                  <a:pt x="38" y="19"/>
                  <a:pt x="40" y="23"/>
                  <a:pt x="38" y="23"/>
                </a:cubicBezTo>
                <a:cubicBezTo>
                  <a:pt x="34" y="22"/>
                  <a:pt x="32" y="20"/>
                  <a:pt x="32" y="17"/>
                </a:cubicBezTo>
                <a:cubicBezTo>
                  <a:pt x="32" y="16"/>
                  <a:pt x="32" y="15"/>
                  <a:pt x="32" y="15"/>
                </a:cubicBezTo>
                <a:cubicBezTo>
                  <a:pt x="32" y="13"/>
                  <a:pt x="31" y="13"/>
                  <a:pt x="31" y="14"/>
                </a:cubicBezTo>
                <a:cubicBezTo>
                  <a:pt x="32" y="15"/>
                  <a:pt x="31" y="16"/>
                  <a:pt x="31" y="16"/>
                </a:cubicBezTo>
                <a:cubicBezTo>
                  <a:pt x="31" y="19"/>
                  <a:pt x="29" y="16"/>
                  <a:pt x="28" y="14"/>
                </a:cubicBezTo>
                <a:cubicBezTo>
                  <a:pt x="28" y="14"/>
                  <a:pt x="27" y="9"/>
                  <a:pt x="27" y="9"/>
                </a:cubicBezTo>
                <a:cubicBezTo>
                  <a:pt x="27" y="7"/>
                  <a:pt x="26" y="7"/>
                  <a:pt x="26" y="9"/>
                </a:cubicBezTo>
                <a:cubicBezTo>
                  <a:pt x="26" y="10"/>
                  <a:pt x="27" y="15"/>
                  <a:pt x="27" y="14"/>
                </a:cubicBezTo>
                <a:cubicBezTo>
                  <a:pt x="28" y="17"/>
                  <a:pt x="29" y="22"/>
                  <a:pt x="35" y="25"/>
                </a:cubicBezTo>
                <a:cubicBezTo>
                  <a:pt x="35" y="25"/>
                  <a:pt x="37" y="28"/>
                  <a:pt x="42" y="30"/>
                </a:cubicBezTo>
                <a:cubicBezTo>
                  <a:pt x="42" y="30"/>
                  <a:pt x="38" y="31"/>
                  <a:pt x="35" y="31"/>
                </a:cubicBezTo>
                <a:cubicBezTo>
                  <a:pt x="32" y="30"/>
                  <a:pt x="26" y="30"/>
                  <a:pt x="24" y="31"/>
                </a:cubicBezTo>
                <a:cubicBezTo>
                  <a:pt x="20" y="32"/>
                  <a:pt x="21" y="31"/>
                  <a:pt x="15" y="32"/>
                </a:cubicBezTo>
                <a:cubicBezTo>
                  <a:pt x="9" y="31"/>
                  <a:pt x="10" y="37"/>
                  <a:pt x="18" y="40"/>
                </a:cubicBezTo>
                <a:cubicBezTo>
                  <a:pt x="24" y="43"/>
                  <a:pt x="25" y="43"/>
                  <a:pt x="23" y="47"/>
                </a:cubicBezTo>
                <a:cubicBezTo>
                  <a:pt x="15" y="65"/>
                  <a:pt x="17" y="78"/>
                  <a:pt x="18" y="85"/>
                </a:cubicBezTo>
                <a:cubicBezTo>
                  <a:pt x="13" y="86"/>
                  <a:pt x="5" y="84"/>
                  <a:pt x="1" y="87"/>
                </a:cubicBezTo>
                <a:cubicBezTo>
                  <a:pt x="0" y="88"/>
                  <a:pt x="0" y="91"/>
                  <a:pt x="3" y="94"/>
                </a:cubicBezTo>
                <a:cubicBezTo>
                  <a:pt x="12" y="100"/>
                  <a:pt x="24" y="110"/>
                  <a:pt x="35" y="111"/>
                </a:cubicBezTo>
                <a:cubicBezTo>
                  <a:pt x="37" y="111"/>
                  <a:pt x="34" y="107"/>
                  <a:pt x="33" y="106"/>
                </a:cubicBezTo>
                <a:cubicBezTo>
                  <a:pt x="29" y="106"/>
                  <a:pt x="29" y="106"/>
                  <a:pt x="29" y="106"/>
                </a:cubicBezTo>
                <a:cubicBezTo>
                  <a:pt x="27" y="106"/>
                  <a:pt x="26" y="104"/>
                  <a:pt x="26" y="103"/>
                </a:cubicBezTo>
                <a:cubicBezTo>
                  <a:pt x="19" y="102"/>
                  <a:pt x="14" y="95"/>
                  <a:pt x="7" y="92"/>
                </a:cubicBezTo>
                <a:cubicBezTo>
                  <a:pt x="16" y="91"/>
                  <a:pt x="29" y="101"/>
                  <a:pt x="35" y="95"/>
                </a:cubicBezTo>
                <a:cubicBezTo>
                  <a:pt x="47" y="98"/>
                  <a:pt x="61" y="99"/>
                  <a:pt x="72" y="97"/>
                </a:cubicBezTo>
                <a:cubicBezTo>
                  <a:pt x="79" y="103"/>
                  <a:pt x="90" y="107"/>
                  <a:pt x="100" y="111"/>
                </a:cubicBezTo>
                <a:cubicBezTo>
                  <a:pt x="108" y="119"/>
                  <a:pt x="112" y="130"/>
                  <a:pt x="123" y="135"/>
                </a:cubicBezTo>
                <a:cubicBezTo>
                  <a:pt x="125" y="135"/>
                  <a:pt x="124" y="130"/>
                  <a:pt x="123" y="129"/>
                </a:cubicBezTo>
                <a:cubicBezTo>
                  <a:pt x="119" y="128"/>
                  <a:pt x="119" y="128"/>
                  <a:pt x="119" y="128"/>
                </a:cubicBezTo>
                <a:cubicBezTo>
                  <a:pt x="117" y="127"/>
                  <a:pt x="117" y="126"/>
                  <a:pt x="117" y="125"/>
                </a:cubicBezTo>
                <a:close/>
              </a:path>
            </a:pathLst>
          </a:custGeom>
          <a:solidFill>
            <a:srgbClr val="BC1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val="1131889225"/>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3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6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600"/>
                            </p:stCondLst>
                            <p:childTnLst>
                              <p:par>
                                <p:cTn id="21" presetID="47"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30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60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36" fill="hold" nodeType="clickPar">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60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anim calcmode="lin" valueType="num">
                                      <p:cBhvr>
                                        <p:cTn id="51" dur="1000" fill="hold"/>
                                        <p:tgtEl>
                                          <p:spTgt spid="18"/>
                                        </p:tgtEl>
                                        <p:attrNameLst>
                                          <p:attrName>ppt_x</p:attrName>
                                        </p:attrNameLst>
                                      </p:cBhvr>
                                      <p:tavLst>
                                        <p:tav tm="0">
                                          <p:val>
                                            <p:strVal val="#ppt_x"/>
                                          </p:val>
                                        </p:tav>
                                        <p:tav tm="100000">
                                          <p:val>
                                            <p:strVal val="#ppt_x"/>
                                          </p:val>
                                        </p:tav>
                                      </p:tavLst>
                                    </p:anim>
                                    <p:anim calcmode="lin" valueType="num">
                                      <p:cBhvr>
                                        <p:cTn id="52" dur="1000" fill="hold"/>
                                        <p:tgtEl>
                                          <p:spTgt spid="18"/>
                                        </p:tgtEl>
                                        <p:attrNameLst>
                                          <p:attrName>ppt_y</p:attrName>
                                        </p:attrNameLst>
                                      </p:cBhvr>
                                      <p:tavLst>
                                        <p:tav tm="0">
                                          <p:val>
                                            <p:strVal val="#ppt_y-.1"/>
                                          </p:val>
                                        </p:tav>
                                        <p:tav tm="100000">
                                          <p:val>
                                            <p:strVal val="#ppt_y"/>
                                          </p:val>
                                        </p:tav>
                                      </p:tavLst>
                                    </p:anim>
                                  </p:childTnLst>
                                </p:cTn>
                              </p:par>
                            </p:childTnLst>
                          </p:cTn>
                        </p:par>
                        <p:par>
                          <p:cTn id="53" fill="hold" nodeType="afterGroup">
                            <p:stCondLst>
                              <p:cond delay="1600"/>
                            </p:stCondLst>
                            <p:childTnLst>
                              <p:par>
                                <p:cTn id="54" presetID="47" presetClass="entr" presetSubtype="0"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1000"/>
                                        <p:tgtEl>
                                          <p:spTgt spid="22"/>
                                        </p:tgtEl>
                                      </p:cBhvr>
                                    </p:animEffect>
                                    <p:anim calcmode="lin" valueType="num">
                                      <p:cBhvr>
                                        <p:cTn id="57" dur="1000" fill="hold"/>
                                        <p:tgtEl>
                                          <p:spTgt spid="22"/>
                                        </p:tgtEl>
                                        <p:attrNameLst>
                                          <p:attrName>ppt_x</p:attrName>
                                        </p:attrNameLst>
                                      </p:cBhvr>
                                      <p:tavLst>
                                        <p:tav tm="0">
                                          <p:val>
                                            <p:strVal val="#ppt_x"/>
                                          </p:val>
                                        </p:tav>
                                        <p:tav tm="100000">
                                          <p:val>
                                            <p:strVal val="#ppt_x"/>
                                          </p:val>
                                        </p:tav>
                                      </p:tavLst>
                                    </p:anim>
                                    <p:anim calcmode="lin" valueType="num">
                                      <p:cBhvr>
                                        <p:cTn id="58" dur="1000" fill="hold"/>
                                        <p:tgtEl>
                                          <p:spTgt spid="22"/>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30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60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1000"/>
                                        <p:tgtEl>
                                          <p:spTgt spid="19"/>
                                        </p:tgtEl>
                                      </p:cBhvr>
                                    </p:animEffect>
                                    <p:anim calcmode="lin" valueType="num">
                                      <p:cBhvr>
                                        <p:cTn id="67" dur="1000" fill="hold"/>
                                        <p:tgtEl>
                                          <p:spTgt spid="19"/>
                                        </p:tgtEl>
                                        <p:attrNameLst>
                                          <p:attrName>ppt_x</p:attrName>
                                        </p:attrNameLst>
                                      </p:cBhvr>
                                      <p:tavLst>
                                        <p:tav tm="0">
                                          <p:val>
                                            <p:strVal val="#ppt_x"/>
                                          </p:val>
                                        </p:tav>
                                        <p:tav tm="100000">
                                          <p:val>
                                            <p:strVal val="#ppt_x"/>
                                          </p:val>
                                        </p:tav>
                                      </p:tavLst>
                                    </p:anim>
                                    <p:anim calcmode="lin" valueType="num">
                                      <p:cBhvr>
                                        <p:cTn id="6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69" fill="hold" nodeType="clickPar">
                      <p:stCondLst>
                        <p:cond delay="indefinite"/>
                      </p:stCondLst>
                      <p:childTnLst>
                        <p:par>
                          <p:cTn id="70" fill="hold">
                            <p:stCondLst>
                              <p:cond delay="0"/>
                            </p:stCondLst>
                            <p:childTnLst>
                              <p:par>
                                <p:cTn id="71" presetID="47" presetClass="entr" presetSubtype="0"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1000"/>
                                        <p:tgtEl>
                                          <p:spTgt spid="15"/>
                                        </p:tgtEl>
                                      </p:cBhvr>
                                    </p:animEffect>
                                    <p:anim calcmode="lin" valueType="num">
                                      <p:cBhvr>
                                        <p:cTn id="74" dur="1000" fill="hold"/>
                                        <p:tgtEl>
                                          <p:spTgt spid="15"/>
                                        </p:tgtEl>
                                        <p:attrNameLst>
                                          <p:attrName>ppt_x</p:attrName>
                                        </p:attrNameLst>
                                      </p:cBhvr>
                                      <p:tavLst>
                                        <p:tav tm="0">
                                          <p:val>
                                            <p:strVal val="#ppt_x"/>
                                          </p:val>
                                        </p:tav>
                                        <p:tav tm="100000">
                                          <p:val>
                                            <p:strVal val="#ppt_x"/>
                                          </p:val>
                                        </p:tav>
                                      </p:tavLst>
                                    </p:anim>
                                    <p:anim calcmode="lin" valueType="num">
                                      <p:cBhvr>
                                        <p:cTn id="75" dur="1000" fill="hold"/>
                                        <p:tgtEl>
                                          <p:spTgt spid="15"/>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30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1000"/>
                                        <p:tgtEl>
                                          <p:spTgt spid="16"/>
                                        </p:tgtEl>
                                      </p:cBhvr>
                                    </p:animEffect>
                                    <p:anim calcmode="lin" valueType="num">
                                      <p:cBhvr>
                                        <p:cTn id="79" dur="1000" fill="hold"/>
                                        <p:tgtEl>
                                          <p:spTgt spid="16"/>
                                        </p:tgtEl>
                                        <p:attrNameLst>
                                          <p:attrName>ppt_x</p:attrName>
                                        </p:attrNameLst>
                                      </p:cBhvr>
                                      <p:tavLst>
                                        <p:tav tm="0">
                                          <p:val>
                                            <p:strVal val="#ppt_x"/>
                                          </p:val>
                                        </p:tav>
                                        <p:tav tm="100000">
                                          <p:val>
                                            <p:strVal val="#ppt_x"/>
                                          </p:val>
                                        </p:tav>
                                      </p:tavLst>
                                    </p:anim>
                                    <p:anim calcmode="lin" valueType="num">
                                      <p:cBhvr>
                                        <p:cTn id="80" dur="1000" fill="hold"/>
                                        <p:tgtEl>
                                          <p:spTgt spid="16"/>
                                        </p:tgtEl>
                                        <p:attrNameLst>
                                          <p:attrName>ppt_y</p:attrName>
                                        </p:attrNameLst>
                                      </p:cBhvr>
                                      <p:tavLst>
                                        <p:tav tm="0">
                                          <p:val>
                                            <p:strVal val="#ppt_y-.1"/>
                                          </p:val>
                                        </p:tav>
                                        <p:tav tm="100000">
                                          <p:val>
                                            <p:strVal val="#ppt_y"/>
                                          </p:val>
                                        </p:tav>
                                      </p:tavLst>
                                    </p:anim>
                                  </p:childTnLst>
                                </p:cTn>
                              </p:par>
                              <p:par>
                                <p:cTn id="81" presetID="47" presetClass="entr" presetSubtype="0" fill="hold" nodeType="withEffect">
                                  <p:stCondLst>
                                    <p:cond delay="600"/>
                                  </p:stCondLst>
                                  <p:childTnLst>
                                    <p:set>
                                      <p:cBhvr>
                                        <p:cTn id="82" dur="1" fill="hold">
                                          <p:stCondLst>
                                            <p:cond delay="0"/>
                                          </p:stCondLst>
                                        </p:cTn>
                                        <p:tgtEl>
                                          <p:spTgt spid="3"/>
                                        </p:tgtEl>
                                        <p:attrNameLst>
                                          <p:attrName>style.visibility</p:attrName>
                                        </p:attrNameLst>
                                      </p:cBhvr>
                                      <p:to>
                                        <p:strVal val="visible"/>
                                      </p:to>
                                    </p:set>
                                    <p:animEffect transition="in" filter="fade">
                                      <p:cBhvr>
                                        <p:cTn id="83" dur="1000"/>
                                        <p:tgtEl>
                                          <p:spTgt spid="3"/>
                                        </p:tgtEl>
                                      </p:cBhvr>
                                    </p:animEffect>
                                    <p:anim calcmode="lin" valueType="num">
                                      <p:cBhvr>
                                        <p:cTn id="84" dur="1000" fill="hold"/>
                                        <p:tgtEl>
                                          <p:spTgt spid="3"/>
                                        </p:tgtEl>
                                        <p:attrNameLst>
                                          <p:attrName>ppt_x</p:attrName>
                                        </p:attrNameLst>
                                      </p:cBhvr>
                                      <p:tavLst>
                                        <p:tav tm="0">
                                          <p:val>
                                            <p:strVal val="#ppt_x"/>
                                          </p:val>
                                        </p:tav>
                                        <p:tav tm="100000">
                                          <p:val>
                                            <p:strVal val="#ppt_x"/>
                                          </p:val>
                                        </p:tav>
                                      </p:tavLst>
                                    </p:anim>
                                    <p:anim calcmode="lin" valueType="num">
                                      <p:cBhvr>
                                        <p:cTn id="85" dur="1000" fill="hold"/>
                                        <p:tgtEl>
                                          <p:spTgt spid="3"/>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1600"/>
                            </p:stCondLst>
                            <p:childTnLst>
                              <p:par>
                                <p:cTn id="87" presetID="47" presetClass="entr" presetSubtype="0" fill="hold" nodeType="afterEffect">
                                  <p:stCondLst>
                                    <p:cond delay="0"/>
                                  </p:stCondLst>
                                  <p:childTnLst>
                                    <p:set>
                                      <p:cBhvr>
                                        <p:cTn id="88" dur="1" fill="hold">
                                          <p:stCondLst>
                                            <p:cond delay="0"/>
                                          </p:stCondLst>
                                        </p:cTn>
                                        <p:tgtEl>
                                          <p:spTgt spid="160"/>
                                        </p:tgtEl>
                                        <p:attrNameLst>
                                          <p:attrName>style.visibility</p:attrName>
                                        </p:attrNameLst>
                                      </p:cBhvr>
                                      <p:to>
                                        <p:strVal val="visible"/>
                                      </p:to>
                                    </p:set>
                                    <p:animEffect transition="in" filter="fade">
                                      <p:cBhvr>
                                        <p:cTn id="89" dur="1000"/>
                                        <p:tgtEl>
                                          <p:spTgt spid="160"/>
                                        </p:tgtEl>
                                      </p:cBhvr>
                                    </p:animEffect>
                                    <p:anim calcmode="lin" valueType="num">
                                      <p:cBhvr>
                                        <p:cTn id="90" dur="1000" fill="hold"/>
                                        <p:tgtEl>
                                          <p:spTgt spid="160"/>
                                        </p:tgtEl>
                                        <p:attrNameLst>
                                          <p:attrName>ppt_x</p:attrName>
                                        </p:attrNameLst>
                                      </p:cBhvr>
                                      <p:tavLst>
                                        <p:tav tm="0">
                                          <p:val>
                                            <p:strVal val="#ppt_x"/>
                                          </p:val>
                                        </p:tav>
                                        <p:tav tm="100000">
                                          <p:val>
                                            <p:strVal val="#ppt_x"/>
                                          </p:val>
                                        </p:tav>
                                      </p:tavLst>
                                    </p:anim>
                                    <p:anim calcmode="lin" valueType="num">
                                      <p:cBhvr>
                                        <p:cTn id="91" dur="1000" fill="hold"/>
                                        <p:tgtEl>
                                          <p:spTgt spid="160"/>
                                        </p:tgtEl>
                                        <p:attrNameLst>
                                          <p:attrName>ppt_y</p:attrName>
                                        </p:attrNameLst>
                                      </p:cBhvr>
                                      <p:tavLst>
                                        <p:tav tm="0">
                                          <p:val>
                                            <p:strVal val="#ppt_y-.1"/>
                                          </p:val>
                                        </p:tav>
                                        <p:tav tm="100000">
                                          <p:val>
                                            <p:strVal val="#ppt_y"/>
                                          </p:val>
                                        </p:tav>
                                      </p:tavLst>
                                    </p:anim>
                                  </p:childTnLst>
                                </p:cTn>
                              </p:par>
                              <p:par>
                                <p:cTn id="92" presetID="47" presetClass="entr" presetSubtype="0" fill="hold" nodeType="withEffect">
                                  <p:stCondLst>
                                    <p:cond delay="300"/>
                                  </p:stCondLst>
                                  <p:childTnLst>
                                    <p:set>
                                      <p:cBhvr>
                                        <p:cTn id="93" dur="1" fill="hold">
                                          <p:stCondLst>
                                            <p:cond delay="0"/>
                                          </p:stCondLst>
                                        </p:cTn>
                                        <p:tgtEl>
                                          <p:spTgt spid="155"/>
                                        </p:tgtEl>
                                        <p:attrNameLst>
                                          <p:attrName>style.visibility</p:attrName>
                                        </p:attrNameLst>
                                      </p:cBhvr>
                                      <p:to>
                                        <p:strVal val="visible"/>
                                      </p:to>
                                    </p:set>
                                    <p:animEffect transition="in" filter="fade">
                                      <p:cBhvr>
                                        <p:cTn id="94" dur="1000"/>
                                        <p:tgtEl>
                                          <p:spTgt spid="155"/>
                                        </p:tgtEl>
                                      </p:cBhvr>
                                    </p:animEffect>
                                    <p:anim calcmode="lin" valueType="num">
                                      <p:cBhvr>
                                        <p:cTn id="95" dur="1000" fill="hold"/>
                                        <p:tgtEl>
                                          <p:spTgt spid="155"/>
                                        </p:tgtEl>
                                        <p:attrNameLst>
                                          <p:attrName>ppt_x</p:attrName>
                                        </p:attrNameLst>
                                      </p:cBhvr>
                                      <p:tavLst>
                                        <p:tav tm="0">
                                          <p:val>
                                            <p:strVal val="#ppt_x"/>
                                          </p:val>
                                        </p:tav>
                                        <p:tav tm="100000">
                                          <p:val>
                                            <p:strVal val="#ppt_x"/>
                                          </p:val>
                                        </p:tav>
                                      </p:tavLst>
                                    </p:anim>
                                    <p:anim calcmode="lin" valueType="num">
                                      <p:cBhvr>
                                        <p:cTn id="96" dur="1000" fill="hold"/>
                                        <p:tgtEl>
                                          <p:spTgt spid="155"/>
                                        </p:tgtEl>
                                        <p:attrNameLst>
                                          <p:attrName>ppt_y</p:attrName>
                                        </p:attrNameLst>
                                      </p:cBhvr>
                                      <p:tavLst>
                                        <p:tav tm="0">
                                          <p:val>
                                            <p:strVal val="#ppt_y-.1"/>
                                          </p:val>
                                        </p:tav>
                                        <p:tav tm="100000">
                                          <p:val>
                                            <p:strVal val="#ppt_y"/>
                                          </p:val>
                                        </p:tav>
                                      </p:tavLst>
                                    </p:anim>
                                  </p:childTnLst>
                                </p:cTn>
                              </p:par>
                              <p:par>
                                <p:cTn id="97" presetID="47" presetClass="entr" presetSubtype="0" fill="hold" nodeType="withEffect">
                                  <p:stCondLst>
                                    <p:cond delay="600"/>
                                  </p:stCondLst>
                                  <p:childTnLst>
                                    <p:set>
                                      <p:cBhvr>
                                        <p:cTn id="98" dur="1" fill="hold">
                                          <p:stCondLst>
                                            <p:cond delay="0"/>
                                          </p:stCondLst>
                                        </p:cTn>
                                        <p:tgtEl>
                                          <p:spTgt spid="149"/>
                                        </p:tgtEl>
                                        <p:attrNameLst>
                                          <p:attrName>style.visibility</p:attrName>
                                        </p:attrNameLst>
                                      </p:cBhvr>
                                      <p:to>
                                        <p:strVal val="visible"/>
                                      </p:to>
                                    </p:set>
                                    <p:animEffect transition="in" filter="fade">
                                      <p:cBhvr>
                                        <p:cTn id="99" dur="1000"/>
                                        <p:tgtEl>
                                          <p:spTgt spid="149"/>
                                        </p:tgtEl>
                                      </p:cBhvr>
                                    </p:animEffect>
                                    <p:anim calcmode="lin" valueType="num">
                                      <p:cBhvr>
                                        <p:cTn id="100" dur="1000" fill="hold"/>
                                        <p:tgtEl>
                                          <p:spTgt spid="149"/>
                                        </p:tgtEl>
                                        <p:attrNameLst>
                                          <p:attrName>ppt_x</p:attrName>
                                        </p:attrNameLst>
                                      </p:cBhvr>
                                      <p:tavLst>
                                        <p:tav tm="0">
                                          <p:val>
                                            <p:strVal val="#ppt_x"/>
                                          </p:val>
                                        </p:tav>
                                        <p:tav tm="100000">
                                          <p:val>
                                            <p:strVal val="#ppt_x"/>
                                          </p:val>
                                        </p:tav>
                                      </p:tavLst>
                                    </p:anim>
                                    <p:anim calcmode="lin" valueType="num">
                                      <p:cBhvr>
                                        <p:cTn id="101" dur="1000" fill="hold"/>
                                        <p:tgtEl>
                                          <p:spTgt spid="149"/>
                                        </p:tgtEl>
                                        <p:attrNameLst>
                                          <p:attrName>ppt_y</p:attrName>
                                        </p:attrNameLst>
                                      </p:cBhvr>
                                      <p:tavLst>
                                        <p:tav tm="0">
                                          <p:val>
                                            <p:strVal val="#ppt_y-.1"/>
                                          </p:val>
                                        </p:tav>
                                        <p:tav tm="100000">
                                          <p:val>
                                            <p:strVal val="#ppt_y"/>
                                          </p:val>
                                        </p:tav>
                                      </p:tavLst>
                                    </p:anim>
                                  </p:childTnLst>
                                </p:cTn>
                              </p:par>
                            </p:childTnLst>
                          </p:cTn>
                        </p:par>
                        <p:par>
                          <p:cTn id="102" fill="hold" nodeType="afterGroup">
                            <p:stCondLst>
                              <p:cond delay="3200"/>
                            </p:stCondLst>
                            <p:childTnLst>
                              <p:par>
                                <p:cTn id="103" presetID="53" presetClass="entr" presetSubtype="16" fill="hold" nodeType="afterEffect">
                                  <p:stCondLst>
                                    <p:cond delay="0"/>
                                  </p:stCondLst>
                                  <p:childTnLst>
                                    <p:set>
                                      <p:cBhvr>
                                        <p:cTn id="104" dur="1" fill="hold">
                                          <p:stCondLst>
                                            <p:cond delay="0"/>
                                          </p:stCondLst>
                                        </p:cTn>
                                        <p:tgtEl>
                                          <p:spTgt spid="171"/>
                                        </p:tgtEl>
                                        <p:attrNameLst>
                                          <p:attrName>style.visibility</p:attrName>
                                        </p:attrNameLst>
                                      </p:cBhvr>
                                      <p:to>
                                        <p:strVal val="visible"/>
                                      </p:to>
                                    </p:set>
                                    <p:anim calcmode="lin" valueType="num">
                                      <p:cBhvr>
                                        <p:cTn id="105" dur="500" fill="hold"/>
                                        <p:tgtEl>
                                          <p:spTgt spid="171"/>
                                        </p:tgtEl>
                                        <p:attrNameLst>
                                          <p:attrName>ppt_w</p:attrName>
                                        </p:attrNameLst>
                                      </p:cBhvr>
                                      <p:tavLst>
                                        <p:tav tm="0">
                                          <p:val>
                                            <p:fltVal val="0"/>
                                          </p:val>
                                        </p:tav>
                                        <p:tav tm="100000">
                                          <p:val>
                                            <p:strVal val="#ppt_w"/>
                                          </p:val>
                                        </p:tav>
                                      </p:tavLst>
                                    </p:anim>
                                    <p:anim calcmode="lin" valueType="num">
                                      <p:cBhvr>
                                        <p:cTn id="106" dur="500" fill="hold"/>
                                        <p:tgtEl>
                                          <p:spTgt spid="171"/>
                                        </p:tgtEl>
                                        <p:attrNameLst>
                                          <p:attrName>ppt_h</p:attrName>
                                        </p:attrNameLst>
                                      </p:cBhvr>
                                      <p:tavLst>
                                        <p:tav tm="0">
                                          <p:val>
                                            <p:fltVal val="0"/>
                                          </p:val>
                                        </p:tav>
                                        <p:tav tm="100000">
                                          <p:val>
                                            <p:strVal val="#ppt_h"/>
                                          </p:val>
                                        </p:tav>
                                      </p:tavLst>
                                    </p:anim>
                                    <p:animEffect transition="in" filter="fade">
                                      <p:cBhvr>
                                        <p:cTn id="107" dur="500"/>
                                        <p:tgtEl>
                                          <p:spTgt spid="171"/>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181"/>
                                        </p:tgtEl>
                                        <p:attrNameLst>
                                          <p:attrName>style.visibility</p:attrName>
                                        </p:attrNameLst>
                                      </p:cBhvr>
                                      <p:to>
                                        <p:strVal val="visible"/>
                                      </p:to>
                                    </p:set>
                                    <p:anim calcmode="lin" valueType="num">
                                      <p:cBhvr>
                                        <p:cTn id="110" dur="500" fill="hold"/>
                                        <p:tgtEl>
                                          <p:spTgt spid="181"/>
                                        </p:tgtEl>
                                        <p:attrNameLst>
                                          <p:attrName>ppt_w</p:attrName>
                                        </p:attrNameLst>
                                      </p:cBhvr>
                                      <p:tavLst>
                                        <p:tav tm="0">
                                          <p:val>
                                            <p:fltVal val="0"/>
                                          </p:val>
                                        </p:tav>
                                        <p:tav tm="100000">
                                          <p:val>
                                            <p:strVal val="#ppt_w"/>
                                          </p:val>
                                        </p:tav>
                                      </p:tavLst>
                                    </p:anim>
                                    <p:anim calcmode="lin" valueType="num">
                                      <p:cBhvr>
                                        <p:cTn id="111" dur="500" fill="hold"/>
                                        <p:tgtEl>
                                          <p:spTgt spid="181"/>
                                        </p:tgtEl>
                                        <p:attrNameLst>
                                          <p:attrName>ppt_h</p:attrName>
                                        </p:attrNameLst>
                                      </p:cBhvr>
                                      <p:tavLst>
                                        <p:tav tm="0">
                                          <p:val>
                                            <p:fltVal val="0"/>
                                          </p:val>
                                        </p:tav>
                                        <p:tav tm="100000">
                                          <p:val>
                                            <p:strVal val="#ppt_h"/>
                                          </p:val>
                                        </p:tav>
                                      </p:tavLst>
                                    </p:anim>
                                    <p:animEffect transition="in" filter="fade">
                                      <p:cBhvr>
                                        <p:cTn id="112" dur="500"/>
                                        <p:tgtEl>
                                          <p:spTgt spid="181"/>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182"/>
                                        </p:tgtEl>
                                        <p:attrNameLst>
                                          <p:attrName>style.visibility</p:attrName>
                                        </p:attrNameLst>
                                      </p:cBhvr>
                                      <p:to>
                                        <p:strVal val="visible"/>
                                      </p:to>
                                    </p:set>
                                    <p:anim calcmode="lin" valueType="num">
                                      <p:cBhvr>
                                        <p:cTn id="115" dur="500" fill="hold"/>
                                        <p:tgtEl>
                                          <p:spTgt spid="182"/>
                                        </p:tgtEl>
                                        <p:attrNameLst>
                                          <p:attrName>ppt_w</p:attrName>
                                        </p:attrNameLst>
                                      </p:cBhvr>
                                      <p:tavLst>
                                        <p:tav tm="0">
                                          <p:val>
                                            <p:fltVal val="0"/>
                                          </p:val>
                                        </p:tav>
                                        <p:tav tm="100000">
                                          <p:val>
                                            <p:strVal val="#ppt_w"/>
                                          </p:val>
                                        </p:tav>
                                      </p:tavLst>
                                    </p:anim>
                                    <p:anim calcmode="lin" valueType="num">
                                      <p:cBhvr>
                                        <p:cTn id="116" dur="500" fill="hold"/>
                                        <p:tgtEl>
                                          <p:spTgt spid="182"/>
                                        </p:tgtEl>
                                        <p:attrNameLst>
                                          <p:attrName>ppt_h</p:attrName>
                                        </p:attrNameLst>
                                      </p:cBhvr>
                                      <p:tavLst>
                                        <p:tav tm="0">
                                          <p:val>
                                            <p:fltVal val="0"/>
                                          </p:val>
                                        </p:tav>
                                        <p:tav tm="100000">
                                          <p:val>
                                            <p:strVal val="#ppt_h"/>
                                          </p:val>
                                        </p:tav>
                                      </p:tavLst>
                                    </p:anim>
                                    <p:animEffect transition="in" filter="fade">
                                      <p:cBhvr>
                                        <p:cTn id="117" dur="500"/>
                                        <p:tgtEl>
                                          <p:spTgt spid="182"/>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183"/>
                                        </p:tgtEl>
                                        <p:attrNameLst>
                                          <p:attrName>style.visibility</p:attrName>
                                        </p:attrNameLst>
                                      </p:cBhvr>
                                      <p:to>
                                        <p:strVal val="visible"/>
                                      </p:to>
                                    </p:set>
                                    <p:anim calcmode="lin" valueType="num">
                                      <p:cBhvr>
                                        <p:cTn id="120" dur="500" fill="hold"/>
                                        <p:tgtEl>
                                          <p:spTgt spid="183"/>
                                        </p:tgtEl>
                                        <p:attrNameLst>
                                          <p:attrName>ppt_w</p:attrName>
                                        </p:attrNameLst>
                                      </p:cBhvr>
                                      <p:tavLst>
                                        <p:tav tm="0">
                                          <p:val>
                                            <p:fltVal val="0"/>
                                          </p:val>
                                        </p:tav>
                                        <p:tav tm="100000">
                                          <p:val>
                                            <p:strVal val="#ppt_w"/>
                                          </p:val>
                                        </p:tav>
                                      </p:tavLst>
                                    </p:anim>
                                    <p:anim calcmode="lin" valueType="num">
                                      <p:cBhvr>
                                        <p:cTn id="121" dur="500" fill="hold"/>
                                        <p:tgtEl>
                                          <p:spTgt spid="183"/>
                                        </p:tgtEl>
                                        <p:attrNameLst>
                                          <p:attrName>ppt_h</p:attrName>
                                        </p:attrNameLst>
                                      </p:cBhvr>
                                      <p:tavLst>
                                        <p:tav tm="0">
                                          <p:val>
                                            <p:fltVal val="0"/>
                                          </p:val>
                                        </p:tav>
                                        <p:tav tm="100000">
                                          <p:val>
                                            <p:strVal val="#ppt_h"/>
                                          </p:val>
                                        </p:tav>
                                      </p:tavLst>
                                    </p:anim>
                                    <p:animEffect transition="in" filter="fade">
                                      <p:cBhvr>
                                        <p:cTn id="122" dur="5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animBg="1"/>
      <p:bldP spid="13" grpId="0" animBg="1"/>
      <p:bldP spid="18" grpId="0" animBg="1"/>
      <p:bldP spid="19" grpId="0" animBg="1"/>
      <p:bldP spid="21" grpId="0" animBg="1"/>
      <p:bldP spid="22" grpId="0" animBg="1"/>
      <p:bldP spid="15" grpId="0" animBg="1"/>
      <p:bldP spid="16" grpId="0" animBg="1"/>
      <p:bldP spid="181" grpId="0" animBg="1"/>
      <p:bldP spid="182" grpId="0" animBg="1"/>
      <p:bldP spid="183" grpId="0"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grpSp>
        <p:nvGrpSpPr>
          <p:cNvPr id="9" name="PA_chenying0907 8"/>
          <p:cNvGrpSpPr/>
          <p:nvPr>
            <p:custDataLst>
              <p:tags r:id="rId3"/>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4"/>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a:solidFill>
                    <a:srgbClr val="B51C22"/>
                  </a:solidFill>
                  <a:latin typeface="Marketing Script" panose="02000505020000020003" pitchFamily="2" charset="-122"/>
                  <a:ea typeface="Marketing Script" panose="02000505020000020003" pitchFamily="2" charset="-122"/>
                </a:rPr>
                <a:t>01</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5"/>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6"/>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pic>
        <p:nvPicPr>
          <p:cNvPr id="2" name="PA_chenying0907 1"/>
          <p:cNvPicPr>
            <a:picLocks noChangeAspect="1"/>
          </p:cNvPicPr>
          <p:nvPr>
            <p:custDataLst>
              <p:tags r:id="rId9"/>
            </p:custDataLst>
          </p:nvPr>
        </p:nvPicPr>
        <p:blipFill>
          <a:blip r:embed="rId7">
            <a:extLst>
              <a:ext uri="{BEBA8EAE-BF5A-486C-A8C5-ECC9F3942E4B}">
                <a14:imgProps xmlns:a14="http://schemas.microsoft.com/office/drawing/2010/main">
                  <a14:imgLayer r:embed="rId8">
                    <a14:imgEffect>
                      <a14:colorTemperature colorTemp="11200"/>
                    </a14:imgEffect>
                  </a14:imgLayer>
                </a14:imgProps>
              </a:ext>
            </a:extLst>
          </a:blip>
          <a:stretch>
            <a:fillRect/>
          </a:stretch>
        </p:blipFill>
        <p:spPr>
          <a:xfrm>
            <a:off x="1153677" y="2626765"/>
            <a:ext cx="2760784" cy="1345255"/>
          </a:xfrm>
          <a:prstGeom prst="rect">
            <a:avLst/>
          </a:prstGeom>
        </p:spPr>
      </p:pic>
      <p:pic>
        <p:nvPicPr>
          <p:cNvPr id="16" name="PA_chenying0907 15"/>
          <p:cNvPicPr>
            <a:picLocks noChangeAspect="1"/>
          </p:cNvPicPr>
          <p:nvPr>
            <p:custDataLst>
              <p:tags r:id="rId10"/>
            </p:custDataLst>
          </p:nvPr>
        </p:nvPicPr>
        <p:blipFill>
          <a:blip r:embed="rId7">
            <a:extLst>
              <a:ext uri="{BEBA8EAE-BF5A-486C-A8C5-ECC9F3942E4B}">
                <a14:imgProps xmlns:a14="http://schemas.microsoft.com/office/drawing/2010/main">
                  <a14:imgLayer r:embed="rId8">
                    <a14:imgEffect>
                      <a14:colorTemperature colorTemp="11200"/>
                    </a14:imgEffect>
                  </a14:imgLayer>
                </a14:imgProps>
              </a:ext>
            </a:extLst>
          </a:blip>
          <a:stretch>
            <a:fillRect/>
          </a:stretch>
        </p:blipFill>
        <p:spPr>
          <a:xfrm>
            <a:off x="4715608" y="2626765"/>
            <a:ext cx="2760784" cy="1345255"/>
          </a:xfrm>
          <a:prstGeom prst="rect">
            <a:avLst/>
          </a:prstGeom>
        </p:spPr>
      </p:pic>
      <p:pic>
        <p:nvPicPr>
          <p:cNvPr id="17" name="PA_chenying0907 16"/>
          <p:cNvPicPr>
            <a:picLocks noChangeAspect="1"/>
          </p:cNvPicPr>
          <p:nvPr>
            <p:custDataLst>
              <p:tags r:id="rId11"/>
            </p:custDataLst>
          </p:nvPr>
        </p:nvPicPr>
        <p:blipFill>
          <a:blip r:embed="rId7">
            <a:extLst>
              <a:ext uri="{BEBA8EAE-BF5A-486C-A8C5-ECC9F3942E4B}">
                <a14:imgProps xmlns:a14="http://schemas.microsoft.com/office/drawing/2010/main">
                  <a14:imgLayer r:embed="rId8">
                    <a14:imgEffect>
                      <a14:colorTemperature colorTemp="11200"/>
                    </a14:imgEffect>
                  </a14:imgLayer>
                </a14:imgProps>
              </a:ext>
            </a:extLst>
          </a:blip>
          <a:stretch>
            <a:fillRect/>
          </a:stretch>
        </p:blipFill>
        <p:spPr>
          <a:xfrm>
            <a:off x="8277539" y="2626765"/>
            <a:ext cx="2760784" cy="1345255"/>
          </a:xfrm>
          <a:prstGeom prst="rect">
            <a:avLst/>
          </a:prstGeom>
        </p:spPr>
      </p:pic>
      <p:grpSp>
        <p:nvGrpSpPr>
          <p:cNvPr id="18" name="PA_chenying0907 17"/>
          <p:cNvGrpSpPr/>
          <p:nvPr>
            <p:custDataLst>
              <p:tags r:id="rId12"/>
            </p:custDataLst>
          </p:nvPr>
        </p:nvGrpSpPr>
        <p:grpSpPr>
          <a:xfrm>
            <a:off x="1545780" y="3972020"/>
            <a:ext cx="1976578" cy="1099058"/>
            <a:chOff x="914186" y="3429914"/>
            <a:chExt cx="1976578" cy="1099058"/>
          </a:xfrm>
        </p:grpSpPr>
        <p:sp>
          <p:nvSpPr>
            <p:cNvPr id="19" name="chenying0907 18"/>
            <p:cNvSpPr txBox="1"/>
            <p:nvPr/>
          </p:nvSpPr>
          <p:spPr>
            <a:xfrm>
              <a:off x="1262395" y="342991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20" name="chenying0907 19"/>
            <p:cNvSpPr txBox="1"/>
            <p:nvPr/>
          </p:nvSpPr>
          <p:spPr>
            <a:xfrm>
              <a:off x="914186" y="3771842"/>
              <a:ext cx="1976578"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25" name="PA_chenying0907 24"/>
          <p:cNvGrpSpPr/>
          <p:nvPr>
            <p:custDataLst>
              <p:tags r:id="rId13"/>
            </p:custDataLst>
          </p:nvPr>
        </p:nvGrpSpPr>
        <p:grpSpPr>
          <a:xfrm>
            <a:off x="5107711" y="3972020"/>
            <a:ext cx="1976578" cy="1099058"/>
            <a:chOff x="914186" y="3429914"/>
            <a:chExt cx="1976578" cy="1099058"/>
          </a:xfrm>
        </p:grpSpPr>
        <p:sp>
          <p:nvSpPr>
            <p:cNvPr id="26" name="chenying0907 25"/>
            <p:cNvSpPr txBox="1"/>
            <p:nvPr/>
          </p:nvSpPr>
          <p:spPr>
            <a:xfrm>
              <a:off x="1262395" y="342991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27" name="chenying0907 26"/>
            <p:cNvSpPr txBox="1"/>
            <p:nvPr/>
          </p:nvSpPr>
          <p:spPr>
            <a:xfrm>
              <a:off x="914186" y="3771842"/>
              <a:ext cx="1976578"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28" name="PA_chenying0907 27"/>
          <p:cNvGrpSpPr/>
          <p:nvPr>
            <p:custDataLst>
              <p:tags r:id="rId14"/>
            </p:custDataLst>
          </p:nvPr>
        </p:nvGrpSpPr>
        <p:grpSpPr>
          <a:xfrm>
            <a:off x="8669642" y="3972020"/>
            <a:ext cx="1976578" cy="1099058"/>
            <a:chOff x="914186" y="3429914"/>
            <a:chExt cx="1976578" cy="1099058"/>
          </a:xfrm>
        </p:grpSpPr>
        <p:sp>
          <p:nvSpPr>
            <p:cNvPr id="29" name="chenying0907 28"/>
            <p:cNvSpPr txBox="1"/>
            <p:nvPr/>
          </p:nvSpPr>
          <p:spPr>
            <a:xfrm>
              <a:off x="1262395" y="342991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30" name="chenying0907 29"/>
            <p:cNvSpPr txBox="1"/>
            <p:nvPr/>
          </p:nvSpPr>
          <p:spPr>
            <a:xfrm>
              <a:off x="914186" y="3771842"/>
              <a:ext cx="1976578"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spTree>
    <p:extLst>
      <p:ext uri="{BB962C8B-B14F-4D97-AF65-F5344CB8AC3E}">
        <p14:creationId val="2730687394"/>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3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6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600"/>
                            </p:stCondLst>
                            <p:childTnLst>
                              <p:par>
                                <p:cTn id="26" presetID="47"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3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6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30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grpSp>
        <p:nvGrpSpPr>
          <p:cNvPr id="9" name="PA_chenying0907 8"/>
          <p:cNvGrpSpPr/>
          <p:nvPr>
            <p:custDataLst>
              <p:tags r:id="rId3"/>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4"/>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a:solidFill>
                    <a:srgbClr val="B51C22"/>
                  </a:solidFill>
                  <a:latin typeface="Marketing Script" panose="02000505020000020003" pitchFamily="2" charset="-122"/>
                  <a:ea typeface="Marketing Script" panose="02000505020000020003" pitchFamily="2" charset="-122"/>
                </a:rPr>
                <a:t>01</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5"/>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6"/>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pic>
        <p:nvPicPr>
          <p:cNvPr id="2" name="PA_chenying0907 1"/>
          <p:cNvPicPr>
            <a:picLocks noChangeAspect="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a:xfrm flipH="1">
            <a:off x="8373362" y="2319613"/>
            <a:ext cx="3979654" cy="4688842"/>
          </a:xfrm>
          <a:prstGeom prst="rect">
            <a:avLst/>
          </a:prstGeom>
          <a:effectLst>
            <a:outerShdw blurRad="63500" sx="102000" sy="102000" algn="ctr" rotWithShape="0">
              <a:prstClr val="black">
                <a:alpha val="40000"/>
              </a:prstClr>
            </a:outerShdw>
          </a:effectLst>
        </p:spPr>
      </p:pic>
      <p:sp>
        <p:nvSpPr>
          <p:cNvPr id="12" name="PA_矩形 45"/>
          <p:cNvSpPr/>
          <p:nvPr>
            <p:custDataLst>
              <p:tags r:id="rId9"/>
            </p:custDataLst>
          </p:nvPr>
        </p:nvSpPr>
        <p:spPr>
          <a:xfrm>
            <a:off x="1493213" y="2222208"/>
            <a:ext cx="6147107" cy="978729"/>
          </a:xfrm>
          <a:prstGeom prst="rect">
            <a:avLst/>
          </a:prstGeom>
          <a:noFill/>
        </p:spPr>
        <p:txBody>
          <a:bodyPr wrap="square">
            <a:spAutoFit/>
          </a:bodyPr>
          <a:lstStyle/>
          <a:p>
            <a:pPr>
              <a:lnSpc>
                <a:spcPct val="120000"/>
              </a:lnSpc>
              <a:spcAft>
                <a:spcPts val="1500"/>
              </a:spcAft>
            </a:pPr>
            <a:r>
              <a:rPr lang="en-US" sz="1200" err="1">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Nam viverra euismod odio, gravida pellentesque urna varius vitae. Sed dui lorem, adipiscing in adipiscing et, interdum nec metus. Mauris ultricies, justo eu convallis placerat, felis enim ornare nisi, vitae mattis nulla ante id dui. Ut lectus purus, commodo et tincidunt vel, interdum sed lectus</a:t>
            </a:r>
            <a:endParaRPr lang="en-US" sz="1200">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13" name="PA_矩形 45"/>
          <p:cNvSpPr/>
          <p:nvPr>
            <p:custDataLst>
              <p:tags r:id="rId10"/>
            </p:custDataLst>
          </p:nvPr>
        </p:nvSpPr>
        <p:spPr>
          <a:xfrm>
            <a:off x="1493213" y="3289008"/>
            <a:ext cx="6147107" cy="535531"/>
          </a:xfrm>
          <a:prstGeom prst="rect">
            <a:avLst/>
          </a:prstGeom>
          <a:noFill/>
        </p:spPr>
        <p:txBody>
          <a:bodyPr wrap="square">
            <a:spAutoFit/>
          </a:bodyPr>
          <a:lstStyle/>
          <a:p>
            <a:pPr>
              <a:lnSpc>
                <a:spcPct val="120000"/>
              </a:lnSpc>
              <a:spcAft>
                <a:spcPts val="1500"/>
              </a:spcAft>
            </a:pPr>
            <a:r>
              <a:rPr lang="en-US" sz="1200" err="1">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Nam viverra euismod odio, gravida pellentesque urna varius vitae. Sed dui lorem</a:t>
            </a:r>
          </a:p>
        </p:txBody>
      </p:sp>
      <p:pic>
        <p:nvPicPr>
          <p:cNvPr id="23" name="PA_chenying0907 22"/>
          <p:cNvPicPr>
            <a:picLocks noChangeAspect="1"/>
          </p:cNvPicPr>
          <p:nvPr>
            <p:custDataLst>
              <p:tags r:id="rId12"/>
            </p:custDataLst>
          </p:nvPr>
        </p:nvPicPr>
        <p:blipFill>
          <a:blip r:embed="rId11"/>
          <a:stretch>
            <a:fillRect/>
          </a:stretch>
        </p:blipFill>
        <p:spPr>
          <a:xfrm>
            <a:off x="1495914" y="4081897"/>
            <a:ext cx="692810" cy="488164"/>
          </a:xfrm>
          <a:prstGeom prst="rect">
            <a:avLst/>
          </a:prstGeom>
        </p:spPr>
      </p:pic>
      <p:sp>
        <p:nvSpPr>
          <p:cNvPr id="24" name="PA_chenying0907 23"/>
          <p:cNvSpPr txBox="1"/>
          <p:nvPr>
            <p:custDataLst>
              <p:tags r:id="rId13"/>
            </p:custDataLst>
          </p:nvPr>
        </p:nvSpPr>
        <p:spPr>
          <a:xfrm>
            <a:off x="2188724" y="4200729"/>
            <a:ext cx="1584875" cy="369332"/>
          </a:xfrm>
          <a:prstGeom prst="rect">
            <a:avLst/>
          </a:prstGeom>
          <a:noFill/>
        </p:spPr>
        <p:txBody>
          <a:bodyPr wrap="square" rtlCol="0">
            <a:spAutoFit/>
          </a:bodyPr>
          <a:lstStyle/>
          <a:p>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25" name="PA_chenying0907 121"/>
          <p:cNvSpPr txBox="1"/>
          <p:nvPr>
            <p:custDataLst>
              <p:tags r:id="rId14"/>
            </p:custDataLst>
          </p:nvPr>
        </p:nvSpPr>
        <p:spPr>
          <a:xfrm>
            <a:off x="2188724" y="4570061"/>
            <a:ext cx="2615867" cy="646331"/>
          </a:xfrm>
          <a:prstGeom prst="rect">
            <a:avLst/>
          </a:prstGeom>
          <a:noFill/>
        </p:spPr>
        <p:txBody>
          <a:bodyPr wrap="square" rtlCol="0">
            <a:spAutoFit/>
          </a:bodyPr>
          <a:lstStyle/>
          <a:p>
            <a:r>
              <a:rPr lang="id-ID" sz="1200">
                <a:latin typeface="Marketing Script" panose="02000505020000020003" pitchFamily="2" charset="-122"/>
                <a:ea typeface="Marketing Script" panose="02000505020000020003" pitchFamily="2" charset="-122"/>
                <a:cs typeface="Segoe UI" panose="020b0502040204020203" pitchFamily="34" charset="0"/>
              </a:rPr>
              <a:t>Suitable for all category</a:t>
            </a:r>
            <a:r>
              <a:rPr lang="en-US" sz="1200">
                <a:latin typeface="Marketing Script" panose="02000505020000020003" pitchFamily="2" charset="-122"/>
                <a:ea typeface="Marketing Script" panose="02000505020000020003" pitchFamily="2" charset="-122"/>
                <a:cs typeface="Segoe UI" panose="020b0502040204020203" pitchFamily="34" charset="0"/>
              </a:rPr>
              <a:t>, Lorem Ipsum is not simply random text. It has roots in a piece.</a:t>
            </a:r>
            <a:endParaRPr lang="en-US" sz="1200" b="1">
              <a:latin typeface="Marketing Script" panose="02000505020000020003" pitchFamily="2" charset="-122"/>
              <a:ea typeface="Marketing Script" panose="02000505020000020003" pitchFamily="2" charset="-122"/>
              <a:cs typeface="Segoe UI" panose="020b0502040204020203" pitchFamily="34" charset="0"/>
            </a:endParaRPr>
          </a:p>
        </p:txBody>
      </p:sp>
      <p:pic>
        <p:nvPicPr>
          <p:cNvPr id="32" name="PA_chenying0907 31"/>
          <p:cNvPicPr>
            <a:picLocks noChangeAspect="1"/>
          </p:cNvPicPr>
          <p:nvPr>
            <p:custDataLst>
              <p:tags r:id="rId15"/>
            </p:custDataLst>
          </p:nvPr>
        </p:nvPicPr>
        <p:blipFill>
          <a:blip r:embed="rId11"/>
          <a:stretch>
            <a:fillRect/>
          </a:stretch>
        </p:blipFill>
        <p:spPr>
          <a:xfrm>
            <a:off x="4419142" y="4081897"/>
            <a:ext cx="692810" cy="488164"/>
          </a:xfrm>
          <a:prstGeom prst="rect">
            <a:avLst/>
          </a:prstGeom>
        </p:spPr>
      </p:pic>
      <p:sp>
        <p:nvSpPr>
          <p:cNvPr id="33" name="PA_chenying0907 32"/>
          <p:cNvSpPr txBox="1"/>
          <p:nvPr>
            <p:custDataLst>
              <p:tags r:id="rId16"/>
            </p:custDataLst>
          </p:nvPr>
        </p:nvSpPr>
        <p:spPr>
          <a:xfrm>
            <a:off x="5111952" y="4200729"/>
            <a:ext cx="1584875" cy="369332"/>
          </a:xfrm>
          <a:prstGeom prst="rect">
            <a:avLst/>
          </a:prstGeom>
          <a:noFill/>
        </p:spPr>
        <p:txBody>
          <a:bodyPr wrap="square" rtlCol="0">
            <a:spAutoFit/>
          </a:bodyPr>
          <a:lstStyle/>
          <a:p>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34" name="PA_chenying0907 121"/>
          <p:cNvSpPr txBox="1"/>
          <p:nvPr>
            <p:custDataLst>
              <p:tags r:id="rId17"/>
            </p:custDataLst>
          </p:nvPr>
        </p:nvSpPr>
        <p:spPr>
          <a:xfrm>
            <a:off x="5111952" y="4570061"/>
            <a:ext cx="2615867" cy="646331"/>
          </a:xfrm>
          <a:prstGeom prst="rect">
            <a:avLst/>
          </a:prstGeom>
          <a:noFill/>
        </p:spPr>
        <p:txBody>
          <a:bodyPr wrap="square" rtlCol="0">
            <a:spAutoFit/>
          </a:bodyPr>
          <a:lstStyle/>
          <a:p>
            <a:r>
              <a:rPr lang="id-ID" sz="1200">
                <a:latin typeface="Marketing Script" panose="02000505020000020003" pitchFamily="2" charset="-122"/>
                <a:ea typeface="Marketing Script" panose="02000505020000020003" pitchFamily="2" charset="-122"/>
                <a:cs typeface="Segoe UI" panose="020b0502040204020203" pitchFamily="34" charset="0"/>
              </a:rPr>
              <a:t>Suitable for all category</a:t>
            </a:r>
            <a:r>
              <a:rPr lang="en-US" sz="1200">
                <a:latin typeface="Marketing Script" panose="02000505020000020003" pitchFamily="2" charset="-122"/>
                <a:ea typeface="Marketing Script" panose="02000505020000020003" pitchFamily="2" charset="-122"/>
                <a:cs typeface="Segoe UI" panose="020b0502040204020203" pitchFamily="34" charset="0"/>
              </a:rPr>
              <a:t>, Lorem Ipsum is not simply random text. It has roots in a piece.</a:t>
            </a:r>
            <a:endParaRPr lang="en-US" sz="1200" b="1">
              <a:latin typeface="Marketing Script" panose="02000505020000020003" pitchFamily="2" charset="-122"/>
              <a:ea typeface="Marketing Script" panose="02000505020000020003" pitchFamily="2" charset="-122"/>
              <a:cs typeface="Segoe UI" panose="020b0502040204020203" pitchFamily="34" charset="0"/>
            </a:endParaRPr>
          </a:p>
        </p:txBody>
      </p:sp>
    </p:spTree>
    <p:extLst>
      <p:ext uri="{BB962C8B-B14F-4D97-AF65-F5344CB8AC3E}">
        <p14:creationId val="728135624"/>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30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6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600"/>
                            </p:stCondLst>
                            <p:childTnLst>
                              <p:par>
                                <p:cTn id="26" presetID="47" presetClass="entr" presetSubtype="0"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60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47"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30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1000"/>
                                        <p:tgtEl>
                                          <p:spTgt spid="25"/>
                                        </p:tgtEl>
                                      </p:cBhvr>
                                    </p:animEffect>
                                    <p:anim calcmode="lin" valueType="num">
                                      <p:cBhvr>
                                        <p:cTn id="51" dur="1000" fill="hold"/>
                                        <p:tgtEl>
                                          <p:spTgt spid="25"/>
                                        </p:tgtEl>
                                        <p:attrNameLst>
                                          <p:attrName>ppt_x</p:attrName>
                                        </p:attrNameLst>
                                      </p:cBhvr>
                                      <p:tavLst>
                                        <p:tav tm="0">
                                          <p:val>
                                            <p:strVal val="#ppt_x"/>
                                          </p:val>
                                        </p:tav>
                                        <p:tav tm="100000">
                                          <p:val>
                                            <p:strVal val="#ppt_x"/>
                                          </p:val>
                                        </p:tav>
                                      </p:tavLst>
                                    </p:anim>
                                    <p:anim calcmode="lin" valueType="num">
                                      <p:cBhvr>
                                        <p:cTn id="52" dur="1000" fill="hold"/>
                                        <p:tgtEl>
                                          <p:spTgt spid="25"/>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60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30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1000"/>
                                        <p:tgtEl>
                                          <p:spTgt spid="34"/>
                                        </p:tgtEl>
                                      </p:cBhvr>
                                    </p:animEffect>
                                    <p:anim calcmode="lin" valueType="num">
                                      <p:cBhvr>
                                        <p:cTn id="61" dur="1000" fill="hold"/>
                                        <p:tgtEl>
                                          <p:spTgt spid="34"/>
                                        </p:tgtEl>
                                        <p:attrNameLst>
                                          <p:attrName>ppt_x</p:attrName>
                                        </p:attrNameLst>
                                      </p:cBhvr>
                                      <p:tavLst>
                                        <p:tav tm="0">
                                          <p:val>
                                            <p:strVal val="#ppt_x"/>
                                          </p:val>
                                        </p:tav>
                                        <p:tav tm="100000">
                                          <p:val>
                                            <p:strVal val="#ppt_x"/>
                                          </p:val>
                                        </p:tav>
                                      </p:tavLst>
                                    </p:anim>
                                    <p:anim calcmode="lin" valueType="num">
                                      <p:cBhvr>
                                        <p:cTn id="62" dur="1000" fill="hold"/>
                                        <p:tgtEl>
                                          <p:spTgt spid="34"/>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60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1000"/>
                                        <p:tgtEl>
                                          <p:spTgt spid="33"/>
                                        </p:tgtEl>
                                      </p:cBhvr>
                                    </p:animEffect>
                                    <p:anim calcmode="lin" valueType="num">
                                      <p:cBhvr>
                                        <p:cTn id="66" dur="1000" fill="hold"/>
                                        <p:tgtEl>
                                          <p:spTgt spid="33"/>
                                        </p:tgtEl>
                                        <p:attrNameLst>
                                          <p:attrName>ppt_x</p:attrName>
                                        </p:attrNameLst>
                                      </p:cBhvr>
                                      <p:tavLst>
                                        <p:tav tm="0">
                                          <p:val>
                                            <p:strVal val="#ppt_x"/>
                                          </p:val>
                                        </p:tav>
                                        <p:tav tm="100000">
                                          <p:val>
                                            <p:strVal val="#ppt_x"/>
                                          </p:val>
                                        </p:tav>
                                      </p:tavLst>
                                    </p:anim>
                                    <p:anim calcmode="lin" valueType="num">
                                      <p:cBhvr>
                                        <p:cTn id="67"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3" grpId="0"/>
      <p:bldP spid="24" grpId="0"/>
      <p:bldP spid="25" grpId="0"/>
      <p:bldP spid="33" grpId="0"/>
      <p:bldP spid="3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grpSp>
        <p:nvGrpSpPr>
          <p:cNvPr id="9" name="PA_chenying0907 8"/>
          <p:cNvGrpSpPr/>
          <p:nvPr>
            <p:custDataLst>
              <p:tags r:id="rId3"/>
            </p:custDataLst>
          </p:nvPr>
        </p:nvGrpSpPr>
        <p:grpSpPr>
          <a:xfrm>
            <a:off x="278613" y="126255"/>
            <a:ext cx="889787" cy="903201"/>
            <a:chOff x="278613" y="126255"/>
            <a:chExt cx="889787" cy="903201"/>
          </a:xfrm>
        </p:grpSpPr>
        <p:pic>
          <p:nvPicPr>
            <p:cNvPr id="6" name="chenying0907 5"/>
            <p:cNvPicPr>
              <a:picLocks noChangeAspect="1"/>
            </p:cNvPicPr>
            <p:nvPr/>
          </p:nvPicPr>
          <p:blipFill>
            <a:blip r:embed="rId4"/>
            <a:stretch>
              <a:fillRect/>
            </a:stretch>
          </p:blipFill>
          <p:spPr>
            <a:xfrm>
              <a:off x="278613" y="126255"/>
              <a:ext cx="889787" cy="903201"/>
            </a:xfrm>
            <a:prstGeom prst="rect">
              <a:avLst/>
            </a:prstGeom>
          </p:spPr>
        </p:pic>
        <p:sp>
          <p:nvSpPr>
            <p:cNvPr id="7" name="chenying0907 6"/>
            <p:cNvSpPr txBox="1"/>
            <p:nvPr/>
          </p:nvSpPr>
          <p:spPr>
            <a:xfrm>
              <a:off x="436540" y="344482"/>
              <a:ext cx="573932" cy="523220"/>
            </a:xfrm>
            <a:prstGeom prst="rect">
              <a:avLst/>
            </a:prstGeom>
            <a:noFill/>
          </p:spPr>
          <p:txBody>
            <a:bodyPr wrap="square" rtlCol="0">
              <a:spAutoFit/>
            </a:bodyPr>
            <a:lstStyle/>
            <a:p>
              <a:pPr algn="ctr"/>
              <a:r>
                <a:rPr lang="en-US" altLang="zh-CN" sz="2800">
                  <a:solidFill>
                    <a:srgbClr val="B51C22"/>
                  </a:solidFill>
                  <a:latin typeface="Marketing Script" panose="02000505020000020003" pitchFamily="2" charset="-122"/>
                  <a:ea typeface="Marketing Script" panose="02000505020000020003" pitchFamily="2" charset="-122"/>
                </a:rPr>
                <a:t>01</a:t>
              </a:r>
              <a:endParaRPr lang="zh-CN" altLang="en-US" sz="2800">
                <a:solidFill>
                  <a:srgbClr val="B51C22"/>
                </a:solidFill>
                <a:latin typeface="Marketing Script" panose="02000505020000020003" pitchFamily="2" charset="-122"/>
                <a:ea typeface="Marketing Script" panose="02000505020000020003" pitchFamily="2" charset="-122"/>
              </a:endParaRPr>
            </a:p>
          </p:txBody>
        </p:sp>
      </p:grpSp>
      <p:sp>
        <p:nvSpPr>
          <p:cNvPr id="8" name="PA_chenying0907 7"/>
          <p:cNvSpPr txBox="1"/>
          <p:nvPr>
            <p:custDataLst>
              <p:tags r:id="rId5"/>
            </p:custDataLst>
          </p:nvPr>
        </p:nvSpPr>
        <p:spPr>
          <a:xfrm>
            <a:off x="1168399" y="539267"/>
            <a:ext cx="2590801" cy="338554"/>
          </a:xfrm>
          <a:prstGeom prst="rect">
            <a:avLst/>
          </a:prstGeom>
          <a:noFill/>
        </p:spPr>
        <p:txBody>
          <a:bodyPr wrap="square" rtlCol="0">
            <a:spAutoFit/>
          </a:bodyPr>
          <a:lstStyle/>
          <a:p>
            <a:r>
              <a:rPr lang="en-US" altLang="zh-CN" sz="1600" smtClean="0">
                <a:latin typeface="Marketing Script" panose="02000505020000020003" pitchFamily="2" charset="-122"/>
                <a:ea typeface="Marketing Script" panose="02000505020000020003" pitchFamily="2" charset="-122"/>
              </a:rPr>
              <a:t>Click here to add your title</a:t>
            </a:r>
            <a:endParaRPr lang="zh-CN" altLang="en-US" sz="1600">
              <a:latin typeface="Marketing Script" panose="02000505020000020003" pitchFamily="2" charset="-122"/>
              <a:ea typeface="Marketing Script" panose="02000505020000020003" pitchFamily="2" charset="-122"/>
            </a:endParaRPr>
          </a:p>
        </p:txBody>
      </p:sp>
      <p:sp>
        <p:nvSpPr>
          <p:cNvPr id="10" name="PA_chenying0907 9"/>
          <p:cNvSpPr txBox="1"/>
          <p:nvPr>
            <p:custDataLst>
              <p:tags r:id="rId6"/>
            </p:custDataLst>
          </p:nvPr>
        </p:nvSpPr>
        <p:spPr>
          <a:xfrm>
            <a:off x="1107439" y="277889"/>
            <a:ext cx="2235201" cy="338554"/>
          </a:xfrm>
          <a:prstGeom prst="rect">
            <a:avLst/>
          </a:prstGeom>
          <a:noFill/>
        </p:spPr>
        <p:txBody>
          <a:bodyPr wrap="square" rtlCol="0">
            <a:spAutoFit/>
          </a:bodyPr>
          <a:lstStyle/>
          <a:p>
            <a:r>
              <a:rPr lang="zh-CN" altLang="en-US" sz="1600" smtClean="0">
                <a:latin typeface="李旭科书法 v1.4" panose="02000603000000000000" pitchFamily="2" charset="-122"/>
                <a:ea typeface="李旭科书法 v1.4" panose="02000603000000000000" pitchFamily="2" charset="-122"/>
              </a:rPr>
              <a:t>单击此处添加标题</a:t>
            </a:r>
            <a:endParaRPr lang="zh-CN" altLang="en-US" sz="1600">
              <a:latin typeface="李旭科书法 v1.4" panose="02000603000000000000" pitchFamily="2" charset="-122"/>
              <a:ea typeface="李旭科书法 v1.4" panose="02000603000000000000" pitchFamily="2" charset="-122"/>
            </a:endParaRPr>
          </a:p>
        </p:txBody>
      </p:sp>
      <p:sp>
        <p:nvSpPr>
          <p:cNvPr id="1085" name="PA_任意多边形 1084"/>
          <p:cNvSpPr/>
          <p:nvPr>
            <p:custDataLst>
              <p:tags r:id="rId7"/>
            </p:custDataLst>
          </p:nvPr>
        </p:nvSpPr>
        <p:spPr>
          <a:xfrm>
            <a:off x="-91440" y="1180103"/>
            <a:ext cx="12374880" cy="826381"/>
          </a:xfrm>
          <a:custGeom>
            <a:gdLst>
              <a:gd name="connsiteX0" fmla="*/ 0 w 12374880"/>
              <a:gd name="connsiteY0" fmla="*/ 0 h 826381"/>
              <a:gd name="connsiteX1" fmla="*/ 2032000 w 12374880"/>
              <a:gd name="connsiteY1" fmla="*/ 822960 h 826381"/>
              <a:gd name="connsiteX2" fmla="*/ 4033520 w 12374880"/>
              <a:gd name="connsiteY2" fmla="*/ 294640 h 826381"/>
              <a:gd name="connsiteX3" fmla="*/ 5537200 w 12374880"/>
              <a:gd name="connsiteY3" fmla="*/ 325120 h 826381"/>
              <a:gd name="connsiteX4" fmla="*/ 7426960 w 12374880"/>
              <a:gd name="connsiteY4" fmla="*/ 792480 h 826381"/>
              <a:gd name="connsiteX5" fmla="*/ 9997440 w 12374880"/>
              <a:gd name="connsiteY5" fmla="*/ 254000 h 826381"/>
              <a:gd name="connsiteX6" fmla="*/ 12374880 w 12374880"/>
              <a:gd name="connsiteY6" fmla="*/ 822960 h 82638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74880" h="826381">
                <a:moveTo>
                  <a:pt x="0" y="0"/>
                </a:moveTo>
                <a:cubicBezTo>
                  <a:pt x="679873" y="386926"/>
                  <a:pt x="1359747" y="773853"/>
                  <a:pt x="2032000" y="822960"/>
                </a:cubicBezTo>
                <a:cubicBezTo>
                  <a:pt x="2704253" y="872067"/>
                  <a:pt x="3449320" y="377613"/>
                  <a:pt x="4033520" y="294640"/>
                </a:cubicBezTo>
                <a:cubicBezTo>
                  <a:pt x="4617720" y="211667"/>
                  <a:pt x="4971627" y="242147"/>
                  <a:pt x="5537200" y="325120"/>
                </a:cubicBezTo>
                <a:cubicBezTo>
                  <a:pt x="6102773" y="408093"/>
                  <a:pt x="6683587" y="804333"/>
                  <a:pt x="7426960" y="792480"/>
                </a:cubicBezTo>
                <a:cubicBezTo>
                  <a:pt x="8170333" y="780627"/>
                  <a:pt x="9172787" y="248920"/>
                  <a:pt x="9997440" y="254000"/>
                </a:cubicBezTo>
                <a:cubicBezTo>
                  <a:pt x="10822093" y="259080"/>
                  <a:pt x="11598486" y="541020"/>
                  <a:pt x="12374880" y="822960"/>
                </a:cubicBezTo>
              </a:path>
            </a:pathLst>
          </a:custGeom>
          <a:noFill/>
          <a:ln w="15875">
            <a:solidFill>
              <a:srgbClr val="3B7C7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81" name="PA_chenying0907 1080"/>
          <p:cNvPicPr>
            <a:picLocks noChangeAspect="1"/>
          </p:cNvPicPr>
          <p:nvPr>
            <p:custDataLst>
              <p:tags r:id="rId9"/>
            </p:custDataLst>
          </p:nvPr>
        </p:nvPicPr>
        <p:blipFill>
          <a:blip r:embed="rId8"/>
          <a:stretch>
            <a:fillRect/>
          </a:stretch>
        </p:blipFill>
        <p:spPr>
          <a:xfrm>
            <a:off x="1442158" y="2829444"/>
            <a:ext cx="1362563" cy="1591074"/>
          </a:xfrm>
          <a:prstGeom prst="rect">
            <a:avLst/>
          </a:prstGeom>
        </p:spPr>
      </p:pic>
      <p:cxnSp>
        <p:nvCxnSpPr>
          <p:cNvPr id="1088" name="PA_直接连接符 1087"/>
          <p:cNvCxnSpPr>
            <a:stCxn id="1085" idx="1"/>
          </p:cNvCxnSpPr>
          <p:nvPr>
            <p:custDataLst>
              <p:tags r:id="rId10"/>
            </p:custDataLst>
          </p:nvPr>
        </p:nvCxnSpPr>
        <p:spPr>
          <a:xfrm>
            <a:off x="2113280" y="2003063"/>
            <a:ext cx="10159" cy="1046480"/>
          </a:xfrm>
          <a:prstGeom prst="line">
            <a:avLst/>
          </a:prstGeom>
          <a:ln w="31750" cap="rnd">
            <a:solidFill>
              <a:srgbClr val="3B7C78"/>
            </a:solidFill>
            <a:prstDash val="sysDot"/>
          </a:ln>
        </p:spPr>
        <p:style>
          <a:lnRef idx="1">
            <a:schemeClr val="accent1"/>
          </a:lnRef>
          <a:fillRef idx="0">
            <a:schemeClr val="accent1"/>
          </a:fillRef>
          <a:effectRef idx="0">
            <a:schemeClr val="accent1"/>
          </a:effectRef>
          <a:fontRef idx="minor">
            <a:schemeClr val="tx1"/>
          </a:fontRef>
        </p:style>
      </p:cxnSp>
      <p:cxnSp>
        <p:nvCxnSpPr>
          <p:cNvPr id="136" name="PA_直接连接符 135"/>
          <p:cNvCxnSpPr/>
          <p:nvPr>
            <p:custDataLst>
              <p:tags r:id="rId11"/>
            </p:custDataLst>
          </p:nvPr>
        </p:nvCxnSpPr>
        <p:spPr>
          <a:xfrm flipH="1">
            <a:off x="4745281" y="1417320"/>
            <a:ext cx="0" cy="1849120"/>
          </a:xfrm>
          <a:prstGeom prst="line">
            <a:avLst/>
          </a:prstGeom>
          <a:ln w="31750" cap="rnd">
            <a:solidFill>
              <a:srgbClr val="3B7C78"/>
            </a:solidFill>
            <a:prstDash val="sysDot"/>
          </a:ln>
        </p:spPr>
        <p:style>
          <a:lnRef idx="1">
            <a:schemeClr val="accent1"/>
          </a:lnRef>
          <a:fillRef idx="0">
            <a:schemeClr val="accent1"/>
          </a:fillRef>
          <a:effectRef idx="0">
            <a:schemeClr val="accent1"/>
          </a:effectRef>
          <a:fontRef idx="minor">
            <a:schemeClr val="tx1"/>
          </a:fontRef>
        </p:style>
      </p:cxnSp>
      <p:pic>
        <p:nvPicPr>
          <p:cNvPr id="1091" name="PA_chenying0907 1090"/>
          <p:cNvPicPr>
            <a:picLocks noChangeAspect="1"/>
          </p:cNvPicPr>
          <p:nvPr>
            <p:custDataLst>
              <p:tags r:id="rId13"/>
            </p:custDataLst>
          </p:nvPr>
        </p:nvPicPr>
        <p:blipFill>
          <a:blip r:embed="rId12"/>
          <a:stretch>
            <a:fillRect/>
          </a:stretch>
        </p:blipFill>
        <p:spPr>
          <a:xfrm>
            <a:off x="4282680" y="3049543"/>
            <a:ext cx="925203" cy="1720920"/>
          </a:xfrm>
          <a:prstGeom prst="rect">
            <a:avLst/>
          </a:prstGeom>
        </p:spPr>
      </p:pic>
      <p:cxnSp>
        <p:nvCxnSpPr>
          <p:cNvPr id="139" name="PA_直接连接符 138"/>
          <p:cNvCxnSpPr>
            <a:stCxn id="1085" idx="4"/>
          </p:cNvCxnSpPr>
          <p:nvPr>
            <p:custDataLst>
              <p:tags r:id="rId14"/>
            </p:custDataLst>
          </p:nvPr>
        </p:nvCxnSpPr>
        <p:spPr>
          <a:xfrm>
            <a:off x="7508240" y="1972583"/>
            <a:ext cx="25979" cy="1652398"/>
          </a:xfrm>
          <a:prstGeom prst="line">
            <a:avLst/>
          </a:prstGeom>
          <a:ln w="31750" cap="rnd">
            <a:solidFill>
              <a:srgbClr val="3B7C78"/>
            </a:solidFill>
            <a:prstDash val="sysDot"/>
          </a:ln>
        </p:spPr>
        <p:style>
          <a:lnRef idx="1">
            <a:schemeClr val="accent1"/>
          </a:lnRef>
          <a:fillRef idx="0">
            <a:schemeClr val="accent1"/>
          </a:fillRef>
          <a:effectRef idx="0">
            <a:schemeClr val="accent1"/>
          </a:effectRef>
          <a:fontRef idx="minor">
            <a:schemeClr val="tx1"/>
          </a:fontRef>
        </p:style>
      </p:cxnSp>
      <p:pic>
        <p:nvPicPr>
          <p:cNvPr id="1096" name="PA_chenying0907 1095"/>
          <p:cNvPicPr>
            <a:picLocks noChangeAspect="1"/>
          </p:cNvPicPr>
          <p:nvPr>
            <p:custDataLst>
              <p:tags r:id="rId16"/>
            </p:custDataLst>
          </p:nvPr>
        </p:nvPicPr>
        <p:blipFill>
          <a:blip r:embed="rId15"/>
          <a:stretch>
            <a:fillRect/>
          </a:stretch>
        </p:blipFill>
        <p:spPr>
          <a:xfrm>
            <a:off x="6998084" y="3408676"/>
            <a:ext cx="1010697" cy="1230459"/>
          </a:xfrm>
          <a:prstGeom prst="rect">
            <a:avLst/>
          </a:prstGeom>
        </p:spPr>
      </p:pic>
      <p:pic>
        <p:nvPicPr>
          <p:cNvPr id="143" name="PA_chenying0907 142"/>
          <p:cNvPicPr>
            <a:picLocks noChangeAspect="1"/>
          </p:cNvPicPr>
          <p:nvPr>
            <p:custDataLst>
              <p:tags r:id="rId17"/>
            </p:custDataLst>
          </p:nvPr>
        </p:nvPicPr>
        <p:blipFill>
          <a:blip r:embed="rId8"/>
          <a:stretch>
            <a:fillRect/>
          </a:stretch>
        </p:blipFill>
        <p:spPr>
          <a:xfrm>
            <a:off x="9560657" y="2848915"/>
            <a:ext cx="1036126" cy="1209890"/>
          </a:xfrm>
          <a:prstGeom prst="rect">
            <a:avLst/>
          </a:prstGeom>
        </p:spPr>
      </p:pic>
      <p:cxnSp>
        <p:nvCxnSpPr>
          <p:cNvPr id="144" name="PA_直接连接符 143"/>
          <p:cNvCxnSpPr>
            <a:stCxn id="1085" idx="5"/>
          </p:cNvCxnSpPr>
          <p:nvPr>
            <p:custDataLst>
              <p:tags r:id="rId18"/>
            </p:custDataLst>
          </p:nvPr>
        </p:nvCxnSpPr>
        <p:spPr>
          <a:xfrm>
            <a:off x="10078720" y="1434103"/>
            <a:ext cx="6350" cy="1615440"/>
          </a:xfrm>
          <a:prstGeom prst="line">
            <a:avLst/>
          </a:prstGeom>
          <a:ln w="31750" cap="rnd">
            <a:solidFill>
              <a:srgbClr val="3B7C78"/>
            </a:solidFill>
            <a:prstDash val="sysDot"/>
          </a:ln>
        </p:spPr>
        <p:style>
          <a:lnRef idx="1">
            <a:schemeClr val="accent1"/>
          </a:lnRef>
          <a:fillRef idx="0">
            <a:schemeClr val="accent1"/>
          </a:fillRef>
          <a:effectRef idx="0">
            <a:schemeClr val="accent1"/>
          </a:effectRef>
          <a:fontRef idx="minor">
            <a:schemeClr val="tx1"/>
          </a:fontRef>
        </p:style>
      </p:cxnSp>
      <p:grpSp>
        <p:nvGrpSpPr>
          <p:cNvPr id="149" name="PA_chenying0907 148"/>
          <p:cNvGrpSpPr/>
          <p:nvPr>
            <p:custDataLst>
              <p:tags r:id="rId19"/>
            </p:custDataLst>
          </p:nvPr>
        </p:nvGrpSpPr>
        <p:grpSpPr>
          <a:xfrm>
            <a:off x="1124991" y="4564628"/>
            <a:ext cx="1976578" cy="1099058"/>
            <a:chOff x="914186" y="3429914"/>
            <a:chExt cx="1976578" cy="1099058"/>
          </a:xfrm>
        </p:grpSpPr>
        <p:sp>
          <p:nvSpPr>
            <p:cNvPr id="150" name="chenying0907 149"/>
            <p:cNvSpPr txBox="1"/>
            <p:nvPr/>
          </p:nvSpPr>
          <p:spPr>
            <a:xfrm>
              <a:off x="1262395" y="342991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151" name="chenying0907 150"/>
            <p:cNvSpPr txBox="1"/>
            <p:nvPr/>
          </p:nvSpPr>
          <p:spPr>
            <a:xfrm>
              <a:off x="914186" y="3771842"/>
              <a:ext cx="1976578"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152" name="PA_chenying0907 151"/>
          <p:cNvGrpSpPr/>
          <p:nvPr>
            <p:custDataLst>
              <p:tags r:id="rId20"/>
            </p:custDataLst>
          </p:nvPr>
        </p:nvGrpSpPr>
        <p:grpSpPr>
          <a:xfrm>
            <a:off x="3756992" y="4911869"/>
            <a:ext cx="1976578" cy="1099058"/>
            <a:chOff x="914186" y="3429914"/>
            <a:chExt cx="1976578" cy="1099058"/>
          </a:xfrm>
        </p:grpSpPr>
        <p:sp>
          <p:nvSpPr>
            <p:cNvPr id="153" name="chenying0907 152"/>
            <p:cNvSpPr txBox="1"/>
            <p:nvPr/>
          </p:nvSpPr>
          <p:spPr>
            <a:xfrm>
              <a:off x="1262395" y="342991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154" name="chenying0907 153"/>
            <p:cNvSpPr txBox="1"/>
            <p:nvPr/>
          </p:nvSpPr>
          <p:spPr>
            <a:xfrm>
              <a:off x="914186" y="3771842"/>
              <a:ext cx="1976578"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159" name="PA_chenying0907 158"/>
          <p:cNvGrpSpPr/>
          <p:nvPr>
            <p:custDataLst>
              <p:tags r:id="rId21"/>
            </p:custDataLst>
          </p:nvPr>
        </p:nvGrpSpPr>
        <p:grpSpPr>
          <a:xfrm>
            <a:off x="6515143" y="4709787"/>
            <a:ext cx="1976578" cy="1099058"/>
            <a:chOff x="914186" y="3429914"/>
            <a:chExt cx="1976578" cy="1099058"/>
          </a:xfrm>
        </p:grpSpPr>
        <p:sp>
          <p:nvSpPr>
            <p:cNvPr id="160" name="chenying0907 159"/>
            <p:cNvSpPr txBox="1"/>
            <p:nvPr/>
          </p:nvSpPr>
          <p:spPr>
            <a:xfrm>
              <a:off x="1262395" y="342991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161" name="chenying0907 160"/>
            <p:cNvSpPr txBox="1"/>
            <p:nvPr/>
          </p:nvSpPr>
          <p:spPr>
            <a:xfrm>
              <a:off x="914186" y="3771842"/>
              <a:ext cx="1976578"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grpSp>
        <p:nvGrpSpPr>
          <p:cNvPr id="162" name="PA_chenying0907 161"/>
          <p:cNvGrpSpPr/>
          <p:nvPr>
            <p:custDataLst>
              <p:tags r:id="rId22"/>
            </p:custDataLst>
          </p:nvPr>
        </p:nvGrpSpPr>
        <p:grpSpPr>
          <a:xfrm>
            <a:off x="9090431" y="4189464"/>
            <a:ext cx="1976578" cy="1099058"/>
            <a:chOff x="914186" y="3429914"/>
            <a:chExt cx="1976578" cy="1099058"/>
          </a:xfrm>
        </p:grpSpPr>
        <p:sp>
          <p:nvSpPr>
            <p:cNvPr id="163" name="chenying0907 162"/>
            <p:cNvSpPr txBox="1"/>
            <p:nvPr/>
          </p:nvSpPr>
          <p:spPr>
            <a:xfrm>
              <a:off x="1262395" y="3429914"/>
              <a:ext cx="1280161" cy="369332"/>
            </a:xfrm>
            <a:prstGeom prst="rect">
              <a:avLst/>
            </a:prstGeom>
            <a:noFill/>
          </p:spPr>
          <p:txBody>
            <a:bodyPr wrap="square" rtlCol="0">
              <a:spAutoFit/>
            </a:bodyPr>
            <a:lstStyle/>
            <a:p>
              <a:pPr algn="ctr"/>
              <a:r>
                <a:rPr lang="en-US" altLang="zh-CN">
                  <a:latin typeface="Marketing Script" panose="02000505020000020003" pitchFamily="2" charset="-122"/>
                  <a:ea typeface="Marketing Script" panose="02000505020000020003" pitchFamily="2" charset="-122"/>
                  <a:cs typeface="Segoe UI" panose="020b0502040204020203" pitchFamily="34" charset="0"/>
                </a:rPr>
                <a:t>Title here</a:t>
              </a:r>
              <a:endParaRPr lang="zh-CN" altLang="en-US">
                <a:latin typeface="Marketing Script" panose="02000505020000020003" pitchFamily="2" charset="-122"/>
                <a:ea typeface="Marketing Script" panose="02000505020000020003" pitchFamily="2" charset="-122"/>
                <a:cs typeface="Segoe UI" panose="020b0502040204020203" pitchFamily="34" charset="0"/>
              </a:endParaRPr>
            </a:p>
          </p:txBody>
        </p:sp>
        <p:sp>
          <p:nvSpPr>
            <p:cNvPr id="164" name="chenying0907 163"/>
            <p:cNvSpPr txBox="1"/>
            <p:nvPr/>
          </p:nvSpPr>
          <p:spPr>
            <a:xfrm>
              <a:off x="914186" y="3771842"/>
              <a:ext cx="1976578" cy="757130"/>
            </a:xfrm>
            <a:prstGeom prst="rect">
              <a:avLst/>
            </a:prstGeom>
            <a:noFill/>
          </p:spPr>
          <p:txBody>
            <a:bodyPr wrap="square" rtlCol="0">
              <a:spAutoFit/>
            </a:bodyPr>
            <a:lstStyle/>
            <a:p>
              <a:pPr algn="ctr">
                <a:lnSpc>
                  <a:spcPct val="120000"/>
                </a:lnSpc>
              </a:pPr>
              <a:r>
                <a:rPr lang="en-US" altLang="zh-CN" sz="1200">
                  <a:latin typeface="Marketing Script" panose="02000505020000020003" pitchFamily="2" charset="-122"/>
                  <a:ea typeface="Marketing Script" panose="02000505020000020003" pitchFamily="2" charset="-122"/>
                  <a:cs typeface="Segoe UI" panose="020b0502040204020203" pitchFamily="34" charset="0"/>
                </a:rPr>
                <a:t>Lorem ipsum dolor sit amet, consectetur adipiscing elit. Curabitur elementum posuere</a:t>
              </a:r>
              <a:endParaRPr lang="zh-CN" altLang="en-US" sz="1200">
                <a:latin typeface="Marketing Script" panose="02000505020000020003" pitchFamily="2" charset="-122"/>
                <a:ea typeface="Marketing Script" panose="02000505020000020003" pitchFamily="2" charset="-122"/>
                <a:cs typeface="Segoe UI" panose="020b0502040204020203" pitchFamily="34" charset="0"/>
              </a:endParaRPr>
            </a:p>
          </p:txBody>
        </p:sp>
      </p:grpSp>
    </p:spTree>
    <p:extLst>
      <p:ext uri="{BB962C8B-B14F-4D97-AF65-F5344CB8AC3E}">
        <p14:creationId val="1509471287"/>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1085"/>
                                        </p:tgtEl>
                                        <p:attrNameLst>
                                          <p:attrName>style.visibility</p:attrName>
                                        </p:attrNameLst>
                                      </p:cBhvr>
                                      <p:to>
                                        <p:strVal val="visible"/>
                                      </p:to>
                                    </p:set>
                                    <p:animEffect transition="in" filter="fade">
                                      <p:cBhvr>
                                        <p:cTn id="22" dur="1000"/>
                                        <p:tgtEl>
                                          <p:spTgt spid="1085"/>
                                        </p:tgtEl>
                                      </p:cBhvr>
                                    </p:animEffect>
                                    <p:anim calcmode="lin" valueType="num">
                                      <p:cBhvr>
                                        <p:cTn id="23" dur="1000" fill="hold"/>
                                        <p:tgtEl>
                                          <p:spTgt spid="1085"/>
                                        </p:tgtEl>
                                        <p:attrNameLst>
                                          <p:attrName>ppt_x</p:attrName>
                                        </p:attrNameLst>
                                      </p:cBhvr>
                                      <p:tavLst>
                                        <p:tav tm="0">
                                          <p:val>
                                            <p:strVal val="#ppt_x"/>
                                          </p:val>
                                        </p:tav>
                                        <p:tav tm="100000">
                                          <p:val>
                                            <p:strVal val="#ppt_x"/>
                                          </p:val>
                                        </p:tav>
                                      </p:tavLst>
                                    </p:anim>
                                    <p:anim calcmode="lin" valueType="num">
                                      <p:cBhvr>
                                        <p:cTn id="24" dur="1000" fill="hold"/>
                                        <p:tgtEl>
                                          <p:spTgt spid="1085"/>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600"/>
                            </p:stCondLst>
                            <p:childTnLst>
                              <p:par>
                                <p:cTn id="26" presetID="47" presetClass="entr" presetSubtype="0" fill="hold" nodeType="afterEffect">
                                  <p:stCondLst>
                                    <p:cond delay="0"/>
                                  </p:stCondLst>
                                  <p:childTnLst>
                                    <p:set>
                                      <p:cBhvr>
                                        <p:cTn id="27" dur="1" fill="hold">
                                          <p:stCondLst>
                                            <p:cond delay="0"/>
                                          </p:stCondLst>
                                        </p:cTn>
                                        <p:tgtEl>
                                          <p:spTgt spid="136"/>
                                        </p:tgtEl>
                                        <p:attrNameLst>
                                          <p:attrName>style.visibility</p:attrName>
                                        </p:attrNameLst>
                                      </p:cBhvr>
                                      <p:to>
                                        <p:strVal val="visible"/>
                                      </p:to>
                                    </p:set>
                                    <p:animEffect transition="in" filter="fade">
                                      <p:cBhvr>
                                        <p:cTn id="28" dur="1000"/>
                                        <p:tgtEl>
                                          <p:spTgt spid="136"/>
                                        </p:tgtEl>
                                      </p:cBhvr>
                                    </p:animEffect>
                                    <p:anim calcmode="lin" valueType="num">
                                      <p:cBhvr>
                                        <p:cTn id="29" dur="1000" fill="hold"/>
                                        <p:tgtEl>
                                          <p:spTgt spid="136"/>
                                        </p:tgtEl>
                                        <p:attrNameLst>
                                          <p:attrName>ppt_x</p:attrName>
                                        </p:attrNameLst>
                                      </p:cBhvr>
                                      <p:tavLst>
                                        <p:tav tm="0">
                                          <p:val>
                                            <p:strVal val="#ppt_x"/>
                                          </p:val>
                                        </p:tav>
                                        <p:tav tm="100000">
                                          <p:val>
                                            <p:strVal val="#ppt_x"/>
                                          </p:val>
                                        </p:tav>
                                      </p:tavLst>
                                    </p:anim>
                                    <p:anim calcmode="lin" valueType="num">
                                      <p:cBhvr>
                                        <p:cTn id="30" dur="1000" fill="hold"/>
                                        <p:tgtEl>
                                          <p:spTgt spid="136"/>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300"/>
                                  </p:stCondLst>
                                  <p:childTnLst>
                                    <p:set>
                                      <p:cBhvr>
                                        <p:cTn id="32" dur="1" fill="hold">
                                          <p:stCondLst>
                                            <p:cond delay="0"/>
                                          </p:stCondLst>
                                        </p:cTn>
                                        <p:tgtEl>
                                          <p:spTgt spid="1088"/>
                                        </p:tgtEl>
                                        <p:attrNameLst>
                                          <p:attrName>style.visibility</p:attrName>
                                        </p:attrNameLst>
                                      </p:cBhvr>
                                      <p:to>
                                        <p:strVal val="visible"/>
                                      </p:to>
                                    </p:set>
                                    <p:animEffect transition="in" filter="fade">
                                      <p:cBhvr>
                                        <p:cTn id="33" dur="1000"/>
                                        <p:tgtEl>
                                          <p:spTgt spid="1088"/>
                                        </p:tgtEl>
                                      </p:cBhvr>
                                    </p:animEffect>
                                    <p:anim calcmode="lin" valueType="num">
                                      <p:cBhvr>
                                        <p:cTn id="34" dur="1000" fill="hold"/>
                                        <p:tgtEl>
                                          <p:spTgt spid="1088"/>
                                        </p:tgtEl>
                                        <p:attrNameLst>
                                          <p:attrName>ppt_x</p:attrName>
                                        </p:attrNameLst>
                                      </p:cBhvr>
                                      <p:tavLst>
                                        <p:tav tm="0">
                                          <p:val>
                                            <p:strVal val="#ppt_x"/>
                                          </p:val>
                                        </p:tav>
                                        <p:tav tm="100000">
                                          <p:val>
                                            <p:strVal val="#ppt_x"/>
                                          </p:val>
                                        </p:tav>
                                      </p:tavLst>
                                    </p:anim>
                                    <p:anim calcmode="lin" valueType="num">
                                      <p:cBhvr>
                                        <p:cTn id="35" dur="1000" fill="hold"/>
                                        <p:tgtEl>
                                          <p:spTgt spid="108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600"/>
                                  </p:stCondLst>
                                  <p:childTnLst>
                                    <p:set>
                                      <p:cBhvr>
                                        <p:cTn id="37" dur="1" fill="hold">
                                          <p:stCondLst>
                                            <p:cond delay="0"/>
                                          </p:stCondLst>
                                        </p:cTn>
                                        <p:tgtEl>
                                          <p:spTgt spid="1081"/>
                                        </p:tgtEl>
                                        <p:attrNameLst>
                                          <p:attrName>style.visibility</p:attrName>
                                        </p:attrNameLst>
                                      </p:cBhvr>
                                      <p:to>
                                        <p:strVal val="visible"/>
                                      </p:to>
                                    </p:set>
                                    <p:animEffect transition="in" filter="fade">
                                      <p:cBhvr>
                                        <p:cTn id="38" dur="1000"/>
                                        <p:tgtEl>
                                          <p:spTgt spid="1081"/>
                                        </p:tgtEl>
                                      </p:cBhvr>
                                    </p:animEffect>
                                    <p:anim calcmode="lin" valueType="num">
                                      <p:cBhvr>
                                        <p:cTn id="39" dur="1000" fill="hold"/>
                                        <p:tgtEl>
                                          <p:spTgt spid="1081"/>
                                        </p:tgtEl>
                                        <p:attrNameLst>
                                          <p:attrName>ppt_x</p:attrName>
                                        </p:attrNameLst>
                                      </p:cBhvr>
                                      <p:tavLst>
                                        <p:tav tm="0">
                                          <p:val>
                                            <p:strVal val="#ppt_x"/>
                                          </p:val>
                                        </p:tav>
                                        <p:tav tm="100000">
                                          <p:val>
                                            <p:strVal val="#ppt_x"/>
                                          </p:val>
                                        </p:tav>
                                      </p:tavLst>
                                    </p:anim>
                                    <p:anim calcmode="lin" valueType="num">
                                      <p:cBhvr>
                                        <p:cTn id="40" dur="1000" fill="hold"/>
                                        <p:tgtEl>
                                          <p:spTgt spid="1081"/>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1091"/>
                                        </p:tgtEl>
                                        <p:attrNameLst>
                                          <p:attrName>style.visibility</p:attrName>
                                        </p:attrNameLst>
                                      </p:cBhvr>
                                      <p:to>
                                        <p:strVal val="visible"/>
                                      </p:to>
                                    </p:set>
                                    <p:animEffect transition="in" filter="fade">
                                      <p:cBhvr>
                                        <p:cTn id="45" dur="1000"/>
                                        <p:tgtEl>
                                          <p:spTgt spid="1091"/>
                                        </p:tgtEl>
                                      </p:cBhvr>
                                    </p:animEffect>
                                    <p:anim calcmode="lin" valueType="num">
                                      <p:cBhvr>
                                        <p:cTn id="46" dur="1000" fill="hold"/>
                                        <p:tgtEl>
                                          <p:spTgt spid="1091"/>
                                        </p:tgtEl>
                                        <p:attrNameLst>
                                          <p:attrName>ppt_x</p:attrName>
                                        </p:attrNameLst>
                                      </p:cBhvr>
                                      <p:tavLst>
                                        <p:tav tm="0">
                                          <p:val>
                                            <p:strVal val="#ppt_x"/>
                                          </p:val>
                                        </p:tav>
                                        <p:tav tm="100000">
                                          <p:val>
                                            <p:strVal val="#ppt_x"/>
                                          </p:val>
                                        </p:tav>
                                      </p:tavLst>
                                    </p:anim>
                                    <p:anim calcmode="lin" valueType="num">
                                      <p:cBhvr>
                                        <p:cTn id="47" dur="1000" fill="hold"/>
                                        <p:tgtEl>
                                          <p:spTgt spid="1091"/>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300"/>
                                  </p:stCondLst>
                                  <p:childTnLst>
                                    <p:set>
                                      <p:cBhvr>
                                        <p:cTn id="49" dur="1" fill="hold">
                                          <p:stCondLst>
                                            <p:cond delay="0"/>
                                          </p:stCondLst>
                                        </p:cTn>
                                        <p:tgtEl>
                                          <p:spTgt spid="139"/>
                                        </p:tgtEl>
                                        <p:attrNameLst>
                                          <p:attrName>style.visibility</p:attrName>
                                        </p:attrNameLst>
                                      </p:cBhvr>
                                      <p:to>
                                        <p:strVal val="visible"/>
                                      </p:to>
                                    </p:set>
                                    <p:animEffect transition="in" filter="fade">
                                      <p:cBhvr>
                                        <p:cTn id="50" dur="1000"/>
                                        <p:tgtEl>
                                          <p:spTgt spid="139"/>
                                        </p:tgtEl>
                                      </p:cBhvr>
                                    </p:animEffect>
                                    <p:anim calcmode="lin" valueType="num">
                                      <p:cBhvr>
                                        <p:cTn id="51" dur="1000" fill="hold"/>
                                        <p:tgtEl>
                                          <p:spTgt spid="139"/>
                                        </p:tgtEl>
                                        <p:attrNameLst>
                                          <p:attrName>ppt_x</p:attrName>
                                        </p:attrNameLst>
                                      </p:cBhvr>
                                      <p:tavLst>
                                        <p:tav tm="0">
                                          <p:val>
                                            <p:strVal val="#ppt_x"/>
                                          </p:val>
                                        </p:tav>
                                        <p:tav tm="100000">
                                          <p:val>
                                            <p:strVal val="#ppt_x"/>
                                          </p:val>
                                        </p:tav>
                                      </p:tavLst>
                                    </p:anim>
                                    <p:anim calcmode="lin" valueType="num">
                                      <p:cBhvr>
                                        <p:cTn id="52" dur="1000" fill="hold"/>
                                        <p:tgtEl>
                                          <p:spTgt spid="13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600"/>
                                  </p:stCondLst>
                                  <p:childTnLst>
                                    <p:set>
                                      <p:cBhvr>
                                        <p:cTn id="54" dur="1" fill="hold">
                                          <p:stCondLst>
                                            <p:cond delay="0"/>
                                          </p:stCondLst>
                                        </p:cTn>
                                        <p:tgtEl>
                                          <p:spTgt spid="1096"/>
                                        </p:tgtEl>
                                        <p:attrNameLst>
                                          <p:attrName>style.visibility</p:attrName>
                                        </p:attrNameLst>
                                      </p:cBhvr>
                                      <p:to>
                                        <p:strVal val="visible"/>
                                      </p:to>
                                    </p:set>
                                    <p:animEffect transition="in" filter="fade">
                                      <p:cBhvr>
                                        <p:cTn id="55" dur="1000"/>
                                        <p:tgtEl>
                                          <p:spTgt spid="1096"/>
                                        </p:tgtEl>
                                      </p:cBhvr>
                                    </p:animEffect>
                                    <p:anim calcmode="lin" valueType="num">
                                      <p:cBhvr>
                                        <p:cTn id="56" dur="1000" fill="hold"/>
                                        <p:tgtEl>
                                          <p:spTgt spid="1096"/>
                                        </p:tgtEl>
                                        <p:attrNameLst>
                                          <p:attrName>ppt_x</p:attrName>
                                        </p:attrNameLst>
                                      </p:cBhvr>
                                      <p:tavLst>
                                        <p:tav tm="0">
                                          <p:val>
                                            <p:strVal val="#ppt_x"/>
                                          </p:val>
                                        </p:tav>
                                        <p:tav tm="100000">
                                          <p:val>
                                            <p:strVal val="#ppt_x"/>
                                          </p:val>
                                        </p:tav>
                                      </p:tavLst>
                                    </p:anim>
                                    <p:anim calcmode="lin" valueType="num">
                                      <p:cBhvr>
                                        <p:cTn id="57" dur="1000" fill="hold"/>
                                        <p:tgtEl>
                                          <p:spTgt spid="1096"/>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1600"/>
                            </p:stCondLst>
                            <p:childTnLst>
                              <p:par>
                                <p:cTn id="59" presetID="47" presetClass="entr" presetSubtype="0" fill="hold" nodeType="afterEffect">
                                  <p:stCondLst>
                                    <p:cond delay="0"/>
                                  </p:stCondLst>
                                  <p:childTnLst>
                                    <p:set>
                                      <p:cBhvr>
                                        <p:cTn id="60" dur="1" fill="hold">
                                          <p:stCondLst>
                                            <p:cond delay="0"/>
                                          </p:stCondLst>
                                        </p:cTn>
                                        <p:tgtEl>
                                          <p:spTgt spid="149"/>
                                        </p:tgtEl>
                                        <p:attrNameLst>
                                          <p:attrName>style.visibility</p:attrName>
                                        </p:attrNameLst>
                                      </p:cBhvr>
                                      <p:to>
                                        <p:strVal val="visible"/>
                                      </p:to>
                                    </p:set>
                                    <p:animEffect transition="in" filter="fade">
                                      <p:cBhvr>
                                        <p:cTn id="61" dur="1000"/>
                                        <p:tgtEl>
                                          <p:spTgt spid="149"/>
                                        </p:tgtEl>
                                      </p:cBhvr>
                                    </p:animEffect>
                                    <p:anim calcmode="lin" valueType="num">
                                      <p:cBhvr>
                                        <p:cTn id="62" dur="1000" fill="hold"/>
                                        <p:tgtEl>
                                          <p:spTgt spid="149"/>
                                        </p:tgtEl>
                                        <p:attrNameLst>
                                          <p:attrName>ppt_x</p:attrName>
                                        </p:attrNameLst>
                                      </p:cBhvr>
                                      <p:tavLst>
                                        <p:tav tm="0">
                                          <p:val>
                                            <p:strVal val="#ppt_x"/>
                                          </p:val>
                                        </p:tav>
                                        <p:tav tm="100000">
                                          <p:val>
                                            <p:strVal val="#ppt_x"/>
                                          </p:val>
                                        </p:tav>
                                      </p:tavLst>
                                    </p:anim>
                                    <p:anim calcmode="lin" valueType="num">
                                      <p:cBhvr>
                                        <p:cTn id="63" dur="1000" fill="hold"/>
                                        <p:tgtEl>
                                          <p:spTgt spid="149"/>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300"/>
                                  </p:stCondLst>
                                  <p:childTnLst>
                                    <p:set>
                                      <p:cBhvr>
                                        <p:cTn id="65" dur="1" fill="hold">
                                          <p:stCondLst>
                                            <p:cond delay="0"/>
                                          </p:stCondLst>
                                        </p:cTn>
                                        <p:tgtEl>
                                          <p:spTgt spid="144"/>
                                        </p:tgtEl>
                                        <p:attrNameLst>
                                          <p:attrName>style.visibility</p:attrName>
                                        </p:attrNameLst>
                                      </p:cBhvr>
                                      <p:to>
                                        <p:strVal val="visible"/>
                                      </p:to>
                                    </p:set>
                                    <p:animEffect transition="in" filter="fade">
                                      <p:cBhvr>
                                        <p:cTn id="66" dur="1000"/>
                                        <p:tgtEl>
                                          <p:spTgt spid="144"/>
                                        </p:tgtEl>
                                      </p:cBhvr>
                                    </p:animEffect>
                                    <p:anim calcmode="lin" valueType="num">
                                      <p:cBhvr>
                                        <p:cTn id="67" dur="1000" fill="hold"/>
                                        <p:tgtEl>
                                          <p:spTgt spid="144"/>
                                        </p:tgtEl>
                                        <p:attrNameLst>
                                          <p:attrName>ppt_x</p:attrName>
                                        </p:attrNameLst>
                                      </p:cBhvr>
                                      <p:tavLst>
                                        <p:tav tm="0">
                                          <p:val>
                                            <p:strVal val="#ppt_x"/>
                                          </p:val>
                                        </p:tav>
                                        <p:tav tm="100000">
                                          <p:val>
                                            <p:strVal val="#ppt_x"/>
                                          </p:val>
                                        </p:tav>
                                      </p:tavLst>
                                    </p:anim>
                                    <p:anim calcmode="lin" valueType="num">
                                      <p:cBhvr>
                                        <p:cTn id="68" dur="1000" fill="hold"/>
                                        <p:tgtEl>
                                          <p:spTgt spid="144"/>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600"/>
                                  </p:stCondLst>
                                  <p:childTnLst>
                                    <p:set>
                                      <p:cBhvr>
                                        <p:cTn id="70" dur="1" fill="hold">
                                          <p:stCondLst>
                                            <p:cond delay="0"/>
                                          </p:stCondLst>
                                        </p:cTn>
                                        <p:tgtEl>
                                          <p:spTgt spid="143"/>
                                        </p:tgtEl>
                                        <p:attrNameLst>
                                          <p:attrName>style.visibility</p:attrName>
                                        </p:attrNameLst>
                                      </p:cBhvr>
                                      <p:to>
                                        <p:strVal val="visible"/>
                                      </p:to>
                                    </p:set>
                                    <p:animEffect transition="in" filter="fade">
                                      <p:cBhvr>
                                        <p:cTn id="71" dur="1000"/>
                                        <p:tgtEl>
                                          <p:spTgt spid="143"/>
                                        </p:tgtEl>
                                      </p:cBhvr>
                                    </p:animEffect>
                                    <p:anim calcmode="lin" valueType="num">
                                      <p:cBhvr>
                                        <p:cTn id="72" dur="1000" fill="hold"/>
                                        <p:tgtEl>
                                          <p:spTgt spid="143"/>
                                        </p:tgtEl>
                                        <p:attrNameLst>
                                          <p:attrName>ppt_x</p:attrName>
                                        </p:attrNameLst>
                                      </p:cBhvr>
                                      <p:tavLst>
                                        <p:tav tm="0">
                                          <p:val>
                                            <p:strVal val="#ppt_x"/>
                                          </p:val>
                                        </p:tav>
                                        <p:tav tm="100000">
                                          <p:val>
                                            <p:strVal val="#ppt_x"/>
                                          </p:val>
                                        </p:tav>
                                      </p:tavLst>
                                    </p:anim>
                                    <p:anim calcmode="lin" valueType="num">
                                      <p:cBhvr>
                                        <p:cTn id="73" dur="1000" fill="hold"/>
                                        <p:tgtEl>
                                          <p:spTgt spid="143"/>
                                        </p:tgtEl>
                                        <p:attrNameLst>
                                          <p:attrName>ppt_y</p:attrName>
                                        </p:attrNameLst>
                                      </p:cBhvr>
                                      <p:tavLst>
                                        <p:tav tm="0">
                                          <p:val>
                                            <p:strVal val="#ppt_y-.1"/>
                                          </p:val>
                                        </p:tav>
                                        <p:tav tm="100000">
                                          <p:val>
                                            <p:strVal val="#ppt_y"/>
                                          </p:val>
                                        </p:tav>
                                      </p:tavLst>
                                    </p:anim>
                                  </p:childTnLst>
                                </p:cTn>
                              </p:par>
                            </p:childTnLst>
                          </p:cTn>
                        </p:par>
                      </p:childTnLst>
                    </p:cTn>
                  </p:par>
                  <p:par>
                    <p:cTn id="74" fill="hold" nodeType="clickPar">
                      <p:stCondLst>
                        <p:cond delay="indefinite"/>
                      </p:stCondLst>
                      <p:childTnLst>
                        <p:par>
                          <p:cTn id="75" fill="hold">
                            <p:stCondLst>
                              <p:cond delay="0"/>
                            </p:stCondLst>
                            <p:childTnLst>
                              <p:par>
                                <p:cTn id="76" presetID="47" presetClass="entr" presetSubtype="0" fill="hold" nodeType="clickEffect">
                                  <p:stCondLst>
                                    <p:cond delay="0"/>
                                  </p:stCondLst>
                                  <p:childTnLst>
                                    <p:set>
                                      <p:cBhvr>
                                        <p:cTn id="77" dur="1" fill="hold">
                                          <p:stCondLst>
                                            <p:cond delay="0"/>
                                          </p:stCondLst>
                                        </p:cTn>
                                        <p:tgtEl>
                                          <p:spTgt spid="152"/>
                                        </p:tgtEl>
                                        <p:attrNameLst>
                                          <p:attrName>style.visibility</p:attrName>
                                        </p:attrNameLst>
                                      </p:cBhvr>
                                      <p:to>
                                        <p:strVal val="visible"/>
                                      </p:to>
                                    </p:set>
                                    <p:animEffect transition="in" filter="fade">
                                      <p:cBhvr>
                                        <p:cTn id="78" dur="1000"/>
                                        <p:tgtEl>
                                          <p:spTgt spid="152"/>
                                        </p:tgtEl>
                                      </p:cBhvr>
                                    </p:animEffect>
                                    <p:anim calcmode="lin" valueType="num">
                                      <p:cBhvr>
                                        <p:cTn id="79" dur="1000" fill="hold"/>
                                        <p:tgtEl>
                                          <p:spTgt spid="152"/>
                                        </p:tgtEl>
                                        <p:attrNameLst>
                                          <p:attrName>ppt_x</p:attrName>
                                        </p:attrNameLst>
                                      </p:cBhvr>
                                      <p:tavLst>
                                        <p:tav tm="0">
                                          <p:val>
                                            <p:strVal val="#ppt_x"/>
                                          </p:val>
                                        </p:tav>
                                        <p:tav tm="100000">
                                          <p:val>
                                            <p:strVal val="#ppt_x"/>
                                          </p:val>
                                        </p:tav>
                                      </p:tavLst>
                                    </p:anim>
                                    <p:anim calcmode="lin" valueType="num">
                                      <p:cBhvr>
                                        <p:cTn id="80" dur="1000" fill="hold"/>
                                        <p:tgtEl>
                                          <p:spTgt spid="152"/>
                                        </p:tgtEl>
                                        <p:attrNameLst>
                                          <p:attrName>ppt_y</p:attrName>
                                        </p:attrNameLst>
                                      </p:cBhvr>
                                      <p:tavLst>
                                        <p:tav tm="0">
                                          <p:val>
                                            <p:strVal val="#ppt_y-.1"/>
                                          </p:val>
                                        </p:tav>
                                        <p:tav tm="100000">
                                          <p:val>
                                            <p:strVal val="#ppt_y"/>
                                          </p:val>
                                        </p:tav>
                                      </p:tavLst>
                                    </p:anim>
                                  </p:childTnLst>
                                </p:cTn>
                              </p:par>
                              <p:par>
                                <p:cTn id="81" presetID="47" presetClass="entr" presetSubtype="0" fill="hold" nodeType="withEffect">
                                  <p:stCondLst>
                                    <p:cond delay="300"/>
                                  </p:stCondLst>
                                  <p:childTnLst>
                                    <p:set>
                                      <p:cBhvr>
                                        <p:cTn id="82" dur="1" fill="hold">
                                          <p:stCondLst>
                                            <p:cond delay="0"/>
                                          </p:stCondLst>
                                        </p:cTn>
                                        <p:tgtEl>
                                          <p:spTgt spid="159"/>
                                        </p:tgtEl>
                                        <p:attrNameLst>
                                          <p:attrName>style.visibility</p:attrName>
                                        </p:attrNameLst>
                                      </p:cBhvr>
                                      <p:to>
                                        <p:strVal val="visible"/>
                                      </p:to>
                                    </p:set>
                                    <p:animEffect transition="in" filter="fade">
                                      <p:cBhvr>
                                        <p:cTn id="83" dur="1000"/>
                                        <p:tgtEl>
                                          <p:spTgt spid="159"/>
                                        </p:tgtEl>
                                      </p:cBhvr>
                                    </p:animEffect>
                                    <p:anim calcmode="lin" valueType="num">
                                      <p:cBhvr>
                                        <p:cTn id="84" dur="1000" fill="hold"/>
                                        <p:tgtEl>
                                          <p:spTgt spid="159"/>
                                        </p:tgtEl>
                                        <p:attrNameLst>
                                          <p:attrName>ppt_x</p:attrName>
                                        </p:attrNameLst>
                                      </p:cBhvr>
                                      <p:tavLst>
                                        <p:tav tm="0">
                                          <p:val>
                                            <p:strVal val="#ppt_x"/>
                                          </p:val>
                                        </p:tav>
                                        <p:tav tm="100000">
                                          <p:val>
                                            <p:strVal val="#ppt_x"/>
                                          </p:val>
                                        </p:tav>
                                      </p:tavLst>
                                    </p:anim>
                                    <p:anim calcmode="lin" valueType="num">
                                      <p:cBhvr>
                                        <p:cTn id="85" dur="1000" fill="hold"/>
                                        <p:tgtEl>
                                          <p:spTgt spid="159"/>
                                        </p:tgtEl>
                                        <p:attrNameLst>
                                          <p:attrName>ppt_y</p:attrName>
                                        </p:attrNameLst>
                                      </p:cBhvr>
                                      <p:tavLst>
                                        <p:tav tm="0">
                                          <p:val>
                                            <p:strVal val="#ppt_y-.1"/>
                                          </p:val>
                                        </p:tav>
                                        <p:tav tm="100000">
                                          <p:val>
                                            <p:strVal val="#ppt_y"/>
                                          </p:val>
                                        </p:tav>
                                      </p:tavLst>
                                    </p:anim>
                                  </p:childTnLst>
                                </p:cTn>
                              </p:par>
                              <p:par>
                                <p:cTn id="86" presetID="47" presetClass="entr" presetSubtype="0" fill="hold" nodeType="withEffect">
                                  <p:stCondLst>
                                    <p:cond delay="600"/>
                                  </p:stCondLst>
                                  <p:childTnLst>
                                    <p:set>
                                      <p:cBhvr>
                                        <p:cTn id="87" dur="1" fill="hold">
                                          <p:stCondLst>
                                            <p:cond delay="0"/>
                                          </p:stCondLst>
                                        </p:cTn>
                                        <p:tgtEl>
                                          <p:spTgt spid="162"/>
                                        </p:tgtEl>
                                        <p:attrNameLst>
                                          <p:attrName>style.visibility</p:attrName>
                                        </p:attrNameLst>
                                      </p:cBhvr>
                                      <p:to>
                                        <p:strVal val="visible"/>
                                      </p:to>
                                    </p:set>
                                    <p:animEffect transition="in" filter="fade">
                                      <p:cBhvr>
                                        <p:cTn id="88" dur="1000"/>
                                        <p:tgtEl>
                                          <p:spTgt spid="162"/>
                                        </p:tgtEl>
                                      </p:cBhvr>
                                    </p:animEffect>
                                    <p:anim calcmode="lin" valueType="num">
                                      <p:cBhvr>
                                        <p:cTn id="89" dur="1000" fill="hold"/>
                                        <p:tgtEl>
                                          <p:spTgt spid="162"/>
                                        </p:tgtEl>
                                        <p:attrNameLst>
                                          <p:attrName>ppt_x</p:attrName>
                                        </p:attrNameLst>
                                      </p:cBhvr>
                                      <p:tavLst>
                                        <p:tav tm="0">
                                          <p:val>
                                            <p:strVal val="#ppt_x"/>
                                          </p:val>
                                        </p:tav>
                                        <p:tav tm="100000">
                                          <p:val>
                                            <p:strVal val="#ppt_x"/>
                                          </p:val>
                                        </p:tav>
                                      </p:tavLst>
                                    </p:anim>
                                    <p:anim calcmode="lin" valueType="num">
                                      <p:cBhvr>
                                        <p:cTn id="90" dur="1000" fill="hold"/>
                                        <p:tgtEl>
                                          <p:spTgt spid="1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085" grpId="0"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chenying0907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43006" y="-2642141"/>
            <a:ext cx="6905989" cy="12192002"/>
          </a:xfrm>
          <a:prstGeom prst="rect">
            <a:avLst/>
          </a:prstGeom>
        </p:spPr>
      </p:pic>
      <p:pic>
        <p:nvPicPr>
          <p:cNvPr id="6" name="chenying0907 5"/>
          <p:cNvPicPr>
            <a:picLocks noChangeAspect="1"/>
          </p:cNvPicPr>
          <p:nvPr/>
        </p:nvPicPr>
        <p:blipFill>
          <a:blip r:embed="rId3"/>
          <a:stretch>
            <a:fillRect/>
          </a:stretch>
        </p:blipFill>
        <p:spPr>
          <a:xfrm>
            <a:off x="-529" y="-297"/>
            <a:ext cx="12193057" cy="6858594"/>
          </a:xfrm>
          <a:prstGeom prst="rect">
            <a:avLst/>
          </a:prstGeom>
        </p:spPr>
      </p:pic>
      <p:grpSp>
        <p:nvGrpSpPr>
          <p:cNvPr id="43" name="chenying0907 42"/>
          <p:cNvGrpSpPr/>
          <p:nvPr/>
        </p:nvGrpSpPr>
        <p:grpSpPr>
          <a:xfrm>
            <a:off x="4693860" y="1250494"/>
            <a:ext cx="2804280" cy="2549345"/>
            <a:chOff x="2123377" y="2547060"/>
            <a:chExt cx="1259047" cy="1144588"/>
          </a:xfrm>
        </p:grpSpPr>
        <p:pic>
          <p:nvPicPr>
            <p:cNvPr id="18" name="chenying0907 17"/>
            <p:cNvPicPr>
              <a:picLocks noChangeAspect="1"/>
            </p:cNvPicPr>
            <p:nvPr/>
          </p:nvPicPr>
          <p:blipFill>
            <a:blip r:embed="rId4">
              <a:extLst>
                <a:ext uri="{BEBA8EAE-BF5A-486C-A8C5-ECC9F3942E4B}">
                  <a14:imgProps xmlns:a14="http://schemas.microsoft.com/office/drawing/2010/main">
                    <a14:imgLayer r:embed="rId5">
                      <a14:imgEffect>
                        <a14:colorTemperature colorTemp="11200"/>
                      </a14:imgEffect>
                    </a14:imgLayer>
                  </a14:imgProps>
                </a:ext>
              </a:extLst>
            </a:blip>
            <a:stretch>
              <a:fillRect/>
            </a:stretch>
          </p:blipFill>
          <p:spPr>
            <a:xfrm>
              <a:off x="2123377" y="2547060"/>
              <a:ext cx="1259047" cy="1144588"/>
            </a:xfrm>
            <a:prstGeom prst="rect">
              <a:avLst/>
            </a:prstGeom>
          </p:spPr>
        </p:pic>
        <p:sp>
          <p:nvSpPr>
            <p:cNvPr id="25" name="chenying0907 24"/>
            <p:cNvSpPr txBox="1"/>
            <p:nvPr/>
          </p:nvSpPr>
          <p:spPr>
            <a:xfrm>
              <a:off x="2392535" y="2825373"/>
              <a:ext cx="720730" cy="704735"/>
            </a:xfrm>
            <a:prstGeom prst="rect">
              <a:avLst/>
            </a:prstGeom>
            <a:noFill/>
          </p:spPr>
          <p:txBody>
            <a:bodyPr wrap="square" rtlCol="0">
              <a:spAutoFit/>
            </a:bodyPr>
            <a:lstStyle/>
            <a:p>
              <a:pPr algn="ctr"/>
              <a:r>
                <a:rPr lang="en-US" altLang="zh-CN" sz="9600" smtClean="0">
                  <a:solidFill>
                    <a:srgbClr val="B51C22"/>
                  </a:solidFill>
                  <a:latin typeface="Marketing Script" panose="02000505020000020003" pitchFamily="2" charset="-122"/>
                  <a:ea typeface="Marketing Script" panose="02000505020000020003" pitchFamily="2" charset="-122"/>
                </a:rPr>
                <a:t>02</a:t>
              </a:r>
              <a:endParaRPr lang="zh-CN" altLang="en-US" sz="9600">
                <a:solidFill>
                  <a:srgbClr val="B51C22"/>
                </a:solidFill>
                <a:latin typeface="Marketing Script" panose="02000505020000020003" pitchFamily="2" charset="-122"/>
                <a:ea typeface="Marketing Script" panose="02000505020000020003" pitchFamily="2" charset="-122"/>
              </a:endParaRPr>
            </a:p>
          </p:txBody>
        </p:sp>
      </p:grpSp>
      <p:sp>
        <p:nvSpPr>
          <p:cNvPr id="36" name="chenying0907 35"/>
          <p:cNvSpPr txBox="1"/>
          <p:nvPr/>
        </p:nvSpPr>
        <p:spPr>
          <a:xfrm>
            <a:off x="3291841" y="3823539"/>
            <a:ext cx="5608320" cy="523220"/>
          </a:xfrm>
          <a:prstGeom prst="rect">
            <a:avLst/>
          </a:prstGeom>
          <a:noFill/>
        </p:spPr>
        <p:txBody>
          <a:bodyPr wrap="square" rtlCol="0">
            <a:spAutoFit/>
          </a:bodyPr>
          <a:lstStyle/>
          <a:p>
            <a:pPr algn="ctr"/>
            <a:r>
              <a:rPr lang="en-US" altLang="zh-CN" sz="2800" smtClean="0">
                <a:latin typeface="Marketing Script" panose="02000505020000020003" pitchFamily="2" charset="-122"/>
                <a:ea typeface="Marketing Script" panose="02000505020000020003" pitchFamily="2" charset="-122"/>
              </a:rPr>
              <a:t>Click here to add your title</a:t>
            </a:r>
            <a:endParaRPr lang="zh-CN" altLang="en-US" sz="2800">
              <a:latin typeface="Marketing Script" panose="02000505020000020003" pitchFamily="2" charset="-122"/>
              <a:ea typeface="Marketing Script" panose="02000505020000020003" pitchFamily="2" charset="-122"/>
            </a:endParaRPr>
          </a:p>
        </p:txBody>
      </p:sp>
    </p:spTree>
    <p:extLst>
      <p:ext uri="{BB962C8B-B14F-4D97-AF65-F5344CB8AC3E}">
        <p14:creationId val="2052657820"/>
      </p:ext>
    </p:extLst>
  </p:cSld>
  <p:clrMapOvr>
    <a:masterClrMapping/>
  </p:clrMapOvr>
  <mc:AlternateContent>
    <mc:Choice xmlns:p14="http://schemas.microsoft.com/office/powerpoint/2010/main" Requires="p14">
      <p:transition spd="med" advClick="0" advTm="0" p14:dur="70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tags/tag1.xml><?xml version="1.0" encoding="utf-8"?>
<p:tagLst xmlns:p="http://schemas.openxmlformats.org/presentationml/2006/main">
  <p:tag name="PA" val="v3.0.0"/>
</p:tagLst>
</file>

<file path=ppt/tags/tag10.xml><?xml version="1.0" encoding="utf-8"?>
<p:tagLst xmlns:p="http://schemas.openxmlformats.org/presentationml/2006/main">
  <p:tag name="PA" val="v3.0.0"/>
</p:tagLst>
</file>

<file path=ppt/tags/tag100.xml><?xml version="1.0" encoding="utf-8"?>
<p:tagLst xmlns:p="http://schemas.openxmlformats.org/presentationml/2006/main">
  <p:tag name="PA" val="v3.0.0"/>
</p:tagLst>
</file>

<file path=ppt/tags/tag101.xml><?xml version="1.0" encoding="utf-8"?>
<p:tagLst xmlns:p="http://schemas.openxmlformats.org/presentationml/2006/main">
  <p:tag name="PA" val="v3.0.0"/>
</p:tagLst>
</file>

<file path=ppt/tags/tag102.xml><?xml version="1.0" encoding="utf-8"?>
<p:tagLst xmlns:p="http://schemas.openxmlformats.org/presentationml/2006/main">
  <p:tag name="PA" val="v3.0.0"/>
</p:tagLst>
</file>

<file path=ppt/tags/tag103.xml><?xml version="1.0" encoding="utf-8"?>
<p:tagLst xmlns:p="http://schemas.openxmlformats.org/presentationml/2006/main">
  <p:tag name="PA" val="v3.0.0"/>
</p:tagLst>
</file>

<file path=ppt/tags/tag104.xml><?xml version="1.0" encoding="utf-8"?>
<p:tagLst xmlns:p="http://schemas.openxmlformats.org/presentationml/2006/main">
  <p:tag name="PA" val="v3.0.0"/>
</p:tagLst>
</file>

<file path=ppt/tags/tag105.xml><?xml version="1.0" encoding="utf-8"?>
<p:tagLst xmlns:p="http://schemas.openxmlformats.org/presentationml/2006/main">
  <p:tag name="PA" val="v3.0.0"/>
</p:tagLst>
</file>

<file path=ppt/tags/tag106.xml><?xml version="1.0" encoding="utf-8"?>
<p:tagLst xmlns:p="http://schemas.openxmlformats.org/presentationml/2006/main">
  <p:tag name="PA" val="v3.0.0"/>
</p:tagLst>
</file>

<file path=ppt/tags/tag107.xml><?xml version="1.0" encoding="utf-8"?>
<p:tagLst xmlns:p="http://schemas.openxmlformats.org/presentationml/2006/main">
  <p:tag name="PA" val="v3.0.0"/>
</p:tagLst>
</file>

<file path=ppt/tags/tag108.xml><?xml version="1.0" encoding="utf-8"?>
<p:tagLst xmlns:p="http://schemas.openxmlformats.org/presentationml/2006/main">
  <p:tag name="PA" val="v3.0.0"/>
</p:tagLst>
</file>

<file path=ppt/tags/tag109.xml><?xml version="1.0" encoding="utf-8"?>
<p:tagLst xmlns:p="http://schemas.openxmlformats.org/presentationml/2006/main">
  <p:tag name="PA" val="v3.0.0"/>
</p:tagLst>
</file>

<file path=ppt/tags/tag11.xml><?xml version="1.0" encoding="utf-8"?>
<p:tagLst xmlns:p="http://schemas.openxmlformats.org/presentationml/2006/main">
  <p:tag name="PA" val="v3.0.0"/>
</p:tagLst>
</file>

<file path=ppt/tags/tag110.xml><?xml version="1.0" encoding="utf-8"?>
<p:tagLst xmlns:p="http://schemas.openxmlformats.org/presentationml/2006/main">
  <p:tag name="PA" val="v3.0.0"/>
</p:tagLst>
</file>

<file path=ppt/tags/tag111.xml><?xml version="1.0" encoding="utf-8"?>
<p:tagLst xmlns:p="http://schemas.openxmlformats.org/presentationml/2006/main">
  <p:tag name="PA" val="v3.0.0"/>
</p:tagLst>
</file>

<file path=ppt/tags/tag112.xml><?xml version="1.0" encoding="utf-8"?>
<p:tagLst xmlns:p="http://schemas.openxmlformats.org/presentationml/2006/main">
  <p:tag name="PA" val="v3.0.0"/>
</p:tagLst>
</file>

<file path=ppt/tags/tag113.xml><?xml version="1.0" encoding="utf-8"?>
<p:tagLst xmlns:p="http://schemas.openxmlformats.org/presentationml/2006/main">
  <p:tag name="PA" val="v3.0.0"/>
</p:tagLst>
</file>

<file path=ppt/tags/tag114.xml><?xml version="1.0" encoding="utf-8"?>
<p:tagLst xmlns:p="http://schemas.openxmlformats.org/presentationml/2006/main">
  <p:tag name="PA" val="v3.0.0"/>
</p:tagLst>
</file>

<file path=ppt/tags/tag115.xml><?xml version="1.0" encoding="utf-8"?>
<p:tagLst xmlns:p="http://schemas.openxmlformats.org/presentationml/2006/main">
  <p:tag name="PA" val="v3.0.0"/>
</p:tagLst>
</file>

<file path=ppt/tags/tag116.xml><?xml version="1.0" encoding="utf-8"?>
<p:tagLst xmlns:p="http://schemas.openxmlformats.org/presentationml/2006/main">
  <p:tag name="PA" val="v3.0.0"/>
</p:tagLst>
</file>

<file path=ppt/tags/tag117.xml><?xml version="1.0" encoding="utf-8"?>
<p:tagLst xmlns:p="http://schemas.openxmlformats.org/presentationml/2006/main">
  <p:tag name="PA" val="v3.0.0"/>
</p:tagLst>
</file>

<file path=ppt/tags/tag118.xml><?xml version="1.0" encoding="utf-8"?>
<p:tagLst xmlns:p="http://schemas.openxmlformats.org/presentationml/2006/main">
  <p:tag name="PA" val="v3.0.0"/>
</p:tagLst>
</file>

<file path=ppt/tags/tag119.xml><?xml version="1.0" encoding="utf-8"?>
<p:tagLst xmlns:p="http://schemas.openxmlformats.org/presentationml/2006/main">
  <p:tag name="PA" val="v3.0.0"/>
</p:tagLst>
</file>

<file path=ppt/tags/tag12.xml><?xml version="1.0" encoding="utf-8"?>
<p:tagLst xmlns:p="http://schemas.openxmlformats.org/presentationml/2006/main">
  <p:tag name="PA" val="v3.0.0"/>
</p:tagLst>
</file>

<file path=ppt/tags/tag120.xml><?xml version="1.0" encoding="utf-8"?>
<p:tagLst xmlns:p="http://schemas.openxmlformats.org/presentationml/2006/main">
  <p:tag name="PA" val="v3.0.0"/>
</p:tagLst>
</file>

<file path=ppt/tags/tag121.xml><?xml version="1.0" encoding="utf-8"?>
<p:tagLst xmlns:p="http://schemas.openxmlformats.org/presentationml/2006/main">
  <p:tag name="PA" val="v3.0.0"/>
</p:tagLst>
</file>

<file path=ppt/tags/tag122.xml><?xml version="1.0" encoding="utf-8"?>
<p:tagLst xmlns:p="http://schemas.openxmlformats.org/presentationml/2006/main">
  <p:tag name="PA" val="v3.0.0"/>
</p:tagLst>
</file>

<file path=ppt/tags/tag123.xml><?xml version="1.0" encoding="utf-8"?>
<p:tagLst xmlns:p="http://schemas.openxmlformats.org/presentationml/2006/main">
  <p:tag name="PA" val="v3.0.0"/>
</p:tagLst>
</file>

<file path=ppt/tags/tag124.xml><?xml version="1.0" encoding="utf-8"?>
<p:tagLst xmlns:p="http://schemas.openxmlformats.org/presentationml/2006/main">
  <p:tag name="PA" val="v3.0.0"/>
</p:tagLst>
</file>

<file path=ppt/tags/tag125.xml><?xml version="1.0" encoding="utf-8"?>
<p:tagLst xmlns:p="http://schemas.openxmlformats.org/presentationml/2006/main">
  <p:tag name="PA" val="v3.0.0"/>
</p:tagLst>
</file>

<file path=ppt/tags/tag126.xml><?xml version="1.0" encoding="utf-8"?>
<p:tagLst xmlns:p="http://schemas.openxmlformats.org/presentationml/2006/main">
  <p:tag name="PA" val="v3.0.0"/>
</p:tagLst>
</file>

<file path=ppt/tags/tag127.xml><?xml version="1.0" encoding="utf-8"?>
<p:tagLst xmlns:p="http://schemas.openxmlformats.org/presentationml/2006/main">
  <p:tag name="PA" val="v3.0.0"/>
</p:tagLst>
</file>

<file path=ppt/tags/tag128.xml><?xml version="1.0" encoding="utf-8"?>
<p:tagLst xmlns:p="http://schemas.openxmlformats.org/presentationml/2006/main">
  <p:tag name="PA" val="v3.0.0"/>
</p:tagLst>
</file>

<file path=ppt/tags/tag129.xml><?xml version="1.0" encoding="utf-8"?>
<p:tagLst xmlns:p="http://schemas.openxmlformats.org/presentationml/2006/main">
  <p:tag name="PA" val="v3.0.0"/>
</p:tagLst>
</file>

<file path=ppt/tags/tag13.xml><?xml version="1.0" encoding="utf-8"?>
<p:tagLst xmlns:p="http://schemas.openxmlformats.org/presentationml/2006/main">
  <p:tag name="PA" val="v3.0.0"/>
</p:tagLst>
</file>

<file path=ppt/tags/tag130.xml><?xml version="1.0" encoding="utf-8"?>
<p:tagLst xmlns:p="http://schemas.openxmlformats.org/presentationml/2006/main">
  <p:tag name="PA" val="v3.0.0"/>
</p:tagLst>
</file>

<file path=ppt/tags/tag131.xml><?xml version="1.0" encoding="utf-8"?>
<p:tagLst xmlns:p="http://schemas.openxmlformats.org/presentationml/2006/main">
  <p:tag name="PA" val="v3.0.0"/>
</p:tagLst>
</file>

<file path=ppt/tags/tag132.xml><?xml version="1.0" encoding="utf-8"?>
<p:tagLst xmlns:p="http://schemas.openxmlformats.org/presentationml/2006/main">
  <p:tag name="PA" val="v3.0.0"/>
</p:tagLst>
</file>

<file path=ppt/tags/tag133.xml><?xml version="1.0" encoding="utf-8"?>
<p:tagLst xmlns:p="http://schemas.openxmlformats.org/presentationml/2006/main">
  <p:tag name="PA" val="v3.0.0"/>
</p:tagLst>
</file>

<file path=ppt/tags/tag134.xml><?xml version="1.0" encoding="utf-8"?>
<p:tagLst xmlns:p="http://schemas.openxmlformats.org/presentationml/2006/main">
  <p:tag name="PA" val="v3.0.0"/>
</p:tagLst>
</file>

<file path=ppt/tags/tag135.xml><?xml version="1.0" encoding="utf-8"?>
<p:tagLst xmlns:p="http://schemas.openxmlformats.org/presentationml/2006/main">
  <p:tag name="PA" val="v3.0.0"/>
</p:tagLst>
</file>

<file path=ppt/tags/tag136.xml><?xml version="1.0" encoding="utf-8"?>
<p:tagLst xmlns:p="http://schemas.openxmlformats.org/presentationml/2006/main">
  <p:tag name="PA" val="v3.0.0"/>
</p:tagLst>
</file>

<file path=ppt/tags/tag137.xml><?xml version="1.0" encoding="utf-8"?>
<p:tagLst xmlns:p="http://schemas.openxmlformats.org/presentationml/2006/main">
  <p:tag name="PA" val="v3.0.0"/>
</p:tagLst>
</file>

<file path=ppt/tags/tag138.xml><?xml version="1.0" encoding="utf-8"?>
<p:tagLst xmlns:p="http://schemas.openxmlformats.org/presentationml/2006/main">
  <p:tag name="PA" val="v3.0.0"/>
</p:tagLst>
</file>

<file path=ppt/tags/tag139.xml><?xml version="1.0" encoding="utf-8"?>
<p:tagLst xmlns:p="http://schemas.openxmlformats.org/presentationml/2006/main">
  <p:tag name="PA" val="v3.0.0"/>
</p:tagLst>
</file>

<file path=ppt/tags/tag14.xml><?xml version="1.0" encoding="utf-8"?>
<p:tagLst xmlns:p="http://schemas.openxmlformats.org/presentationml/2006/main">
  <p:tag name="PA" val="v3.0.0"/>
</p:tagLst>
</file>

<file path=ppt/tags/tag140.xml><?xml version="1.0" encoding="utf-8"?>
<p:tagLst xmlns:p="http://schemas.openxmlformats.org/presentationml/2006/main">
  <p:tag name="PA" val="v3.0.0"/>
</p:tagLst>
</file>

<file path=ppt/tags/tag141.xml><?xml version="1.0" encoding="utf-8"?>
<p:tagLst xmlns:p="http://schemas.openxmlformats.org/presentationml/2006/main">
  <p:tag name="PA" val="v3.0.0"/>
</p:tagLst>
</file>

<file path=ppt/tags/tag142.xml><?xml version="1.0" encoding="utf-8"?>
<p:tagLst xmlns:p="http://schemas.openxmlformats.org/presentationml/2006/main">
  <p:tag name="PA" val="v3.0.0"/>
</p:tagLst>
</file>

<file path=ppt/tags/tag143.xml><?xml version="1.0" encoding="utf-8"?>
<p:tagLst xmlns:p="http://schemas.openxmlformats.org/presentationml/2006/main">
  <p:tag name="PA" val="v3.0.0"/>
</p:tagLst>
</file>

<file path=ppt/tags/tag144.xml><?xml version="1.0" encoding="utf-8"?>
<p:tagLst xmlns:p="http://schemas.openxmlformats.org/presentationml/2006/main">
  <p:tag name="PA" val="v3.0.0"/>
</p:tagLst>
</file>

<file path=ppt/tags/tag145.xml><?xml version="1.0" encoding="utf-8"?>
<p:tagLst xmlns:p="http://schemas.openxmlformats.org/presentationml/2006/main">
  <p:tag name="PA" val="v3.0.0"/>
</p:tagLst>
</file>

<file path=ppt/tags/tag146.xml><?xml version="1.0" encoding="utf-8"?>
<p:tagLst xmlns:p="http://schemas.openxmlformats.org/presentationml/2006/main">
  <p:tag name="PA" val="v3.0.0"/>
</p:tagLst>
</file>

<file path=ppt/tags/tag147.xml><?xml version="1.0" encoding="utf-8"?>
<p:tagLst xmlns:p="http://schemas.openxmlformats.org/presentationml/2006/main">
  <p:tag name="PA" val="v3.0.0"/>
</p:tagLst>
</file>

<file path=ppt/tags/tag148.xml><?xml version="1.0" encoding="utf-8"?>
<p:tagLst xmlns:p="http://schemas.openxmlformats.org/presentationml/2006/main">
  <p:tag name="PA" val="v3.0.0"/>
</p:tagLst>
</file>

<file path=ppt/tags/tag149.xml><?xml version="1.0" encoding="utf-8"?>
<p:tagLst xmlns:p="http://schemas.openxmlformats.org/presentationml/2006/main">
  <p:tag name="PA" val="v3.0.0"/>
</p:tagLst>
</file>

<file path=ppt/tags/tag15.xml><?xml version="1.0" encoding="utf-8"?>
<p:tagLst xmlns:p="http://schemas.openxmlformats.org/presentationml/2006/main">
  <p:tag name="PA" val="v3.0.0"/>
</p:tagLst>
</file>

<file path=ppt/tags/tag150.xml><?xml version="1.0" encoding="utf-8"?>
<p:tagLst xmlns:p="http://schemas.openxmlformats.org/presentationml/2006/main">
  <p:tag name="PA" val="v3.0.0"/>
</p:tagLst>
</file>

<file path=ppt/tags/tag151.xml><?xml version="1.0" encoding="utf-8"?>
<p:tagLst xmlns:p="http://schemas.openxmlformats.org/presentationml/2006/main">
  <p:tag name="PA" val="v3.0.0"/>
</p:tagLst>
</file>

<file path=ppt/tags/tag152.xml><?xml version="1.0" encoding="utf-8"?>
<p:tagLst xmlns:p="http://schemas.openxmlformats.org/presentationml/2006/main">
  <p:tag name="PA" val="v3.0.0"/>
</p:tagLst>
</file>

<file path=ppt/tags/tag153.xml><?xml version="1.0" encoding="utf-8"?>
<p:tagLst xmlns:p="http://schemas.openxmlformats.org/presentationml/2006/main">
  <p:tag name="PA" val="v3.0.0"/>
</p:tagLst>
</file>

<file path=ppt/tags/tag154.xml><?xml version="1.0" encoding="utf-8"?>
<p:tagLst xmlns:p="http://schemas.openxmlformats.org/presentationml/2006/main">
  <p:tag name="PA" val="v3.0.0"/>
</p:tagLst>
</file>

<file path=ppt/tags/tag155.xml><?xml version="1.0" encoding="utf-8"?>
<p:tagLst xmlns:p="http://schemas.openxmlformats.org/presentationml/2006/main">
  <p:tag name="PA" val="v3.0.0"/>
</p:tagLst>
</file>

<file path=ppt/tags/tag156.xml><?xml version="1.0" encoding="utf-8"?>
<p:tagLst xmlns:p="http://schemas.openxmlformats.org/presentationml/2006/main">
  <p:tag name="PA" val="v3.0.0"/>
</p:tagLst>
</file>

<file path=ppt/tags/tag157.xml><?xml version="1.0" encoding="utf-8"?>
<p:tagLst xmlns:p="http://schemas.openxmlformats.org/presentationml/2006/main">
  <p:tag name="PA" val="v3.0.0"/>
</p:tagLst>
</file>

<file path=ppt/tags/tag158.xml><?xml version="1.0" encoding="utf-8"?>
<p:tagLst xmlns:p="http://schemas.openxmlformats.org/presentationml/2006/main">
  <p:tag name="PA" val="v3.0.0"/>
</p:tagLst>
</file>

<file path=ppt/tags/tag159.xml><?xml version="1.0" encoding="utf-8"?>
<p:tagLst xmlns:p="http://schemas.openxmlformats.org/presentationml/2006/main">
  <p:tag name="PA" val="v3.0.0"/>
</p:tagLst>
</file>

<file path=ppt/tags/tag16.xml><?xml version="1.0" encoding="utf-8"?>
<p:tagLst xmlns:p="http://schemas.openxmlformats.org/presentationml/2006/main">
  <p:tag name="PA" val="v3.0.0"/>
</p:tagLst>
</file>

<file path=ppt/tags/tag160.xml><?xml version="1.0" encoding="utf-8"?>
<p:tagLst xmlns:p="http://schemas.openxmlformats.org/presentationml/2006/main">
  <p:tag name="PA" val="v3.0.0"/>
</p:tagLst>
</file>

<file path=ppt/tags/tag161.xml><?xml version="1.0" encoding="utf-8"?>
<p:tagLst xmlns:p="http://schemas.openxmlformats.org/presentationml/2006/main">
  <p:tag name="PA" val="v3.0.0"/>
</p:tagLst>
</file>

<file path=ppt/tags/tag162.xml><?xml version="1.0" encoding="utf-8"?>
<p:tagLst xmlns:p="http://schemas.openxmlformats.org/presentationml/2006/main">
  <p:tag name="PA" val="v3.0.0"/>
</p:tagLst>
</file>

<file path=ppt/tags/tag163.xml><?xml version="1.0" encoding="utf-8"?>
<p:tagLst xmlns:p="http://schemas.openxmlformats.org/presentationml/2006/main">
  <p:tag name="PA" val="v3.0.0"/>
</p:tagLst>
</file>

<file path=ppt/tags/tag164.xml><?xml version="1.0" encoding="utf-8"?>
<p:tagLst xmlns:p="http://schemas.openxmlformats.org/presentationml/2006/main">
  <p:tag name="PA" val="v3.0.0"/>
</p:tagLst>
</file>

<file path=ppt/tags/tag165.xml><?xml version="1.0" encoding="utf-8"?>
<p:tagLst xmlns:p="http://schemas.openxmlformats.org/presentationml/2006/main">
  <p:tag name="PA" val="v3.0.0"/>
</p:tagLst>
</file>

<file path=ppt/tags/tag166.xml><?xml version="1.0" encoding="utf-8"?>
<p:tagLst xmlns:p="http://schemas.openxmlformats.org/presentationml/2006/main">
  <p:tag name="PA" val="v3.0.0"/>
</p:tagLst>
</file>

<file path=ppt/tags/tag167.xml><?xml version="1.0" encoding="utf-8"?>
<p:tagLst xmlns:p="http://schemas.openxmlformats.org/presentationml/2006/main">
  <p:tag name="PA" val="v3.0.0"/>
</p:tagLst>
</file>

<file path=ppt/tags/tag168.xml><?xml version="1.0" encoding="utf-8"?>
<p:tagLst xmlns:p="http://schemas.openxmlformats.org/presentationml/2006/main">
  <p:tag name="PA" val="v3.0.0"/>
</p:tagLst>
</file>

<file path=ppt/tags/tag169.xml><?xml version="1.0" encoding="utf-8"?>
<p:tagLst xmlns:p="http://schemas.openxmlformats.org/presentationml/2006/main">
  <p:tag name="PA" val="v3.0.0"/>
</p:tagLst>
</file>

<file path=ppt/tags/tag17.xml><?xml version="1.0" encoding="utf-8"?>
<p:tagLst xmlns:p="http://schemas.openxmlformats.org/presentationml/2006/main">
  <p:tag name="PA" val="v3.0.0"/>
</p:tagLst>
</file>

<file path=ppt/tags/tag170.xml><?xml version="1.0" encoding="utf-8"?>
<p:tagLst xmlns:p="http://schemas.openxmlformats.org/presentationml/2006/main">
  <p:tag name="PA" val="v3.0.0"/>
</p:tagLst>
</file>

<file path=ppt/tags/tag171.xml><?xml version="1.0" encoding="utf-8"?>
<p:tagLst xmlns:p="http://schemas.openxmlformats.org/presentationml/2006/main">
  <p:tag name="PA" val="v3.0.0"/>
</p:tagLst>
</file>

<file path=ppt/tags/tag172.xml><?xml version="1.0" encoding="utf-8"?>
<p:tagLst xmlns:p="http://schemas.openxmlformats.org/presentationml/2006/main">
  <p:tag name="PA" val="v3.0.0"/>
</p:tagLst>
</file>

<file path=ppt/tags/tag173.xml><?xml version="1.0" encoding="utf-8"?>
<p:tagLst xmlns:p="http://schemas.openxmlformats.org/presentationml/2006/main">
  <p:tag name="PA" val="v3.0.0"/>
</p:tagLst>
</file>

<file path=ppt/tags/tag174.xml><?xml version="1.0" encoding="utf-8"?>
<p:tagLst xmlns:p="http://schemas.openxmlformats.org/presentationml/2006/main">
  <p:tag name="PA" val="v3.0.0"/>
</p:tagLst>
</file>

<file path=ppt/tags/tag175.xml><?xml version="1.0" encoding="utf-8"?>
<p:tagLst xmlns:p="http://schemas.openxmlformats.org/presentationml/2006/main">
  <p:tag name="PA" val="v3.0.0"/>
</p:tagLst>
</file>

<file path=ppt/tags/tag176.xml><?xml version="1.0" encoding="utf-8"?>
<p:tagLst xmlns:p="http://schemas.openxmlformats.org/presentationml/2006/main">
  <p:tag name="PA" val="v3.0.0"/>
</p:tagLst>
</file>

<file path=ppt/tags/tag177.xml><?xml version="1.0" encoding="utf-8"?>
<p:tagLst xmlns:p="http://schemas.openxmlformats.org/presentationml/2006/main">
  <p:tag name="PA" val="v3.0.0"/>
</p:tagLst>
</file>

<file path=ppt/tags/tag178.xml><?xml version="1.0" encoding="utf-8"?>
<p:tagLst xmlns:p="http://schemas.openxmlformats.org/presentationml/2006/main">
  <p:tag name="PA" val="v3.0.0"/>
</p:tagLst>
</file>

<file path=ppt/tags/tag179.xml><?xml version="1.0" encoding="utf-8"?>
<p:tagLst xmlns:p="http://schemas.openxmlformats.org/presentationml/2006/main">
  <p:tag name="PA" val="v3.0.0"/>
</p:tagLst>
</file>

<file path=ppt/tags/tag18.xml><?xml version="1.0" encoding="utf-8"?>
<p:tagLst xmlns:p="http://schemas.openxmlformats.org/presentationml/2006/main">
  <p:tag name="PA" val="v3.0.0"/>
</p:tagLst>
</file>

<file path=ppt/tags/tag180.xml><?xml version="1.0" encoding="utf-8"?>
<p:tagLst xmlns:p="http://schemas.openxmlformats.org/presentationml/2006/main">
  <p:tag name="PA" val="v3.0.0"/>
</p:tagLst>
</file>

<file path=ppt/tags/tag181.xml><?xml version="1.0" encoding="utf-8"?>
<p:tagLst xmlns:p="http://schemas.openxmlformats.org/presentationml/2006/main">
  <p:tag name="PA" val="v3.0.0"/>
</p:tagLst>
</file>

<file path=ppt/tags/tag182.xml><?xml version="1.0" encoding="utf-8"?>
<p:tagLst xmlns:p="http://schemas.openxmlformats.org/presentationml/2006/main">
  <p:tag name="PA" val="v3.0.0"/>
</p:tagLst>
</file>

<file path=ppt/tags/tag183.xml><?xml version="1.0" encoding="utf-8"?>
<p:tagLst xmlns:p="http://schemas.openxmlformats.org/presentationml/2006/main">
  <p:tag name="PA" val="v3.0.0"/>
</p:tagLst>
</file>

<file path=ppt/tags/tag184.xml><?xml version="1.0" encoding="utf-8"?>
<p:tagLst xmlns:p="http://schemas.openxmlformats.org/presentationml/2006/main">
  <p:tag name="PA" val="v3.0.0"/>
</p:tagLst>
</file>

<file path=ppt/tags/tag185.xml><?xml version="1.0" encoding="utf-8"?>
<p:tagLst xmlns:p="http://schemas.openxmlformats.org/presentationml/2006/main">
  <p:tag name="PA" val="v3.0.0"/>
</p:tagLst>
</file>

<file path=ppt/tags/tag186.xml><?xml version="1.0" encoding="utf-8"?>
<p:tagLst xmlns:p="http://schemas.openxmlformats.org/presentationml/2006/main">
  <p:tag name="PA" val="v3.0.0"/>
</p:tagLst>
</file>

<file path=ppt/tags/tag187.xml><?xml version="1.0" encoding="utf-8"?>
<p:tagLst xmlns:p="http://schemas.openxmlformats.org/presentationml/2006/main">
  <p:tag name="PA" val="v3.0.0"/>
</p:tagLst>
</file>

<file path=ppt/tags/tag188.xml><?xml version="1.0" encoding="utf-8"?>
<p:tagLst xmlns:p="http://schemas.openxmlformats.org/presentationml/2006/main">
  <p:tag name="PA" val="v3.0.0"/>
</p:tagLst>
</file>

<file path=ppt/tags/tag189.xml><?xml version="1.0" encoding="utf-8"?>
<p:tagLst xmlns:p="http://schemas.openxmlformats.org/presentationml/2006/main">
  <p:tag name="PA" val="v3.0.0"/>
</p:tagLst>
</file>

<file path=ppt/tags/tag19.xml><?xml version="1.0" encoding="utf-8"?>
<p:tagLst xmlns:p="http://schemas.openxmlformats.org/presentationml/2006/main">
  <p:tag name="PA" val="v3.0.0"/>
</p:tagLst>
</file>

<file path=ppt/tags/tag190.xml><?xml version="1.0" encoding="utf-8"?>
<p:tagLst xmlns:p="http://schemas.openxmlformats.org/presentationml/2006/main">
  <p:tag name="PA" val="v3.0.0"/>
</p:tagLst>
</file>

<file path=ppt/tags/tag191.xml><?xml version="1.0" encoding="utf-8"?>
<p:tagLst xmlns:p="http://schemas.openxmlformats.org/presentationml/2006/main">
  <p:tag name="PA" val="v3.0.0"/>
</p:tagLst>
</file>

<file path=ppt/tags/tag192.xml><?xml version="1.0" encoding="utf-8"?>
<p:tagLst xmlns:p="http://schemas.openxmlformats.org/presentationml/2006/main">
  <p:tag name="PA" val="v3.0.0"/>
</p:tagLst>
</file>

<file path=ppt/tags/tag193.xml><?xml version="1.0" encoding="utf-8"?>
<p:tagLst xmlns:p="http://schemas.openxmlformats.org/presentationml/2006/main">
  <p:tag name="PA" val="v3.0.0"/>
</p:tagLst>
</file>

<file path=ppt/tags/tag194.xml><?xml version="1.0" encoding="utf-8"?>
<p:tagLst xmlns:p="http://schemas.openxmlformats.org/presentationml/2006/main">
  <p:tag name="PA" val="v3.0.0"/>
</p:tagLst>
</file>

<file path=ppt/tags/tag195.xml><?xml version="1.0" encoding="utf-8"?>
<p:tagLst xmlns:p="http://schemas.openxmlformats.org/presentationml/2006/main">
  <p:tag name="PA" val="v3.0.0"/>
</p:tagLst>
</file>

<file path=ppt/tags/tag196.xml><?xml version="1.0" encoding="utf-8"?>
<p:tagLst xmlns:p="http://schemas.openxmlformats.org/presentationml/2006/main">
  <p:tag name="PA" val="v3.0.0"/>
</p:tagLst>
</file>

<file path=ppt/tags/tag197.xml><?xml version="1.0" encoding="utf-8"?>
<p:tagLst xmlns:p="http://schemas.openxmlformats.org/presentationml/2006/main">
  <p:tag name="PA" val="v3.0.0"/>
</p:tagLst>
</file>

<file path=ppt/tags/tag198.xml><?xml version="1.0" encoding="utf-8"?>
<p:tagLst xmlns:p="http://schemas.openxmlformats.org/presentationml/2006/main">
  <p:tag name="PA" val="v3.0.0"/>
</p:tagLst>
</file>

<file path=ppt/tags/tag199.xml><?xml version="1.0" encoding="utf-8"?>
<p:tagLst xmlns:p="http://schemas.openxmlformats.org/presentationml/2006/main">
  <p:tag name="PA" val="v3.0.0"/>
</p:tagLst>
</file>

<file path=ppt/tags/tag2.xml><?xml version="1.0" encoding="utf-8"?>
<p:tagLst xmlns:p="http://schemas.openxmlformats.org/presentationml/2006/main">
  <p:tag name="PA" val="v3.0.0"/>
</p:tagLst>
</file>

<file path=ppt/tags/tag20.xml><?xml version="1.0" encoding="utf-8"?>
<p:tagLst xmlns:p="http://schemas.openxmlformats.org/presentationml/2006/main">
  <p:tag name="PA" val="v3.0.0"/>
</p:tagLst>
</file>

<file path=ppt/tags/tag200.xml><?xml version="1.0" encoding="utf-8"?>
<p:tagLst xmlns:p="http://schemas.openxmlformats.org/presentationml/2006/main">
  <p:tag name="PA" val="v3.0.0"/>
</p:tagLst>
</file>

<file path=ppt/tags/tag201.xml><?xml version="1.0" encoding="utf-8"?>
<p:tagLst xmlns:p="http://schemas.openxmlformats.org/presentationml/2006/main">
  <p:tag name="PA" val="v3.0.0"/>
</p:tagLst>
</file>

<file path=ppt/tags/tag202.xml><?xml version="1.0" encoding="utf-8"?>
<p:tagLst xmlns:p="http://schemas.openxmlformats.org/presentationml/2006/main">
  <p:tag name="PA" val="v3.0.0"/>
</p:tagLst>
</file>

<file path=ppt/tags/tag203.xml><?xml version="1.0" encoding="utf-8"?>
<p:tagLst xmlns:p="http://schemas.openxmlformats.org/presentationml/2006/main">
  <p:tag name="PA" val="v3.0.0"/>
</p:tagLst>
</file>

<file path=ppt/tags/tag204.xml><?xml version="1.0" encoding="utf-8"?>
<p:tagLst xmlns:p="http://schemas.openxmlformats.org/presentationml/2006/main">
  <p:tag name="PA" val="v3.0.0"/>
</p:tagLst>
</file>

<file path=ppt/tags/tag205.xml><?xml version="1.0" encoding="utf-8"?>
<p:tagLst xmlns:p="http://schemas.openxmlformats.org/presentationml/2006/main">
  <p:tag name="PA" val="v3.0.0"/>
</p:tagLst>
</file>

<file path=ppt/tags/tag206.xml><?xml version="1.0" encoding="utf-8"?>
<p:tagLst xmlns:p="http://schemas.openxmlformats.org/presentationml/2006/main">
  <p:tag name="PA" val="v3.0.0"/>
</p:tagLst>
</file>

<file path=ppt/tags/tag207.xml><?xml version="1.0" encoding="utf-8"?>
<p:tagLst xmlns:p="http://schemas.openxmlformats.org/presentationml/2006/main">
  <p:tag name="PA" val="v3.0.0"/>
</p:tagLst>
</file>

<file path=ppt/tags/tag208.xml><?xml version="1.0" encoding="utf-8"?>
<p:tagLst xmlns:p="http://schemas.openxmlformats.org/presentationml/2006/main">
  <p:tag name="PA" val="v3.0.0"/>
</p:tagLst>
</file>

<file path=ppt/tags/tag209.xml><?xml version="1.0" encoding="utf-8"?>
<p:tagLst xmlns:p="http://schemas.openxmlformats.org/presentationml/2006/main">
  <p:tag name="PA" val="v3.0.0"/>
</p:tagLst>
</file>

<file path=ppt/tags/tag21.xml><?xml version="1.0" encoding="utf-8"?>
<p:tagLst xmlns:p="http://schemas.openxmlformats.org/presentationml/2006/main">
  <p:tag name="PA" val="v3.0.0"/>
</p:tagLst>
</file>

<file path=ppt/tags/tag210.xml><?xml version="1.0" encoding="utf-8"?>
<p:tagLst xmlns:p="http://schemas.openxmlformats.org/presentationml/2006/main">
  <p:tag name="PA" val="v3.0.0"/>
</p:tagLst>
</file>

<file path=ppt/tags/tag211.xml><?xml version="1.0" encoding="utf-8"?>
<p:tagLst xmlns:p="http://schemas.openxmlformats.org/presentationml/2006/main">
  <p:tag name="PA" val="v3.0.0"/>
</p:tagLst>
</file>

<file path=ppt/tags/tag212.xml><?xml version="1.0" encoding="utf-8"?>
<p:tagLst xmlns:p="http://schemas.openxmlformats.org/presentationml/2006/main">
  <p:tag name="PA" val="v3.0.0"/>
</p:tagLst>
</file>

<file path=ppt/tags/tag213.xml><?xml version="1.0" encoding="utf-8"?>
<p:tagLst xmlns:p="http://schemas.openxmlformats.org/presentationml/2006/main">
  <p:tag name="PA" val="v3.0.0"/>
</p:tagLst>
</file>

<file path=ppt/tags/tag214.xml><?xml version="1.0" encoding="utf-8"?>
<p:tagLst xmlns:p="http://schemas.openxmlformats.org/presentationml/2006/main">
  <p:tag name="PA" val="v3.0.0"/>
</p:tagLst>
</file>

<file path=ppt/tags/tag215.xml><?xml version="1.0" encoding="utf-8"?>
<p:tagLst xmlns:p="http://schemas.openxmlformats.org/presentationml/2006/main">
  <p:tag name="PA" val="v3.0.0"/>
</p:tagLst>
</file>

<file path=ppt/tags/tag216.xml><?xml version="1.0" encoding="utf-8"?>
<p:tagLst xmlns:p="http://schemas.openxmlformats.org/presentationml/2006/main">
  <p:tag name="PA" val="v3.0.0"/>
</p:tagLst>
</file>

<file path=ppt/tags/tag217.xml><?xml version="1.0" encoding="utf-8"?>
<p:tagLst xmlns:p="http://schemas.openxmlformats.org/presentationml/2006/main">
  <p:tag name="PA" val="v3.0.0"/>
</p:tagLst>
</file>

<file path=ppt/tags/tag218.xml><?xml version="1.0" encoding="utf-8"?>
<p:tagLst xmlns:p="http://schemas.openxmlformats.org/presentationml/2006/main">
  <p:tag name="PA" val="v3.0.0"/>
</p:tagLst>
</file>

<file path=ppt/tags/tag219.xml><?xml version="1.0" encoding="utf-8"?>
<p:tagLst xmlns:p="http://schemas.openxmlformats.org/presentationml/2006/main">
  <p:tag name="PA" val="v3.0.0"/>
</p:tagLst>
</file>

<file path=ppt/tags/tag22.xml><?xml version="1.0" encoding="utf-8"?>
<p:tagLst xmlns:p="http://schemas.openxmlformats.org/presentationml/2006/main">
  <p:tag name="PA" val="v3.0.0"/>
</p:tagLst>
</file>

<file path=ppt/tags/tag220.xml><?xml version="1.0" encoding="utf-8"?>
<p:tagLst xmlns:p="http://schemas.openxmlformats.org/presentationml/2006/main">
  <p:tag name="PA" val="v3.0.0"/>
</p:tagLst>
</file>

<file path=ppt/tags/tag221.xml><?xml version="1.0" encoding="utf-8"?>
<p:tagLst xmlns:p="http://schemas.openxmlformats.org/presentationml/2006/main">
  <p:tag name="PA" val="v3.0.0"/>
</p:tagLst>
</file>

<file path=ppt/tags/tag222.xml><?xml version="1.0" encoding="utf-8"?>
<p:tagLst xmlns:p="http://schemas.openxmlformats.org/presentationml/2006/main">
  <p:tag name="PA" val="v3.0.0"/>
</p:tagLst>
</file>

<file path=ppt/tags/tag223.xml><?xml version="1.0" encoding="utf-8"?>
<p:tagLst xmlns:p="http://schemas.openxmlformats.org/presentationml/2006/main">
  <p:tag name="PA" val="v3.0.0"/>
</p:tagLst>
</file>

<file path=ppt/tags/tag224.xml><?xml version="1.0" encoding="utf-8"?>
<p:tagLst xmlns:p="http://schemas.openxmlformats.org/presentationml/2006/main">
  <p:tag name="PA" val="v3.0.0"/>
</p:tagLst>
</file>

<file path=ppt/tags/tag225.xml><?xml version="1.0" encoding="utf-8"?>
<p:tagLst xmlns:p="http://schemas.openxmlformats.org/presentationml/2006/main">
  <p:tag name="PA" val="v3.0.0"/>
</p:tagLst>
</file>

<file path=ppt/tags/tag226.xml><?xml version="1.0" encoding="utf-8"?>
<p:tagLst xmlns:p="http://schemas.openxmlformats.org/presentationml/2006/main">
  <p:tag name="PA" val="v3.0.0"/>
</p:tagLst>
</file>

<file path=ppt/tags/tag227.xml><?xml version="1.0" encoding="utf-8"?>
<p:tagLst xmlns:p="http://schemas.openxmlformats.org/presentationml/2006/main">
  <p:tag name="PA" val="v3.0.0"/>
</p:tagLst>
</file>

<file path=ppt/tags/tag228.xml><?xml version="1.0" encoding="utf-8"?>
<p:tagLst xmlns:p="http://schemas.openxmlformats.org/presentationml/2006/main">
  <p:tag name="PA" val="v3.0.0"/>
</p:tagLst>
</file>

<file path=ppt/tags/tag229.xml><?xml version="1.0" encoding="utf-8"?>
<p:tagLst xmlns:p="http://schemas.openxmlformats.org/presentationml/2006/main">
  <p:tag name="PA" val="v3.0.0"/>
</p:tagLst>
</file>

<file path=ppt/tags/tag23.xml><?xml version="1.0" encoding="utf-8"?>
<p:tagLst xmlns:p="http://schemas.openxmlformats.org/presentationml/2006/main">
  <p:tag name="PA" val="v3.0.0"/>
</p:tagLst>
</file>

<file path=ppt/tags/tag230.xml><?xml version="1.0" encoding="utf-8"?>
<p:tagLst xmlns:p="http://schemas.openxmlformats.org/presentationml/2006/main">
  <p:tag name="PA" val="v3.0.0"/>
</p:tagLst>
</file>

<file path=ppt/tags/tag231.xml><?xml version="1.0" encoding="utf-8"?>
<p:tagLst xmlns:p="http://schemas.openxmlformats.org/presentationml/2006/main">
  <p:tag name="PA" val="v3.0.0"/>
</p:tagLst>
</file>

<file path=ppt/tags/tag232.xml><?xml version="1.0" encoding="utf-8"?>
<p:tagLst xmlns:p="http://schemas.openxmlformats.org/presentationml/2006/main">
  <p:tag name="PA" val="v3.0.0"/>
</p:tagLst>
</file>

<file path=ppt/tags/tag233.xml><?xml version="1.0" encoding="utf-8"?>
<p:tagLst xmlns:p="http://schemas.openxmlformats.org/presentationml/2006/main">
  <p:tag name="PA" val="v3.0.0"/>
</p:tagLst>
</file>

<file path=ppt/tags/tag234.xml><?xml version="1.0" encoding="utf-8"?>
<p:tagLst xmlns:p="http://schemas.openxmlformats.org/presentationml/2006/main">
  <p:tag name="PA" val="v3.0.0"/>
</p:tagLst>
</file>

<file path=ppt/tags/tag235.xml><?xml version="1.0" encoding="utf-8"?>
<p:tagLst xmlns:p="http://schemas.openxmlformats.org/presentationml/2006/main">
  <p:tag name="PA" val="v3.0.0"/>
</p:tagLst>
</file>

<file path=ppt/tags/tag236.xml><?xml version="1.0" encoding="utf-8"?>
<p:tagLst xmlns:p="http://schemas.openxmlformats.org/presentationml/2006/main">
  <p:tag name="PA" val="v3.0.0"/>
</p:tagLst>
</file>

<file path=ppt/tags/tag237.xml><?xml version="1.0" encoding="utf-8"?>
<p:tagLst xmlns:p="http://schemas.openxmlformats.org/presentationml/2006/main">
  <p:tag name="PA" val="v3.0.0"/>
</p:tagLst>
</file>

<file path=ppt/tags/tag238.xml><?xml version="1.0" encoding="utf-8"?>
<p:tagLst xmlns:p="http://schemas.openxmlformats.org/presentationml/2006/main">
  <p:tag name="PA" val="v3.0.0"/>
</p:tagLst>
</file>

<file path=ppt/tags/tag239.xml><?xml version="1.0" encoding="utf-8"?>
<p:tagLst xmlns:p="http://schemas.openxmlformats.org/presentationml/2006/main">
  <p:tag name="PA" val="v3.0.0"/>
</p:tagLst>
</file>

<file path=ppt/tags/tag24.xml><?xml version="1.0" encoding="utf-8"?>
<p:tagLst xmlns:p="http://schemas.openxmlformats.org/presentationml/2006/main">
  <p:tag name="PA" val="v3.0.0"/>
</p:tagLst>
</file>

<file path=ppt/tags/tag240.xml><?xml version="1.0" encoding="utf-8"?>
<p:tagLst xmlns:p="http://schemas.openxmlformats.org/presentationml/2006/main">
  <p:tag name="PA" val="v3.0.0"/>
</p:tagLst>
</file>

<file path=ppt/tags/tag241.xml><?xml version="1.0" encoding="utf-8"?>
<p:tagLst xmlns:p="http://schemas.openxmlformats.org/presentationml/2006/main">
  <p:tag name="PA" val="v3.0.0"/>
</p:tagLst>
</file>

<file path=ppt/tags/tag242.xml><?xml version="1.0" encoding="utf-8"?>
<p:tagLst xmlns:p="http://schemas.openxmlformats.org/presentationml/2006/main">
  <p:tag name="PA" val="v3.0.0"/>
</p:tagLst>
</file>

<file path=ppt/tags/tag243.xml><?xml version="1.0" encoding="utf-8"?>
<p:tagLst xmlns:p="http://schemas.openxmlformats.org/presentationml/2006/main">
  <p:tag name="PA" val="v3.0.0"/>
</p:tagLst>
</file>

<file path=ppt/tags/tag244.xml><?xml version="1.0" encoding="utf-8"?>
<p:tagLst xmlns:p="http://schemas.openxmlformats.org/presentationml/2006/main">
  <p:tag name="PA" val="v3.0.0"/>
</p:tagLst>
</file>

<file path=ppt/tags/tag245.xml><?xml version="1.0" encoding="utf-8"?>
<p:tagLst xmlns:p="http://schemas.openxmlformats.org/presentationml/2006/main">
  <p:tag name="PA" val="v3.0.0"/>
</p:tagLst>
</file>

<file path=ppt/tags/tag246.xml><?xml version="1.0" encoding="utf-8"?>
<p:tagLst xmlns:p="http://schemas.openxmlformats.org/presentationml/2006/main">
  <p:tag name="PA" val="v3.0.0"/>
</p:tagLst>
</file>

<file path=ppt/tags/tag247.xml><?xml version="1.0" encoding="utf-8"?>
<p:tagLst xmlns:p="http://schemas.openxmlformats.org/presentationml/2006/main">
  <p:tag name="PA" val="v3.0.0"/>
</p:tagLst>
</file>

<file path=ppt/tags/tag248.xml><?xml version="1.0" encoding="utf-8"?>
<p:tagLst xmlns:p="http://schemas.openxmlformats.org/presentationml/2006/main">
  <p:tag name="PA" val="v3.0.0"/>
</p:tagLst>
</file>

<file path=ppt/tags/tag249.xml><?xml version="1.0" encoding="utf-8"?>
<p:tagLst xmlns:p="http://schemas.openxmlformats.org/presentationml/2006/main">
  <p:tag name="PA" val="v3.0.0"/>
</p:tagLst>
</file>

<file path=ppt/tags/tag25.xml><?xml version="1.0" encoding="utf-8"?>
<p:tagLst xmlns:p="http://schemas.openxmlformats.org/presentationml/2006/main">
  <p:tag name="PA" val="v3.0.0"/>
</p:tagLst>
</file>

<file path=ppt/tags/tag250.xml><?xml version="1.0" encoding="utf-8"?>
<p:tagLst xmlns:p="http://schemas.openxmlformats.org/presentationml/2006/main">
  <p:tag name="PA" val="v3.0.0"/>
</p:tagLst>
</file>

<file path=ppt/tags/tag251.xml><?xml version="1.0" encoding="utf-8"?>
<p:tagLst xmlns:p="http://schemas.openxmlformats.org/presentationml/2006/main">
  <p:tag name="PA" val="v3.0.0"/>
</p:tagLst>
</file>

<file path=ppt/tags/tag252.xml><?xml version="1.0" encoding="utf-8"?>
<p:tagLst xmlns:p="http://schemas.openxmlformats.org/presentationml/2006/main">
  <p:tag name="PA" val="v3.0.0"/>
</p:tagLst>
</file>

<file path=ppt/tags/tag253.xml><?xml version="1.0" encoding="utf-8"?>
<p:tagLst xmlns:p="http://schemas.openxmlformats.org/presentationml/2006/main">
  <p:tag name="PA" val="v3.0.0"/>
</p:tagLst>
</file>

<file path=ppt/tags/tag254.xml><?xml version="1.0" encoding="utf-8"?>
<p:tagLst xmlns:p="http://schemas.openxmlformats.org/presentationml/2006/main">
  <p:tag name="PA" val="v3.0.0"/>
</p:tagLst>
</file>

<file path=ppt/tags/tag255.xml><?xml version="1.0" encoding="utf-8"?>
<p:tagLst xmlns:p="http://schemas.openxmlformats.org/presentationml/2006/main">
  <p:tag name="PA" val="v3.0.0"/>
</p:tagLst>
</file>

<file path=ppt/tags/tag256.xml><?xml version="1.0" encoding="utf-8"?>
<p:tagLst xmlns:p="http://schemas.openxmlformats.org/presentationml/2006/main">
  <p:tag name="PA" val="v3.0.0"/>
</p:tagLst>
</file>

<file path=ppt/tags/tag257.xml><?xml version="1.0" encoding="utf-8"?>
<p:tagLst xmlns:p="http://schemas.openxmlformats.org/presentationml/2006/main">
  <p:tag name="PA" val="v3.0.0"/>
</p:tagLst>
</file>

<file path=ppt/tags/tag258.xml><?xml version="1.0" encoding="utf-8"?>
<p:tagLst xmlns:p="http://schemas.openxmlformats.org/presentationml/2006/main">
  <p:tag name="PA" val="v3.0.0"/>
</p:tagLst>
</file>

<file path=ppt/tags/tag259.xml><?xml version="1.0" encoding="utf-8"?>
<p:tagLst xmlns:p="http://schemas.openxmlformats.org/presentationml/2006/main">
  <p:tag name="PA" val="v3.0.0"/>
</p:tagLst>
</file>

<file path=ppt/tags/tag26.xml><?xml version="1.0" encoding="utf-8"?>
<p:tagLst xmlns:p="http://schemas.openxmlformats.org/presentationml/2006/main">
  <p:tag name="PA" val="v3.0.0"/>
</p:tagLst>
</file>

<file path=ppt/tags/tag260.xml><?xml version="1.0" encoding="utf-8"?>
<p:tagLst xmlns:p="http://schemas.openxmlformats.org/presentationml/2006/main">
  <p:tag name="PA" val="v3.0.0"/>
</p:tagLst>
</file>

<file path=ppt/tags/tag261.xml><?xml version="1.0" encoding="utf-8"?>
<p:tagLst xmlns:p="http://schemas.openxmlformats.org/presentationml/2006/main">
  <p:tag name="PA" val="v3.0.0"/>
</p:tagLst>
</file>

<file path=ppt/tags/tag262.xml><?xml version="1.0" encoding="utf-8"?>
<p:tagLst xmlns:p="http://schemas.openxmlformats.org/presentationml/2006/main">
  <p:tag name="PA" val="v3.0.0"/>
</p:tagLst>
</file>

<file path=ppt/tags/tag263.xml><?xml version="1.0" encoding="utf-8"?>
<p:tagLst xmlns:p="http://schemas.openxmlformats.org/presentationml/2006/main">
  <p:tag name="PA" val="v3.0.0"/>
</p:tagLst>
</file>

<file path=ppt/tags/tag264.xml><?xml version="1.0" encoding="utf-8"?>
<p:tagLst xmlns:p="http://schemas.openxmlformats.org/presentationml/2006/main">
  <p:tag name="PA" val="v3.0.0"/>
</p:tagLst>
</file>

<file path=ppt/tags/tag265.xml><?xml version="1.0" encoding="utf-8"?>
<p:tagLst xmlns:p="http://schemas.openxmlformats.org/presentationml/2006/main">
  <p:tag name="PA" val="v3.0.0"/>
</p:tagLst>
</file>

<file path=ppt/tags/tag266.xml><?xml version="1.0" encoding="utf-8"?>
<p:tagLst xmlns:p="http://schemas.openxmlformats.org/presentationml/2006/main">
  <p:tag name="PA" val="v3.0.0"/>
</p:tagLst>
</file>

<file path=ppt/tags/tag267.xml><?xml version="1.0" encoding="utf-8"?>
<p:tagLst xmlns:p="http://schemas.openxmlformats.org/presentationml/2006/main">
  <p:tag name="PA" val="v3.0.0"/>
</p:tagLst>
</file>

<file path=ppt/tags/tag268.xml><?xml version="1.0" encoding="utf-8"?>
<p:tagLst xmlns:p="http://schemas.openxmlformats.org/presentationml/2006/main">
  <p:tag name="PA" val="v3.0.0"/>
</p:tagLst>
</file>

<file path=ppt/tags/tag269.xml><?xml version="1.0" encoding="utf-8"?>
<p:tagLst xmlns:p="http://schemas.openxmlformats.org/presentationml/2006/main">
  <p:tag name="PA" val="v3.0.0"/>
</p:tagLst>
</file>

<file path=ppt/tags/tag27.xml><?xml version="1.0" encoding="utf-8"?>
<p:tagLst xmlns:p="http://schemas.openxmlformats.org/presentationml/2006/main">
  <p:tag name="PA" val="v3.0.0"/>
</p:tagLst>
</file>

<file path=ppt/tags/tag270.xml><?xml version="1.0" encoding="utf-8"?>
<p:tagLst xmlns:p="http://schemas.openxmlformats.org/presentationml/2006/main">
  <p:tag name="PA" val="v3.0.0"/>
</p:tagLst>
</file>

<file path=ppt/tags/tag271.xml><?xml version="1.0" encoding="utf-8"?>
<p:tagLst xmlns:p="http://schemas.openxmlformats.org/presentationml/2006/main">
  <p:tag name="PA" val="v3.0.0"/>
</p:tagLst>
</file>

<file path=ppt/tags/tag272.xml><?xml version="1.0" encoding="utf-8"?>
<p:tagLst xmlns:p="http://schemas.openxmlformats.org/presentationml/2006/main">
  <p:tag name="PA" val="v3.0.0"/>
</p:tagLst>
</file>

<file path=ppt/tags/tag273.xml><?xml version="1.0" encoding="utf-8"?>
<p:tagLst xmlns:p="http://schemas.openxmlformats.org/presentationml/2006/main">
  <p:tag name="PA" val="v3.0.0"/>
</p:tagLst>
</file>

<file path=ppt/tags/tag274.xml><?xml version="1.0" encoding="utf-8"?>
<p:tagLst xmlns:p="http://schemas.openxmlformats.org/presentationml/2006/main">
  <p:tag name="PA" val="v3.0.0"/>
</p:tagLst>
</file>

<file path=ppt/tags/tag275.xml><?xml version="1.0" encoding="utf-8"?>
<p:tagLst xmlns:p="http://schemas.openxmlformats.org/presentationml/2006/main">
  <p:tag name="PA" val="v3.0.0"/>
</p:tagLst>
</file>

<file path=ppt/tags/tag276.xml><?xml version="1.0" encoding="utf-8"?>
<p:tagLst xmlns:p="http://schemas.openxmlformats.org/presentationml/2006/main">
  <p:tag name="PA" val="v3.0.0"/>
</p:tagLst>
</file>

<file path=ppt/tags/tag277.xml><?xml version="1.0" encoding="utf-8"?>
<p:tagLst xmlns:p="http://schemas.openxmlformats.org/presentationml/2006/main">
  <p:tag name="PA" val="v3.0.0"/>
</p:tagLst>
</file>

<file path=ppt/tags/tag278.xml><?xml version="1.0" encoding="utf-8"?>
<p:tagLst xmlns:p="http://schemas.openxmlformats.org/presentationml/2006/main">
  <p:tag name="PA" val="v3.0.0"/>
</p:tagLst>
</file>

<file path=ppt/tags/tag279.xml><?xml version="1.0" encoding="utf-8"?>
<p:tagLst xmlns:p="http://schemas.openxmlformats.org/presentationml/2006/main">
  <p:tag name="PA" val="v3.0.0"/>
</p:tagLst>
</file>

<file path=ppt/tags/tag28.xml><?xml version="1.0" encoding="utf-8"?>
<p:tagLst xmlns:p="http://schemas.openxmlformats.org/presentationml/2006/main">
  <p:tag name="PA" val="v3.0.0"/>
</p:tagLst>
</file>

<file path=ppt/tags/tag280.xml><?xml version="1.0" encoding="utf-8"?>
<p:tagLst xmlns:p="http://schemas.openxmlformats.org/presentationml/2006/main">
  <p:tag name="PA" val="v3.0.0"/>
</p:tagLst>
</file>

<file path=ppt/tags/tag281.xml><?xml version="1.0" encoding="utf-8"?>
<p:tagLst xmlns:p="http://schemas.openxmlformats.org/presentationml/2006/main">
  <p:tag name="PA" val="v3.0.0"/>
</p:tagLst>
</file>

<file path=ppt/tags/tag282.xml><?xml version="1.0" encoding="utf-8"?>
<p:tagLst xmlns:p="http://schemas.openxmlformats.org/presentationml/2006/main">
  <p:tag name="PA" val="v3.0.0"/>
</p:tagLst>
</file>

<file path=ppt/tags/tag283.xml><?xml version="1.0" encoding="utf-8"?>
<p:tagLst xmlns:p="http://schemas.openxmlformats.org/presentationml/2006/main">
  <p:tag name="PA" val="v3.0.0"/>
</p:tagLst>
</file>

<file path=ppt/tags/tag284.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ags/tag29.xml><?xml version="1.0" encoding="utf-8"?>
<p:tagLst xmlns:p="http://schemas.openxmlformats.org/presentationml/2006/main">
  <p:tag name="PA" val="v3.0.0"/>
</p:tagLst>
</file>

<file path=ppt/tags/tag3.xml><?xml version="1.0" encoding="utf-8"?>
<p:tagLst xmlns:p="http://schemas.openxmlformats.org/presentationml/2006/main">
  <p:tag name="PA" val="v3.0.0"/>
</p:tagLst>
</file>

<file path=ppt/tags/tag30.xml><?xml version="1.0" encoding="utf-8"?>
<p:tagLst xmlns:p="http://schemas.openxmlformats.org/presentationml/2006/main">
  <p:tag name="PA" val="v3.0.0"/>
</p:tagLst>
</file>

<file path=ppt/tags/tag31.xml><?xml version="1.0" encoding="utf-8"?>
<p:tagLst xmlns:p="http://schemas.openxmlformats.org/presentationml/2006/main">
  <p:tag name="PA" val="v3.0.0"/>
</p:tagLst>
</file>

<file path=ppt/tags/tag32.xml><?xml version="1.0" encoding="utf-8"?>
<p:tagLst xmlns:p="http://schemas.openxmlformats.org/presentationml/2006/main">
  <p:tag name="PA" val="v3.0.0"/>
</p:tagLst>
</file>

<file path=ppt/tags/tag33.xml><?xml version="1.0" encoding="utf-8"?>
<p:tagLst xmlns:p="http://schemas.openxmlformats.org/presentationml/2006/main">
  <p:tag name="PA" val="v3.0.0"/>
</p:tagLst>
</file>

<file path=ppt/tags/tag34.xml><?xml version="1.0" encoding="utf-8"?>
<p:tagLst xmlns:p="http://schemas.openxmlformats.org/presentationml/2006/main">
  <p:tag name="PA" val="v3.0.0"/>
</p:tagLst>
</file>

<file path=ppt/tags/tag35.xml><?xml version="1.0" encoding="utf-8"?>
<p:tagLst xmlns:p="http://schemas.openxmlformats.org/presentationml/2006/main">
  <p:tag name="PA" val="v3.0.0"/>
</p:tagLst>
</file>

<file path=ppt/tags/tag36.xml><?xml version="1.0" encoding="utf-8"?>
<p:tagLst xmlns:p="http://schemas.openxmlformats.org/presentationml/2006/main">
  <p:tag name="PA" val="v3.0.0"/>
</p:tagLst>
</file>

<file path=ppt/tags/tag37.xml><?xml version="1.0" encoding="utf-8"?>
<p:tagLst xmlns:p="http://schemas.openxmlformats.org/presentationml/2006/main">
  <p:tag name="PA" val="v3.0.0"/>
</p:tagLst>
</file>

<file path=ppt/tags/tag38.xml><?xml version="1.0" encoding="utf-8"?>
<p:tagLst xmlns:p="http://schemas.openxmlformats.org/presentationml/2006/main">
  <p:tag name="PA" val="v3.0.0"/>
</p:tagLst>
</file>

<file path=ppt/tags/tag39.xml><?xml version="1.0" encoding="utf-8"?>
<p:tagLst xmlns:p="http://schemas.openxmlformats.org/presentationml/2006/main">
  <p:tag name="PA" val="v3.0.0"/>
</p:tagLst>
</file>

<file path=ppt/tags/tag4.xml><?xml version="1.0" encoding="utf-8"?>
<p:tagLst xmlns:p="http://schemas.openxmlformats.org/presentationml/2006/main">
  <p:tag name="PA" val="v3.0.0"/>
</p:tagLst>
</file>

<file path=ppt/tags/tag40.xml><?xml version="1.0" encoding="utf-8"?>
<p:tagLst xmlns:p="http://schemas.openxmlformats.org/presentationml/2006/main">
  <p:tag name="PA" val="v3.0.0"/>
</p:tagLst>
</file>

<file path=ppt/tags/tag41.xml><?xml version="1.0" encoding="utf-8"?>
<p:tagLst xmlns:p="http://schemas.openxmlformats.org/presentationml/2006/main">
  <p:tag name="PA" val="v3.0.0"/>
</p:tagLst>
</file>

<file path=ppt/tags/tag42.xml><?xml version="1.0" encoding="utf-8"?>
<p:tagLst xmlns:p="http://schemas.openxmlformats.org/presentationml/2006/main">
  <p:tag name="PA" val="v3.0.0"/>
</p:tagLst>
</file>

<file path=ppt/tags/tag43.xml><?xml version="1.0" encoding="utf-8"?>
<p:tagLst xmlns:p="http://schemas.openxmlformats.org/presentationml/2006/main">
  <p:tag name="PA" val="v3.0.0"/>
</p:tagLst>
</file>

<file path=ppt/tags/tag44.xml><?xml version="1.0" encoding="utf-8"?>
<p:tagLst xmlns:p="http://schemas.openxmlformats.org/presentationml/2006/main">
  <p:tag name="PA" val="v3.0.0"/>
</p:tagLst>
</file>

<file path=ppt/tags/tag45.xml><?xml version="1.0" encoding="utf-8"?>
<p:tagLst xmlns:p="http://schemas.openxmlformats.org/presentationml/2006/main">
  <p:tag name="PA" val="v3.0.0"/>
</p:tagLst>
</file>

<file path=ppt/tags/tag46.xml><?xml version="1.0" encoding="utf-8"?>
<p:tagLst xmlns:p="http://schemas.openxmlformats.org/presentationml/2006/main">
  <p:tag name="PA" val="v3.0.0"/>
</p:tagLst>
</file>

<file path=ppt/tags/tag47.xml><?xml version="1.0" encoding="utf-8"?>
<p:tagLst xmlns:p="http://schemas.openxmlformats.org/presentationml/2006/main">
  <p:tag name="PA" val="v3.0.0"/>
</p:tagLst>
</file>

<file path=ppt/tags/tag48.xml><?xml version="1.0" encoding="utf-8"?>
<p:tagLst xmlns:p="http://schemas.openxmlformats.org/presentationml/2006/main">
  <p:tag name="PA" val="v3.0.0"/>
</p:tagLst>
</file>

<file path=ppt/tags/tag49.xml><?xml version="1.0" encoding="utf-8"?>
<p:tagLst xmlns:p="http://schemas.openxmlformats.org/presentationml/2006/main">
  <p:tag name="PA" val="v3.0.0"/>
</p:tagLst>
</file>

<file path=ppt/tags/tag5.xml><?xml version="1.0" encoding="utf-8"?>
<p:tagLst xmlns:p="http://schemas.openxmlformats.org/presentationml/2006/main">
  <p:tag name="PA" val="v3.0.0"/>
</p:tagLst>
</file>

<file path=ppt/tags/tag50.xml><?xml version="1.0" encoding="utf-8"?>
<p:tagLst xmlns:p="http://schemas.openxmlformats.org/presentationml/2006/main">
  <p:tag name="PA" val="v3.0.0"/>
</p:tagLst>
</file>

<file path=ppt/tags/tag51.xml><?xml version="1.0" encoding="utf-8"?>
<p:tagLst xmlns:p="http://schemas.openxmlformats.org/presentationml/2006/main">
  <p:tag name="PA" val="v3.0.0"/>
</p:tagLst>
</file>

<file path=ppt/tags/tag52.xml><?xml version="1.0" encoding="utf-8"?>
<p:tagLst xmlns:p="http://schemas.openxmlformats.org/presentationml/2006/main">
  <p:tag name="PA" val="v3.0.0"/>
</p:tagLst>
</file>

<file path=ppt/tags/tag53.xml><?xml version="1.0" encoding="utf-8"?>
<p:tagLst xmlns:p="http://schemas.openxmlformats.org/presentationml/2006/main">
  <p:tag name="PA" val="v3.0.0"/>
</p:tagLst>
</file>

<file path=ppt/tags/tag54.xml><?xml version="1.0" encoding="utf-8"?>
<p:tagLst xmlns:p="http://schemas.openxmlformats.org/presentationml/2006/main">
  <p:tag name="PA" val="v3.0.0"/>
</p:tagLst>
</file>

<file path=ppt/tags/tag55.xml><?xml version="1.0" encoding="utf-8"?>
<p:tagLst xmlns:p="http://schemas.openxmlformats.org/presentationml/2006/main">
  <p:tag name="PA" val="v3.0.0"/>
</p:tagLst>
</file>

<file path=ppt/tags/tag56.xml><?xml version="1.0" encoding="utf-8"?>
<p:tagLst xmlns:p="http://schemas.openxmlformats.org/presentationml/2006/main">
  <p:tag name="PA" val="v3.0.0"/>
</p:tagLst>
</file>

<file path=ppt/tags/tag57.xml><?xml version="1.0" encoding="utf-8"?>
<p:tagLst xmlns:p="http://schemas.openxmlformats.org/presentationml/2006/main">
  <p:tag name="PA" val="v3.0.0"/>
</p:tagLst>
</file>

<file path=ppt/tags/tag58.xml><?xml version="1.0" encoding="utf-8"?>
<p:tagLst xmlns:p="http://schemas.openxmlformats.org/presentationml/2006/main">
  <p:tag name="PA" val="v3.0.0"/>
</p:tagLst>
</file>

<file path=ppt/tags/tag59.xml><?xml version="1.0" encoding="utf-8"?>
<p:tagLst xmlns:p="http://schemas.openxmlformats.org/presentationml/2006/main">
  <p:tag name="PA" val="v3.0.0"/>
</p:tagLst>
</file>

<file path=ppt/tags/tag6.xml><?xml version="1.0" encoding="utf-8"?>
<p:tagLst xmlns:p="http://schemas.openxmlformats.org/presentationml/2006/main">
  <p:tag name="PA" val="v3.0.0"/>
</p:tagLst>
</file>

<file path=ppt/tags/tag60.xml><?xml version="1.0" encoding="utf-8"?>
<p:tagLst xmlns:p="http://schemas.openxmlformats.org/presentationml/2006/main">
  <p:tag name="PA" val="v3.0.0"/>
</p:tagLst>
</file>

<file path=ppt/tags/tag61.xml><?xml version="1.0" encoding="utf-8"?>
<p:tagLst xmlns:p="http://schemas.openxmlformats.org/presentationml/2006/main">
  <p:tag name="PA" val="v3.0.0"/>
</p:tagLst>
</file>

<file path=ppt/tags/tag62.xml><?xml version="1.0" encoding="utf-8"?>
<p:tagLst xmlns:p="http://schemas.openxmlformats.org/presentationml/2006/main">
  <p:tag name="PA" val="v3.0.0"/>
</p:tagLst>
</file>

<file path=ppt/tags/tag63.xml><?xml version="1.0" encoding="utf-8"?>
<p:tagLst xmlns:p="http://schemas.openxmlformats.org/presentationml/2006/main">
  <p:tag name="PA" val="v3.0.0"/>
</p:tagLst>
</file>

<file path=ppt/tags/tag64.xml><?xml version="1.0" encoding="utf-8"?>
<p:tagLst xmlns:p="http://schemas.openxmlformats.org/presentationml/2006/main">
  <p:tag name="PA" val="v3.0.0"/>
</p:tagLst>
</file>

<file path=ppt/tags/tag65.xml><?xml version="1.0" encoding="utf-8"?>
<p:tagLst xmlns:p="http://schemas.openxmlformats.org/presentationml/2006/main">
  <p:tag name="PA" val="v3.0.0"/>
</p:tagLst>
</file>

<file path=ppt/tags/tag66.xml><?xml version="1.0" encoding="utf-8"?>
<p:tagLst xmlns:p="http://schemas.openxmlformats.org/presentationml/2006/main">
  <p:tag name="PA" val="v3.0.0"/>
</p:tagLst>
</file>

<file path=ppt/tags/tag67.xml><?xml version="1.0" encoding="utf-8"?>
<p:tagLst xmlns:p="http://schemas.openxmlformats.org/presentationml/2006/main">
  <p:tag name="PA" val="v3.0.0"/>
</p:tagLst>
</file>

<file path=ppt/tags/tag68.xml><?xml version="1.0" encoding="utf-8"?>
<p:tagLst xmlns:p="http://schemas.openxmlformats.org/presentationml/2006/main">
  <p:tag name="PA" val="v3.0.0"/>
</p:tagLst>
</file>

<file path=ppt/tags/tag69.xml><?xml version="1.0" encoding="utf-8"?>
<p:tagLst xmlns:p="http://schemas.openxmlformats.org/presentationml/2006/main">
  <p:tag name="PA" val="v3.0.0"/>
</p:tagLst>
</file>

<file path=ppt/tags/tag7.xml><?xml version="1.0" encoding="utf-8"?>
<p:tagLst xmlns:p="http://schemas.openxmlformats.org/presentationml/2006/main">
  <p:tag name="PA" val="v3.0.0"/>
</p:tagLst>
</file>

<file path=ppt/tags/tag70.xml><?xml version="1.0" encoding="utf-8"?>
<p:tagLst xmlns:p="http://schemas.openxmlformats.org/presentationml/2006/main">
  <p:tag name="PA" val="v3.0.0"/>
</p:tagLst>
</file>

<file path=ppt/tags/tag71.xml><?xml version="1.0" encoding="utf-8"?>
<p:tagLst xmlns:p="http://schemas.openxmlformats.org/presentationml/2006/main">
  <p:tag name="PA" val="v3.0.0"/>
</p:tagLst>
</file>

<file path=ppt/tags/tag72.xml><?xml version="1.0" encoding="utf-8"?>
<p:tagLst xmlns:p="http://schemas.openxmlformats.org/presentationml/2006/main">
  <p:tag name="PA" val="v3.0.0"/>
</p:tagLst>
</file>

<file path=ppt/tags/tag73.xml><?xml version="1.0" encoding="utf-8"?>
<p:tagLst xmlns:p="http://schemas.openxmlformats.org/presentationml/2006/main">
  <p:tag name="PA" val="v3.0.0"/>
</p:tagLst>
</file>

<file path=ppt/tags/tag74.xml><?xml version="1.0" encoding="utf-8"?>
<p:tagLst xmlns:p="http://schemas.openxmlformats.org/presentationml/2006/main">
  <p:tag name="PA" val="v3.0.0"/>
</p:tagLst>
</file>

<file path=ppt/tags/tag75.xml><?xml version="1.0" encoding="utf-8"?>
<p:tagLst xmlns:p="http://schemas.openxmlformats.org/presentationml/2006/main">
  <p:tag name="PA" val="v3.0.0"/>
</p:tagLst>
</file>

<file path=ppt/tags/tag76.xml><?xml version="1.0" encoding="utf-8"?>
<p:tagLst xmlns:p="http://schemas.openxmlformats.org/presentationml/2006/main">
  <p:tag name="PA" val="v3.0.0"/>
</p:tagLst>
</file>

<file path=ppt/tags/tag77.xml><?xml version="1.0" encoding="utf-8"?>
<p:tagLst xmlns:p="http://schemas.openxmlformats.org/presentationml/2006/main">
  <p:tag name="PA" val="v3.0.0"/>
</p:tagLst>
</file>

<file path=ppt/tags/tag78.xml><?xml version="1.0" encoding="utf-8"?>
<p:tagLst xmlns:p="http://schemas.openxmlformats.org/presentationml/2006/main">
  <p:tag name="PA" val="v3.0.0"/>
</p:tagLst>
</file>

<file path=ppt/tags/tag79.xml><?xml version="1.0" encoding="utf-8"?>
<p:tagLst xmlns:p="http://schemas.openxmlformats.org/presentationml/2006/main">
  <p:tag name="PA" val="v3.0.0"/>
</p:tagLst>
</file>

<file path=ppt/tags/tag8.xml><?xml version="1.0" encoding="utf-8"?>
<p:tagLst xmlns:p="http://schemas.openxmlformats.org/presentationml/2006/main">
  <p:tag name="PA" val="v3.0.0"/>
</p:tagLst>
</file>

<file path=ppt/tags/tag80.xml><?xml version="1.0" encoding="utf-8"?>
<p:tagLst xmlns:p="http://schemas.openxmlformats.org/presentationml/2006/main">
  <p:tag name="PA" val="v3.0.0"/>
</p:tagLst>
</file>

<file path=ppt/tags/tag81.xml><?xml version="1.0" encoding="utf-8"?>
<p:tagLst xmlns:p="http://schemas.openxmlformats.org/presentationml/2006/main">
  <p:tag name="PA" val="v3.0.0"/>
</p:tagLst>
</file>

<file path=ppt/tags/tag82.xml><?xml version="1.0" encoding="utf-8"?>
<p:tagLst xmlns:p="http://schemas.openxmlformats.org/presentationml/2006/main">
  <p:tag name="PA" val="v3.0.0"/>
</p:tagLst>
</file>

<file path=ppt/tags/tag83.xml><?xml version="1.0" encoding="utf-8"?>
<p:tagLst xmlns:p="http://schemas.openxmlformats.org/presentationml/2006/main">
  <p:tag name="PA" val="v3.0.0"/>
</p:tagLst>
</file>

<file path=ppt/tags/tag84.xml><?xml version="1.0" encoding="utf-8"?>
<p:tagLst xmlns:p="http://schemas.openxmlformats.org/presentationml/2006/main">
  <p:tag name="PA" val="v3.0.0"/>
</p:tagLst>
</file>

<file path=ppt/tags/tag85.xml><?xml version="1.0" encoding="utf-8"?>
<p:tagLst xmlns:p="http://schemas.openxmlformats.org/presentationml/2006/main">
  <p:tag name="PA" val="v3.0.0"/>
</p:tagLst>
</file>

<file path=ppt/tags/tag86.xml><?xml version="1.0" encoding="utf-8"?>
<p:tagLst xmlns:p="http://schemas.openxmlformats.org/presentationml/2006/main">
  <p:tag name="PA" val="v3.0.0"/>
</p:tagLst>
</file>

<file path=ppt/tags/tag87.xml><?xml version="1.0" encoding="utf-8"?>
<p:tagLst xmlns:p="http://schemas.openxmlformats.org/presentationml/2006/main">
  <p:tag name="PA" val="v3.0.0"/>
</p:tagLst>
</file>

<file path=ppt/tags/tag88.xml><?xml version="1.0" encoding="utf-8"?>
<p:tagLst xmlns:p="http://schemas.openxmlformats.org/presentationml/2006/main">
  <p:tag name="PA" val="v3.0.0"/>
</p:tagLst>
</file>

<file path=ppt/tags/tag89.xml><?xml version="1.0" encoding="utf-8"?>
<p:tagLst xmlns:p="http://schemas.openxmlformats.org/presentationml/2006/main">
  <p:tag name="PA" val="v3.0.0"/>
</p:tagLst>
</file>

<file path=ppt/tags/tag9.xml><?xml version="1.0" encoding="utf-8"?>
<p:tagLst xmlns:p="http://schemas.openxmlformats.org/presentationml/2006/main">
  <p:tag name="PA" val="v3.0.0"/>
</p:tagLst>
</file>

<file path=ppt/tags/tag90.xml><?xml version="1.0" encoding="utf-8"?>
<p:tagLst xmlns:p="http://schemas.openxmlformats.org/presentationml/2006/main">
  <p:tag name="PA" val="v3.0.0"/>
</p:tagLst>
</file>

<file path=ppt/tags/tag91.xml><?xml version="1.0" encoding="utf-8"?>
<p:tagLst xmlns:p="http://schemas.openxmlformats.org/presentationml/2006/main">
  <p:tag name="PA" val="v3.0.0"/>
</p:tagLst>
</file>

<file path=ppt/tags/tag92.xml><?xml version="1.0" encoding="utf-8"?>
<p:tagLst xmlns:p="http://schemas.openxmlformats.org/presentationml/2006/main">
  <p:tag name="PA" val="v3.0.0"/>
</p:tagLst>
</file>

<file path=ppt/tags/tag93.xml><?xml version="1.0" encoding="utf-8"?>
<p:tagLst xmlns:p="http://schemas.openxmlformats.org/presentationml/2006/main">
  <p:tag name="PA" val="v3.0.0"/>
</p:tagLst>
</file>

<file path=ppt/tags/tag94.xml><?xml version="1.0" encoding="utf-8"?>
<p:tagLst xmlns:p="http://schemas.openxmlformats.org/presentationml/2006/main">
  <p:tag name="PA" val="v3.0.0"/>
</p:tagLst>
</file>

<file path=ppt/tags/tag95.xml><?xml version="1.0" encoding="utf-8"?>
<p:tagLst xmlns:p="http://schemas.openxmlformats.org/presentationml/2006/main">
  <p:tag name="PA" val="v3.0.0"/>
</p:tagLst>
</file>

<file path=ppt/tags/tag96.xml><?xml version="1.0" encoding="utf-8"?>
<p:tagLst xmlns:p="http://schemas.openxmlformats.org/presentationml/2006/main">
  <p:tag name="PA" val="v3.0.0"/>
</p:tagLst>
</file>

<file path=ppt/tags/tag97.xml><?xml version="1.0" encoding="utf-8"?>
<p:tagLst xmlns:p="http://schemas.openxmlformats.org/presentationml/2006/main">
  <p:tag name="PA" val="v3.0.0"/>
</p:tagLst>
</file>

<file path=ppt/tags/tag98.xml><?xml version="1.0" encoding="utf-8"?>
<p:tagLst xmlns:p="http://schemas.openxmlformats.org/presentationml/2006/main">
  <p:tag name="PA" val="v3.0.0"/>
</p:tagLst>
</file>

<file path=ppt/tags/tag99.xml><?xml version="1.0" encoding="utf-8"?>
<p:tagLst xmlns:p="http://schemas.openxmlformats.org/presentationml/2006/main">
  <p:tag name="PA" val="v3.0.0"/>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Manager>chenying0907</Manager>
  <Company>chenying0907</Company>
  <PresentationFormat>宽屏</PresentationFormat>
  <Paragraphs>194</Paragraphs>
  <Slides>28</Slides>
  <Notes>0</Notes>
  <TotalTime>644</TotalTime>
  <HiddenSlides>0</HiddenSlides>
  <MMClips>1</MMClips>
  <ScaleCrop>0</ScaleCrop>
  <HeadingPairs>
    <vt:vector baseType="variant" size="6">
      <vt:variant>
        <vt:lpstr>Fonts used</vt:lpstr>
      </vt:variant>
      <vt:variant>
        <vt:i4>6</vt:i4>
      </vt:variant>
      <vt:variant>
        <vt:lpstr>Theme</vt:lpstr>
      </vt:variant>
      <vt:variant>
        <vt:i4>1</vt:i4>
      </vt:variant>
      <vt:variant>
        <vt:lpstr>Slide Titles</vt:lpstr>
      </vt:variant>
      <vt:variant>
        <vt:i4>28</vt:i4>
      </vt:variant>
    </vt:vector>
  </HeadingPairs>
  <TitlesOfParts>
    <vt:vector baseType="lpstr" size="35">
      <vt:lpstr>Arial</vt:lpstr>
      <vt:lpstr>等线 Light</vt:lpstr>
      <vt:lpstr>等线</vt:lpstr>
      <vt:lpstr>Marketing Script</vt:lpstr>
      <vt:lpstr>李旭科书法 v1.4</vt:lpstr>
      <vt:lpstr>Segoe UI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chenying0907</dc:title>
  <dc:creator>chenying0907</dc:creator>
  <cp:lastModifiedBy>MICHAEL</cp:lastModifiedBy>
  <cp:revision>66</cp:revision>
  <dcterms:created xsi:type="dcterms:W3CDTF">2016-11-02T08:51:30Z</dcterms:created>
  <dcterms:modified xsi:type="dcterms:W3CDTF">2023-10-15T17:02:36Z</dcterms:modified>
</cp:coreProperties>
</file>