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showGuides="1">
      <p:cViewPr varScale="1">
        <p:scale>
          <a:sx n="106" d="100"/>
          <a:sy n="106" d="100"/>
        </p:scale>
        <p:origin x="78" y="24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FF38C8-68CA-4148-8A2C-CF71CB8D2D36}" type="datetimeFigureOut">
              <a:rPr lang="zh-CN" altLang="en-US" smtClean="0"/>
              <a:t>2019/1/3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ACD801-85CF-4755-BDC1-9E0785072F9C}" type="slidenum">
              <a:rPr lang="zh-CN" altLang="en-US" smtClean="0"/>
              <a:t>‹#›</a:t>
            </a:fld>
            <a:endParaRPr lang="zh-CN" altLang="en-US"/>
          </a:p>
        </p:txBody>
      </p:sp>
    </p:spTree>
    <p:extLst>
      <p:ext uri="{BB962C8B-B14F-4D97-AF65-F5344CB8AC3E}">
        <p14:creationId xmlns:p14="http://schemas.microsoft.com/office/powerpoint/2010/main" val="2246319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04572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88751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25705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339598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13635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28780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60123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156516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048360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788283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95925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217348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81839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756294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722685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06963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108127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21576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396666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87985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959440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44461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844953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792033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253592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885147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649000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02887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65357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13637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21699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32920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21615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88662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EED255-CDF6-4AA5-AFB4-4C090077B33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6A94FB05-3505-4BC3-9BC6-A536027B75CF}"/>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id="{643A83F1-19FF-4FBC-BD97-8328FB276869}"/>
              </a:ext>
            </a:extLst>
          </p:cNvPr>
          <p:cNvSpPr>
            <a:spLocks noGrp="1"/>
          </p:cNvSpPr>
          <p:nvPr>
            <p:ph type="dt" sz="half" idx="10"/>
          </p:nvPr>
        </p:nvSpPr>
        <p:spPr/>
        <p:txBody>
          <a:bodyPr/>
          <a:lstStyle/>
          <a:p>
            <a:fld id="{9FFC6F44-2599-49D8-8785-15C547C9F65F}"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E0AE911F-B41A-42B9-B377-CCEE4BEC394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B834A80-2D4B-4FE4-A825-33F9A6EEC9EB}"/>
              </a:ext>
            </a:extLst>
          </p:cNvPr>
          <p:cNvSpPr>
            <a:spLocks noGrp="1"/>
          </p:cNvSpPr>
          <p:nvPr>
            <p:ph type="sldNum" sz="quarter" idx="12"/>
          </p:nvPr>
        </p:nvSpPr>
        <p:spPr/>
        <p:txBody>
          <a:body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2779131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B69E5C-9A0A-4398-BFAE-EB8E9AC670E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6DFBAF49-7525-46B8-951A-72D791B2D7C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637ADA0E-5A62-4CDE-BC60-19EDE480B0D1}"/>
              </a:ext>
            </a:extLst>
          </p:cNvPr>
          <p:cNvSpPr>
            <a:spLocks noGrp="1"/>
          </p:cNvSpPr>
          <p:nvPr>
            <p:ph type="dt" sz="half" idx="10"/>
          </p:nvPr>
        </p:nvSpPr>
        <p:spPr/>
        <p:txBody>
          <a:bodyPr/>
          <a:lstStyle/>
          <a:p>
            <a:fld id="{9FFC6F44-2599-49D8-8785-15C547C9F65F}"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A95C9094-11B9-4212-AED8-55704762AEE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09AB5FD-4B89-4961-B48F-CC0A3BF81488}"/>
              </a:ext>
            </a:extLst>
          </p:cNvPr>
          <p:cNvSpPr>
            <a:spLocks noGrp="1"/>
          </p:cNvSpPr>
          <p:nvPr>
            <p:ph type="sldNum" sz="quarter" idx="12"/>
          </p:nvPr>
        </p:nvSpPr>
        <p:spPr/>
        <p:txBody>
          <a:body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2503144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EEEFEA71-9A8A-4742-B680-8463AA3E2183}"/>
              </a:ext>
            </a:extLst>
          </p:cNvPr>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2012EB7A-3A77-49F7-B3E1-C73723035ECC}"/>
              </a:ext>
            </a:extLst>
          </p:cNvPr>
          <p:cNvSpPr>
            <a:spLocks noGrp="1"/>
          </p:cNvSpPr>
          <p:nvPr>
            <p:ph type="body" orient="vert" idx="1"/>
          </p:nvPr>
        </p:nvSpPr>
        <p:spPr>
          <a:xfrm>
            <a:off x="838201"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2024E1C5-4727-4AF8-B4C7-FFFD396E51DA}"/>
              </a:ext>
            </a:extLst>
          </p:cNvPr>
          <p:cNvSpPr>
            <a:spLocks noGrp="1"/>
          </p:cNvSpPr>
          <p:nvPr>
            <p:ph type="dt" sz="half" idx="10"/>
          </p:nvPr>
        </p:nvSpPr>
        <p:spPr/>
        <p:txBody>
          <a:bodyPr/>
          <a:lstStyle/>
          <a:p>
            <a:fld id="{9FFC6F44-2599-49D8-8785-15C547C9F65F}"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53F808C5-54F1-4782-9B77-A61CDD3B63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1015903-59B0-4C5D-A1B8-82B7B3F99AA5}"/>
              </a:ext>
            </a:extLst>
          </p:cNvPr>
          <p:cNvSpPr>
            <a:spLocks noGrp="1"/>
          </p:cNvSpPr>
          <p:nvPr>
            <p:ph type="sldNum" sz="quarter" idx="12"/>
          </p:nvPr>
        </p:nvSpPr>
        <p:spPr/>
        <p:txBody>
          <a:body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1703673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548728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7" name="图片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3821"/>
            <a:ext cx="12192001" cy="6861821"/>
          </a:xfrm>
          <a:prstGeom prst="rect">
            <a:avLst/>
          </a:prstGeom>
        </p:spPr>
      </p:pic>
      <p:cxnSp>
        <p:nvCxnSpPr>
          <p:cNvPr id="7" name="直接连接符 6"/>
          <p:cNvCxnSpPr/>
          <p:nvPr userDrawn="1"/>
        </p:nvCxnSpPr>
        <p:spPr>
          <a:xfrm>
            <a:off x="1007436"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a:grpSpLocks/>
          </p:cNvGrpSpPr>
          <p:nvPr userDrawn="1"/>
        </p:nvGrpSpPr>
        <p:grpSpPr bwMode="auto">
          <a:xfrm>
            <a:off x="431371" y="390529"/>
            <a:ext cx="520496" cy="274639"/>
            <a:chOff x="0" y="0"/>
            <a:chExt cx="1041399" cy="549275"/>
          </a:xfrm>
        </p:grpSpPr>
        <p:sp>
          <p:nvSpPr>
            <p:cNvPr id="13"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14"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15"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sp>
        <p:nvSpPr>
          <p:cNvPr id="18" name="TextBox 15"/>
          <p:cNvSpPr txBox="1"/>
          <p:nvPr userDrawn="1"/>
        </p:nvSpPr>
        <p:spPr>
          <a:xfrm>
            <a:off x="10800525" y="322662"/>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a:solidFill>
                  <a:schemeClr val="accent1"/>
                </a:solidFill>
                <a:latin typeface="微软雅黑 Light" panose="020B0502040204020203" pitchFamily="34" charset="-122"/>
                <a:ea typeface="微软雅黑 Light" panose="020B0502040204020203" pitchFamily="34" charset="-122"/>
              </a:rPr>
              <a:t> </a:t>
            </a:r>
          </a:p>
        </p:txBody>
      </p:sp>
    </p:spTree>
    <p:extLst>
      <p:ext uri="{BB962C8B-B14F-4D97-AF65-F5344CB8AC3E}">
        <p14:creationId xmlns:p14="http://schemas.microsoft.com/office/powerpoint/2010/main" val="3524200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3821"/>
            <a:ext cx="12192001" cy="6861821"/>
          </a:xfrm>
          <a:prstGeom prst="rect">
            <a:avLst/>
          </a:prstGeom>
        </p:spPr>
      </p:pic>
    </p:spTree>
    <p:extLst>
      <p:ext uri="{BB962C8B-B14F-4D97-AF65-F5344CB8AC3E}">
        <p14:creationId xmlns:p14="http://schemas.microsoft.com/office/powerpoint/2010/main" val="20099665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3821"/>
            <a:ext cx="12192001" cy="6861821"/>
          </a:xfrm>
          <a:prstGeom prst="rect">
            <a:avLst/>
          </a:prstGeom>
        </p:spPr>
      </p:pic>
    </p:spTree>
    <p:extLst>
      <p:ext uri="{BB962C8B-B14F-4D97-AF65-F5344CB8AC3E}">
        <p14:creationId xmlns:p14="http://schemas.microsoft.com/office/powerpoint/2010/main" val="20514494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5333"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70" indent="0">
              <a:buNone/>
              <a:defRPr sz="2400">
                <a:solidFill>
                  <a:schemeClr val="tx1">
                    <a:tint val="75000"/>
                  </a:schemeClr>
                </a:solidFill>
              </a:defRPr>
            </a:lvl2pPr>
            <a:lvl3pPr marL="1219140" indent="0">
              <a:buNone/>
              <a:defRPr sz="2133">
                <a:solidFill>
                  <a:schemeClr val="tx1">
                    <a:tint val="75000"/>
                  </a:schemeClr>
                </a:solidFill>
              </a:defRPr>
            </a:lvl3pPr>
            <a:lvl4pPr marL="1828709" indent="0">
              <a:buNone/>
              <a:defRPr sz="1867">
                <a:solidFill>
                  <a:schemeClr val="tx1">
                    <a:tint val="75000"/>
                  </a:schemeClr>
                </a:solidFill>
              </a:defRPr>
            </a:lvl4pPr>
            <a:lvl5pPr marL="2438278" indent="0">
              <a:buNone/>
              <a:defRPr sz="1867">
                <a:solidFill>
                  <a:schemeClr val="tx1">
                    <a:tint val="75000"/>
                  </a:schemeClr>
                </a:solidFill>
              </a:defRPr>
            </a:lvl5pPr>
            <a:lvl6pPr marL="3047848" indent="0">
              <a:buNone/>
              <a:defRPr sz="1867">
                <a:solidFill>
                  <a:schemeClr val="tx1">
                    <a:tint val="75000"/>
                  </a:schemeClr>
                </a:solidFill>
              </a:defRPr>
            </a:lvl6pPr>
            <a:lvl7pPr marL="3657418" indent="0">
              <a:buNone/>
              <a:defRPr sz="1867">
                <a:solidFill>
                  <a:schemeClr val="tx1">
                    <a:tint val="75000"/>
                  </a:schemeClr>
                </a:solidFill>
              </a:defRPr>
            </a:lvl7pPr>
            <a:lvl8pPr marL="4266987" indent="0">
              <a:buNone/>
              <a:defRPr sz="1867">
                <a:solidFill>
                  <a:schemeClr val="tx1">
                    <a:tint val="75000"/>
                  </a:schemeClr>
                </a:solidFill>
              </a:defRPr>
            </a:lvl8pPr>
            <a:lvl9pPr marL="4876557" indent="0">
              <a:buNone/>
              <a:defRPr sz="1867">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8532879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3"/>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3"/>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923977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5"/>
            <a:ext cx="5386917" cy="639763"/>
          </a:xfrm>
        </p:spPr>
        <p:txBody>
          <a:bodyPr anchor="b"/>
          <a:lstStyle>
            <a:lvl1pPr marL="0" indent="0">
              <a:buNone/>
              <a:defRPr sz="3200" b="1"/>
            </a:lvl1pPr>
            <a:lvl2pPr marL="609570" indent="0">
              <a:buNone/>
              <a:defRPr sz="2667" b="1"/>
            </a:lvl2pPr>
            <a:lvl3pPr marL="1219140" indent="0">
              <a:buNone/>
              <a:defRPr sz="2400" b="1"/>
            </a:lvl3pPr>
            <a:lvl4pPr marL="1828709" indent="0">
              <a:buNone/>
              <a:defRPr sz="2133" b="1"/>
            </a:lvl4pPr>
            <a:lvl5pPr marL="2438278" indent="0">
              <a:buNone/>
              <a:defRPr sz="2133" b="1"/>
            </a:lvl5pPr>
            <a:lvl6pPr marL="3047848" indent="0">
              <a:buNone/>
              <a:defRPr sz="2133" b="1"/>
            </a:lvl6pPr>
            <a:lvl7pPr marL="3657418" indent="0">
              <a:buNone/>
              <a:defRPr sz="2133" b="1"/>
            </a:lvl7pPr>
            <a:lvl8pPr marL="4266987" indent="0">
              <a:buNone/>
              <a:defRPr sz="2133" b="1"/>
            </a:lvl8pPr>
            <a:lvl9pPr marL="4876557" indent="0">
              <a:buNone/>
              <a:defRPr sz="2133"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70" y="1535115"/>
            <a:ext cx="5389033" cy="639763"/>
          </a:xfrm>
        </p:spPr>
        <p:txBody>
          <a:bodyPr anchor="b"/>
          <a:lstStyle>
            <a:lvl1pPr marL="0" indent="0">
              <a:buNone/>
              <a:defRPr sz="3200" b="1"/>
            </a:lvl1pPr>
            <a:lvl2pPr marL="609570" indent="0">
              <a:buNone/>
              <a:defRPr sz="2667" b="1"/>
            </a:lvl2pPr>
            <a:lvl3pPr marL="1219140" indent="0">
              <a:buNone/>
              <a:defRPr sz="2400" b="1"/>
            </a:lvl3pPr>
            <a:lvl4pPr marL="1828709" indent="0">
              <a:buNone/>
              <a:defRPr sz="2133" b="1"/>
            </a:lvl4pPr>
            <a:lvl5pPr marL="2438278" indent="0">
              <a:buNone/>
              <a:defRPr sz="2133" b="1"/>
            </a:lvl5pPr>
            <a:lvl6pPr marL="3047848" indent="0">
              <a:buNone/>
              <a:defRPr sz="2133" b="1"/>
            </a:lvl6pPr>
            <a:lvl7pPr marL="3657418" indent="0">
              <a:buNone/>
              <a:defRPr sz="2133" b="1"/>
            </a:lvl7pPr>
            <a:lvl8pPr marL="4266987" indent="0">
              <a:buNone/>
              <a:defRPr sz="2133" b="1"/>
            </a:lvl8pPr>
            <a:lvl9pPr marL="4876557" indent="0">
              <a:buNone/>
              <a:defRPr sz="2133" b="1"/>
            </a:lvl9pPr>
          </a:lstStyle>
          <a:p>
            <a:pPr lvl="0"/>
            <a:r>
              <a:rPr lang="zh-CN" altLang="en-US"/>
              <a:t>单击此处编辑母版文本样式</a:t>
            </a:r>
          </a:p>
        </p:txBody>
      </p:sp>
      <p:sp>
        <p:nvSpPr>
          <p:cNvPr id="6" name="内容占位符 5"/>
          <p:cNvSpPr>
            <a:spLocks noGrp="1"/>
          </p:cNvSpPr>
          <p:nvPr>
            <p:ph sz="quarter" idx="4"/>
          </p:nvPr>
        </p:nvSpPr>
        <p:spPr>
          <a:xfrm>
            <a:off x="6193370"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280792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478176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CCA5E58-6445-4D22-B147-ADF4FB6AA37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4DE698F-1924-4732-9226-3D719CAE41D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079C1A05-E380-4C32-9C6E-8B5BE63F3113}"/>
              </a:ext>
            </a:extLst>
          </p:cNvPr>
          <p:cNvSpPr>
            <a:spLocks noGrp="1"/>
          </p:cNvSpPr>
          <p:nvPr>
            <p:ph type="dt" sz="half" idx="10"/>
          </p:nvPr>
        </p:nvSpPr>
        <p:spPr/>
        <p:txBody>
          <a:bodyPr/>
          <a:lstStyle/>
          <a:p>
            <a:fld id="{9FFC6F44-2599-49D8-8785-15C547C9F65F}"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D515E167-6F0A-4E07-9EAE-B333920A1F0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1C8146-6E30-4F79-B671-C627C3D79852}"/>
              </a:ext>
            </a:extLst>
          </p:cNvPr>
          <p:cNvSpPr>
            <a:spLocks noGrp="1"/>
          </p:cNvSpPr>
          <p:nvPr>
            <p:ph type="sldNum" sz="quarter" idx="12"/>
          </p:nvPr>
        </p:nvSpPr>
        <p:spPr/>
        <p:txBody>
          <a:body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29659750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1418215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3" y="273051"/>
            <a:ext cx="4011084" cy="1162051"/>
          </a:xfrm>
        </p:spPr>
        <p:txBody>
          <a:bodyPr anchor="b"/>
          <a:lstStyle>
            <a:lvl1pPr algn="l">
              <a:defRPr sz="2667" b="1"/>
            </a:lvl1pPr>
          </a:lstStyle>
          <a:p>
            <a:r>
              <a:rPr lang="zh-CN" altLang="en-US"/>
              <a:t>单击此处编辑母版标题样式</a:t>
            </a:r>
          </a:p>
        </p:txBody>
      </p:sp>
      <p:sp>
        <p:nvSpPr>
          <p:cNvPr id="3" name="内容占位符 2"/>
          <p:cNvSpPr>
            <a:spLocks noGrp="1"/>
          </p:cNvSpPr>
          <p:nvPr>
            <p:ph idx="1"/>
          </p:nvPr>
        </p:nvSpPr>
        <p:spPr>
          <a:xfrm>
            <a:off x="4766733" y="273054"/>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3" y="1435103"/>
            <a:ext cx="4011084" cy="4691063"/>
          </a:xfrm>
        </p:spPr>
        <p:txBody>
          <a:bodyPr/>
          <a:lstStyle>
            <a:lvl1pPr marL="0" indent="0">
              <a:buNone/>
              <a:defRPr sz="1867"/>
            </a:lvl1pPr>
            <a:lvl2pPr marL="609570" indent="0">
              <a:buNone/>
              <a:defRPr sz="1600"/>
            </a:lvl2pPr>
            <a:lvl3pPr marL="1219140" indent="0">
              <a:buNone/>
              <a:defRPr sz="1333"/>
            </a:lvl3pPr>
            <a:lvl4pPr marL="1828709" indent="0">
              <a:buNone/>
              <a:defRPr sz="1200"/>
            </a:lvl4pPr>
            <a:lvl5pPr marL="2438278" indent="0">
              <a:buNone/>
              <a:defRPr sz="1200"/>
            </a:lvl5pPr>
            <a:lvl6pPr marL="3047848" indent="0">
              <a:buNone/>
              <a:defRPr sz="1200"/>
            </a:lvl6pPr>
            <a:lvl7pPr marL="3657418" indent="0">
              <a:buNone/>
              <a:defRPr sz="1200"/>
            </a:lvl7pPr>
            <a:lvl8pPr marL="4266987" indent="0">
              <a:buNone/>
              <a:defRPr sz="1200"/>
            </a:lvl8pPr>
            <a:lvl9pPr marL="4876557"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3802191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2"/>
            <a:ext cx="7315200" cy="566739"/>
          </a:xfrm>
        </p:spPr>
        <p:txBody>
          <a:bodyPr anchor="b"/>
          <a:lstStyle>
            <a:lvl1pPr algn="l">
              <a:defRPr sz="2667"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4267"/>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endParaRPr lang="zh-CN" altLang="en-US"/>
          </a:p>
        </p:txBody>
      </p:sp>
      <p:sp>
        <p:nvSpPr>
          <p:cNvPr id="4" name="文本占位符 3"/>
          <p:cNvSpPr>
            <a:spLocks noGrp="1"/>
          </p:cNvSpPr>
          <p:nvPr>
            <p:ph type="body" sz="half" idx="2"/>
          </p:nvPr>
        </p:nvSpPr>
        <p:spPr>
          <a:xfrm>
            <a:off x="2389717" y="5367340"/>
            <a:ext cx="7315200" cy="804863"/>
          </a:xfrm>
        </p:spPr>
        <p:txBody>
          <a:bodyPr/>
          <a:lstStyle>
            <a:lvl1pPr marL="0" indent="0">
              <a:buNone/>
              <a:defRPr sz="1867"/>
            </a:lvl1pPr>
            <a:lvl2pPr marL="609570" indent="0">
              <a:buNone/>
              <a:defRPr sz="1600"/>
            </a:lvl2pPr>
            <a:lvl3pPr marL="1219140" indent="0">
              <a:buNone/>
              <a:defRPr sz="1333"/>
            </a:lvl3pPr>
            <a:lvl4pPr marL="1828709" indent="0">
              <a:buNone/>
              <a:defRPr sz="1200"/>
            </a:lvl4pPr>
            <a:lvl5pPr marL="2438278" indent="0">
              <a:buNone/>
              <a:defRPr sz="1200"/>
            </a:lvl5pPr>
            <a:lvl6pPr marL="3047848" indent="0">
              <a:buNone/>
              <a:defRPr sz="1200"/>
            </a:lvl6pPr>
            <a:lvl7pPr marL="3657418" indent="0">
              <a:buNone/>
              <a:defRPr sz="1200"/>
            </a:lvl7pPr>
            <a:lvl8pPr marL="4266987" indent="0">
              <a:buNone/>
              <a:defRPr sz="1200"/>
            </a:lvl8pPr>
            <a:lvl9pPr marL="4876557"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0973104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1467669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489389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1519CF7-E8C6-4FE4-96B7-5B6291B62DA3}"/>
              </a:ext>
            </a:extLst>
          </p:cNvPr>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7871266C-CD59-495B-9E6A-2EE03254F6F9}"/>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E61AF39F-E781-42A5-A9A3-88B464566614}"/>
              </a:ext>
            </a:extLst>
          </p:cNvPr>
          <p:cNvSpPr>
            <a:spLocks noGrp="1"/>
          </p:cNvSpPr>
          <p:nvPr>
            <p:ph type="dt" sz="half" idx="10"/>
          </p:nvPr>
        </p:nvSpPr>
        <p:spPr/>
        <p:txBody>
          <a:bodyPr/>
          <a:lstStyle/>
          <a:p>
            <a:fld id="{9FFC6F44-2599-49D8-8785-15C547C9F65F}"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766D228E-C849-41B2-B7A1-F9091BE151E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7EC488-F1C0-4F2F-87DE-F59BEB693D99}"/>
              </a:ext>
            </a:extLst>
          </p:cNvPr>
          <p:cNvSpPr>
            <a:spLocks noGrp="1"/>
          </p:cNvSpPr>
          <p:nvPr>
            <p:ph type="sldNum" sz="quarter" idx="12"/>
          </p:nvPr>
        </p:nvSpPr>
        <p:spPr/>
        <p:txBody>
          <a:body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3667157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A0AA4A-FA94-4ADA-8F9A-2922B7AF1A0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05364FA-FDF4-4C6B-BBBC-96CCD81336F2}"/>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1614E557-88A5-445D-B170-554BE13BBF5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9251CAC5-D812-4CA2-AEE6-B82810B0309C}"/>
              </a:ext>
            </a:extLst>
          </p:cNvPr>
          <p:cNvSpPr>
            <a:spLocks noGrp="1"/>
          </p:cNvSpPr>
          <p:nvPr>
            <p:ph type="dt" sz="half" idx="10"/>
          </p:nvPr>
        </p:nvSpPr>
        <p:spPr/>
        <p:txBody>
          <a:bodyPr/>
          <a:lstStyle/>
          <a:p>
            <a:fld id="{9FFC6F44-2599-49D8-8785-15C547C9F65F}" type="datetimeFigureOut">
              <a:rPr lang="zh-CN" altLang="en-US" smtClean="0"/>
              <a:t>2019/1/3</a:t>
            </a:fld>
            <a:endParaRPr lang="zh-CN" altLang="en-US"/>
          </a:p>
        </p:txBody>
      </p:sp>
      <p:sp>
        <p:nvSpPr>
          <p:cNvPr id="6" name="页脚占位符 5">
            <a:extLst>
              <a:ext uri="{FF2B5EF4-FFF2-40B4-BE49-F238E27FC236}">
                <a16:creationId xmlns:a16="http://schemas.microsoft.com/office/drawing/2014/main" id="{EB3CB4F8-9CA2-4A7D-9B00-16886B1EF1B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25B9FE-0ED8-4D9E-85FF-68051B8811A5}"/>
              </a:ext>
            </a:extLst>
          </p:cNvPr>
          <p:cNvSpPr>
            <a:spLocks noGrp="1"/>
          </p:cNvSpPr>
          <p:nvPr>
            <p:ph type="sldNum" sz="quarter" idx="12"/>
          </p:nvPr>
        </p:nvSpPr>
        <p:spPr/>
        <p:txBody>
          <a:body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1049489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81DC5E2-29C4-469C-9B62-67B159DF2167}"/>
              </a:ext>
            </a:extLst>
          </p:cNvPr>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29CEFBCD-E214-43C1-BD5C-07902D5C9C3D}"/>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B1834922-D8BD-47DF-9762-2A2ABF04F778}"/>
              </a:ext>
            </a:extLst>
          </p:cNvPr>
          <p:cNvSpPr>
            <a:spLocks noGrp="1"/>
          </p:cNvSpPr>
          <p:nvPr>
            <p:ph sz="half" idx="2"/>
          </p:nvPr>
        </p:nvSpPr>
        <p:spPr>
          <a:xfrm>
            <a:off x="839789"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EA3921FC-54D1-4021-B458-3709D9FB46A7}"/>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2D09381F-5F2D-4FA5-A8DB-FF789A032CEB}"/>
              </a:ext>
            </a:extLst>
          </p:cNvPr>
          <p:cNvSpPr>
            <a:spLocks noGrp="1"/>
          </p:cNvSpPr>
          <p:nvPr>
            <p:ph sz="quarter" idx="4"/>
          </p:nvPr>
        </p:nvSpPr>
        <p:spPr>
          <a:xfrm>
            <a:off x="6172201"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CC97AD27-047B-4C16-81CC-1723F54FE2F9}"/>
              </a:ext>
            </a:extLst>
          </p:cNvPr>
          <p:cNvSpPr>
            <a:spLocks noGrp="1"/>
          </p:cNvSpPr>
          <p:nvPr>
            <p:ph type="dt" sz="half" idx="10"/>
          </p:nvPr>
        </p:nvSpPr>
        <p:spPr/>
        <p:txBody>
          <a:bodyPr/>
          <a:lstStyle/>
          <a:p>
            <a:fld id="{9FFC6F44-2599-49D8-8785-15C547C9F65F}" type="datetimeFigureOut">
              <a:rPr lang="zh-CN" altLang="en-US" smtClean="0"/>
              <a:t>2019/1/3</a:t>
            </a:fld>
            <a:endParaRPr lang="zh-CN" altLang="en-US"/>
          </a:p>
        </p:txBody>
      </p:sp>
      <p:sp>
        <p:nvSpPr>
          <p:cNvPr id="8" name="页脚占位符 7">
            <a:extLst>
              <a:ext uri="{FF2B5EF4-FFF2-40B4-BE49-F238E27FC236}">
                <a16:creationId xmlns:a16="http://schemas.microsoft.com/office/drawing/2014/main" id="{C678D952-2481-4C59-9919-53DEE7C5380E}"/>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59B3DB85-0F3A-41D5-BB70-9374BA521310}"/>
              </a:ext>
            </a:extLst>
          </p:cNvPr>
          <p:cNvSpPr>
            <a:spLocks noGrp="1"/>
          </p:cNvSpPr>
          <p:nvPr>
            <p:ph type="sldNum" sz="quarter" idx="12"/>
          </p:nvPr>
        </p:nvSpPr>
        <p:spPr/>
        <p:txBody>
          <a:body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759961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A4B6DD1-542D-46A7-B8B5-8133589D09B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0366DF20-C013-4B48-8D5F-0FC43FE53263}"/>
              </a:ext>
            </a:extLst>
          </p:cNvPr>
          <p:cNvSpPr>
            <a:spLocks noGrp="1"/>
          </p:cNvSpPr>
          <p:nvPr>
            <p:ph type="dt" sz="half" idx="10"/>
          </p:nvPr>
        </p:nvSpPr>
        <p:spPr/>
        <p:txBody>
          <a:bodyPr/>
          <a:lstStyle/>
          <a:p>
            <a:fld id="{9FFC6F44-2599-49D8-8785-15C547C9F65F}" type="datetimeFigureOut">
              <a:rPr lang="zh-CN" altLang="en-US" smtClean="0"/>
              <a:t>2019/1/3</a:t>
            </a:fld>
            <a:endParaRPr lang="zh-CN" altLang="en-US"/>
          </a:p>
        </p:txBody>
      </p:sp>
      <p:sp>
        <p:nvSpPr>
          <p:cNvPr id="4" name="页脚占位符 3">
            <a:extLst>
              <a:ext uri="{FF2B5EF4-FFF2-40B4-BE49-F238E27FC236}">
                <a16:creationId xmlns:a16="http://schemas.microsoft.com/office/drawing/2014/main" id="{522A3210-B6A2-4733-8F2B-4B7CC5C722B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4F90EC5-0957-46DA-8C1B-6CAF25DEBA92}"/>
              </a:ext>
            </a:extLst>
          </p:cNvPr>
          <p:cNvSpPr>
            <a:spLocks noGrp="1"/>
          </p:cNvSpPr>
          <p:nvPr>
            <p:ph type="sldNum" sz="quarter" idx="12"/>
          </p:nvPr>
        </p:nvSpPr>
        <p:spPr/>
        <p:txBody>
          <a:body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2631303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02F8001-EFE0-4EF4-B12A-AAEA69DD9215}"/>
              </a:ext>
            </a:extLst>
          </p:cNvPr>
          <p:cNvSpPr>
            <a:spLocks noGrp="1"/>
          </p:cNvSpPr>
          <p:nvPr>
            <p:ph type="dt" sz="half" idx="10"/>
          </p:nvPr>
        </p:nvSpPr>
        <p:spPr/>
        <p:txBody>
          <a:bodyPr/>
          <a:lstStyle/>
          <a:p>
            <a:fld id="{9FFC6F44-2599-49D8-8785-15C547C9F65F}" type="datetimeFigureOut">
              <a:rPr lang="zh-CN" altLang="en-US" smtClean="0"/>
              <a:t>2019/1/3</a:t>
            </a:fld>
            <a:endParaRPr lang="zh-CN" altLang="en-US"/>
          </a:p>
        </p:txBody>
      </p:sp>
      <p:sp>
        <p:nvSpPr>
          <p:cNvPr id="3" name="页脚占位符 2">
            <a:extLst>
              <a:ext uri="{FF2B5EF4-FFF2-40B4-BE49-F238E27FC236}">
                <a16:creationId xmlns:a16="http://schemas.microsoft.com/office/drawing/2014/main" id="{CDDE26EC-D00C-4BF1-8F20-B3B9486AF21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10894AF-1808-4C9A-B672-4A958E6DB9B2}"/>
              </a:ext>
            </a:extLst>
          </p:cNvPr>
          <p:cNvSpPr>
            <a:spLocks noGrp="1"/>
          </p:cNvSpPr>
          <p:nvPr>
            <p:ph type="sldNum" sz="quarter" idx="12"/>
          </p:nvPr>
        </p:nvSpPr>
        <p:spPr/>
        <p:txBody>
          <a:body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904508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6E00DAE-C320-4582-9E03-1A7ACD6E3EF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95FDC33C-3BB6-49AC-B246-F6018A5149E2}"/>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0A481603-0C02-478F-9515-89B651B5042F}"/>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FC77D238-B206-4559-9540-A5185956B64B}"/>
              </a:ext>
            </a:extLst>
          </p:cNvPr>
          <p:cNvSpPr>
            <a:spLocks noGrp="1"/>
          </p:cNvSpPr>
          <p:nvPr>
            <p:ph type="dt" sz="half" idx="10"/>
          </p:nvPr>
        </p:nvSpPr>
        <p:spPr/>
        <p:txBody>
          <a:bodyPr/>
          <a:lstStyle/>
          <a:p>
            <a:fld id="{9FFC6F44-2599-49D8-8785-15C547C9F65F}" type="datetimeFigureOut">
              <a:rPr lang="zh-CN" altLang="en-US" smtClean="0"/>
              <a:t>2019/1/3</a:t>
            </a:fld>
            <a:endParaRPr lang="zh-CN" altLang="en-US"/>
          </a:p>
        </p:txBody>
      </p:sp>
      <p:sp>
        <p:nvSpPr>
          <p:cNvPr id="6" name="页脚占位符 5">
            <a:extLst>
              <a:ext uri="{FF2B5EF4-FFF2-40B4-BE49-F238E27FC236}">
                <a16:creationId xmlns:a16="http://schemas.microsoft.com/office/drawing/2014/main" id="{0C61DECE-07B8-423B-8B09-4C49912842B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CA70F0E-0125-4B83-9A57-CA5B9B425D2B}"/>
              </a:ext>
            </a:extLst>
          </p:cNvPr>
          <p:cNvSpPr>
            <a:spLocks noGrp="1"/>
          </p:cNvSpPr>
          <p:nvPr>
            <p:ph type="sldNum" sz="quarter" idx="12"/>
          </p:nvPr>
        </p:nvSpPr>
        <p:spPr/>
        <p:txBody>
          <a:body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3496087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F71D863-75B1-423E-8B9B-313027151C6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5BD5AAF5-8851-487B-8C9D-9000D66C1402}"/>
              </a:ext>
            </a:extLst>
          </p:cNvPr>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a:extLst>
              <a:ext uri="{FF2B5EF4-FFF2-40B4-BE49-F238E27FC236}">
                <a16:creationId xmlns:a16="http://schemas.microsoft.com/office/drawing/2014/main" id="{E0D5268A-1DBB-4589-BDF3-5394279B51DB}"/>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37AF0A2D-08B1-4B3F-8F05-59D91CF2E565}"/>
              </a:ext>
            </a:extLst>
          </p:cNvPr>
          <p:cNvSpPr>
            <a:spLocks noGrp="1"/>
          </p:cNvSpPr>
          <p:nvPr>
            <p:ph type="dt" sz="half" idx="10"/>
          </p:nvPr>
        </p:nvSpPr>
        <p:spPr/>
        <p:txBody>
          <a:bodyPr/>
          <a:lstStyle/>
          <a:p>
            <a:fld id="{9FFC6F44-2599-49D8-8785-15C547C9F65F}" type="datetimeFigureOut">
              <a:rPr lang="zh-CN" altLang="en-US" smtClean="0"/>
              <a:t>2019/1/3</a:t>
            </a:fld>
            <a:endParaRPr lang="zh-CN" altLang="en-US"/>
          </a:p>
        </p:txBody>
      </p:sp>
      <p:sp>
        <p:nvSpPr>
          <p:cNvPr id="6" name="页脚占位符 5">
            <a:extLst>
              <a:ext uri="{FF2B5EF4-FFF2-40B4-BE49-F238E27FC236}">
                <a16:creationId xmlns:a16="http://schemas.microsoft.com/office/drawing/2014/main" id="{F51CC8C5-4B29-4AC2-BA1C-4D0F94A5606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213B3B4-2F81-4548-A652-2E58478B324B}"/>
              </a:ext>
            </a:extLst>
          </p:cNvPr>
          <p:cNvSpPr>
            <a:spLocks noGrp="1"/>
          </p:cNvSpPr>
          <p:nvPr>
            <p:ph type="sldNum" sz="quarter" idx="12"/>
          </p:nvPr>
        </p:nvSpPr>
        <p:spPr/>
        <p:txBody>
          <a:body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1795898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517C3B1F-0171-4E41-B823-875C43B96D22}"/>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DE112DF7-0552-4B3B-BBF3-3EBD92FF89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E692A2C1-6F05-4490-BE97-9DADB619E09A}"/>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FC6F44-2599-49D8-8785-15C547C9F65F}"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7B550873-0014-496E-AE1E-CB90FA4B8976}"/>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35C58F21-B821-4588-AAC8-5EC9AB47F531}"/>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00104F-5404-4EBB-993D-2C57E01A6C4A}" type="slidenum">
              <a:rPr lang="zh-CN" altLang="en-US" smtClean="0"/>
              <a:t>‹#›</a:t>
            </a:fld>
            <a:endParaRPr lang="zh-CN" altLang="en-US"/>
          </a:p>
        </p:txBody>
      </p:sp>
    </p:spTree>
    <p:extLst>
      <p:ext uri="{BB962C8B-B14F-4D97-AF65-F5344CB8AC3E}">
        <p14:creationId xmlns:p14="http://schemas.microsoft.com/office/powerpoint/2010/main" val="11582273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30820CF-B880-4189-942D-D702A7CBA730}" type="datetimeFigureOut">
              <a:rPr lang="zh-CN" altLang="en-US" smtClean="0"/>
              <a:t>2019/1/3</a:t>
            </a:fld>
            <a:endParaRPr lang="zh-CN" altLang="en-US"/>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668078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1219140" rtl="0" eaLnBrk="1" latinLnBrk="0" hangingPunct="1">
        <a:spcBef>
          <a:spcPct val="0"/>
        </a:spcBef>
        <a:buNone/>
        <a:defRPr sz="5867" kern="1200">
          <a:solidFill>
            <a:schemeClr val="tx1"/>
          </a:solidFill>
          <a:latin typeface="+mj-lt"/>
          <a:ea typeface="+mj-ea"/>
          <a:cs typeface="+mj-cs"/>
        </a:defRPr>
      </a:lvl1pPr>
    </p:titleStyle>
    <p:bodyStyle>
      <a:lvl1pPr marL="457178" indent="-457178" algn="l" defTabSz="121914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50" indent="-380981" algn="l" defTabSz="121914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25" indent="-304784" algn="l" defTabSz="121914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493" indent="-304784" algn="l" defTabSz="121914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062" indent="-304784" algn="l" defTabSz="121914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632" indent="-304784" algn="l" defTabSz="121914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zh-CN"/>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Time Will Tell.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2313041" y="0"/>
            <a:ext cx="448723" cy="448560"/>
          </a:xfrm>
          <a:prstGeom prst="rect">
            <a:avLst/>
          </a:prstGeom>
        </p:spPr>
      </p:pic>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0"/>
            <a:ext cx="12192001" cy="6858000"/>
          </a:xfrm>
          <a:prstGeom prst="rect">
            <a:avLst/>
          </a:prstGeom>
        </p:spPr>
      </p:pic>
      <p:sp>
        <p:nvSpPr>
          <p:cNvPr id="43" name="Rectangle 3"/>
          <p:cNvSpPr txBox="1">
            <a:spLocks noChangeArrowheads="1"/>
          </p:cNvSpPr>
          <p:nvPr/>
        </p:nvSpPr>
        <p:spPr>
          <a:xfrm>
            <a:off x="4655842" y="2534715"/>
            <a:ext cx="6855321" cy="669925"/>
          </a:xfrm>
          <a:prstGeom prst="rect">
            <a:avLst/>
          </a:prstGeom>
        </p:spPr>
        <p:txBody>
          <a:bodyPr vert="horz" lIns="121920" tIns="60960" rIns="121920" bIns="6096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defTabSz="1219140"/>
            <a:r>
              <a:rPr lang="zh-CN" altLang="en-US" sz="4000" b="1" dirty="0">
                <a:solidFill>
                  <a:srgbClr val="005DA2"/>
                </a:solidFill>
                <a:latin typeface="微软雅黑" panose="020B0503020204020204" pitchFamily="34" charset="-122"/>
                <a:ea typeface="微软雅黑" panose="020B0503020204020204" pitchFamily="34" charset="-122"/>
              </a:rPr>
              <a:t>述职报告工作总结</a:t>
            </a:r>
            <a:r>
              <a:rPr lang="en-US" altLang="zh-CN" sz="4000" b="1" dirty="0">
                <a:solidFill>
                  <a:srgbClr val="005DA2"/>
                </a:solidFill>
                <a:latin typeface="微软雅黑" panose="020B0503020204020204" pitchFamily="34" charset="-122"/>
                <a:ea typeface="微软雅黑" panose="020B0503020204020204" pitchFamily="34" charset="-122"/>
              </a:rPr>
              <a:t>PPT</a:t>
            </a:r>
            <a:r>
              <a:rPr lang="zh-CN" altLang="en-US" sz="4000" b="1" dirty="0">
                <a:solidFill>
                  <a:srgbClr val="005DA2"/>
                </a:solidFill>
                <a:latin typeface="微软雅黑" panose="020B0503020204020204" pitchFamily="34" charset="-122"/>
                <a:ea typeface="微软雅黑" panose="020B0503020204020204" pitchFamily="34" charset="-122"/>
              </a:rPr>
              <a:t>模板</a:t>
            </a:r>
          </a:p>
        </p:txBody>
      </p:sp>
      <p:sp>
        <p:nvSpPr>
          <p:cNvPr id="44" name="Rectangle 4"/>
          <p:cNvSpPr txBox="1">
            <a:spLocks noChangeArrowheads="1"/>
          </p:cNvSpPr>
          <p:nvPr/>
        </p:nvSpPr>
        <p:spPr>
          <a:xfrm>
            <a:off x="5101752" y="3425759"/>
            <a:ext cx="6409408" cy="430212"/>
          </a:xfrm>
          <a:prstGeom prst="rect">
            <a:avLst/>
          </a:prstGeom>
        </p:spPr>
        <p:txBody>
          <a:bodyPr vert="horz" lIns="121920" tIns="60960" rIns="121920" bIns="6096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1219140">
              <a:buNone/>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框架完整的年终总结、工作汇报、述职报告</a:t>
            </a:r>
            <a:r>
              <a:rPr lang="en-US" altLang="zh-CN" sz="1867"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模板</a:t>
            </a:r>
          </a:p>
        </p:txBody>
      </p:sp>
      <p:cxnSp>
        <p:nvCxnSpPr>
          <p:cNvPr id="46" name="直接连接符 5"/>
          <p:cNvCxnSpPr>
            <a:cxnSpLocks noChangeShapeType="1"/>
          </p:cNvCxnSpPr>
          <p:nvPr/>
        </p:nvCxnSpPr>
        <p:spPr bwMode="auto">
          <a:xfrm flipH="1">
            <a:off x="5231906" y="3315471"/>
            <a:ext cx="6157068" cy="0"/>
          </a:xfrm>
          <a:prstGeom prst="line">
            <a:avLst/>
          </a:prstGeom>
          <a:noFill/>
          <a:ln w="127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矩形 9"/>
          <p:cNvSpPr>
            <a:spLocks noChangeArrowheads="1"/>
          </p:cNvSpPr>
          <p:nvPr/>
        </p:nvSpPr>
        <p:spPr bwMode="auto">
          <a:xfrm>
            <a:off x="11685276" y="2530839"/>
            <a:ext cx="506725" cy="2146300"/>
          </a:xfrm>
          <a:prstGeom prst="rect">
            <a:avLst/>
          </a:prstGeom>
          <a:solidFill>
            <a:schemeClr val="accent1"/>
          </a:solidFill>
          <a:ln>
            <a:noFill/>
          </a:ln>
        </p:spPr>
        <p:txBody>
          <a:bodyPr lIns="91409" tIns="45705" rIns="91409" bIns="45705"/>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1219140" eaLnBrk="1" hangingPunct="1"/>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48" name="矩形 47"/>
          <p:cNvSpPr/>
          <p:nvPr/>
        </p:nvSpPr>
        <p:spPr>
          <a:xfrm>
            <a:off x="8197377" y="984574"/>
            <a:ext cx="3326528" cy="1569646"/>
          </a:xfrm>
          <a:prstGeom prst="rect">
            <a:avLst/>
          </a:prstGeom>
        </p:spPr>
        <p:txBody>
          <a:bodyPr wrap="none" lIns="91428" tIns="45713" rIns="91428" bIns="45713">
            <a:spAutoFit/>
          </a:bodyPr>
          <a:lstStyle/>
          <a:p>
            <a:pPr algn="r" defTabSz="1219140"/>
            <a:r>
              <a:rPr lang="en-US" altLang="zh-CN" sz="9600" b="1" dirty="0">
                <a:solidFill>
                  <a:srgbClr val="005DA2"/>
                </a:solidFill>
                <a:latin typeface="微软雅黑" pitchFamily="34" charset="-122"/>
                <a:ea typeface="微软雅黑" pitchFamily="34" charset="-122"/>
              </a:rPr>
              <a:t>201X</a:t>
            </a:r>
          </a:p>
        </p:txBody>
      </p:sp>
      <p:grpSp>
        <p:nvGrpSpPr>
          <p:cNvPr id="49" name="组合 48"/>
          <p:cNvGrpSpPr/>
          <p:nvPr/>
        </p:nvGrpSpPr>
        <p:grpSpPr>
          <a:xfrm>
            <a:off x="10827800" y="4095900"/>
            <a:ext cx="576064" cy="577112"/>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52" name="组合 51"/>
          <p:cNvGrpSpPr/>
          <p:nvPr/>
        </p:nvGrpSpPr>
        <p:grpSpPr>
          <a:xfrm>
            <a:off x="9099608" y="4096424"/>
            <a:ext cx="576064" cy="576064"/>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55" name="组合 54"/>
          <p:cNvGrpSpPr/>
          <p:nvPr/>
        </p:nvGrpSpPr>
        <p:grpSpPr>
          <a:xfrm>
            <a:off x="9963706" y="4095900"/>
            <a:ext cx="577111" cy="577112"/>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58" name="组合 57"/>
          <p:cNvGrpSpPr/>
          <p:nvPr/>
        </p:nvGrpSpPr>
        <p:grpSpPr>
          <a:xfrm>
            <a:off x="7371418" y="4095900"/>
            <a:ext cx="577111" cy="577112"/>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61" name="组合 60"/>
          <p:cNvGrpSpPr/>
          <p:nvPr/>
        </p:nvGrpSpPr>
        <p:grpSpPr>
          <a:xfrm>
            <a:off x="8235514" y="4095900"/>
            <a:ext cx="577111" cy="577112"/>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spTree>
    <p:extLst>
      <p:ext uri="{BB962C8B-B14F-4D97-AF65-F5344CB8AC3E}">
        <p14:creationId xmlns:p14="http://schemas.microsoft.com/office/powerpoint/2010/main" val="243367095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6"/>
                                        </p:tgtEl>
                                      </p:cBhvr>
                                    </p:cmd>
                                  </p:childTnLst>
                                </p:cTn>
                              </p:par>
                            </p:childTnLst>
                          </p:cTn>
                        </p:par>
                        <p:par>
                          <p:cTn id="7" fill="hold">
                            <p:stCondLst>
                              <p:cond delay="0"/>
                            </p:stCondLst>
                            <p:childTnLst>
                              <p:par>
                                <p:cTn id="8" presetID="22" presetClass="entr" presetSubtype="2" fill="hold" grpId="0" nodeType="after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wipe(right)">
                                      <p:cBhvr>
                                        <p:cTn id="10" dur="500"/>
                                        <p:tgtEl>
                                          <p:spTgt spid="47"/>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anim calcmode="lin" valueType="num">
                                      <p:cBhvr>
                                        <p:cTn id="15" dur="1000" fill="hold"/>
                                        <p:tgtEl>
                                          <p:spTgt spid="48"/>
                                        </p:tgtEl>
                                        <p:attrNameLst>
                                          <p:attrName>ppt_x</p:attrName>
                                        </p:attrNameLst>
                                      </p:cBhvr>
                                      <p:tavLst>
                                        <p:tav tm="0">
                                          <p:val>
                                            <p:strVal val="#ppt_x"/>
                                          </p:val>
                                        </p:tav>
                                        <p:tav tm="100000">
                                          <p:val>
                                            <p:strVal val="#ppt_x"/>
                                          </p:val>
                                        </p:tav>
                                      </p:tavLst>
                                    </p:anim>
                                    <p:anim calcmode="lin" valueType="num">
                                      <p:cBhvr>
                                        <p:cTn id="16" dur="1000" fill="hold"/>
                                        <p:tgtEl>
                                          <p:spTgt spid="48"/>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3"/>
                                        </p:tgtEl>
                                        <p:attrNameLst>
                                          <p:attrName>ppt_y</p:attrName>
                                        </p:attrNameLst>
                                      </p:cBhvr>
                                      <p:tavLst>
                                        <p:tav tm="0">
                                          <p:val>
                                            <p:strVal val="#ppt_y"/>
                                          </p:val>
                                        </p:tav>
                                        <p:tav tm="100000">
                                          <p:val>
                                            <p:strVal val="#ppt_y"/>
                                          </p:val>
                                        </p:tav>
                                      </p:tavLst>
                                    </p:anim>
                                    <p:anim calcmode="lin" valueType="num">
                                      <p:cBhvr>
                                        <p:cTn id="22"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3"/>
                                        </p:tgtEl>
                                      </p:cBhvr>
                                    </p:animEffect>
                                  </p:childTnLst>
                                </p:cTn>
                              </p:par>
                            </p:childTnLst>
                          </p:cTn>
                        </p:par>
                        <p:par>
                          <p:cTn id="25" fill="hold">
                            <p:stCondLst>
                              <p:cond delay="2600"/>
                            </p:stCondLst>
                            <p:childTnLst>
                              <p:par>
                                <p:cTn id="26" presetID="22" presetClass="entr" presetSubtype="2"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right)">
                                      <p:cBhvr>
                                        <p:cTn id="28" dur="1000"/>
                                        <p:tgtEl>
                                          <p:spTgt spid="46"/>
                                        </p:tgtEl>
                                      </p:cBhvr>
                                    </p:animEffect>
                                  </p:childTnLst>
                                </p:cTn>
                              </p:par>
                            </p:childTnLst>
                          </p:cTn>
                        </p:par>
                        <p:par>
                          <p:cTn id="29" fill="hold">
                            <p:stCondLst>
                              <p:cond delay="3600"/>
                            </p:stCondLst>
                            <p:childTnLst>
                              <p:par>
                                <p:cTn id="30" presetID="53" presetClass="entr" presetSubtype="16" fill="hold" grpId="0" nodeType="afterEffect">
                                  <p:stCondLst>
                                    <p:cond delay="0"/>
                                  </p:stCondLst>
                                  <p:iterate type="lt">
                                    <p:tmPct val="7000"/>
                                  </p:iterate>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4905"/>
                            </p:stCondLst>
                            <p:childTnLst>
                              <p:par>
                                <p:cTn id="36" presetID="53" presetClass="entr" presetSubtype="16" fill="hold" nodeType="afterEffect">
                                  <p:stCondLst>
                                    <p:cond delay="0"/>
                                  </p:stCondLst>
                                  <p:childTnLst>
                                    <p:set>
                                      <p:cBhvr>
                                        <p:cTn id="37" dur="1" fill="hold">
                                          <p:stCondLst>
                                            <p:cond delay="0"/>
                                          </p:stCondLst>
                                        </p:cTn>
                                        <p:tgtEl>
                                          <p:spTgt spid="58"/>
                                        </p:tgtEl>
                                        <p:attrNameLst>
                                          <p:attrName>style.visibility</p:attrName>
                                        </p:attrNameLst>
                                      </p:cBhvr>
                                      <p:to>
                                        <p:strVal val="visible"/>
                                      </p:to>
                                    </p:set>
                                    <p:anim calcmode="lin" valueType="num">
                                      <p:cBhvr>
                                        <p:cTn id="38" dur="500" fill="hold"/>
                                        <p:tgtEl>
                                          <p:spTgt spid="58"/>
                                        </p:tgtEl>
                                        <p:attrNameLst>
                                          <p:attrName>ppt_w</p:attrName>
                                        </p:attrNameLst>
                                      </p:cBhvr>
                                      <p:tavLst>
                                        <p:tav tm="0">
                                          <p:val>
                                            <p:fltVal val="0"/>
                                          </p:val>
                                        </p:tav>
                                        <p:tav tm="100000">
                                          <p:val>
                                            <p:strVal val="#ppt_w"/>
                                          </p:val>
                                        </p:tav>
                                      </p:tavLst>
                                    </p:anim>
                                    <p:anim calcmode="lin" valueType="num">
                                      <p:cBhvr>
                                        <p:cTn id="39" dur="500" fill="hold"/>
                                        <p:tgtEl>
                                          <p:spTgt spid="58"/>
                                        </p:tgtEl>
                                        <p:attrNameLst>
                                          <p:attrName>ppt_h</p:attrName>
                                        </p:attrNameLst>
                                      </p:cBhvr>
                                      <p:tavLst>
                                        <p:tav tm="0">
                                          <p:val>
                                            <p:fltVal val="0"/>
                                          </p:val>
                                        </p:tav>
                                        <p:tav tm="100000">
                                          <p:val>
                                            <p:strVal val="#ppt_h"/>
                                          </p:val>
                                        </p:tav>
                                      </p:tavLst>
                                    </p:anim>
                                    <p:animEffect transition="in" filter="fade">
                                      <p:cBhvr>
                                        <p:cTn id="40" dur="500"/>
                                        <p:tgtEl>
                                          <p:spTgt spid="58"/>
                                        </p:tgtEl>
                                      </p:cBhvr>
                                    </p:animEffect>
                                  </p:childTnLst>
                                </p:cTn>
                              </p:par>
                              <p:par>
                                <p:cTn id="41" presetID="53" presetClass="entr" presetSubtype="16" fill="hold" nodeType="withEffect">
                                  <p:stCondLst>
                                    <p:cond delay="20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par>
                                <p:cTn id="46" presetID="53" presetClass="entr" presetSubtype="16" fill="hold" nodeType="withEffect">
                                  <p:stCondLst>
                                    <p:cond delay="400"/>
                                  </p:stCondLst>
                                  <p:childTnLst>
                                    <p:set>
                                      <p:cBhvr>
                                        <p:cTn id="47" dur="1" fill="hold">
                                          <p:stCondLst>
                                            <p:cond delay="0"/>
                                          </p:stCondLst>
                                        </p:cTn>
                                        <p:tgtEl>
                                          <p:spTgt spid="52"/>
                                        </p:tgtEl>
                                        <p:attrNameLst>
                                          <p:attrName>style.visibility</p:attrName>
                                        </p:attrNameLst>
                                      </p:cBhvr>
                                      <p:to>
                                        <p:strVal val="visible"/>
                                      </p:to>
                                    </p:set>
                                    <p:anim calcmode="lin" valueType="num">
                                      <p:cBhvr>
                                        <p:cTn id="48" dur="500" fill="hold"/>
                                        <p:tgtEl>
                                          <p:spTgt spid="52"/>
                                        </p:tgtEl>
                                        <p:attrNameLst>
                                          <p:attrName>ppt_w</p:attrName>
                                        </p:attrNameLst>
                                      </p:cBhvr>
                                      <p:tavLst>
                                        <p:tav tm="0">
                                          <p:val>
                                            <p:fltVal val="0"/>
                                          </p:val>
                                        </p:tav>
                                        <p:tav tm="100000">
                                          <p:val>
                                            <p:strVal val="#ppt_w"/>
                                          </p:val>
                                        </p:tav>
                                      </p:tavLst>
                                    </p:anim>
                                    <p:anim calcmode="lin" valueType="num">
                                      <p:cBhvr>
                                        <p:cTn id="49" dur="500" fill="hold"/>
                                        <p:tgtEl>
                                          <p:spTgt spid="52"/>
                                        </p:tgtEl>
                                        <p:attrNameLst>
                                          <p:attrName>ppt_h</p:attrName>
                                        </p:attrNameLst>
                                      </p:cBhvr>
                                      <p:tavLst>
                                        <p:tav tm="0">
                                          <p:val>
                                            <p:fltVal val="0"/>
                                          </p:val>
                                        </p:tav>
                                        <p:tav tm="100000">
                                          <p:val>
                                            <p:strVal val="#ppt_h"/>
                                          </p:val>
                                        </p:tav>
                                      </p:tavLst>
                                    </p:anim>
                                    <p:animEffect transition="in" filter="fade">
                                      <p:cBhvr>
                                        <p:cTn id="50" dur="500"/>
                                        <p:tgtEl>
                                          <p:spTgt spid="52"/>
                                        </p:tgtEl>
                                      </p:cBhvr>
                                    </p:animEffect>
                                  </p:childTnLst>
                                </p:cTn>
                              </p:par>
                              <p:par>
                                <p:cTn id="51" presetID="53" presetClass="entr" presetSubtype="16" fill="hold" nodeType="withEffect">
                                  <p:stCondLst>
                                    <p:cond delay="600"/>
                                  </p:stCondLst>
                                  <p:childTnLst>
                                    <p:set>
                                      <p:cBhvr>
                                        <p:cTn id="52" dur="1" fill="hold">
                                          <p:stCondLst>
                                            <p:cond delay="0"/>
                                          </p:stCondLst>
                                        </p:cTn>
                                        <p:tgtEl>
                                          <p:spTgt spid="55"/>
                                        </p:tgtEl>
                                        <p:attrNameLst>
                                          <p:attrName>style.visibility</p:attrName>
                                        </p:attrNameLst>
                                      </p:cBhvr>
                                      <p:to>
                                        <p:strVal val="visible"/>
                                      </p:to>
                                    </p:set>
                                    <p:anim calcmode="lin" valueType="num">
                                      <p:cBhvr>
                                        <p:cTn id="53" dur="500" fill="hold"/>
                                        <p:tgtEl>
                                          <p:spTgt spid="55"/>
                                        </p:tgtEl>
                                        <p:attrNameLst>
                                          <p:attrName>ppt_w</p:attrName>
                                        </p:attrNameLst>
                                      </p:cBhvr>
                                      <p:tavLst>
                                        <p:tav tm="0">
                                          <p:val>
                                            <p:fltVal val="0"/>
                                          </p:val>
                                        </p:tav>
                                        <p:tav tm="100000">
                                          <p:val>
                                            <p:strVal val="#ppt_w"/>
                                          </p:val>
                                        </p:tav>
                                      </p:tavLst>
                                    </p:anim>
                                    <p:anim calcmode="lin" valueType="num">
                                      <p:cBhvr>
                                        <p:cTn id="54" dur="500" fill="hold"/>
                                        <p:tgtEl>
                                          <p:spTgt spid="55"/>
                                        </p:tgtEl>
                                        <p:attrNameLst>
                                          <p:attrName>ppt_h</p:attrName>
                                        </p:attrNameLst>
                                      </p:cBhvr>
                                      <p:tavLst>
                                        <p:tav tm="0">
                                          <p:val>
                                            <p:fltVal val="0"/>
                                          </p:val>
                                        </p:tav>
                                        <p:tav tm="100000">
                                          <p:val>
                                            <p:strVal val="#ppt_h"/>
                                          </p:val>
                                        </p:tav>
                                      </p:tavLst>
                                    </p:anim>
                                    <p:animEffect transition="in" filter="fade">
                                      <p:cBhvr>
                                        <p:cTn id="55" dur="500"/>
                                        <p:tgtEl>
                                          <p:spTgt spid="55"/>
                                        </p:tgtEl>
                                      </p:cBhvr>
                                    </p:animEffect>
                                  </p:childTnLst>
                                </p:cTn>
                              </p:par>
                              <p:par>
                                <p:cTn id="56" presetID="53" presetClass="entr" presetSubtype="16" fill="hold" nodeType="withEffect">
                                  <p:stCondLst>
                                    <p:cond delay="800"/>
                                  </p:stCondLst>
                                  <p:childTnLst>
                                    <p:set>
                                      <p:cBhvr>
                                        <p:cTn id="57" dur="1" fill="hold">
                                          <p:stCondLst>
                                            <p:cond delay="0"/>
                                          </p:stCondLst>
                                        </p:cTn>
                                        <p:tgtEl>
                                          <p:spTgt spid="49"/>
                                        </p:tgtEl>
                                        <p:attrNameLst>
                                          <p:attrName>style.visibility</p:attrName>
                                        </p:attrNameLst>
                                      </p:cBhvr>
                                      <p:to>
                                        <p:strVal val="visible"/>
                                      </p:to>
                                    </p:set>
                                    <p:anim calcmode="lin" valueType="num">
                                      <p:cBhvr>
                                        <p:cTn id="58" dur="500" fill="hold"/>
                                        <p:tgtEl>
                                          <p:spTgt spid="49"/>
                                        </p:tgtEl>
                                        <p:attrNameLst>
                                          <p:attrName>ppt_w</p:attrName>
                                        </p:attrNameLst>
                                      </p:cBhvr>
                                      <p:tavLst>
                                        <p:tav tm="0">
                                          <p:val>
                                            <p:fltVal val="0"/>
                                          </p:val>
                                        </p:tav>
                                        <p:tav tm="100000">
                                          <p:val>
                                            <p:strVal val="#ppt_w"/>
                                          </p:val>
                                        </p:tav>
                                      </p:tavLst>
                                    </p:anim>
                                    <p:anim calcmode="lin" valueType="num">
                                      <p:cBhvr>
                                        <p:cTn id="59" dur="500" fill="hold"/>
                                        <p:tgtEl>
                                          <p:spTgt spid="49"/>
                                        </p:tgtEl>
                                        <p:attrNameLst>
                                          <p:attrName>ppt_h</p:attrName>
                                        </p:attrNameLst>
                                      </p:cBhvr>
                                      <p:tavLst>
                                        <p:tav tm="0">
                                          <p:val>
                                            <p:fltVal val="0"/>
                                          </p:val>
                                        </p:tav>
                                        <p:tav tm="100000">
                                          <p:val>
                                            <p:strVal val="#ppt_h"/>
                                          </p:val>
                                        </p:tav>
                                      </p:tavLst>
                                    </p:anim>
                                    <p:animEffect transition="in" filter="fade">
                                      <p:cBhvr>
                                        <p:cTn id="6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1" repeatCount="indefinite" fill="remove" display="0">
                  <p:stCondLst>
                    <p:cond delay="indefinite"/>
                  </p:stCondLst>
                  <p:endCondLst>
                    <p:cond evt="onStopAudio" delay="0">
                      <p:tgtEl>
                        <p:sldTgt/>
                      </p:tgtEl>
                    </p:cond>
                  </p:endCondLst>
                </p:cTn>
                <p:tgtEl>
                  <p:spTgt spid="26"/>
                </p:tgtEl>
              </p:cMediaNode>
            </p:audio>
          </p:childTnLst>
        </p:cTn>
      </p:par>
    </p:tnLst>
    <p:bldLst>
      <p:bldP spid="43" grpId="0" autoUpdateAnimBg="0"/>
      <p:bldP spid="44" grpId="0"/>
      <p:bldP spid="47" grpId="0" animBg="1" autoUpdateAnimBg="0"/>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id="{59A657FA-58D5-4331-BBE6-7FC4FBF7C32D}"/>
              </a:ext>
            </a:extLst>
          </p:cNvPr>
          <p:cNvGrpSpPr/>
          <p:nvPr/>
        </p:nvGrpSpPr>
        <p:grpSpPr>
          <a:xfrm>
            <a:off x="0" y="2219148"/>
            <a:ext cx="12192000" cy="2419703"/>
            <a:chOff x="170694" y="177982"/>
            <a:chExt cx="3936004" cy="781165"/>
          </a:xfrm>
        </p:grpSpPr>
        <p:sp>
          <p:nvSpPr>
            <p:cNvPr id="26" name="等腰三角形 25">
              <a:extLst>
                <a:ext uri="{FF2B5EF4-FFF2-40B4-BE49-F238E27FC236}">
                  <a16:creationId xmlns:a16="http://schemas.microsoft.com/office/drawing/2014/main" id="{0257930A-090F-48F8-BC5A-6374CE23FF99}"/>
                </a:ext>
              </a:extLst>
            </p:cNvPr>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7" name="等腰三角形 26">
              <a:extLst>
                <a:ext uri="{FF2B5EF4-FFF2-40B4-BE49-F238E27FC236}">
                  <a16:creationId xmlns:a16="http://schemas.microsoft.com/office/drawing/2014/main" id="{A2C55FBB-3763-4443-8E6D-829658E2A7D0}"/>
                </a:ext>
              </a:extLst>
            </p:cNvPr>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8" name="矩形 27">
              <a:extLst>
                <a:ext uri="{FF2B5EF4-FFF2-40B4-BE49-F238E27FC236}">
                  <a16:creationId xmlns:a16="http://schemas.microsoft.com/office/drawing/2014/main" id="{4D2AE5E1-D5F7-4446-AB94-B0A387031E1F}"/>
                </a:ext>
              </a:extLst>
            </p:cNvPr>
            <p:cNvSpPr/>
            <p:nvPr/>
          </p:nvSpPr>
          <p:spPr>
            <a:xfrm>
              <a:off x="170694" y="261768"/>
              <a:ext cx="3936004"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9" name="平行四边形 28">
              <a:extLst>
                <a:ext uri="{FF2B5EF4-FFF2-40B4-BE49-F238E27FC236}">
                  <a16:creationId xmlns:a16="http://schemas.microsoft.com/office/drawing/2014/main" id="{3DF86BD7-715D-4B58-9E7F-5E1FE4342571}"/>
                </a:ext>
              </a:extLst>
            </p:cNvPr>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30" name="文本框 6">
              <a:extLst>
                <a:ext uri="{FF2B5EF4-FFF2-40B4-BE49-F238E27FC236}">
                  <a16:creationId xmlns:a16="http://schemas.microsoft.com/office/drawing/2014/main" id="{8188735A-26D9-4B61-A310-D7B50ED068CF}"/>
                </a:ext>
              </a:extLst>
            </p:cNvPr>
            <p:cNvSpPr txBox="1"/>
            <p:nvPr/>
          </p:nvSpPr>
          <p:spPr>
            <a:xfrm>
              <a:off x="650907" y="284178"/>
              <a:ext cx="569115" cy="559693"/>
            </a:xfrm>
            <a:prstGeom prst="rect">
              <a:avLst/>
            </a:prstGeom>
            <a:noFill/>
          </p:spPr>
          <p:txBody>
            <a:bodyPr wrap="square" lIns="91440" tIns="45720" rIns="91440" bIns="45720" rtlCol="0">
              <a:spAutoFit/>
            </a:bodyPr>
            <a:lstStyle/>
            <a:p>
              <a:pPr defTabSz="1219140"/>
              <a:r>
                <a:rPr lang="en-US" altLang="zh-CN" sz="10666" dirty="0">
                  <a:solidFill>
                    <a:prstClr val="white">
                      <a:lumMod val="95000"/>
                    </a:prstClr>
                  </a:solidFill>
                  <a:latin typeface="Impact" panose="020B0806030902050204" pitchFamily="34" charset="0"/>
                  <a:ea typeface="宋体" panose="02010600030101010101" pitchFamily="2" charset="-122"/>
                </a:rPr>
                <a:t>02</a:t>
              </a:r>
              <a:endParaRPr lang="zh-CN" altLang="en-US" sz="10666" dirty="0">
                <a:solidFill>
                  <a:prstClr val="white">
                    <a:lumMod val="95000"/>
                  </a:prstClr>
                </a:solidFill>
                <a:latin typeface="Impact" panose="020B0806030902050204" pitchFamily="34" charset="0"/>
                <a:ea typeface="宋体" panose="02010600030101010101" pitchFamily="2" charset="-122"/>
              </a:endParaRPr>
            </a:p>
          </p:txBody>
        </p:sp>
      </p:grpSp>
      <p:sp>
        <p:nvSpPr>
          <p:cNvPr id="49" name="TextBox 48"/>
          <p:cNvSpPr txBox="1"/>
          <p:nvPr/>
        </p:nvSpPr>
        <p:spPr>
          <a:xfrm>
            <a:off x="3970636" y="2729029"/>
            <a:ext cx="6733877" cy="830999"/>
          </a:xfrm>
          <a:prstGeom prst="rect">
            <a:avLst/>
          </a:prstGeom>
          <a:noFill/>
        </p:spPr>
        <p:txBody>
          <a:bodyPr wrap="square" lIns="91445" tIns="45721" rIns="91445" bIns="45721" rtlCol="0">
            <a:spAutoFit/>
          </a:bodyPr>
          <a:lstStyle/>
          <a:p>
            <a:pPr defTabSz="1219140"/>
            <a:r>
              <a:rPr lang="zh-CN" altLang="en-US" sz="4800" b="1" dirty="0">
                <a:solidFill>
                  <a:prstClr val="black">
                    <a:lumMod val="75000"/>
                    <a:lumOff val="25000"/>
                  </a:prstClr>
                </a:solidFill>
                <a:latin typeface="微软雅黑" panose="020B0503020204020204" pitchFamily="34" charset="-122"/>
                <a:ea typeface="微软雅黑" panose="020B0503020204020204" pitchFamily="34" charset="-122"/>
              </a:rPr>
              <a:t>工作完成具体情况</a:t>
            </a:r>
            <a:endParaRPr lang="en-GB" altLang="zh-CN" sz="48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970635" y="3597572"/>
            <a:ext cx="4100944" cy="420566"/>
          </a:xfrm>
          <a:prstGeom prst="rect">
            <a:avLst/>
          </a:prstGeom>
          <a:noFill/>
        </p:spPr>
        <p:txBody>
          <a:bodyPr wrap="square" lIns="91445" tIns="45721" rIns="91445" bIns="45721" rtlCol="0">
            <a:spAutoFit/>
          </a:bodyPr>
          <a:lstStyle/>
          <a:p>
            <a:pPr defTabSz="1219140" eaLnBrk="0" hangingPunct="0"/>
            <a:r>
              <a:rPr lang="zh-CN" altLang="en-US" sz="2133" dirty="0">
                <a:solidFill>
                  <a:prstClr val="black">
                    <a:lumMod val="75000"/>
                    <a:lumOff val="25000"/>
                  </a:prstClr>
                </a:solidFill>
                <a:latin typeface="微软雅黑" pitchFamily="34" charset="-122"/>
                <a:ea typeface="微软雅黑" pitchFamily="34" charset="-122"/>
                <a:sym typeface="微软雅黑" pitchFamily="34" charset="-122"/>
              </a:rPr>
              <a:t>点击此处添加副标题文本内容</a:t>
            </a:r>
          </a:p>
        </p:txBody>
      </p:sp>
      <p:grpSp>
        <p:nvGrpSpPr>
          <p:cNvPr id="10" name="组合 9"/>
          <p:cNvGrpSpPr/>
          <p:nvPr/>
        </p:nvGrpSpPr>
        <p:grpSpPr>
          <a:xfrm>
            <a:off x="7920203" y="1699760"/>
            <a:ext cx="576064" cy="577112"/>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3" name="组合 12"/>
          <p:cNvGrpSpPr/>
          <p:nvPr/>
        </p:nvGrpSpPr>
        <p:grpSpPr>
          <a:xfrm>
            <a:off x="6192011" y="1700284"/>
            <a:ext cx="576064" cy="576064"/>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6" name="组合 15"/>
          <p:cNvGrpSpPr/>
          <p:nvPr/>
        </p:nvGrpSpPr>
        <p:grpSpPr>
          <a:xfrm>
            <a:off x="7056109" y="1699760"/>
            <a:ext cx="577111" cy="577112"/>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9" name="组合 18"/>
          <p:cNvGrpSpPr/>
          <p:nvPr/>
        </p:nvGrpSpPr>
        <p:grpSpPr>
          <a:xfrm>
            <a:off x="4463821" y="1699760"/>
            <a:ext cx="577111" cy="577112"/>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22" name="组合 21"/>
          <p:cNvGrpSpPr/>
          <p:nvPr/>
        </p:nvGrpSpPr>
        <p:grpSpPr>
          <a:xfrm>
            <a:off x="5327917" y="1699760"/>
            <a:ext cx="577111" cy="577112"/>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spTree>
    <p:extLst>
      <p:ext uri="{BB962C8B-B14F-4D97-AF65-F5344CB8AC3E}">
        <p14:creationId xmlns:p14="http://schemas.microsoft.com/office/powerpoint/2010/main" val="383671828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nodeType="withEffect">
                                  <p:stCondLst>
                                    <p:cond delay="20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nodeType="withEffect">
                                  <p:stCondLst>
                                    <p:cond delay="4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60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nodeType="withEffect">
                                  <p:stCondLst>
                                    <p:cond delay="80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13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49"/>
                                        </p:tgtEl>
                                        <p:attrNameLst>
                                          <p:attrName>style.visibility</p:attrName>
                                        </p:attrNameLst>
                                      </p:cBhvr>
                                      <p:to>
                                        <p:strVal val="visible"/>
                                      </p:to>
                                    </p:set>
                                    <p:animEffect transition="in" filter="wipe(left)">
                                      <p:cBhvr>
                                        <p:cTn id="33" dur="200"/>
                                        <p:tgtEl>
                                          <p:spTgt spid="49"/>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49"/>
                                        </p:tgtEl>
                                      </p:cBhvr>
                                      <p:to x="80000" y="100000"/>
                                    </p:animScale>
                                    <p:anim by="(#ppt_w*0.10)" calcmode="lin" valueType="num">
                                      <p:cBhvr>
                                        <p:cTn id="36" dur="50" autoRev="1" fill="hold">
                                          <p:stCondLst>
                                            <p:cond delay="0"/>
                                          </p:stCondLst>
                                        </p:cTn>
                                        <p:tgtEl>
                                          <p:spTgt spid="49"/>
                                        </p:tgtEl>
                                        <p:attrNameLst>
                                          <p:attrName>ppt_x</p:attrName>
                                        </p:attrNameLst>
                                      </p:cBhvr>
                                    </p:anim>
                                    <p:anim by="(-#ppt_w*0.10)" calcmode="lin" valueType="num">
                                      <p:cBhvr>
                                        <p:cTn id="37" dur="50" autoRev="1" fill="hold">
                                          <p:stCondLst>
                                            <p:cond delay="0"/>
                                          </p:stCondLst>
                                        </p:cTn>
                                        <p:tgtEl>
                                          <p:spTgt spid="49"/>
                                        </p:tgtEl>
                                        <p:attrNameLst>
                                          <p:attrName>ppt_y</p:attrName>
                                        </p:attrNameLst>
                                      </p:cBhvr>
                                    </p:anim>
                                    <p:animRot by="-480000">
                                      <p:cBhvr>
                                        <p:cTn id="38" dur="50" autoRev="1" fill="hold">
                                          <p:stCondLst>
                                            <p:cond delay="0"/>
                                          </p:stCondLst>
                                        </p:cTn>
                                        <p:tgtEl>
                                          <p:spTgt spid="49"/>
                                        </p:tgtEl>
                                        <p:attrNameLst>
                                          <p:attrName>r</p:attrName>
                                        </p:attrNameLst>
                                      </p:cBhvr>
                                    </p:animRot>
                                  </p:childTnLst>
                                </p:cTn>
                              </p:par>
                            </p:childTnLst>
                          </p:cTn>
                        </p:par>
                        <p:par>
                          <p:cTn id="39" fill="hold">
                            <p:stCondLst>
                              <p:cond delay="192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50"/>
                                        </p:tgtEl>
                                      </p:cBhvr>
                                      <p:to x="80000" y="100000"/>
                                    </p:animScale>
                                    <p:anim by="(#ppt_w*0.10)" calcmode="lin" valueType="num">
                                      <p:cBhvr>
                                        <p:cTn id="45" dur="50" autoRev="1" fill="hold">
                                          <p:stCondLst>
                                            <p:cond delay="0"/>
                                          </p:stCondLst>
                                        </p:cTn>
                                        <p:tgtEl>
                                          <p:spTgt spid="50"/>
                                        </p:tgtEl>
                                        <p:attrNameLst>
                                          <p:attrName>ppt_x</p:attrName>
                                        </p:attrNameLst>
                                      </p:cBhvr>
                                    </p:anim>
                                    <p:anim by="(-#ppt_w*0.10)" calcmode="lin" valueType="num">
                                      <p:cBhvr>
                                        <p:cTn id="46" dur="50" autoRev="1" fill="hold">
                                          <p:stCondLst>
                                            <p:cond delay="0"/>
                                          </p:stCondLst>
                                        </p:cTn>
                                        <p:tgtEl>
                                          <p:spTgt spid="50"/>
                                        </p:tgtEl>
                                        <p:attrNameLst>
                                          <p:attrName>ppt_y</p:attrName>
                                        </p:attrNameLst>
                                      </p:cBhvr>
                                    </p:anim>
                                    <p:animRot by="-480000">
                                      <p:cBhvr>
                                        <p:cTn id="47" dur="50" autoRev="1" fill="hold">
                                          <p:stCondLst>
                                            <p:cond delay="0"/>
                                          </p:stCondLst>
                                        </p:cTn>
                                        <p:tgtEl>
                                          <p:spTgt spid="50"/>
                                        </p:tgtEl>
                                        <p:attrNameLst>
                                          <p:attrName>r</p:attrName>
                                        </p:attrNameLst>
                                      </p:cBhvr>
                                    </p:animRot>
                                  </p:childTnLst>
                                </p:cTn>
                              </p:par>
                            </p:childTnLst>
                          </p:cTn>
                        </p:par>
                        <p:par>
                          <p:cTn id="48" fill="hold">
                            <p:stCondLst>
                              <p:cond delay="2840"/>
                            </p:stCondLst>
                            <p:childTnLst>
                              <p:par>
                                <p:cTn id="49" presetID="2" presetClass="entr" presetSubtype="8"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800" fill="hold"/>
                                        <p:tgtEl>
                                          <p:spTgt spid="25"/>
                                        </p:tgtEl>
                                        <p:attrNameLst>
                                          <p:attrName>ppt_x</p:attrName>
                                        </p:attrNameLst>
                                      </p:cBhvr>
                                      <p:tavLst>
                                        <p:tav tm="0">
                                          <p:val>
                                            <p:strVal val="0-#ppt_w/2"/>
                                          </p:val>
                                        </p:tav>
                                        <p:tav tm="100000">
                                          <p:val>
                                            <p:strVal val="#ppt_x"/>
                                          </p:val>
                                        </p:tav>
                                      </p:tavLst>
                                    </p:anim>
                                    <p:anim calcmode="lin" valueType="num">
                                      <p:cBhvr additive="base">
                                        <p:cTn id="52" dur="8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8" name="矩形 27"/>
          <p:cNvSpPr/>
          <p:nvPr/>
        </p:nvSpPr>
        <p:spPr>
          <a:xfrm>
            <a:off x="3795679" y="1791599"/>
            <a:ext cx="6803600" cy="1118845"/>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defTabSz="1219140"/>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29" name="矩形 28"/>
          <p:cNvSpPr/>
          <p:nvPr/>
        </p:nvSpPr>
        <p:spPr>
          <a:xfrm>
            <a:off x="4871009" y="1574063"/>
            <a:ext cx="4686911" cy="4366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defTabSz="1219140"/>
            <a:r>
              <a:rPr lang="zh-CN" altLang="en-US" sz="1867" dirty="0">
                <a:solidFill>
                  <a:prstClr val="white"/>
                </a:solidFill>
                <a:latin typeface="微软雅黑" panose="020B0503020204020204" pitchFamily="34" charset="-122"/>
                <a:ea typeface="微软雅黑" panose="020B0503020204020204" pitchFamily="34" charset="-122"/>
              </a:rPr>
              <a:t>点击添加标题</a:t>
            </a:r>
          </a:p>
        </p:txBody>
      </p:sp>
      <p:sp>
        <p:nvSpPr>
          <p:cNvPr id="30" name="六边形 29"/>
          <p:cNvSpPr/>
          <p:nvPr/>
        </p:nvSpPr>
        <p:spPr>
          <a:xfrm>
            <a:off x="1204839" y="3234261"/>
            <a:ext cx="1587263" cy="1368152"/>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defTabSz="1219140"/>
            <a:r>
              <a:rPr lang="zh-CN" altLang="en-US" sz="2667" b="1" dirty="0">
                <a:solidFill>
                  <a:prstClr val="white"/>
                </a:solidFill>
                <a:latin typeface="微软雅黑" panose="020B0503020204020204" pitchFamily="34" charset="-122"/>
                <a:ea typeface="微软雅黑" panose="020B0503020204020204" pitchFamily="34" charset="-122"/>
              </a:rPr>
              <a:t>添加内容</a:t>
            </a:r>
          </a:p>
        </p:txBody>
      </p:sp>
      <p:cxnSp>
        <p:nvCxnSpPr>
          <p:cNvPr id="31" name="直接箭头连接符 30"/>
          <p:cNvCxnSpPr>
            <a:stCxn id="30" idx="5"/>
            <a:endCxn id="28" idx="1"/>
          </p:cNvCxnSpPr>
          <p:nvPr/>
        </p:nvCxnSpPr>
        <p:spPr>
          <a:xfrm flipV="1">
            <a:off x="2450063" y="2351022"/>
            <a:ext cx="1345616" cy="88324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30" idx="0"/>
            <a:endCxn id="35" idx="1"/>
          </p:cNvCxnSpPr>
          <p:nvPr/>
        </p:nvCxnSpPr>
        <p:spPr>
          <a:xfrm flipV="1">
            <a:off x="2792101" y="3915449"/>
            <a:ext cx="1003579" cy="2888"/>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30" idx="1"/>
            <a:endCxn id="38" idx="1"/>
          </p:cNvCxnSpPr>
          <p:nvPr/>
        </p:nvCxnSpPr>
        <p:spPr>
          <a:xfrm>
            <a:off x="2450063" y="4602416"/>
            <a:ext cx="1345616" cy="905385"/>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189734" y="2153934"/>
            <a:ext cx="6049460" cy="625686"/>
          </a:xfrm>
          <a:prstGeom prst="rect">
            <a:avLst/>
          </a:prstGeom>
          <a:noFill/>
        </p:spPr>
        <p:txBody>
          <a:bodyPr wrap="square" lIns="91445" tIns="45721" rIns="91445" bIns="45721" rtlCol="0">
            <a:spAutoFit/>
          </a:bodyPr>
          <a:lstStyle/>
          <a:p>
            <a:pPr defTabSz="1219140">
              <a:lnSpc>
                <a:spcPct val="130000"/>
              </a:lnSpc>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333" dirty="0">
              <a:solidFill>
                <a:prstClr val="black">
                  <a:lumMod val="75000"/>
                  <a:lumOff val="25000"/>
                </a:prstClr>
              </a:solidFill>
              <a:latin typeface="微软雅黑" pitchFamily="34" charset="-122"/>
              <a:ea typeface="微软雅黑" panose="020B0503020204020204" pitchFamily="34" charset="-122"/>
            </a:endParaRPr>
          </a:p>
        </p:txBody>
      </p:sp>
      <p:sp>
        <p:nvSpPr>
          <p:cNvPr id="35" name="矩形 34"/>
          <p:cNvSpPr/>
          <p:nvPr/>
        </p:nvSpPr>
        <p:spPr>
          <a:xfrm>
            <a:off x="3795679" y="3356028"/>
            <a:ext cx="6803600" cy="1118845"/>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defTabSz="1219140"/>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6" name="矩形 35"/>
          <p:cNvSpPr/>
          <p:nvPr/>
        </p:nvSpPr>
        <p:spPr>
          <a:xfrm>
            <a:off x="4871009" y="3148735"/>
            <a:ext cx="4686911" cy="4366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defTabSz="1219140"/>
            <a:r>
              <a:rPr lang="zh-CN" altLang="en-US" sz="1867">
                <a:solidFill>
                  <a:prstClr val="white"/>
                </a:solidFill>
                <a:latin typeface="微软雅黑" panose="020B0503020204020204" pitchFamily="34" charset="-122"/>
                <a:ea typeface="微软雅黑" panose="020B0503020204020204" pitchFamily="34" charset="-122"/>
              </a:rPr>
              <a:t>点击添加标题</a:t>
            </a:r>
          </a:p>
        </p:txBody>
      </p:sp>
      <p:sp>
        <p:nvSpPr>
          <p:cNvPr id="37" name="TextBox 36"/>
          <p:cNvSpPr txBox="1"/>
          <p:nvPr/>
        </p:nvSpPr>
        <p:spPr>
          <a:xfrm>
            <a:off x="4189734" y="3742363"/>
            <a:ext cx="6049460" cy="625686"/>
          </a:xfrm>
          <a:prstGeom prst="rect">
            <a:avLst/>
          </a:prstGeom>
          <a:noFill/>
        </p:spPr>
        <p:txBody>
          <a:bodyPr wrap="square" lIns="91445" tIns="45721" rIns="91445" bIns="45721" rtlCol="0">
            <a:spAutoFit/>
          </a:bodyPr>
          <a:lstStyle/>
          <a:p>
            <a:pPr defTabSz="1219140">
              <a:lnSpc>
                <a:spcPct val="130000"/>
              </a:lnSpc>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333" dirty="0">
              <a:solidFill>
                <a:prstClr val="black">
                  <a:lumMod val="75000"/>
                  <a:lumOff val="25000"/>
                </a:prstClr>
              </a:solidFill>
              <a:latin typeface="微软雅黑" pitchFamily="34" charset="-122"/>
              <a:ea typeface="微软雅黑" panose="020B0503020204020204" pitchFamily="34" charset="-122"/>
            </a:endParaRPr>
          </a:p>
        </p:txBody>
      </p:sp>
      <p:sp>
        <p:nvSpPr>
          <p:cNvPr id="38" name="矩形 37"/>
          <p:cNvSpPr/>
          <p:nvPr/>
        </p:nvSpPr>
        <p:spPr>
          <a:xfrm>
            <a:off x="3795679" y="4948376"/>
            <a:ext cx="6803600" cy="1118845"/>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defTabSz="1219140"/>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9" name="矩形 38"/>
          <p:cNvSpPr/>
          <p:nvPr/>
        </p:nvSpPr>
        <p:spPr>
          <a:xfrm>
            <a:off x="4871009" y="4741084"/>
            <a:ext cx="4686911" cy="4366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defTabSz="1219140"/>
            <a:r>
              <a:rPr lang="zh-CN" altLang="en-US" sz="1867">
                <a:solidFill>
                  <a:prstClr val="white"/>
                </a:solidFill>
                <a:latin typeface="微软雅黑" panose="020B0503020204020204" pitchFamily="34" charset="-122"/>
                <a:ea typeface="微软雅黑" panose="020B0503020204020204" pitchFamily="34" charset="-122"/>
              </a:rPr>
              <a:t>点击添加标题</a:t>
            </a:r>
          </a:p>
        </p:txBody>
      </p:sp>
      <p:sp>
        <p:nvSpPr>
          <p:cNvPr id="40" name="TextBox 39"/>
          <p:cNvSpPr txBox="1"/>
          <p:nvPr/>
        </p:nvSpPr>
        <p:spPr>
          <a:xfrm>
            <a:off x="4189734" y="5334713"/>
            <a:ext cx="6049460" cy="625686"/>
          </a:xfrm>
          <a:prstGeom prst="rect">
            <a:avLst/>
          </a:prstGeom>
          <a:noFill/>
        </p:spPr>
        <p:txBody>
          <a:bodyPr wrap="square" lIns="91445" tIns="45721" rIns="91445" bIns="45721" rtlCol="0">
            <a:spAutoFit/>
          </a:bodyPr>
          <a:lstStyle/>
          <a:p>
            <a:pPr defTabSz="1219140">
              <a:lnSpc>
                <a:spcPct val="130000"/>
              </a:lnSpc>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333" dirty="0">
              <a:solidFill>
                <a:prstClr val="black">
                  <a:lumMod val="75000"/>
                  <a:lumOff val="25000"/>
                </a:prst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96108219"/>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14:bounceEnd="50000">
                                          <p:cBhvr additive="base">
                                            <p:cTn id="33" dur="5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14:bounceEnd="50000">
                                          <p:cBhvr additive="base">
                                            <p:cTn id="51"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14:bounceEnd="50000">
                                          <p:cBhvr additive="base">
                                            <p:cTn id="69" dur="5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ppt_x"/>
                                              </p:val>
                                            </p:tav>
                                            <p:tav tm="100000">
                                              <p:val>
                                                <p:strVal val="#ppt_x"/>
                                              </p:val>
                                            </p:tav>
                                          </p:tavLst>
                                        </p:anim>
                                        <p:anim calcmode="lin" valueType="num">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7" name="Group 66"/>
          <p:cNvGrpSpPr>
            <a:grpSpLocks/>
          </p:cNvGrpSpPr>
          <p:nvPr/>
        </p:nvGrpSpPr>
        <p:grpSpPr bwMode="auto">
          <a:xfrm>
            <a:off x="527523" y="1315045"/>
            <a:ext cx="5938023" cy="4994275"/>
            <a:chOff x="720" y="839"/>
            <a:chExt cx="3740" cy="3146"/>
          </a:xfrm>
          <a:solidFill>
            <a:schemeClr val="accent1"/>
          </a:solidFill>
        </p:grpSpPr>
        <p:sp>
          <p:nvSpPr>
            <p:cNvPr id="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1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1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1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1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1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1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1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1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1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1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2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2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2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2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2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2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2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2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2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2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3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3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3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3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3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3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3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3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3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3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4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4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4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4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4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4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4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4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4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4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5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5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5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5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5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5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5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5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5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5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6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6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6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6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6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6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6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6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6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sp>
          <p:nvSpPr>
            <p:cNvPr id="6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defTabSz="1219140"/>
              <a:endParaRPr lang="zh-CN" altLang="en-US" sz="2400">
                <a:solidFill>
                  <a:prstClr val="black"/>
                </a:solidFill>
                <a:latin typeface="Calibri"/>
                <a:ea typeface="宋体" panose="02010600030101010101" pitchFamily="2" charset="-122"/>
              </a:endParaRPr>
            </a:p>
          </p:txBody>
        </p:sp>
      </p:grpSp>
      <p:sp>
        <p:nvSpPr>
          <p:cNvPr id="70" name="Freeform 78"/>
          <p:cNvSpPr>
            <a:spLocks/>
          </p:cNvSpPr>
          <p:nvPr/>
        </p:nvSpPr>
        <p:spPr bwMode="gray">
          <a:xfrm>
            <a:off x="4445981" y="5252044"/>
            <a:ext cx="895467"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2"/>
          </a:solidFill>
          <a:ln w="6350">
            <a:solidFill>
              <a:srgbClr val="FFFFFF"/>
            </a:solidFill>
            <a:prstDash val="solid"/>
            <a:round/>
            <a:headEnd/>
            <a:tailEnd/>
          </a:ln>
        </p:spPr>
        <p:txBody>
          <a:bodyPr lIns="91423" tIns="45712" rIns="91423" bIns="45712"/>
          <a:lstStyle/>
          <a:p>
            <a:pPr defTabSz="1219140"/>
            <a:endParaRPr lang="zh-CN" altLang="en-US" sz="2400">
              <a:solidFill>
                <a:prstClr val="black"/>
              </a:solidFill>
              <a:latin typeface="Calibri"/>
              <a:ea typeface="宋体" panose="02010600030101010101" pitchFamily="2" charset="-122"/>
            </a:endParaRPr>
          </a:p>
        </p:txBody>
      </p:sp>
      <p:sp>
        <p:nvSpPr>
          <p:cNvPr id="71" name="Freeform 92"/>
          <p:cNvSpPr>
            <a:spLocks/>
          </p:cNvSpPr>
          <p:nvPr/>
        </p:nvSpPr>
        <p:spPr bwMode="gray">
          <a:xfrm>
            <a:off x="4863551" y="3486747"/>
            <a:ext cx="782740"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rgbClr val="FFFFFF"/>
            </a:solidFill>
            <a:prstDash val="solid"/>
            <a:round/>
            <a:headEnd/>
            <a:tailEnd/>
          </a:ln>
        </p:spPr>
        <p:txBody>
          <a:bodyPr lIns="91423" tIns="45712" rIns="91423" bIns="45712"/>
          <a:lstStyle/>
          <a:p>
            <a:pPr defTabSz="1219140"/>
            <a:endParaRPr lang="zh-CN" altLang="en-US" sz="2400">
              <a:solidFill>
                <a:prstClr val="black"/>
              </a:solidFill>
              <a:latin typeface="Calibri"/>
              <a:ea typeface="宋体" panose="02010600030101010101" pitchFamily="2" charset="-122"/>
            </a:endParaRPr>
          </a:p>
        </p:txBody>
      </p:sp>
      <p:sp>
        <p:nvSpPr>
          <p:cNvPr id="72" name="Freeform 100"/>
          <p:cNvSpPr>
            <a:spLocks/>
          </p:cNvSpPr>
          <p:nvPr/>
        </p:nvSpPr>
        <p:spPr bwMode="gray">
          <a:xfrm>
            <a:off x="5168392" y="2680297"/>
            <a:ext cx="682713" cy="68103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2"/>
          </a:solidFill>
          <a:ln w="6350">
            <a:solidFill>
              <a:srgbClr val="FFFFFF"/>
            </a:solidFill>
            <a:prstDash val="solid"/>
            <a:round/>
            <a:headEnd/>
            <a:tailEnd/>
          </a:ln>
        </p:spPr>
        <p:txBody>
          <a:bodyPr lIns="91423" tIns="45712" rIns="91423" bIns="45712"/>
          <a:lstStyle/>
          <a:p>
            <a:pPr defTabSz="1219140"/>
            <a:endParaRPr lang="zh-CN" altLang="en-US" sz="2400">
              <a:solidFill>
                <a:prstClr val="black"/>
              </a:solidFill>
              <a:latin typeface="Calibri"/>
              <a:ea typeface="宋体" panose="02010600030101010101" pitchFamily="2" charset="-122"/>
            </a:endParaRPr>
          </a:p>
        </p:txBody>
      </p:sp>
      <p:sp>
        <p:nvSpPr>
          <p:cNvPr id="73" name="Freeform 82"/>
          <p:cNvSpPr>
            <a:spLocks/>
          </p:cNvSpPr>
          <p:nvPr/>
        </p:nvSpPr>
        <p:spPr bwMode="gray">
          <a:xfrm>
            <a:off x="5335225" y="4391621"/>
            <a:ext cx="449321"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2"/>
          </a:solidFill>
          <a:ln w="6350">
            <a:solidFill>
              <a:srgbClr val="FFFFFF"/>
            </a:solidFill>
            <a:prstDash val="solid"/>
            <a:round/>
            <a:headEnd/>
            <a:tailEnd/>
          </a:ln>
        </p:spPr>
        <p:txBody>
          <a:bodyPr lIns="91423" tIns="45712" rIns="91423" bIns="45712"/>
          <a:lstStyle/>
          <a:p>
            <a:pPr defTabSz="1219140"/>
            <a:endParaRPr lang="zh-CN" altLang="en-US" sz="2400">
              <a:solidFill>
                <a:prstClr val="black"/>
              </a:solidFill>
              <a:latin typeface="Calibri"/>
              <a:ea typeface="宋体" panose="02010600030101010101" pitchFamily="2" charset="-122"/>
            </a:endParaRPr>
          </a:p>
        </p:txBody>
      </p:sp>
      <p:cxnSp>
        <p:nvCxnSpPr>
          <p:cNvPr id="74" name="直接连接符 73"/>
          <p:cNvCxnSpPr/>
          <p:nvPr/>
        </p:nvCxnSpPr>
        <p:spPr>
          <a:xfrm>
            <a:off x="5768880" y="3108130"/>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6021327" y="3356571"/>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555399" y="3617634"/>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807846" y="3866076"/>
            <a:ext cx="24654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5705033" y="4529733"/>
            <a:ext cx="316291" cy="20478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6021327" y="4529733"/>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5046136" y="5681466"/>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5298580" y="5929908"/>
            <a:ext cx="286142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6703406" y="2948949"/>
            <a:ext cx="1415738" cy="338538"/>
          </a:xfrm>
          <a:prstGeom prst="rect">
            <a:avLst/>
          </a:prstGeom>
        </p:spPr>
        <p:txBody>
          <a:bodyPr wrap="none" lIns="91423" tIns="45712" rIns="91423" bIns="45712">
            <a:spAutoFit/>
          </a:bodyPr>
          <a:lstStyle/>
          <a:p>
            <a:pPr defTabSz="1219140"/>
            <a:r>
              <a:rPr lang="zh-CN" altLang="en-US" sz="16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dirty="0">
              <a:solidFill>
                <a:prstClr val="black">
                  <a:lumMod val="85000"/>
                  <a:lumOff val="15000"/>
                </a:prstClr>
              </a:solidFill>
              <a:latin typeface="微软雅黑" pitchFamily="34" charset="-122"/>
              <a:ea typeface="微软雅黑" pitchFamily="34" charset="-122"/>
            </a:endParaRPr>
          </a:p>
        </p:txBody>
      </p:sp>
      <p:sp>
        <p:nvSpPr>
          <p:cNvPr id="83" name="矩形 82"/>
          <p:cNvSpPr/>
          <p:nvPr/>
        </p:nvSpPr>
        <p:spPr>
          <a:xfrm>
            <a:off x="6703406" y="3524657"/>
            <a:ext cx="1415738" cy="338538"/>
          </a:xfrm>
          <a:prstGeom prst="rect">
            <a:avLst/>
          </a:prstGeom>
        </p:spPr>
        <p:txBody>
          <a:bodyPr wrap="none" lIns="91423" tIns="45712" rIns="91423" bIns="45712">
            <a:spAutoFit/>
          </a:bodyPr>
          <a:lstStyle/>
          <a:p>
            <a:pPr defTabSz="1219140"/>
            <a:r>
              <a:rPr lang="zh-CN" altLang="en-US" sz="16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a:solidFill>
                <a:prstClr val="black">
                  <a:lumMod val="85000"/>
                  <a:lumOff val="15000"/>
                </a:prstClr>
              </a:solidFill>
              <a:latin typeface="微软雅黑" pitchFamily="34" charset="-122"/>
              <a:ea typeface="微软雅黑" pitchFamily="34" charset="-122"/>
            </a:endParaRPr>
          </a:p>
        </p:txBody>
      </p:sp>
      <p:sp>
        <p:nvSpPr>
          <p:cNvPr id="84" name="矩形 83"/>
          <p:cNvSpPr/>
          <p:nvPr/>
        </p:nvSpPr>
        <p:spPr>
          <a:xfrm>
            <a:off x="6703406" y="4190095"/>
            <a:ext cx="1415738" cy="338538"/>
          </a:xfrm>
          <a:prstGeom prst="rect">
            <a:avLst/>
          </a:prstGeom>
        </p:spPr>
        <p:txBody>
          <a:bodyPr wrap="none" lIns="91423" tIns="45712" rIns="91423" bIns="45712">
            <a:spAutoFit/>
          </a:bodyPr>
          <a:lstStyle/>
          <a:p>
            <a:pPr defTabSz="1219140"/>
            <a:r>
              <a:rPr lang="zh-CN" altLang="en-US" sz="16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a:solidFill>
                <a:prstClr val="black">
                  <a:lumMod val="85000"/>
                  <a:lumOff val="15000"/>
                </a:prstClr>
              </a:solidFill>
              <a:latin typeface="微软雅黑" pitchFamily="34" charset="-122"/>
              <a:ea typeface="微软雅黑" pitchFamily="34" charset="-122"/>
            </a:endParaRPr>
          </a:p>
        </p:txBody>
      </p:sp>
      <p:sp>
        <p:nvSpPr>
          <p:cNvPr id="85" name="矩形 84"/>
          <p:cNvSpPr/>
          <p:nvPr/>
        </p:nvSpPr>
        <p:spPr>
          <a:xfrm>
            <a:off x="6658136" y="5520065"/>
            <a:ext cx="1415738" cy="338538"/>
          </a:xfrm>
          <a:prstGeom prst="rect">
            <a:avLst/>
          </a:prstGeom>
        </p:spPr>
        <p:txBody>
          <a:bodyPr wrap="none" lIns="91423" tIns="45712" rIns="91423" bIns="45712">
            <a:spAutoFit/>
          </a:bodyPr>
          <a:lstStyle/>
          <a:p>
            <a:pPr defTabSz="1219140"/>
            <a:r>
              <a:rPr lang="zh-CN" altLang="en-US" sz="16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dirty="0">
              <a:solidFill>
                <a:prstClr val="black">
                  <a:lumMod val="85000"/>
                  <a:lumOff val="15000"/>
                </a:prstClr>
              </a:solidFill>
              <a:latin typeface="微软雅黑" pitchFamily="34" charset="-122"/>
              <a:ea typeface="微软雅黑" pitchFamily="34" charset="-122"/>
            </a:endParaRPr>
          </a:p>
        </p:txBody>
      </p:sp>
      <p:sp>
        <p:nvSpPr>
          <p:cNvPr id="86" name="矩形标注 85"/>
          <p:cNvSpPr/>
          <p:nvPr/>
        </p:nvSpPr>
        <p:spPr>
          <a:xfrm>
            <a:off x="8809523" y="2448037"/>
            <a:ext cx="2609677" cy="3507976"/>
          </a:xfrm>
          <a:prstGeom prst="wedgeRectCallout">
            <a:avLst>
              <a:gd name="adj1" fmla="val -72333"/>
              <a:gd name="adj2" fmla="val 1971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2" rIns="91423" bIns="45712"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87" name="TextBox 86"/>
          <p:cNvSpPr txBox="1"/>
          <p:nvPr/>
        </p:nvSpPr>
        <p:spPr>
          <a:xfrm>
            <a:off x="9041596" y="2686067"/>
            <a:ext cx="2208245" cy="3025749"/>
          </a:xfrm>
          <a:prstGeom prst="rect">
            <a:avLst/>
          </a:prstGeom>
          <a:noFill/>
        </p:spPr>
        <p:txBody>
          <a:bodyPr wrap="square" lIns="91423" tIns="45712" rIns="91423" bIns="45712" rtlCol="0">
            <a:spAutoFit/>
          </a:bodyPr>
          <a:lstStyle/>
          <a:p>
            <a:pPr algn="just" defTabSz="1219140">
              <a:lnSpc>
                <a:spcPct val="130000"/>
              </a:lnSpc>
            </a:pPr>
            <a:r>
              <a:rPr lang="zh-CN" altLang="en-US" sz="1333"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33" dirty="0">
              <a:solidFill>
                <a:prstClr val="black">
                  <a:lumMod val="75000"/>
                  <a:lumOff val="25000"/>
                </a:prstClr>
              </a:solidFill>
              <a:latin typeface="微软雅黑" pitchFamily="34" charset="-122"/>
              <a:ea typeface="微软雅黑" pitchFamily="34" charset="-122"/>
            </a:endParaRPr>
          </a:p>
          <a:p>
            <a:pPr algn="just" defTabSz="1219140">
              <a:lnSpc>
                <a:spcPct val="130000"/>
              </a:lnSpc>
            </a:pPr>
            <a:r>
              <a:rPr lang="zh-CN" altLang="en-US" sz="1333"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089183033"/>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8000">
                                          <p:cBhvr additive="base">
                                            <p:cTn id="15" dur="1000" fill="hold"/>
                                            <p:tgtEl>
                                              <p:spTgt spid="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5379144" y="3062299"/>
            <a:ext cx="1414667" cy="1619124"/>
            <a:chOff x="5379142" y="2991066"/>
            <a:chExt cx="1414667" cy="1619124"/>
          </a:xfrm>
        </p:grpSpPr>
        <p:sp>
          <p:nvSpPr>
            <p:cNvPr id="3" name="Shape 1723"/>
            <p:cNvSpPr/>
            <p:nvPr/>
          </p:nvSpPr>
          <p:spPr>
            <a:xfrm rot="18900000">
              <a:off x="5379143" y="2991066"/>
              <a:ext cx="1414666" cy="1414666"/>
            </a:xfrm>
            <a:prstGeom prst="roundRect">
              <a:avLst>
                <a:gd name="adj" fmla="val 15000"/>
              </a:avLst>
            </a:prstGeom>
            <a:solidFill>
              <a:schemeClr val="accent1"/>
            </a:solidFill>
            <a:ln w="12700">
              <a:miter lim="400000"/>
            </a:ln>
          </p:spPr>
          <p:txBody>
            <a:bodyPr lIns="67733" tIns="67733" rIns="67733" bIns="67733" anchor="ct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4" name="Shape 1726"/>
            <p:cNvSpPr/>
            <p:nvPr/>
          </p:nvSpPr>
          <p:spPr>
            <a:xfrm rot="18900000">
              <a:off x="5379142" y="3195523"/>
              <a:ext cx="1414666" cy="1414667"/>
            </a:xfrm>
            <a:prstGeom prst="roundRect">
              <a:avLst>
                <a:gd name="adj" fmla="val 15000"/>
              </a:avLst>
            </a:prstGeom>
            <a:solidFill>
              <a:schemeClr val="accent2"/>
            </a:solidFill>
            <a:ln w="12700" cap="flat">
              <a:noFill/>
              <a:miter lim="400000"/>
            </a:ln>
            <a:effectLst/>
          </p:spPr>
          <p:txBody>
            <a:bodyPr wrap="square" lIns="67733" tIns="67733" rIns="67733" bIns="67733"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5" name="Group 12"/>
          <p:cNvGrpSpPr/>
          <p:nvPr/>
        </p:nvGrpSpPr>
        <p:grpSpPr>
          <a:xfrm>
            <a:off x="3563872" y="3270643"/>
            <a:ext cx="1414667" cy="1619124"/>
            <a:chOff x="3563871" y="3199409"/>
            <a:chExt cx="1414666" cy="1619124"/>
          </a:xfrm>
        </p:grpSpPr>
        <p:sp>
          <p:nvSpPr>
            <p:cNvPr id="6" name="Shape 1722"/>
            <p:cNvSpPr/>
            <p:nvPr/>
          </p:nvSpPr>
          <p:spPr>
            <a:xfrm rot="8100000">
              <a:off x="3563871" y="3403867"/>
              <a:ext cx="1414666" cy="1414666"/>
            </a:xfrm>
            <a:prstGeom prst="roundRect">
              <a:avLst>
                <a:gd name="adj" fmla="val 15000"/>
              </a:avLst>
            </a:prstGeom>
            <a:solidFill>
              <a:schemeClr val="accent1"/>
            </a:solidFill>
            <a:ln w="12700">
              <a:miter lim="400000"/>
            </a:ln>
          </p:spPr>
          <p:txBody>
            <a:bodyPr lIns="67733" tIns="67733" rIns="67733" bIns="67733" anchor="ct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7" name="Shape 1729"/>
            <p:cNvSpPr/>
            <p:nvPr/>
          </p:nvSpPr>
          <p:spPr>
            <a:xfrm rot="8100000">
              <a:off x="3563871" y="3199409"/>
              <a:ext cx="1414666" cy="1414667"/>
            </a:xfrm>
            <a:prstGeom prst="roundRect">
              <a:avLst>
                <a:gd name="adj" fmla="val 15000"/>
              </a:avLst>
            </a:prstGeom>
            <a:solidFill>
              <a:schemeClr val="accent2"/>
            </a:solidFill>
            <a:ln w="12700" cap="flat">
              <a:noFill/>
              <a:miter lim="400000"/>
            </a:ln>
            <a:effectLst/>
          </p:spPr>
          <p:txBody>
            <a:bodyPr wrap="square" lIns="67733" tIns="67733" rIns="67733" bIns="67733"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8" name="Group 11"/>
          <p:cNvGrpSpPr/>
          <p:nvPr/>
        </p:nvGrpSpPr>
        <p:grpSpPr>
          <a:xfrm>
            <a:off x="1743077" y="3062299"/>
            <a:ext cx="1414667" cy="1619124"/>
            <a:chOff x="1743076" y="2991066"/>
            <a:chExt cx="1414666" cy="1619124"/>
          </a:xfrm>
        </p:grpSpPr>
        <p:sp>
          <p:nvSpPr>
            <p:cNvPr id="9"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67733" tIns="67733" rIns="67733" bIns="67733" anchor="ct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10" name="Shape 1732"/>
            <p:cNvSpPr/>
            <p:nvPr/>
          </p:nvSpPr>
          <p:spPr>
            <a:xfrm rot="18900000">
              <a:off x="1743076" y="3195523"/>
              <a:ext cx="1414666" cy="1414667"/>
            </a:xfrm>
            <a:prstGeom prst="roundRect">
              <a:avLst>
                <a:gd name="adj" fmla="val 15000"/>
              </a:avLst>
            </a:prstGeom>
            <a:solidFill>
              <a:schemeClr val="accent2"/>
            </a:solidFill>
            <a:ln w="12700" cap="flat">
              <a:noFill/>
              <a:miter lim="400000"/>
            </a:ln>
            <a:effectLst/>
          </p:spPr>
          <p:txBody>
            <a:bodyPr wrap="square" lIns="67733" tIns="67733" rIns="67733" bIns="67733"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11" name="Group 15"/>
          <p:cNvGrpSpPr/>
          <p:nvPr/>
        </p:nvGrpSpPr>
        <p:grpSpPr>
          <a:xfrm>
            <a:off x="7199937" y="3270643"/>
            <a:ext cx="1414667" cy="1619125"/>
            <a:chOff x="7199937" y="3199409"/>
            <a:chExt cx="1414666" cy="1619125"/>
          </a:xfrm>
        </p:grpSpPr>
        <p:sp>
          <p:nvSpPr>
            <p:cNvPr id="12" name="Shape 1724"/>
            <p:cNvSpPr/>
            <p:nvPr/>
          </p:nvSpPr>
          <p:spPr>
            <a:xfrm rot="8100000">
              <a:off x="7199937" y="3403868"/>
              <a:ext cx="1414666" cy="1414666"/>
            </a:xfrm>
            <a:prstGeom prst="roundRect">
              <a:avLst>
                <a:gd name="adj" fmla="val 15000"/>
              </a:avLst>
            </a:prstGeom>
            <a:solidFill>
              <a:schemeClr val="accent1"/>
            </a:solidFill>
            <a:ln w="12700">
              <a:miter lim="400000"/>
            </a:ln>
          </p:spPr>
          <p:txBody>
            <a:bodyPr lIns="67733" tIns="67733" rIns="67733" bIns="67733" anchor="ct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13" name="Shape 1735"/>
            <p:cNvSpPr/>
            <p:nvPr/>
          </p:nvSpPr>
          <p:spPr>
            <a:xfrm rot="8100000">
              <a:off x="7199937" y="3199409"/>
              <a:ext cx="1414666" cy="1414667"/>
            </a:xfrm>
            <a:prstGeom prst="roundRect">
              <a:avLst>
                <a:gd name="adj" fmla="val 15000"/>
              </a:avLst>
            </a:prstGeom>
            <a:solidFill>
              <a:schemeClr val="accent2"/>
            </a:solidFill>
            <a:ln w="12700" cap="flat">
              <a:noFill/>
              <a:miter lim="400000"/>
            </a:ln>
            <a:effectLst/>
          </p:spPr>
          <p:txBody>
            <a:bodyPr wrap="square" lIns="67733" tIns="67733" rIns="67733" bIns="67733"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14" name="Group 16"/>
          <p:cNvGrpSpPr/>
          <p:nvPr/>
        </p:nvGrpSpPr>
        <p:grpSpPr>
          <a:xfrm>
            <a:off x="9015209" y="3062299"/>
            <a:ext cx="1414667" cy="1619124"/>
            <a:chOff x="9015209" y="2991066"/>
            <a:chExt cx="1414666" cy="1619124"/>
          </a:xfrm>
        </p:grpSpPr>
        <p:sp>
          <p:nvSpPr>
            <p:cNvPr id="15"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67733" tIns="67733" rIns="67733" bIns="67733" anchor="ct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16" name="Shape 1738"/>
            <p:cNvSpPr/>
            <p:nvPr/>
          </p:nvSpPr>
          <p:spPr>
            <a:xfrm rot="18900000">
              <a:off x="9015209" y="3195523"/>
              <a:ext cx="1414666" cy="1414667"/>
            </a:xfrm>
            <a:prstGeom prst="roundRect">
              <a:avLst>
                <a:gd name="adj" fmla="val 15000"/>
              </a:avLst>
            </a:prstGeom>
            <a:solidFill>
              <a:schemeClr val="accent2"/>
            </a:solidFill>
            <a:ln w="12700" cap="flat">
              <a:noFill/>
              <a:miter lim="400000"/>
            </a:ln>
            <a:effectLst/>
          </p:spPr>
          <p:txBody>
            <a:bodyPr wrap="square" lIns="67733" tIns="67733" rIns="67733" bIns="67733"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sp>
        <p:nvSpPr>
          <p:cNvPr id="17" name="Text Placeholder 4"/>
          <p:cNvSpPr txBox="1">
            <a:spLocks/>
          </p:cNvSpPr>
          <p:nvPr/>
        </p:nvSpPr>
        <p:spPr>
          <a:xfrm>
            <a:off x="1845001" y="3840207"/>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600" b="1" dirty="0">
                <a:solidFill>
                  <a:prstClr val="black">
                    <a:lumMod val="85000"/>
                    <a:lumOff val="15000"/>
                  </a:prstClr>
                </a:solidFill>
                <a:latin typeface="微软雅黑" panose="020B0503020204020204" pitchFamily="34" charset="-122"/>
                <a:ea typeface="微软雅黑" panose="020B0503020204020204" pitchFamily="34" charset="-122"/>
              </a:rPr>
              <a:t>点击输入标题内容</a:t>
            </a:r>
            <a:endParaRPr lang="en-GB" altLang="zh-CN" sz="16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8" name="Text Placeholder 4"/>
          <p:cNvSpPr txBox="1">
            <a:spLocks/>
          </p:cNvSpPr>
          <p:nvPr/>
        </p:nvSpPr>
        <p:spPr>
          <a:xfrm>
            <a:off x="3663033" y="3840207"/>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600" b="1" dirty="0">
                <a:solidFill>
                  <a:prstClr val="black">
                    <a:lumMod val="85000"/>
                    <a:lumOff val="15000"/>
                  </a:prstClr>
                </a:solidFill>
                <a:latin typeface="微软雅黑" panose="020B0503020204020204" pitchFamily="34" charset="-122"/>
                <a:ea typeface="微软雅黑" panose="020B0503020204020204" pitchFamily="34" charset="-122"/>
              </a:rPr>
              <a:t>点击输入标题内容</a:t>
            </a:r>
            <a:endParaRPr lang="en-GB" altLang="zh-CN" sz="16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9" name="Text Placeholder 4"/>
          <p:cNvSpPr txBox="1">
            <a:spLocks/>
          </p:cNvSpPr>
          <p:nvPr/>
        </p:nvSpPr>
        <p:spPr>
          <a:xfrm>
            <a:off x="5480353" y="3840207"/>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600" b="1" dirty="0">
                <a:solidFill>
                  <a:prstClr val="black">
                    <a:lumMod val="85000"/>
                    <a:lumOff val="15000"/>
                  </a:prstClr>
                </a:solidFill>
                <a:latin typeface="微软雅黑" panose="020B0503020204020204" pitchFamily="34" charset="-122"/>
                <a:ea typeface="微软雅黑" panose="020B0503020204020204" pitchFamily="34" charset="-122"/>
              </a:rPr>
              <a:t>点击输入标题内容</a:t>
            </a:r>
            <a:endParaRPr lang="en-GB" altLang="zh-CN" sz="16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7298385" y="3840207"/>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600" b="1" dirty="0">
                <a:solidFill>
                  <a:prstClr val="black">
                    <a:lumMod val="85000"/>
                    <a:lumOff val="15000"/>
                  </a:prstClr>
                </a:solidFill>
                <a:latin typeface="微软雅黑" panose="020B0503020204020204" pitchFamily="34" charset="-122"/>
                <a:ea typeface="微软雅黑" panose="020B0503020204020204" pitchFamily="34" charset="-122"/>
              </a:rPr>
              <a:t>点击输入标题内容</a:t>
            </a:r>
            <a:endParaRPr lang="en-GB" altLang="zh-CN" sz="16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9117133" y="3840207"/>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600" b="1" dirty="0">
                <a:solidFill>
                  <a:prstClr val="black">
                    <a:lumMod val="85000"/>
                    <a:lumOff val="15000"/>
                  </a:prstClr>
                </a:solidFill>
                <a:latin typeface="微软雅黑" panose="020B0503020204020204" pitchFamily="34" charset="-122"/>
                <a:ea typeface="微软雅黑" panose="020B0503020204020204" pitchFamily="34" charset="-122"/>
              </a:rPr>
              <a:t>点击输入标题内容</a:t>
            </a:r>
            <a:endParaRPr lang="en-GB" altLang="zh-CN" sz="16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295469" y="1747261"/>
            <a:ext cx="2328369"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85000"/>
                    <a:lumOff val="15000"/>
                  </a:prstClr>
                </a:solidFill>
                <a:latin typeface="微软雅黑" pitchFamily="34" charset="-122"/>
                <a:ea typeface="微软雅黑" pitchFamily="34" charset="-122"/>
              </a:rPr>
              <a:t>详写内容</a:t>
            </a:r>
            <a:r>
              <a:rPr lang="en-US" altLang="zh-CN" sz="1333" dirty="0">
                <a:solidFill>
                  <a:prstClr val="black">
                    <a:lumMod val="85000"/>
                    <a:lumOff val="15000"/>
                  </a:prstClr>
                </a:solidFill>
                <a:latin typeface="微软雅黑" pitchFamily="34" charset="-122"/>
                <a:ea typeface="微软雅黑" pitchFamily="34" charset="-122"/>
              </a:rPr>
              <a:t>……</a:t>
            </a:r>
            <a:r>
              <a:rPr lang="zh-CN" altLang="en-US" sz="1333"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85000"/>
                  <a:lumOff val="15000"/>
                </a:prstClr>
              </a:solidFill>
              <a:latin typeface="微软雅黑" pitchFamily="34" charset="-122"/>
              <a:ea typeface="微软雅黑" pitchFamily="34" charset="-122"/>
            </a:endParaRPr>
          </a:p>
        </p:txBody>
      </p:sp>
      <p:sp>
        <p:nvSpPr>
          <p:cNvPr id="23" name="TextBox 22"/>
          <p:cNvSpPr txBox="1"/>
          <p:nvPr/>
        </p:nvSpPr>
        <p:spPr>
          <a:xfrm>
            <a:off x="3119672" y="5228424"/>
            <a:ext cx="2328369"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85000"/>
                    <a:lumOff val="15000"/>
                  </a:prstClr>
                </a:solidFill>
                <a:latin typeface="微软雅黑" pitchFamily="34" charset="-122"/>
                <a:ea typeface="微软雅黑" pitchFamily="34" charset="-122"/>
              </a:rPr>
              <a:t>详写内容</a:t>
            </a:r>
            <a:r>
              <a:rPr lang="en-US" altLang="zh-CN" sz="1333" dirty="0">
                <a:solidFill>
                  <a:prstClr val="black">
                    <a:lumMod val="85000"/>
                    <a:lumOff val="15000"/>
                  </a:prstClr>
                </a:solidFill>
                <a:latin typeface="微软雅黑" pitchFamily="34" charset="-122"/>
                <a:ea typeface="微软雅黑" pitchFamily="34" charset="-122"/>
              </a:rPr>
              <a:t>……</a:t>
            </a:r>
            <a:r>
              <a:rPr lang="zh-CN" altLang="en-US" sz="1333"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85000"/>
                  <a:lumOff val="15000"/>
                </a:prstClr>
              </a:solidFill>
              <a:latin typeface="微软雅黑" pitchFamily="34" charset="-122"/>
              <a:ea typeface="微软雅黑" pitchFamily="34" charset="-122"/>
            </a:endParaRPr>
          </a:p>
        </p:txBody>
      </p:sp>
      <p:sp>
        <p:nvSpPr>
          <p:cNvPr id="24" name="TextBox 23"/>
          <p:cNvSpPr txBox="1"/>
          <p:nvPr/>
        </p:nvSpPr>
        <p:spPr>
          <a:xfrm>
            <a:off x="4936089" y="1747261"/>
            <a:ext cx="2328369"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85000"/>
                    <a:lumOff val="15000"/>
                  </a:prstClr>
                </a:solidFill>
                <a:latin typeface="微软雅黑" pitchFamily="34" charset="-122"/>
                <a:ea typeface="微软雅黑" pitchFamily="34" charset="-122"/>
              </a:rPr>
              <a:t>详写内容</a:t>
            </a:r>
            <a:r>
              <a:rPr lang="en-US" altLang="zh-CN" sz="1333" dirty="0">
                <a:solidFill>
                  <a:prstClr val="black">
                    <a:lumMod val="85000"/>
                    <a:lumOff val="15000"/>
                  </a:prstClr>
                </a:solidFill>
                <a:latin typeface="微软雅黑" pitchFamily="34" charset="-122"/>
                <a:ea typeface="微软雅黑" pitchFamily="34" charset="-122"/>
              </a:rPr>
              <a:t>……</a:t>
            </a:r>
            <a:r>
              <a:rPr lang="zh-CN" altLang="en-US" sz="1333"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85000"/>
                  <a:lumOff val="15000"/>
                </a:prstClr>
              </a:solidFill>
              <a:latin typeface="微软雅黑" pitchFamily="34" charset="-122"/>
              <a:ea typeface="微软雅黑" pitchFamily="34" charset="-122"/>
            </a:endParaRPr>
          </a:p>
        </p:txBody>
      </p:sp>
      <p:sp>
        <p:nvSpPr>
          <p:cNvPr id="25" name="TextBox 24"/>
          <p:cNvSpPr txBox="1"/>
          <p:nvPr/>
        </p:nvSpPr>
        <p:spPr>
          <a:xfrm>
            <a:off x="6753876" y="5228424"/>
            <a:ext cx="2328369"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85000"/>
                    <a:lumOff val="15000"/>
                  </a:prstClr>
                </a:solidFill>
                <a:latin typeface="微软雅黑" pitchFamily="34" charset="-122"/>
                <a:ea typeface="微软雅黑" pitchFamily="34" charset="-122"/>
              </a:rPr>
              <a:t>详写内容</a:t>
            </a:r>
            <a:r>
              <a:rPr lang="en-US" altLang="zh-CN" sz="1333" dirty="0">
                <a:solidFill>
                  <a:prstClr val="black">
                    <a:lumMod val="85000"/>
                    <a:lumOff val="15000"/>
                  </a:prstClr>
                </a:solidFill>
                <a:latin typeface="微软雅黑" pitchFamily="34" charset="-122"/>
                <a:ea typeface="微软雅黑" pitchFamily="34" charset="-122"/>
              </a:rPr>
              <a:t>……</a:t>
            </a:r>
            <a:r>
              <a:rPr lang="zh-CN" altLang="en-US" sz="1333"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85000"/>
                  <a:lumOff val="15000"/>
                </a:prstClr>
              </a:solidFill>
              <a:latin typeface="微软雅黑" pitchFamily="34" charset="-122"/>
              <a:ea typeface="微软雅黑" pitchFamily="34" charset="-122"/>
            </a:endParaRPr>
          </a:p>
        </p:txBody>
      </p:sp>
      <p:sp>
        <p:nvSpPr>
          <p:cNvPr id="26" name="TextBox 25"/>
          <p:cNvSpPr txBox="1"/>
          <p:nvPr/>
        </p:nvSpPr>
        <p:spPr>
          <a:xfrm>
            <a:off x="8552758" y="1747261"/>
            <a:ext cx="2328369"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85000"/>
                    <a:lumOff val="15000"/>
                  </a:prstClr>
                </a:solidFill>
                <a:latin typeface="微软雅黑" pitchFamily="34" charset="-122"/>
                <a:ea typeface="微软雅黑" pitchFamily="34" charset="-122"/>
              </a:rPr>
              <a:t>详写内容</a:t>
            </a:r>
            <a:r>
              <a:rPr lang="en-US" altLang="zh-CN" sz="1333" dirty="0">
                <a:solidFill>
                  <a:prstClr val="black">
                    <a:lumMod val="85000"/>
                    <a:lumOff val="15000"/>
                  </a:prstClr>
                </a:solidFill>
                <a:latin typeface="微软雅黑" pitchFamily="34" charset="-122"/>
                <a:ea typeface="微软雅黑" pitchFamily="34" charset="-122"/>
              </a:rPr>
              <a:t>……</a:t>
            </a:r>
            <a:r>
              <a:rPr lang="zh-CN" altLang="en-US" sz="1333"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85000"/>
                  <a:lumOff val="15000"/>
                </a:prstClr>
              </a:solidFill>
              <a:latin typeface="微软雅黑" pitchFamily="34" charset="-122"/>
              <a:ea typeface="微软雅黑" pitchFamily="34" charset="-122"/>
            </a:endParaRPr>
          </a:p>
        </p:txBody>
      </p:sp>
      <p:sp>
        <p:nvSpPr>
          <p:cNvPr id="28"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55362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500"/>
                                        <p:tgtEl>
                                          <p:spTgt spid="17">
                                            <p:txEl>
                                              <p:pRg st="0" end="0"/>
                                            </p:txEl>
                                          </p:spTgt>
                                        </p:tgtEl>
                                      </p:cBhvr>
                                    </p:animEffect>
                                  </p:childTnLst>
                                </p:cTn>
                              </p:par>
                            </p:childTnLst>
                          </p:cTn>
                        </p:par>
                        <p:par>
                          <p:cTn id="19" fill="hold">
                            <p:stCondLst>
                              <p:cond delay="1350"/>
                            </p:stCondLst>
                            <p:childTnLst>
                              <p:par>
                                <p:cTn id="20" presetID="18" presetClass="entr" presetSubtype="6"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strips(downRight)">
                                      <p:cBhvr>
                                        <p:cTn id="22" dur="500"/>
                                        <p:tgtEl>
                                          <p:spTgt spid="22"/>
                                        </p:tgtEl>
                                      </p:cBhvr>
                                    </p:animEffect>
                                  </p:childTnLst>
                                </p:cTn>
                              </p:par>
                            </p:childTnLst>
                          </p:cTn>
                        </p:par>
                        <p:par>
                          <p:cTn id="23" fill="hold">
                            <p:stCondLst>
                              <p:cond delay="1850"/>
                            </p:stCondLst>
                            <p:childTnLst>
                              <p:par>
                                <p:cTn id="24" presetID="9"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xEl>
                                              <p:pRg st="0" end="0"/>
                                            </p:txEl>
                                          </p:spTgt>
                                        </p:tgtEl>
                                        <p:attrNameLst>
                                          <p:attrName>style.visibility</p:attrName>
                                        </p:attrNameLst>
                                      </p:cBhvr>
                                      <p:to>
                                        <p:strVal val="visible"/>
                                      </p:to>
                                    </p:set>
                                    <p:animEffect transition="in" filter="fade">
                                      <p:cBhvr>
                                        <p:cTn id="29" dur="500"/>
                                        <p:tgtEl>
                                          <p:spTgt spid="18">
                                            <p:txEl>
                                              <p:pRg st="0" end="0"/>
                                            </p:txEl>
                                          </p:spTgt>
                                        </p:tgtEl>
                                      </p:cBhvr>
                                    </p:animEffect>
                                  </p:childTnLst>
                                </p:cTn>
                              </p:par>
                            </p:childTnLst>
                          </p:cTn>
                        </p:par>
                        <p:par>
                          <p:cTn id="30" fill="hold">
                            <p:stCondLst>
                              <p:cond delay="2350"/>
                            </p:stCondLst>
                            <p:childTnLst>
                              <p:par>
                                <p:cTn id="31" presetID="18" presetClass="entr" presetSubtype="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strips(downRight)">
                                      <p:cBhvr>
                                        <p:cTn id="33" dur="500"/>
                                        <p:tgtEl>
                                          <p:spTgt spid="23"/>
                                        </p:tgtEl>
                                      </p:cBhvr>
                                    </p:animEffect>
                                  </p:childTnLst>
                                </p:cTn>
                              </p:par>
                            </p:childTnLst>
                          </p:cTn>
                        </p:par>
                        <p:par>
                          <p:cTn id="34" fill="hold">
                            <p:stCondLst>
                              <p:cond delay="2850"/>
                            </p:stCondLst>
                            <p:childTnLst>
                              <p:par>
                                <p:cTn id="35" presetID="9"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dissolve">
                                      <p:cBhvr>
                                        <p:cTn id="37" dur="500"/>
                                        <p:tgtEl>
                                          <p:spTgt spid="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fade">
                                      <p:cBhvr>
                                        <p:cTn id="40" dur="500"/>
                                        <p:tgtEl>
                                          <p:spTgt spid="19">
                                            <p:txEl>
                                              <p:pRg st="0" end="0"/>
                                            </p:txEl>
                                          </p:spTgt>
                                        </p:tgtEl>
                                      </p:cBhvr>
                                    </p:animEffect>
                                  </p:childTnLst>
                                </p:cTn>
                              </p:par>
                            </p:childTnLst>
                          </p:cTn>
                        </p:par>
                        <p:par>
                          <p:cTn id="41" fill="hold">
                            <p:stCondLst>
                              <p:cond delay="3350"/>
                            </p:stCondLst>
                            <p:childTnLst>
                              <p:par>
                                <p:cTn id="42" presetID="18" presetClass="entr" presetSubtype="6"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strips(downRight)">
                                      <p:cBhvr>
                                        <p:cTn id="44" dur="500"/>
                                        <p:tgtEl>
                                          <p:spTgt spid="24"/>
                                        </p:tgtEl>
                                      </p:cBhvr>
                                    </p:animEffect>
                                  </p:childTnLst>
                                </p:cTn>
                              </p:par>
                            </p:childTnLst>
                          </p:cTn>
                        </p:par>
                        <p:par>
                          <p:cTn id="45" fill="hold">
                            <p:stCondLst>
                              <p:cond delay="3850"/>
                            </p:stCondLst>
                            <p:childTnLst>
                              <p:par>
                                <p:cTn id="46" presetID="9" presetClass="entr" presetSubtype="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dissolve">
                                      <p:cBhvr>
                                        <p:cTn id="48" dur="500"/>
                                        <p:tgtEl>
                                          <p:spTgt spid="1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xEl>
                                              <p:pRg st="0" end="0"/>
                                            </p:txEl>
                                          </p:spTgt>
                                        </p:tgtEl>
                                        <p:attrNameLst>
                                          <p:attrName>style.visibility</p:attrName>
                                        </p:attrNameLst>
                                      </p:cBhvr>
                                      <p:to>
                                        <p:strVal val="visible"/>
                                      </p:to>
                                    </p:set>
                                    <p:animEffect transition="in" filter="fade">
                                      <p:cBhvr>
                                        <p:cTn id="51" dur="500"/>
                                        <p:tgtEl>
                                          <p:spTgt spid="20">
                                            <p:txEl>
                                              <p:pRg st="0" end="0"/>
                                            </p:txEl>
                                          </p:spTgt>
                                        </p:tgtEl>
                                      </p:cBhvr>
                                    </p:animEffect>
                                  </p:childTnLst>
                                </p:cTn>
                              </p:par>
                            </p:childTnLst>
                          </p:cTn>
                        </p:par>
                        <p:par>
                          <p:cTn id="52" fill="hold">
                            <p:stCondLst>
                              <p:cond delay="4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4850"/>
                            </p:stCondLst>
                            <p:childTnLst>
                              <p:par>
                                <p:cTn id="57" presetID="9" presetClass="entr" presetSubtype="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dissolv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xEl>
                                              <p:pRg st="0" end="0"/>
                                            </p:txEl>
                                          </p:spTgt>
                                        </p:tgtEl>
                                        <p:attrNameLst>
                                          <p:attrName>style.visibility</p:attrName>
                                        </p:attrNameLst>
                                      </p:cBhvr>
                                      <p:to>
                                        <p:strVal val="visible"/>
                                      </p:to>
                                    </p:set>
                                    <p:animEffect transition="in" filter="fade">
                                      <p:cBhvr>
                                        <p:cTn id="62" dur="500"/>
                                        <p:tgtEl>
                                          <p:spTgt spid="21">
                                            <p:txEl>
                                              <p:pRg st="0" end="0"/>
                                            </p:txEl>
                                          </p:spTgt>
                                        </p:tgtEl>
                                      </p:cBhvr>
                                    </p:animEffect>
                                  </p:childTnLst>
                                </p:cTn>
                              </p:par>
                            </p:childTnLst>
                          </p:cTn>
                        </p:par>
                        <p:par>
                          <p:cTn id="63" fill="hold">
                            <p:stCondLst>
                              <p:cond delay="5350"/>
                            </p:stCondLst>
                            <p:childTnLst>
                              <p:par>
                                <p:cTn id="64" presetID="18" presetClass="entr" presetSubtype="6"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strips(downRight)">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 name="流程图: 数据 3"/>
          <p:cNvSpPr/>
          <p:nvPr/>
        </p:nvSpPr>
        <p:spPr>
          <a:xfrm rot="16200000" flipH="1">
            <a:off x="1320473" y="1846948"/>
            <a:ext cx="672073" cy="265032"/>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5" name="圆角矩形 4"/>
          <p:cNvSpPr/>
          <p:nvPr/>
        </p:nvSpPr>
        <p:spPr>
          <a:xfrm>
            <a:off x="1716013" y="1412776"/>
            <a:ext cx="4032448" cy="4800533"/>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6" name="五边形 5"/>
          <p:cNvSpPr/>
          <p:nvPr/>
        </p:nvSpPr>
        <p:spPr>
          <a:xfrm>
            <a:off x="1523994" y="1785441"/>
            <a:ext cx="3445409" cy="530063"/>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7" name="TextBox 6"/>
          <p:cNvSpPr txBox="1"/>
          <p:nvPr/>
        </p:nvSpPr>
        <p:spPr>
          <a:xfrm>
            <a:off x="2100056" y="2660916"/>
            <a:ext cx="3360373"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r>
              <a:rPr lang="zh-CN" altLang="en-US" sz="1600" b="1" dirty="0">
                <a:solidFill>
                  <a:prstClr val="black">
                    <a:lumMod val="75000"/>
                    <a:lumOff val="25000"/>
                  </a:prstClr>
                </a:solidFill>
              </a:rPr>
              <a:t>观点一：</a:t>
            </a:r>
            <a:r>
              <a:rPr lang="zh-CN" altLang="en-US" sz="1600" dirty="0">
                <a:solidFill>
                  <a:prstClr val="black">
                    <a:lumMod val="75000"/>
                    <a:lumOff val="25000"/>
                  </a:prstClr>
                </a:solidFill>
              </a:rPr>
              <a:t>详写内容</a:t>
            </a:r>
            <a:r>
              <a:rPr lang="en-US" altLang="zh-CN" sz="1600" dirty="0">
                <a:solidFill>
                  <a:prstClr val="black">
                    <a:lumMod val="75000"/>
                    <a:lumOff val="25000"/>
                  </a:prstClr>
                </a:solidFill>
              </a:rPr>
              <a:t>……</a:t>
            </a:r>
            <a:r>
              <a:rPr lang="zh-CN" altLang="en-US" sz="1600" dirty="0">
                <a:solidFill>
                  <a:prstClr val="black">
                    <a:lumMod val="75000"/>
                    <a:lumOff val="25000"/>
                  </a:prstClr>
                </a:solidFill>
              </a:rPr>
              <a:t>点击输入本栏的具体文字，简明扼要的说明分项内容，此为概念图解，请根据您的具体内容酌情修改。</a:t>
            </a:r>
            <a:endParaRPr lang="en-US" altLang="zh-CN" sz="1600" dirty="0">
              <a:solidFill>
                <a:prstClr val="black">
                  <a:lumMod val="75000"/>
                  <a:lumOff val="25000"/>
                </a:prstClr>
              </a:solidFill>
            </a:endParaRPr>
          </a:p>
        </p:txBody>
      </p:sp>
      <p:sp>
        <p:nvSpPr>
          <p:cNvPr id="8" name="TextBox 7"/>
          <p:cNvSpPr txBox="1"/>
          <p:nvPr/>
        </p:nvSpPr>
        <p:spPr>
          <a:xfrm>
            <a:off x="2010379" y="1874474"/>
            <a:ext cx="2265476" cy="32823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defTabSz="1219140"/>
            <a:r>
              <a:rPr lang="zh-CN" altLang="en-US" sz="2133" dirty="0">
                <a:solidFill>
                  <a:prstClr val="white"/>
                </a:solidFill>
              </a:rPr>
              <a:t>添加标题内容</a:t>
            </a:r>
          </a:p>
        </p:txBody>
      </p:sp>
      <p:sp>
        <p:nvSpPr>
          <p:cNvPr id="9" name="TextBox 8"/>
          <p:cNvSpPr txBox="1"/>
          <p:nvPr/>
        </p:nvSpPr>
        <p:spPr>
          <a:xfrm>
            <a:off x="2100056" y="3788008"/>
            <a:ext cx="3360373"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r>
              <a:rPr lang="zh-CN" altLang="en-US" sz="1600" b="1" dirty="0">
                <a:solidFill>
                  <a:prstClr val="black">
                    <a:lumMod val="75000"/>
                    <a:lumOff val="25000"/>
                  </a:prstClr>
                </a:solidFill>
              </a:rPr>
              <a:t>观点二：</a:t>
            </a:r>
            <a:r>
              <a:rPr lang="zh-CN" altLang="en-US" sz="1600" dirty="0">
                <a:solidFill>
                  <a:prstClr val="black">
                    <a:lumMod val="75000"/>
                    <a:lumOff val="25000"/>
                  </a:prstClr>
                </a:solidFill>
              </a:rPr>
              <a:t>详写内容</a:t>
            </a:r>
            <a:r>
              <a:rPr lang="en-US" altLang="zh-CN" sz="1600" dirty="0">
                <a:solidFill>
                  <a:prstClr val="black">
                    <a:lumMod val="75000"/>
                    <a:lumOff val="25000"/>
                  </a:prstClr>
                </a:solidFill>
              </a:rPr>
              <a:t>……</a:t>
            </a:r>
            <a:r>
              <a:rPr lang="zh-CN" altLang="en-US" sz="1600" dirty="0">
                <a:solidFill>
                  <a:prstClr val="black">
                    <a:lumMod val="75000"/>
                    <a:lumOff val="25000"/>
                  </a:prstClr>
                </a:solidFill>
              </a:rPr>
              <a:t>点击输入本栏的具体文字，简明扼要的说明分项内容，此为概念图解，请根据您的具体内容酌情修改。</a:t>
            </a:r>
            <a:endParaRPr lang="en-US" altLang="zh-CN" sz="1600" dirty="0">
              <a:solidFill>
                <a:prstClr val="black">
                  <a:lumMod val="75000"/>
                  <a:lumOff val="25000"/>
                </a:prstClr>
              </a:solidFill>
            </a:endParaRPr>
          </a:p>
        </p:txBody>
      </p:sp>
      <p:sp>
        <p:nvSpPr>
          <p:cNvPr id="10" name="TextBox 9"/>
          <p:cNvSpPr txBox="1"/>
          <p:nvPr/>
        </p:nvSpPr>
        <p:spPr>
          <a:xfrm>
            <a:off x="2100056" y="4940136"/>
            <a:ext cx="3360373"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r>
              <a:rPr lang="zh-CN" altLang="en-US" sz="1600" b="1" dirty="0">
                <a:solidFill>
                  <a:prstClr val="black">
                    <a:lumMod val="75000"/>
                    <a:lumOff val="25000"/>
                  </a:prstClr>
                </a:solidFill>
              </a:rPr>
              <a:t>观点三：</a:t>
            </a:r>
            <a:r>
              <a:rPr lang="zh-CN" altLang="en-US" sz="1600" dirty="0">
                <a:solidFill>
                  <a:prstClr val="black">
                    <a:lumMod val="75000"/>
                    <a:lumOff val="25000"/>
                  </a:prstClr>
                </a:solidFill>
              </a:rPr>
              <a:t>详写内容</a:t>
            </a:r>
            <a:r>
              <a:rPr lang="en-US" altLang="zh-CN" sz="1600" dirty="0">
                <a:solidFill>
                  <a:prstClr val="black">
                    <a:lumMod val="75000"/>
                    <a:lumOff val="25000"/>
                  </a:prstClr>
                </a:solidFill>
              </a:rPr>
              <a:t>……</a:t>
            </a:r>
            <a:r>
              <a:rPr lang="zh-CN" altLang="en-US" sz="1600" dirty="0">
                <a:solidFill>
                  <a:prstClr val="black">
                    <a:lumMod val="75000"/>
                    <a:lumOff val="25000"/>
                  </a:prstClr>
                </a:solidFill>
              </a:rPr>
              <a:t>点击输入本栏的具体文字，简明扼要的说明分项内容，此为概念图解，请根据您的具体内容酌情修改。</a:t>
            </a:r>
            <a:endParaRPr lang="en-US" altLang="zh-CN" sz="1600" dirty="0">
              <a:solidFill>
                <a:prstClr val="black">
                  <a:lumMod val="75000"/>
                  <a:lumOff val="25000"/>
                </a:prstClr>
              </a:solidFill>
            </a:endParaRPr>
          </a:p>
        </p:txBody>
      </p:sp>
      <p:sp>
        <p:nvSpPr>
          <p:cNvPr id="11" name="流程图: 数据 10"/>
          <p:cNvSpPr/>
          <p:nvPr/>
        </p:nvSpPr>
        <p:spPr>
          <a:xfrm rot="16200000" flipH="1">
            <a:off x="6217017" y="1846948"/>
            <a:ext cx="672073" cy="265032"/>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12" name="圆角矩形 11"/>
          <p:cNvSpPr/>
          <p:nvPr/>
        </p:nvSpPr>
        <p:spPr>
          <a:xfrm>
            <a:off x="6612557" y="1412776"/>
            <a:ext cx="4032448" cy="4800533"/>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13" name="五边形 12"/>
          <p:cNvSpPr/>
          <p:nvPr/>
        </p:nvSpPr>
        <p:spPr>
          <a:xfrm>
            <a:off x="6420538" y="1785441"/>
            <a:ext cx="3445409" cy="530063"/>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14" name="TextBox 13"/>
          <p:cNvSpPr txBox="1"/>
          <p:nvPr/>
        </p:nvSpPr>
        <p:spPr>
          <a:xfrm>
            <a:off x="6996600" y="2660916"/>
            <a:ext cx="3360373"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r>
              <a:rPr lang="zh-CN" altLang="en-US" sz="1600" b="1" dirty="0">
                <a:solidFill>
                  <a:prstClr val="black">
                    <a:lumMod val="75000"/>
                    <a:lumOff val="25000"/>
                  </a:prstClr>
                </a:solidFill>
              </a:rPr>
              <a:t>结论一：</a:t>
            </a:r>
            <a:r>
              <a:rPr lang="zh-CN" altLang="en-US" sz="1600" dirty="0">
                <a:solidFill>
                  <a:prstClr val="black">
                    <a:lumMod val="75000"/>
                    <a:lumOff val="25000"/>
                  </a:prstClr>
                </a:solidFill>
              </a:rPr>
              <a:t>详写内容</a:t>
            </a:r>
            <a:r>
              <a:rPr lang="en-US" altLang="zh-CN" sz="1600" dirty="0">
                <a:solidFill>
                  <a:prstClr val="black">
                    <a:lumMod val="75000"/>
                    <a:lumOff val="25000"/>
                  </a:prstClr>
                </a:solidFill>
              </a:rPr>
              <a:t>……</a:t>
            </a:r>
            <a:r>
              <a:rPr lang="zh-CN" altLang="en-US" sz="1600" dirty="0">
                <a:solidFill>
                  <a:prstClr val="black">
                    <a:lumMod val="75000"/>
                    <a:lumOff val="25000"/>
                  </a:prstClr>
                </a:solidFill>
              </a:rPr>
              <a:t>点击输入本栏的具体文字，简明扼要的说明分项内容，此为概念图解，请根据您的具体内容酌情修改。</a:t>
            </a:r>
            <a:endParaRPr lang="en-US" altLang="zh-CN" sz="1600" dirty="0">
              <a:solidFill>
                <a:prstClr val="black">
                  <a:lumMod val="75000"/>
                  <a:lumOff val="25000"/>
                </a:prstClr>
              </a:solidFill>
            </a:endParaRPr>
          </a:p>
        </p:txBody>
      </p:sp>
      <p:sp>
        <p:nvSpPr>
          <p:cNvPr id="15" name="TextBox 14"/>
          <p:cNvSpPr txBox="1"/>
          <p:nvPr/>
        </p:nvSpPr>
        <p:spPr>
          <a:xfrm>
            <a:off x="6906923" y="1874474"/>
            <a:ext cx="2265476" cy="32823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defTabSz="1219140"/>
            <a:r>
              <a:rPr lang="zh-CN" altLang="en-US" sz="2133" dirty="0">
                <a:solidFill>
                  <a:prstClr val="white"/>
                </a:solidFill>
              </a:rPr>
              <a:t>添加标题内容</a:t>
            </a:r>
          </a:p>
        </p:txBody>
      </p:sp>
      <p:sp>
        <p:nvSpPr>
          <p:cNvPr id="16" name="TextBox 15"/>
          <p:cNvSpPr txBox="1"/>
          <p:nvPr/>
        </p:nvSpPr>
        <p:spPr>
          <a:xfrm>
            <a:off x="6996600" y="3788008"/>
            <a:ext cx="3360373"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r>
              <a:rPr lang="zh-CN" altLang="en-US" sz="1600" b="1" dirty="0">
                <a:solidFill>
                  <a:prstClr val="black">
                    <a:lumMod val="75000"/>
                    <a:lumOff val="25000"/>
                  </a:prstClr>
                </a:solidFill>
              </a:rPr>
              <a:t>结论二：</a:t>
            </a:r>
            <a:r>
              <a:rPr lang="zh-CN" altLang="en-US" sz="1600" dirty="0">
                <a:solidFill>
                  <a:prstClr val="black">
                    <a:lumMod val="75000"/>
                    <a:lumOff val="25000"/>
                  </a:prstClr>
                </a:solidFill>
              </a:rPr>
              <a:t>详写内容</a:t>
            </a:r>
            <a:r>
              <a:rPr lang="en-US" altLang="zh-CN" sz="1600" dirty="0">
                <a:solidFill>
                  <a:prstClr val="black">
                    <a:lumMod val="75000"/>
                    <a:lumOff val="25000"/>
                  </a:prstClr>
                </a:solidFill>
              </a:rPr>
              <a:t>……</a:t>
            </a:r>
            <a:r>
              <a:rPr lang="zh-CN" altLang="en-US" sz="1600" dirty="0">
                <a:solidFill>
                  <a:prstClr val="black">
                    <a:lumMod val="75000"/>
                    <a:lumOff val="25000"/>
                  </a:prstClr>
                </a:solidFill>
              </a:rPr>
              <a:t>点击输入本栏的具体文字，简明扼要的说明分项内容，此为概念图解，请根据您的具体内容酌情修改。</a:t>
            </a:r>
            <a:endParaRPr lang="en-US" altLang="zh-CN" sz="1600" dirty="0">
              <a:solidFill>
                <a:prstClr val="black">
                  <a:lumMod val="75000"/>
                  <a:lumOff val="25000"/>
                </a:prstClr>
              </a:solidFill>
            </a:endParaRPr>
          </a:p>
        </p:txBody>
      </p:sp>
      <p:sp>
        <p:nvSpPr>
          <p:cNvPr id="17" name="TextBox 16"/>
          <p:cNvSpPr txBox="1"/>
          <p:nvPr/>
        </p:nvSpPr>
        <p:spPr>
          <a:xfrm>
            <a:off x="6996600" y="4940136"/>
            <a:ext cx="3360373"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r>
              <a:rPr lang="zh-CN" altLang="en-US" sz="1600" b="1" dirty="0">
                <a:solidFill>
                  <a:prstClr val="black">
                    <a:lumMod val="75000"/>
                    <a:lumOff val="25000"/>
                  </a:prstClr>
                </a:solidFill>
              </a:rPr>
              <a:t>结论三：</a:t>
            </a:r>
            <a:r>
              <a:rPr lang="zh-CN" altLang="en-US" sz="1600" dirty="0">
                <a:solidFill>
                  <a:prstClr val="black">
                    <a:lumMod val="75000"/>
                    <a:lumOff val="25000"/>
                  </a:prstClr>
                </a:solidFill>
              </a:rPr>
              <a:t>详写内容</a:t>
            </a:r>
            <a:r>
              <a:rPr lang="en-US" altLang="zh-CN" sz="1600" dirty="0">
                <a:solidFill>
                  <a:prstClr val="black">
                    <a:lumMod val="75000"/>
                    <a:lumOff val="25000"/>
                  </a:prstClr>
                </a:solidFill>
              </a:rPr>
              <a:t>……</a:t>
            </a:r>
            <a:r>
              <a:rPr lang="zh-CN" altLang="en-US" sz="1600" dirty="0">
                <a:solidFill>
                  <a:prstClr val="black">
                    <a:lumMod val="75000"/>
                    <a:lumOff val="25000"/>
                  </a:prstClr>
                </a:solidFill>
              </a:rPr>
              <a:t>点击输入本栏的具体文字，简明扼要的说明分项内容，此为概念图解，请根据您的具体内容酌情修改。</a:t>
            </a:r>
            <a:endParaRPr lang="en-US" altLang="zh-CN" sz="1600" dirty="0">
              <a:solidFill>
                <a:prstClr val="black">
                  <a:lumMod val="75000"/>
                  <a:lumOff val="25000"/>
                </a:prstClr>
              </a:solidFill>
            </a:endParaRPr>
          </a:p>
        </p:txBody>
      </p:sp>
    </p:spTree>
    <p:extLst>
      <p:ext uri="{BB962C8B-B14F-4D97-AF65-F5344CB8AC3E}">
        <p14:creationId xmlns:p14="http://schemas.microsoft.com/office/powerpoint/2010/main" val="236878051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childTnLst>
                          </p:cTn>
                        </p:par>
                        <p:par>
                          <p:cTn id="15" fill="hold">
                            <p:stCondLst>
                              <p:cond delay="850"/>
                            </p:stCondLst>
                            <p:childTnLst>
                              <p:par>
                                <p:cTn id="16" presetID="2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185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350"/>
                            </p:stCondLst>
                            <p:childTnLst>
                              <p:par>
                                <p:cTn id="37" presetID="22"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2850"/>
                            </p:stCondLst>
                            <p:childTnLst>
                              <p:par>
                                <p:cTn id="41" presetID="22" presetClass="entr" presetSubtype="2"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par>
                          <p:cTn id="44" fill="hold">
                            <p:stCondLst>
                              <p:cond delay="335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3850"/>
                            </p:stCondLst>
                            <p:childTnLst>
                              <p:par>
                                <p:cTn id="52" presetID="2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p:bldP spid="8" grpId="0"/>
      <p:bldP spid="9" grpId="0"/>
      <p:bldP spid="10" grpId="0"/>
      <p:bldP spid="11" grpId="0" animBg="1"/>
      <p:bldP spid="12" grpId="0" animBg="1"/>
      <p:bldP spid="13" grpId="0" animBg="1"/>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p:cNvSpPr txBox="1">
            <a:spLocks/>
          </p:cNvSpPr>
          <p:nvPr/>
        </p:nvSpPr>
        <p:spPr>
          <a:xfrm>
            <a:off x="768359" y="1323174"/>
            <a:ext cx="10749575" cy="857689"/>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defTabSz="1385025">
              <a:lnSpc>
                <a:spcPct val="120000"/>
              </a:lnSpc>
              <a:buNone/>
            </a:pPr>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 name="Down Arrow 15"/>
          <p:cNvSpPr/>
          <p:nvPr/>
        </p:nvSpPr>
        <p:spPr>
          <a:xfrm>
            <a:off x="836110" y="2358265"/>
            <a:ext cx="1668241" cy="3638075"/>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a:solidFill>
                <a:prstClr val="white"/>
              </a:solidFill>
              <a:latin typeface="Calibri"/>
            </a:endParaRPr>
          </a:p>
        </p:txBody>
      </p:sp>
      <p:sp>
        <p:nvSpPr>
          <p:cNvPr id="4" name="Rectangle 87"/>
          <p:cNvSpPr/>
          <p:nvPr/>
        </p:nvSpPr>
        <p:spPr>
          <a:xfrm>
            <a:off x="836110" y="2357247"/>
            <a:ext cx="1668241" cy="1048295"/>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dirty="0">
              <a:solidFill>
                <a:prstClr val="white"/>
              </a:solidFill>
              <a:latin typeface="Calibri"/>
            </a:endParaRPr>
          </a:p>
        </p:txBody>
      </p:sp>
      <p:sp>
        <p:nvSpPr>
          <p:cNvPr id="5" name="Text Placeholder 4"/>
          <p:cNvSpPr txBox="1">
            <a:spLocks/>
          </p:cNvSpPr>
          <p:nvPr/>
        </p:nvSpPr>
        <p:spPr>
          <a:xfrm>
            <a:off x="1018567" y="2633890"/>
            <a:ext cx="1323604" cy="556943"/>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en-US" sz="3200" b="1" dirty="0">
                <a:solidFill>
                  <a:prstClr val="white"/>
                </a:solidFill>
                <a:latin typeface="微软雅黑" panose="020B0503020204020204" pitchFamily="34" charset="-122"/>
                <a:ea typeface="微软雅黑" panose="020B0503020204020204" pitchFamily="34" charset="-122"/>
                <a:cs typeface="Lato Light"/>
              </a:rPr>
              <a:t>35%</a:t>
            </a:r>
          </a:p>
        </p:txBody>
      </p:sp>
      <p:sp>
        <p:nvSpPr>
          <p:cNvPr id="6" name="Text Placeholder 4"/>
          <p:cNvSpPr txBox="1">
            <a:spLocks/>
          </p:cNvSpPr>
          <p:nvPr/>
        </p:nvSpPr>
        <p:spPr>
          <a:xfrm>
            <a:off x="1053281" y="3543624"/>
            <a:ext cx="1262584" cy="322128"/>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zh-CN" altLang="en-US" sz="1467" b="1" dirty="0">
                <a:solidFill>
                  <a:prstClr val="white"/>
                </a:solidFill>
                <a:latin typeface="微软雅黑" panose="020B0503020204020204" pitchFamily="34" charset="-122"/>
                <a:ea typeface="微软雅黑" panose="020B0503020204020204" pitchFamily="34" charset="-122"/>
                <a:cs typeface="Lato Regular"/>
              </a:rPr>
              <a:t>点击输入文本</a:t>
            </a:r>
            <a:endParaRPr lang="id-ID" altLang="zh-CN" sz="1467" b="1" dirty="0">
              <a:solidFill>
                <a:prstClr val="white"/>
              </a:solidFill>
              <a:latin typeface="微软雅黑" panose="020B0503020204020204" pitchFamily="34" charset="-122"/>
              <a:ea typeface="微软雅黑" panose="020B0503020204020204" pitchFamily="34" charset="-122"/>
              <a:cs typeface="Lato Regular"/>
            </a:endParaRPr>
          </a:p>
        </p:txBody>
      </p:sp>
      <p:sp>
        <p:nvSpPr>
          <p:cNvPr id="7" name="Text Placeholder 6"/>
          <p:cNvSpPr txBox="1">
            <a:spLocks/>
          </p:cNvSpPr>
          <p:nvPr/>
        </p:nvSpPr>
        <p:spPr>
          <a:xfrm>
            <a:off x="921508" y="3873714"/>
            <a:ext cx="1510109" cy="831255"/>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defTabSz="1385025">
              <a:buNone/>
            </a:pPr>
            <a:r>
              <a:rPr lang="zh-CN" altLang="en-US" sz="1333"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white"/>
              </a:solidFill>
              <a:latin typeface="微软雅黑" pitchFamily="34" charset="-122"/>
              <a:ea typeface="微软雅黑" pitchFamily="34" charset="-122"/>
            </a:endParaRPr>
          </a:p>
        </p:txBody>
      </p:sp>
      <p:sp>
        <p:nvSpPr>
          <p:cNvPr id="8" name="Down Arrow 91"/>
          <p:cNvSpPr/>
          <p:nvPr/>
        </p:nvSpPr>
        <p:spPr>
          <a:xfrm>
            <a:off x="2626685" y="2358265"/>
            <a:ext cx="1668241" cy="3638075"/>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a:solidFill>
                <a:prstClr val="white"/>
              </a:solidFill>
              <a:latin typeface="Calibri"/>
            </a:endParaRPr>
          </a:p>
        </p:txBody>
      </p:sp>
      <p:sp>
        <p:nvSpPr>
          <p:cNvPr id="9" name="Rectangle 92"/>
          <p:cNvSpPr/>
          <p:nvPr/>
        </p:nvSpPr>
        <p:spPr>
          <a:xfrm>
            <a:off x="2626685" y="2357247"/>
            <a:ext cx="1668241" cy="1048295"/>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dirty="0">
              <a:solidFill>
                <a:prstClr val="white"/>
              </a:solidFill>
              <a:latin typeface="Calibri"/>
            </a:endParaRPr>
          </a:p>
        </p:txBody>
      </p:sp>
      <p:sp>
        <p:nvSpPr>
          <p:cNvPr id="10" name="Text Placeholder 4"/>
          <p:cNvSpPr txBox="1">
            <a:spLocks/>
          </p:cNvSpPr>
          <p:nvPr/>
        </p:nvSpPr>
        <p:spPr>
          <a:xfrm>
            <a:off x="2809143" y="2633890"/>
            <a:ext cx="1323604" cy="556943"/>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en-US" sz="3200" b="1" dirty="0">
                <a:solidFill>
                  <a:prstClr val="white"/>
                </a:solidFill>
                <a:latin typeface="微软雅黑" panose="020B0503020204020204" pitchFamily="34" charset="-122"/>
                <a:ea typeface="微软雅黑" panose="020B0503020204020204" pitchFamily="34" charset="-122"/>
                <a:cs typeface="Lato Light"/>
              </a:rPr>
              <a:t>80%</a:t>
            </a:r>
          </a:p>
        </p:txBody>
      </p:sp>
      <p:sp>
        <p:nvSpPr>
          <p:cNvPr id="11" name="Text Placeholder 4"/>
          <p:cNvSpPr txBox="1">
            <a:spLocks/>
          </p:cNvSpPr>
          <p:nvPr/>
        </p:nvSpPr>
        <p:spPr>
          <a:xfrm>
            <a:off x="2843856" y="3543624"/>
            <a:ext cx="1262584" cy="322128"/>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zh-CN" altLang="en-US" sz="1467" b="1" dirty="0">
                <a:solidFill>
                  <a:prstClr val="black">
                    <a:lumMod val="75000"/>
                    <a:lumOff val="25000"/>
                  </a:prstClr>
                </a:solidFill>
                <a:latin typeface="微软雅黑" panose="020B0503020204020204" pitchFamily="34" charset="-122"/>
                <a:ea typeface="微软雅黑" panose="020B0503020204020204" pitchFamily="34" charset="-122"/>
                <a:cs typeface="Lato Regular"/>
              </a:rPr>
              <a:t>点击输入文本</a:t>
            </a:r>
            <a:endParaRPr lang="id-ID" altLang="zh-CN" sz="1467" b="1" dirty="0">
              <a:solidFill>
                <a:prstClr val="black">
                  <a:lumMod val="75000"/>
                  <a:lumOff val="25000"/>
                </a:prstClr>
              </a:solidFill>
              <a:latin typeface="微软雅黑" panose="020B0503020204020204" pitchFamily="34" charset="-122"/>
              <a:ea typeface="微软雅黑" panose="020B0503020204020204" pitchFamily="34" charset="-122"/>
              <a:cs typeface="Lato Regular"/>
            </a:endParaRPr>
          </a:p>
        </p:txBody>
      </p:sp>
      <p:sp>
        <p:nvSpPr>
          <p:cNvPr id="12" name="Text Placeholder 6"/>
          <p:cNvSpPr txBox="1">
            <a:spLocks/>
          </p:cNvSpPr>
          <p:nvPr/>
        </p:nvSpPr>
        <p:spPr>
          <a:xfrm>
            <a:off x="2712083" y="3873714"/>
            <a:ext cx="1510109" cy="831255"/>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defTabSz="1385025">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13" name="Down Arrow 96"/>
          <p:cNvSpPr/>
          <p:nvPr/>
        </p:nvSpPr>
        <p:spPr>
          <a:xfrm>
            <a:off x="4408693" y="2358265"/>
            <a:ext cx="1668241" cy="3638075"/>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a:solidFill>
                <a:prstClr val="white"/>
              </a:solidFill>
              <a:latin typeface="Calibri"/>
            </a:endParaRPr>
          </a:p>
        </p:txBody>
      </p:sp>
      <p:sp>
        <p:nvSpPr>
          <p:cNvPr id="14" name="Rectangle 97"/>
          <p:cNvSpPr/>
          <p:nvPr/>
        </p:nvSpPr>
        <p:spPr>
          <a:xfrm>
            <a:off x="4408693" y="2357247"/>
            <a:ext cx="1668241" cy="1048295"/>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dirty="0">
              <a:solidFill>
                <a:prstClr val="white"/>
              </a:solidFill>
              <a:latin typeface="Calibri"/>
            </a:endParaRPr>
          </a:p>
        </p:txBody>
      </p:sp>
      <p:sp>
        <p:nvSpPr>
          <p:cNvPr id="15" name="Text Placeholder 4"/>
          <p:cNvSpPr txBox="1">
            <a:spLocks/>
          </p:cNvSpPr>
          <p:nvPr/>
        </p:nvSpPr>
        <p:spPr>
          <a:xfrm>
            <a:off x="4591151" y="2633890"/>
            <a:ext cx="1323604" cy="556943"/>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en-US" sz="3200" b="1" dirty="0">
                <a:solidFill>
                  <a:prstClr val="white"/>
                </a:solidFill>
                <a:latin typeface="微软雅黑" panose="020B0503020204020204" pitchFamily="34" charset="-122"/>
                <a:ea typeface="微软雅黑" panose="020B0503020204020204" pitchFamily="34" charset="-122"/>
                <a:cs typeface="Lato Light"/>
              </a:rPr>
              <a:t>95%</a:t>
            </a:r>
          </a:p>
        </p:txBody>
      </p:sp>
      <p:sp>
        <p:nvSpPr>
          <p:cNvPr id="16" name="Text Placeholder 4"/>
          <p:cNvSpPr txBox="1">
            <a:spLocks/>
          </p:cNvSpPr>
          <p:nvPr/>
        </p:nvSpPr>
        <p:spPr>
          <a:xfrm>
            <a:off x="4625864" y="3543624"/>
            <a:ext cx="1262584" cy="322128"/>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zh-CN" altLang="en-US" sz="1467" b="1" dirty="0">
                <a:solidFill>
                  <a:prstClr val="white"/>
                </a:solidFill>
                <a:latin typeface="微软雅黑" panose="020B0503020204020204" pitchFamily="34" charset="-122"/>
                <a:ea typeface="微软雅黑" panose="020B0503020204020204" pitchFamily="34" charset="-122"/>
                <a:cs typeface="Lato Regular"/>
              </a:rPr>
              <a:t>点击输入文本</a:t>
            </a:r>
            <a:endParaRPr lang="id-ID" altLang="zh-CN" sz="1467" b="1" dirty="0">
              <a:solidFill>
                <a:prstClr val="white"/>
              </a:solidFill>
              <a:latin typeface="微软雅黑" panose="020B0503020204020204" pitchFamily="34" charset="-122"/>
              <a:ea typeface="微软雅黑" panose="020B0503020204020204" pitchFamily="34" charset="-122"/>
              <a:cs typeface="Lato Regular"/>
            </a:endParaRPr>
          </a:p>
        </p:txBody>
      </p:sp>
      <p:sp>
        <p:nvSpPr>
          <p:cNvPr id="17" name="Text Placeholder 6"/>
          <p:cNvSpPr txBox="1">
            <a:spLocks/>
          </p:cNvSpPr>
          <p:nvPr/>
        </p:nvSpPr>
        <p:spPr>
          <a:xfrm>
            <a:off x="4494088" y="3873714"/>
            <a:ext cx="1510109" cy="831255"/>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defTabSz="1385025">
              <a:buNone/>
            </a:pPr>
            <a:r>
              <a:rPr lang="zh-CN" altLang="en-US" sz="1333"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white"/>
              </a:solidFill>
              <a:latin typeface="微软雅黑" pitchFamily="34" charset="-122"/>
              <a:ea typeface="微软雅黑" pitchFamily="34" charset="-122"/>
            </a:endParaRPr>
          </a:p>
        </p:txBody>
      </p:sp>
      <p:sp>
        <p:nvSpPr>
          <p:cNvPr id="18" name="Down Arrow 101"/>
          <p:cNvSpPr/>
          <p:nvPr/>
        </p:nvSpPr>
        <p:spPr>
          <a:xfrm>
            <a:off x="6207834" y="2358265"/>
            <a:ext cx="1668241" cy="3638075"/>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a:solidFill>
                <a:prstClr val="white"/>
              </a:solidFill>
              <a:latin typeface="Calibri"/>
            </a:endParaRPr>
          </a:p>
        </p:txBody>
      </p:sp>
      <p:sp>
        <p:nvSpPr>
          <p:cNvPr id="19" name="Rectangle 102"/>
          <p:cNvSpPr/>
          <p:nvPr/>
        </p:nvSpPr>
        <p:spPr>
          <a:xfrm>
            <a:off x="6207834" y="2357247"/>
            <a:ext cx="1668241" cy="1048295"/>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dirty="0">
              <a:solidFill>
                <a:prstClr val="white"/>
              </a:solidFill>
              <a:latin typeface="Calibri"/>
            </a:endParaRPr>
          </a:p>
        </p:txBody>
      </p:sp>
      <p:sp>
        <p:nvSpPr>
          <p:cNvPr id="20" name="Text Placeholder 4"/>
          <p:cNvSpPr txBox="1">
            <a:spLocks/>
          </p:cNvSpPr>
          <p:nvPr/>
        </p:nvSpPr>
        <p:spPr>
          <a:xfrm>
            <a:off x="6390294" y="2633890"/>
            <a:ext cx="1323604" cy="556943"/>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en-US" sz="3200" b="1" dirty="0">
                <a:solidFill>
                  <a:prstClr val="white"/>
                </a:solidFill>
                <a:latin typeface="微软雅黑" panose="020B0503020204020204" pitchFamily="34" charset="-122"/>
                <a:ea typeface="微软雅黑" panose="020B0503020204020204" pitchFamily="34" charset="-122"/>
                <a:cs typeface="Lato Light"/>
              </a:rPr>
              <a:t>25%</a:t>
            </a:r>
          </a:p>
        </p:txBody>
      </p:sp>
      <p:sp>
        <p:nvSpPr>
          <p:cNvPr id="21" name="Text Placeholder 4"/>
          <p:cNvSpPr txBox="1">
            <a:spLocks/>
          </p:cNvSpPr>
          <p:nvPr/>
        </p:nvSpPr>
        <p:spPr>
          <a:xfrm>
            <a:off x="6425005" y="3543624"/>
            <a:ext cx="1262584" cy="322128"/>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zh-CN" altLang="en-US" sz="1467" b="1" dirty="0">
                <a:solidFill>
                  <a:prstClr val="black">
                    <a:lumMod val="75000"/>
                    <a:lumOff val="25000"/>
                  </a:prstClr>
                </a:solidFill>
                <a:latin typeface="微软雅黑" panose="020B0503020204020204" pitchFamily="34" charset="-122"/>
                <a:ea typeface="微软雅黑" panose="020B0503020204020204" pitchFamily="34" charset="-122"/>
                <a:cs typeface="Lato Regular"/>
              </a:rPr>
              <a:t>点击输入文本</a:t>
            </a:r>
            <a:endParaRPr lang="id-ID" altLang="zh-CN" sz="1467" b="1" dirty="0">
              <a:solidFill>
                <a:prstClr val="black">
                  <a:lumMod val="75000"/>
                  <a:lumOff val="25000"/>
                </a:prstClr>
              </a:solidFill>
              <a:latin typeface="微软雅黑" panose="020B0503020204020204" pitchFamily="34" charset="-122"/>
              <a:ea typeface="微软雅黑" panose="020B0503020204020204" pitchFamily="34" charset="-122"/>
              <a:cs typeface="Lato Regular"/>
            </a:endParaRPr>
          </a:p>
        </p:txBody>
      </p:sp>
      <p:sp>
        <p:nvSpPr>
          <p:cNvPr id="22" name="Text Placeholder 6"/>
          <p:cNvSpPr txBox="1">
            <a:spLocks/>
          </p:cNvSpPr>
          <p:nvPr/>
        </p:nvSpPr>
        <p:spPr>
          <a:xfrm>
            <a:off x="6293232" y="3873714"/>
            <a:ext cx="1510109" cy="831255"/>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defTabSz="1385025">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23" name="Down Arrow 106"/>
          <p:cNvSpPr/>
          <p:nvPr/>
        </p:nvSpPr>
        <p:spPr>
          <a:xfrm>
            <a:off x="8006977" y="2358265"/>
            <a:ext cx="1668241" cy="3638075"/>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a:solidFill>
                <a:prstClr val="white"/>
              </a:solidFill>
              <a:latin typeface="Calibri"/>
            </a:endParaRPr>
          </a:p>
        </p:txBody>
      </p:sp>
      <p:sp>
        <p:nvSpPr>
          <p:cNvPr id="24" name="Rectangle 107"/>
          <p:cNvSpPr/>
          <p:nvPr/>
        </p:nvSpPr>
        <p:spPr>
          <a:xfrm>
            <a:off x="8006977" y="2357247"/>
            <a:ext cx="1668241" cy="1048295"/>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dirty="0">
              <a:solidFill>
                <a:prstClr val="white"/>
              </a:solidFill>
              <a:latin typeface="Calibri"/>
            </a:endParaRPr>
          </a:p>
        </p:txBody>
      </p:sp>
      <p:sp>
        <p:nvSpPr>
          <p:cNvPr id="25" name="Text Placeholder 4"/>
          <p:cNvSpPr txBox="1">
            <a:spLocks/>
          </p:cNvSpPr>
          <p:nvPr/>
        </p:nvSpPr>
        <p:spPr>
          <a:xfrm>
            <a:off x="8189435" y="2633890"/>
            <a:ext cx="1323604" cy="556943"/>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en-US" sz="3200" b="1" dirty="0">
                <a:solidFill>
                  <a:prstClr val="white"/>
                </a:solidFill>
                <a:latin typeface="微软雅黑" panose="020B0503020204020204" pitchFamily="34" charset="-122"/>
                <a:ea typeface="微软雅黑" panose="020B0503020204020204" pitchFamily="34" charset="-122"/>
                <a:cs typeface="Lato Light"/>
              </a:rPr>
              <a:t>14%</a:t>
            </a:r>
          </a:p>
        </p:txBody>
      </p:sp>
      <p:sp>
        <p:nvSpPr>
          <p:cNvPr id="26" name="Text Placeholder 4"/>
          <p:cNvSpPr txBox="1">
            <a:spLocks/>
          </p:cNvSpPr>
          <p:nvPr/>
        </p:nvSpPr>
        <p:spPr>
          <a:xfrm>
            <a:off x="8224147" y="3543624"/>
            <a:ext cx="1262584" cy="322128"/>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zh-CN" altLang="en-US" sz="1467" b="1" dirty="0">
                <a:solidFill>
                  <a:prstClr val="white"/>
                </a:solidFill>
                <a:latin typeface="微软雅黑" panose="020B0503020204020204" pitchFamily="34" charset="-122"/>
                <a:ea typeface="微软雅黑" panose="020B0503020204020204" pitchFamily="34" charset="-122"/>
                <a:cs typeface="Lato Regular"/>
              </a:rPr>
              <a:t>点击输入文本</a:t>
            </a:r>
            <a:endParaRPr lang="id-ID" altLang="zh-CN" sz="1467" b="1" dirty="0">
              <a:solidFill>
                <a:prstClr val="white"/>
              </a:solidFill>
              <a:latin typeface="微软雅黑" panose="020B0503020204020204" pitchFamily="34" charset="-122"/>
              <a:ea typeface="微软雅黑" panose="020B0503020204020204" pitchFamily="34" charset="-122"/>
              <a:cs typeface="Lato Regular"/>
            </a:endParaRPr>
          </a:p>
        </p:txBody>
      </p:sp>
      <p:sp>
        <p:nvSpPr>
          <p:cNvPr id="27" name="Text Placeholder 6"/>
          <p:cNvSpPr txBox="1">
            <a:spLocks/>
          </p:cNvSpPr>
          <p:nvPr/>
        </p:nvSpPr>
        <p:spPr>
          <a:xfrm>
            <a:off x="8092372" y="3873714"/>
            <a:ext cx="1510109" cy="831255"/>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defTabSz="1385025">
              <a:buNone/>
            </a:pPr>
            <a:r>
              <a:rPr lang="zh-CN" altLang="en-US" sz="1333"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white"/>
              </a:solidFill>
              <a:latin typeface="微软雅黑" pitchFamily="34" charset="-122"/>
              <a:ea typeface="微软雅黑" pitchFamily="34" charset="-122"/>
            </a:endParaRPr>
          </a:p>
        </p:txBody>
      </p:sp>
      <p:sp>
        <p:nvSpPr>
          <p:cNvPr id="28" name="Down Arrow 111"/>
          <p:cNvSpPr/>
          <p:nvPr/>
        </p:nvSpPr>
        <p:spPr>
          <a:xfrm>
            <a:off x="9814686" y="2358265"/>
            <a:ext cx="1668241" cy="3638075"/>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a:solidFill>
                <a:prstClr val="white"/>
              </a:solidFill>
              <a:latin typeface="Calibri"/>
            </a:endParaRPr>
          </a:p>
        </p:txBody>
      </p:sp>
      <p:sp>
        <p:nvSpPr>
          <p:cNvPr id="29" name="Rectangle 112"/>
          <p:cNvSpPr/>
          <p:nvPr/>
        </p:nvSpPr>
        <p:spPr>
          <a:xfrm>
            <a:off x="9814686" y="2357247"/>
            <a:ext cx="1668241" cy="1048295"/>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45708" tIns="22853" rIns="45708" bIns="22853" rtlCol="0" anchor="ctr"/>
          <a:lstStyle/>
          <a:p>
            <a:pPr algn="ctr" defTabSz="1219140"/>
            <a:endParaRPr lang="en-US" sz="2400" dirty="0">
              <a:solidFill>
                <a:prstClr val="white"/>
              </a:solidFill>
              <a:latin typeface="Calibri"/>
            </a:endParaRPr>
          </a:p>
        </p:txBody>
      </p:sp>
      <p:sp>
        <p:nvSpPr>
          <p:cNvPr id="30" name="Text Placeholder 4"/>
          <p:cNvSpPr txBox="1">
            <a:spLocks/>
          </p:cNvSpPr>
          <p:nvPr/>
        </p:nvSpPr>
        <p:spPr>
          <a:xfrm>
            <a:off x="9997143" y="2633890"/>
            <a:ext cx="1323604" cy="556943"/>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en-US" sz="3200" b="1" dirty="0">
                <a:solidFill>
                  <a:prstClr val="white"/>
                </a:solidFill>
                <a:latin typeface="微软雅黑" panose="020B0503020204020204" pitchFamily="34" charset="-122"/>
                <a:ea typeface="微软雅黑" panose="020B0503020204020204" pitchFamily="34" charset="-122"/>
                <a:cs typeface="Lato Light"/>
              </a:rPr>
              <a:t>23%</a:t>
            </a:r>
          </a:p>
        </p:txBody>
      </p:sp>
      <p:sp>
        <p:nvSpPr>
          <p:cNvPr id="31" name="Text Placeholder 4"/>
          <p:cNvSpPr txBox="1">
            <a:spLocks/>
          </p:cNvSpPr>
          <p:nvPr/>
        </p:nvSpPr>
        <p:spPr>
          <a:xfrm>
            <a:off x="10031857" y="3543624"/>
            <a:ext cx="1262584" cy="322128"/>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defTabSz="1385025">
              <a:buNone/>
            </a:pPr>
            <a:r>
              <a:rPr lang="zh-CN" altLang="en-US" sz="1467" b="1" dirty="0">
                <a:solidFill>
                  <a:prstClr val="black">
                    <a:lumMod val="75000"/>
                    <a:lumOff val="25000"/>
                  </a:prstClr>
                </a:solidFill>
                <a:latin typeface="微软雅黑" panose="020B0503020204020204" pitchFamily="34" charset="-122"/>
                <a:ea typeface="微软雅黑" panose="020B0503020204020204" pitchFamily="34" charset="-122"/>
                <a:cs typeface="Lato Regular"/>
              </a:rPr>
              <a:t>点击输入文本</a:t>
            </a:r>
            <a:endParaRPr lang="id-ID" altLang="zh-CN" sz="1467" b="1" dirty="0">
              <a:solidFill>
                <a:prstClr val="black">
                  <a:lumMod val="75000"/>
                  <a:lumOff val="25000"/>
                </a:prstClr>
              </a:solidFill>
              <a:latin typeface="微软雅黑" panose="020B0503020204020204" pitchFamily="34" charset="-122"/>
              <a:ea typeface="微软雅黑" panose="020B0503020204020204" pitchFamily="34" charset="-122"/>
              <a:cs typeface="Lato Regular"/>
            </a:endParaRPr>
          </a:p>
        </p:txBody>
      </p:sp>
      <p:sp>
        <p:nvSpPr>
          <p:cNvPr id="32" name="Text Placeholder 6"/>
          <p:cNvSpPr txBox="1">
            <a:spLocks/>
          </p:cNvSpPr>
          <p:nvPr/>
        </p:nvSpPr>
        <p:spPr>
          <a:xfrm>
            <a:off x="9900083" y="3873714"/>
            <a:ext cx="1510109" cy="831255"/>
          </a:xfrm>
          <a:prstGeom prst="rect">
            <a:avLst/>
          </a:prstGeom>
        </p:spPr>
        <p:txBody>
          <a:bodyPr lIns="45708" tIns="22853" rIns="45708" bIns="22853"/>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defTabSz="1385025">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3"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316310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1850"/>
                            </p:stCondLst>
                            <p:childTnLst>
                              <p:par>
                                <p:cTn id="43" presetID="53" presetClass="entr" presetSubtype="16"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2350"/>
                            </p:stCondLst>
                            <p:childTnLst>
                              <p:par>
                                <p:cTn id="69" presetID="53" presetClass="entr" presetSubtype="16"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animEffect transition="in" filter="fade">
                                      <p:cBhvr>
                                        <p:cTn id="73" dur="500"/>
                                        <p:tgtEl>
                                          <p:spTgt spid="1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500" fill="hold"/>
                                        <p:tgtEl>
                                          <p:spTgt spid="15"/>
                                        </p:tgtEl>
                                        <p:attrNameLst>
                                          <p:attrName>ppt_w</p:attrName>
                                        </p:attrNameLst>
                                      </p:cBhvr>
                                      <p:tavLst>
                                        <p:tav tm="0">
                                          <p:val>
                                            <p:fltVal val="0"/>
                                          </p:val>
                                        </p:tav>
                                        <p:tav tm="100000">
                                          <p:val>
                                            <p:strVal val="#ppt_w"/>
                                          </p:val>
                                        </p:tav>
                                      </p:tavLst>
                                    </p:anim>
                                    <p:anim calcmode="lin" valueType="num">
                                      <p:cBhvr>
                                        <p:cTn id="82" dur="500" fill="hold"/>
                                        <p:tgtEl>
                                          <p:spTgt spid="15"/>
                                        </p:tgtEl>
                                        <p:attrNameLst>
                                          <p:attrName>ppt_h</p:attrName>
                                        </p:attrNameLst>
                                      </p:cBhvr>
                                      <p:tavLst>
                                        <p:tav tm="0">
                                          <p:val>
                                            <p:fltVal val="0"/>
                                          </p:val>
                                        </p:tav>
                                        <p:tav tm="100000">
                                          <p:val>
                                            <p:strVal val="#ppt_h"/>
                                          </p:val>
                                        </p:tav>
                                      </p:tavLst>
                                    </p:anim>
                                    <p:animEffect transition="in" filter="fade">
                                      <p:cBhvr>
                                        <p:cTn id="83" dur="500"/>
                                        <p:tgtEl>
                                          <p:spTgt spid="15"/>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animEffect transition="in" filter="fade">
                                      <p:cBhvr>
                                        <p:cTn id="88" dur="500"/>
                                        <p:tgtEl>
                                          <p:spTgt spid="1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p:cTn id="91" dur="500" fill="hold"/>
                                        <p:tgtEl>
                                          <p:spTgt spid="17"/>
                                        </p:tgtEl>
                                        <p:attrNameLst>
                                          <p:attrName>ppt_w</p:attrName>
                                        </p:attrNameLst>
                                      </p:cBhvr>
                                      <p:tavLst>
                                        <p:tav tm="0">
                                          <p:val>
                                            <p:fltVal val="0"/>
                                          </p:val>
                                        </p:tav>
                                        <p:tav tm="100000">
                                          <p:val>
                                            <p:strVal val="#ppt_w"/>
                                          </p:val>
                                        </p:tav>
                                      </p:tavLst>
                                    </p:anim>
                                    <p:anim calcmode="lin" valueType="num">
                                      <p:cBhvr>
                                        <p:cTn id="92" dur="500" fill="hold"/>
                                        <p:tgtEl>
                                          <p:spTgt spid="17"/>
                                        </p:tgtEl>
                                        <p:attrNameLst>
                                          <p:attrName>ppt_h</p:attrName>
                                        </p:attrNameLst>
                                      </p:cBhvr>
                                      <p:tavLst>
                                        <p:tav tm="0">
                                          <p:val>
                                            <p:fltVal val="0"/>
                                          </p:val>
                                        </p:tav>
                                        <p:tav tm="100000">
                                          <p:val>
                                            <p:strVal val="#ppt_h"/>
                                          </p:val>
                                        </p:tav>
                                      </p:tavLst>
                                    </p:anim>
                                    <p:animEffect transition="in" filter="fade">
                                      <p:cBhvr>
                                        <p:cTn id="93" dur="500"/>
                                        <p:tgtEl>
                                          <p:spTgt spid="17"/>
                                        </p:tgtEl>
                                      </p:cBhvr>
                                    </p:animEffect>
                                  </p:childTnLst>
                                </p:cTn>
                              </p:par>
                            </p:childTnLst>
                          </p:cTn>
                        </p:par>
                        <p:par>
                          <p:cTn id="94" fill="hold">
                            <p:stCondLst>
                              <p:cond delay="2850"/>
                            </p:stCondLst>
                            <p:childTnLst>
                              <p:par>
                                <p:cTn id="95" presetID="53" presetClass="entr" presetSubtype="16"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500" fill="hold"/>
                                        <p:tgtEl>
                                          <p:spTgt spid="18"/>
                                        </p:tgtEl>
                                        <p:attrNameLst>
                                          <p:attrName>ppt_w</p:attrName>
                                        </p:attrNameLst>
                                      </p:cBhvr>
                                      <p:tavLst>
                                        <p:tav tm="0">
                                          <p:val>
                                            <p:fltVal val="0"/>
                                          </p:val>
                                        </p:tav>
                                        <p:tav tm="100000">
                                          <p:val>
                                            <p:strVal val="#ppt_w"/>
                                          </p:val>
                                        </p:tav>
                                      </p:tavLst>
                                    </p:anim>
                                    <p:anim calcmode="lin" valueType="num">
                                      <p:cBhvr>
                                        <p:cTn id="98" dur="500" fill="hold"/>
                                        <p:tgtEl>
                                          <p:spTgt spid="18"/>
                                        </p:tgtEl>
                                        <p:attrNameLst>
                                          <p:attrName>ppt_h</p:attrName>
                                        </p:attrNameLst>
                                      </p:cBhvr>
                                      <p:tavLst>
                                        <p:tav tm="0">
                                          <p:val>
                                            <p:fltVal val="0"/>
                                          </p:val>
                                        </p:tav>
                                        <p:tav tm="100000">
                                          <p:val>
                                            <p:strVal val="#ppt_h"/>
                                          </p:val>
                                        </p:tav>
                                      </p:tavLst>
                                    </p:anim>
                                    <p:animEffect transition="in" filter="fade">
                                      <p:cBhvr>
                                        <p:cTn id="99" dur="500"/>
                                        <p:tgtEl>
                                          <p:spTgt spid="1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Effect transition="in" filter="fade">
                                      <p:cBhvr>
                                        <p:cTn id="104" dur="500"/>
                                        <p:tgtEl>
                                          <p:spTgt spid="1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500" fill="hold"/>
                                        <p:tgtEl>
                                          <p:spTgt spid="21"/>
                                        </p:tgtEl>
                                        <p:attrNameLst>
                                          <p:attrName>ppt_w</p:attrName>
                                        </p:attrNameLst>
                                      </p:cBhvr>
                                      <p:tavLst>
                                        <p:tav tm="0">
                                          <p:val>
                                            <p:fltVal val="0"/>
                                          </p:val>
                                        </p:tav>
                                        <p:tav tm="100000">
                                          <p:val>
                                            <p:strVal val="#ppt_w"/>
                                          </p:val>
                                        </p:tav>
                                      </p:tavLst>
                                    </p:anim>
                                    <p:anim calcmode="lin" valueType="num">
                                      <p:cBhvr>
                                        <p:cTn id="113" dur="500" fill="hold"/>
                                        <p:tgtEl>
                                          <p:spTgt spid="21"/>
                                        </p:tgtEl>
                                        <p:attrNameLst>
                                          <p:attrName>ppt_h</p:attrName>
                                        </p:attrNameLst>
                                      </p:cBhvr>
                                      <p:tavLst>
                                        <p:tav tm="0">
                                          <p:val>
                                            <p:fltVal val="0"/>
                                          </p:val>
                                        </p:tav>
                                        <p:tav tm="100000">
                                          <p:val>
                                            <p:strVal val="#ppt_h"/>
                                          </p:val>
                                        </p:tav>
                                      </p:tavLst>
                                    </p:anim>
                                    <p:animEffect transition="in" filter="fade">
                                      <p:cBhvr>
                                        <p:cTn id="114" dur="500"/>
                                        <p:tgtEl>
                                          <p:spTgt spid="21"/>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p:cTn id="117" dur="500" fill="hold"/>
                                        <p:tgtEl>
                                          <p:spTgt spid="22"/>
                                        </p:tgtEl>
                                        <p:attrNameLst>
                                          <p:attrName>ppt_w</p:attrName>
                                        </p:attrNameLst>
                                      </p:cBhvr>
                                      <p:tavLst>
                                        <p:tav tm="0">
                                          <p:val>
                                            <p:fltVal val="0"/>
                                          </p:val>
                                        </p:tav>
                                        <p:tav tm="100000">
                                          <p:val>
                                            <p:strVal val="#ppt_w"/>
                                          </p:val>
                                        </p:tav>
                                      </p:tavLst>
                                    </p:anim>
                                    <p:anim calcmode="lin" valueType="num">
                                      <p:cBhvr>
                                        <p:cTn id="118" dur="500" fill="hold"/>
                                        <p:tgtEl>
                                          <p:spTgt spid="22"/>
                                        </p:tgtEl>
                                        <p:attrNameLst>
                                          <p:attrName>ppt_h</p:attrName>
                                        </p:attrNameLst>
                                      </p:cBhvr>
                                      <p:tavLst>
                                        <p:tav tm="0">
                                          <p:val>
                                            <p:fltVal val="0"/>
                                          </p:val>
                                        </p:tav>
                                        <p:tav tm="100000">
                                          <p:val>
                                            <p:strVal val="#ppt_h"/>
                                          </p:val>
                                        </p:tav>
                                      </p:tavLst>
                                    </p:anim>
                                    <p:animEffect transition="in" filter="fade">
                                      <p:cBhvr>
                                        <p:cTn id="119" dur="500"/>
                                        <p:tgtEl>
                                          <p:spTgt spid="22"/>
                                        </p:tgtEl>
                                      </p:cBhvr>
                                    </p:animEffect>
                                  </p:childTnLst>
                                </p:cTn>
                              </p:par>
                            </p:childTnLst>
                          </p:cTn>
                        </p:par>
                        <p:par>
                          <p:cTn id="120" fill="hold">
                            <p:stCondLst>
                              <p:cond delay="3350"/>
                            </p:stCondLst>
                            <p:childTnLst>
                              <p:par>
                                <p:cTn id="121" presetID="53" presetClass="entr" presetSubtype="16"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animEffect transition="in" filter="fade">
                                      <p:cBhvr>
                                        <p:cTn id="125" dur="500"/>
                                        <p:tgtEl>
                                          <p:spTgt spid="23"/>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4"/>
                                        </p:tgtEl>
                                        <p:attrNameLst>
                                          <p:attrName>style.visibility</p:attrName>
                                        </p:attrNameLst>
                                      </p:cBhvr>
                                      <p:to>
                                        <p:strVal val="visible"/>
                                      </p:to>
                                    </p:set>
                                    <p:anim calcmode="lin" valueType="num">
                                      <p:cBhvr>
                                        <p:cTn id="128" dur="500" fill="hold"/>
                                        <p:tgtEl>
                                          <p:spTgt spid="24"/>
                                        </p:tgtEl>
                                        <p:attrNameLst>
                                          <p:attrName>ppt_w</p:attrName>
                                        </p:attrNameLst>
                                      </p:cBhvr>
                                      <p:tavLst>
                                        <p:tav tm="0">
                                          <p:val>
                                            <p:fltVal val="0"/>
                                          </p:val>
                                        </p:tav>
                                        <p:tav tm="100000">
                                          <p:val>
                                            <p:strVal val="#ppt_w"/>
                                          </p:val>
                                        </p:tav>
                                      </p:tavLst>
                                    </p:anim>
                                    <p:anim calcmode="lin" valueType="num">
                                      <p:cBhvr>
                                        <p:cTn id="129" dur="500" fill="hold"/>
                                        <p:tgtEl>
                                          <p:spTgt spid="24"/>
                                        </p:tgtEl>
                                        <p:attrNameLst>
                                          <p:attrName>ppt_h</p:attrName>
                                        </p:attrNameLst>
                                      </p:cBhvr>
                                      <p:tavLst>
                                        <p:tav tm="0">
                                          <p:val>
                                            <p:fltVal val="0"/>
                                          </p:val>
                                        </p:tav>
                                        <p:tav tm="100000">
                                          <p:val>
                                            <p:strVal val="#ppt_h"/>
                                          </p:val>
                                        </p:tav>
                                      </p:tavLst>
                                    </p:anim>
                                    <p:animEffect transition="in" filter="fade">
                                      <p:cBhvr>
                                        <p:cTn id="130" dur="500"/>
                                        <p:tgtEl>
                                          <p:spTgt spid="24"/>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25"/>
                                        </p:tgtEl>
                                        <p:attrNameLst>
                                          <p:attrName>style.visibility</p:attrName>
                                        </p:attrNameLst>
                                      </p:cBhvr>
                                      <p:to>
                                        <p:strVal val="visible"/>
                                      </p:to>
                                    </p:set>
                                    <p:anim calcmode="lin" valueType="num">
                                      <p:cBhvr>
                                        <p:cTn id="133" dur="500" fill="hold"/>
                                        <p:tgtEl>
                                          <p:spTgt spid="25"/>
                                        </p:tgtEl>
                                        <p:attrNameLst>
                                          <p:attrName>ppt_w</p:attrName>
                                        </p:attrNameLst>
                                      </p:cBhvr>
                                      <p:tavLst>
                                        <p:tav tm="0">
                                          <p:val>
                                            <p:fltVal val="0"/>
                                          </p:val>
                                        </p:tav>
                                        <p:tav tm="100000">
                                          <p:val>
                                            <p:strVal val="#ppt_w"/>
                                          </p:val>
                                        </p:tav>
                                      </p:tavLst>
                                    </p:anim>
                                    <p:anim calcmode="lin" valueType="num">
                                      <p:cBhvr>
                                        <p:cTn id="134" dur="500" fill="hold"/>
                                        <p:tgtEl>
                                          <p:spTgt spid="25"/>
                                        </p:tgtEl>
                                        <p:attrNameLst>
                                          <p:attrName>ppt_h</p:attrName>
                                        </p:attrNameLst>
                                      </p:cBhvr>
                                      <p:tavLst>
                                        <p:tav tm="0">
                                          <p:val>
                                            <p:fltVal val="0"/>
                                          </p:val>
                                        </p:tav>
                                        <p:tav tm="100000">
                                          <p:val>
                                            <p:strVal val="#ppt_h"/>
                                          </p:val>
                                        </p:tav>
                                      </p:tavLst>
                                    </p:anim>
                                    <p:animEffect transition="in" filter="fade">
                                      <p:cBhvr>
                                        <p:cTn id="135" dur="500"/>
                                        <p:tgtEl>
                                          <p:spTgt spid="25"/>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 calcmode="lin" valueType="num">
                                      <p:cBhvr>
                                        <p:cTn id="138" dur="500" fill="hold"/>
                                        <p:tgtEl>
                                          <p:spTgt spid="26"/>
                                        </p:tgtEl>
                                        <p:attrNameLst>
                                          <p:attrName>ppt_w</p:attrName>
                                        </p:attrNameLst>
                                      </p:cBhvr>
                                      <p:tavLst>
                                        <p:tav tm="0">
                                          <p:val>
                                            <p:fltVal val="0"/>
                                          </p:val>
                                        </p:tav>
                                        <p:tav tm="100000">
                                          <p:val>
                                            <p:strVal val="#ppt_w"/>
                                          </p:val>
                                        </p:tav>
                                      </p:tavLst>
                                    </p:anim>
                                    <p:anim calcmode="lin" valueType="num">
                                      <p:cBhvr>
                                        <p:cTn id="139" dur="500" fill="hold"/>
                                        <p:tgtEl>
                                          <p:spTgt spid="26"/>
                                        </p:tgtEl>
                                        <p:attrNameLst>
                                          <p:attrName>ppt_h</p:attrName>
                                        </p:attrNameLst>
                                      </p:cBhvr>
                                      <p:tavLst>
                                        <p:tav tm="0">
                                          <p:val>
                                            <p:fltVal val="0"/>
                                          </p:val>
                                        </p:tav>
                                        <p:tav tm="100000">
                                          <p:val>
                                            <p:strVal val="#ppt_h"/>
                                          </p:val>
                                        </p:tav>
                                      </p:tavLst>
                                    </p:anim>
                                    <p:animEffect transition="in" filter="fade">
                                      <p:cBhvr>
                                        <p:cTn id="140" dur="500"/>
                                        <p:tgtEl>
                                          <p:spTgt spid="26"/>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p:cTn id="143" dur="500" fill="hold"/>
                                        <p:tgtEl>
                                          <p:spTgt spid="27"/>
                                        </p:tgtEl>
                                        <p:attrNameLst>
                                          <p:attrName>ppt_w</p:attrName>
                                        </p:attrNameLst>
                                      </p:cBhvr>
                                      <p:tavLst>
                                        <p:tav tm="0">
                                          <p:val>
                                            <p:fltVal val="0"/>
                                          </p:val>
                                        </p:tav>
                                        <p:tav tm="100000">
                                          <p:val>
                                            <p:strVal val="#ppt_w"/>
                                          </p:val>
                                        </p:tav>
                                      </p:tavLst>
                                    </p:anim>
                                    <p:anim calcmode="lin" valueType="num">
                                      <p:cBhvr>
                                        <p:cTn id="144" dur="500" fill="hold"/>
                                        <p:tgtEl>
                                          <p:spTgt spid="27"/>
                                        </p:tgtEl>
                                        <p:attrNameLst>
                                          <p:attrName>ppt_h</p:attrName>
                                        </p:attrNameLst>
                                      </p:cBhvr>
                                      <p:tavLst>
                                        <p:tav tm="0">
                                          <p:val>
                                            <p:fltVal val="0"/>
                                          </p:val>
                                        </p:tav>
                                        <p:tav tm="100000">
                                          <p:val>
                                            <p:strVal val="#ppt_h"/>
                                          </p:val>
                                        </p:tav>
                                      </p:tavLst>
                                    </p:anim>
                                    <p:animEffect transition="in" filter="fade">
                                      <p:cBhvr>
                                        <p:cTn id="145" dur="500"/>
                                        <p:tgtEl>
                                          <p:spTgt spid="27"/>
                                        </p:tgtEl>
                                      </p:cBhvr>
                                    </p:animEffect>
                                  </p:childTnLst>
                                </p:cTn>
                              </p:par>
                            </p:childTnLst>
                          </p:cTn>
                        </p:par>
                        <p:par>
                          <p:cTn id="146" fill="hold">
                            <p:stCondLst>
                              <p:cond delay="3850"/>
                            </p:stCondLst>
                            <p:childTnLst>
                              <p:par>
                                <p:cTn id="147" presetID="53" presetClass="entr" presetSubtype="16" fill="hold" grpId="0" nodeType="afterEffect">
                                  <p:stCondLst>
                                    <p:cond delay="0"/>
                                  </p:stCondLst>
                                  <p:childTnLst>
                                    <p:set>
                                      <p:cBhvr>
                                        <p:cTn id="148" dur="1" fill="hold">
                                          <p:stCondLst>
                                            <p:cond delay="0"/>
                                          </p:stCondLst>
                                        </p:cTn>
                                        <p:tgtEl>
                                          <p:spTgt spid="28"/>
                                        </p:tgtEl>
                                        <p:attrNameLst>
                                          <p:attrName>style.visibility</p:attrName>
                                        </p:attrNameLst>
                                      </p:cBhvr>
                                      <p:to>
                                        <p:strVal val="visible"/>
                                      </p:to>
                                    </p:set>
                                    <p:anim calcmode="lin" valueType="num">
                                      <p:cBhvr>
                                        <p:cTn id="149" dur="500" fill="hold"/>
                                        <p:tgtEl>
                                          <p:spTgt spid="28"/>
                                        </p:tgtEl>
                                        <p:attrNameLst>
                                          <p:attrName>ppt_w</p:attrName>
                                        </p:attrNameLst>
                                      </p:cBhvr>
                                      <p:tavLst>
                                        <p:tav tm="0">
                                          <p:val>
                                            <p:fltVal val="0"/>
                                          </p:val>
                                        </p:tav>
                                        <p:tav tm="100000">
                                          <p:val>
                                            <p:strVal val="#ppt_w"/>
                                          </p:val>
                                        </p:tav>
                                      </p:tavLst>
                                    </p:anim>
                                    <p:anim calcmode="lin" valueType="num">
                                      <p:cBhvr>
                                        <p:cTn id="150" dur="500" fill="hold"/>
                                        <p:tgtEl>
                                          <p:spTgt spid="28"/>
                                        </p:tgtEl>
                                        <p:attrNameLst>
                                          <p:attrName>ppt_h</p:attrName>
                                        </p:attrNameLst>
                                      </p:cBhvr>
                                      <p:tavLst>
                                        <p:tav tm="0">
                                          <p:val>
                                            <p:fltVal val="0"/>
                                          </p:val>
                                        </p:tav>
                                        <p:tav tm="100000">
                                          <p:val>
                                            <p:strVal val="#ppt_h"/>
                                          </p:val>
                                        </p:tav>
                                      </p:tavLst>
                                    </p:anim>
                                    <p:animEffect transition="in" filter="fade">
                                      <p:cBhvr>
                                        <p:cTn id="151" dur="500"/>
                                        <p:tgtEl>
                                          <p:spTgt spid="28"/>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29"/>
                                        </p:tgtEl>
                                        <p:attrNameLst>
                                          <p:attrName>style.visibility</p:attrName>
                                        </p:attrNameLst>
                                      </p:cBhvr>
                                      <p:to>
                                        <p:strVal val="visible"/>
                                      </p:to>
                                    </p:set>
                                    <p:anim calcmode="lin" valueType="num">
                                      <p:cBhvr>
                                        <p:cTn id="154" dur="500" fill="hold"/>
                                        <p:tgtEl>
                                          <p:spTgt spid="29"/>
                                        </p:tgtEl>
                                        <p:attrNameLst>
                                          <p:attrName>ppt_w</p:attrName>
                                        </p:attrNameLst>
                                      </p:cBhvr>
                                      <p:tavLst>
                                        <p:tav tm="0">
                                          <p:val>
                                            <p:fltVal val="0"/>
                                          </p:val>
                                        </p:tav>
                                        <p:tav tm="100000">
                                          <p:val>
                                            <p:strVal val="#ppt_w"/>
                                          </p:val>
                                        </p:tav>
                                      </p:tavLst>
                                    </p:anim>
                                    <p:anim calcmode="lin" valueType="num">
                                      <p:cBhvr>
                                        <p:cTn id="155" dur="500" fill="hold"/>
                                        <p:tgtEl>
                                          <p:spTgt spid="29"/>
                                        </p:tgtEl>
                                        <p:attrNameLst>
                                          <p:attrName>ppt_h</p:attrName>
                                        </p:attrNameLst>
                                      </p:cBhvr>
                                      <p:tavLst>
                                        <p:tav tm="0">
                                          <p:val>
                                            <p:fltVal val="0"/>
                                          </p:val>
                                        </p:tav>
                                        <p:tav tm="100000">
                                          <p:val>
                                            <p:strVal val="#ppt_h"/>
                                          </p:val>
                                        </p:tav>
                                      </p:tavLst>
                                    </p:anim>
                                    <p:animEffect transition="in" filter="fade">
                                      <p:cBhvr>
                                        <p:cTn id="156" dur="500"/>
                                        <p:tgtEl>
                                          <p:spTgt spid="29"/>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30"/>
                                        </p:tgtEl>
                                        <p:attrNameLst>
                                          <p:attrName>style.visibility</p:attrName>
                                        </p:attrNameLst>
                                      </p:cBhvr>
                                      <p:to>
                                        <p:strVal val="visible"/>
                                      </p:to>
                                    </p:set>
                                    <p:anim calcmode="lin" valueType="num">
                                      <p:cBhvr>
                                        <p:cTn id="159" dur="500" fill="hold"/>
                                        <p:tgtEl>
                                          <p:spTgt spid="30"/>
                                        </p:tgtEl>
                                        <p:attrNameLst>
                                          <p:attrName>ppt_w</p:attrName>
                                        </p:attrNameLst>
                                      </p:cBhvr>
                                      <p:tavLst>
                                        <p:tav tm="0">
                                          <p:val>
                                            <p:fltVal val="0"/>
                                          </p:val>
                                        </p:tav>
                                        <p:tav tm="100000">
                                          <p:val>
                                            <p:strVal val="#ppt_w"/>
                                          </p:val>
                                        </p:tav>
                                      </p:tavLst>
                                    </p:anim>
                                    <p:anim calcmode="lin" valueType="num">
                                      <p:cBhvr>
                                        <p:cTn id="160" dur="500" fill="hold"/>
                                        <p:tgtEl>
                                          <p:spTgt spid="30"/>
                                        </p:tgtEl>
                                        <p:attrNameLst>
                                          <p:attrName>ppt_h</p:attrName>
                                        </p:attrNameLst>
                                      </p:cBhvr>
                                      <p:tavLst>
                                        <p:tav tm="0">
                                          <p:val>
                                            <p:fltVal val="0"/>
                                          </p:val>
                                        </p:tav>
                                        <p:tav tm="100000">
                                          <p:val>
                                            <p:strVal val="#ppt_h"/>
                                          </p:val>
                                        </p:tav>
                                      </p:tavLst>
                                    </p:anim>
                                    <p:animEffect transition="in" filter="fade">
                                      <p:cBhvr>
                                        <p:cTn id="161" dur="500"/>
                                        <p:tgtEl>
                                          <p:spTgt spid="30"/>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31"/>
                                        </p:tgtEl>
                                        <p:attrNameLst>
                                          <p:attrName>style.visibility</p:attrName>
                                        </p:attrNameLst>
                                      </p:cBhvr>
                                      <p:to>
                                        <p:strVal val="visible"/>
                                      </p:to>
                                    </p:set>
                                    <p:anim calcmode="lin" valueType="num">
                                      <p:cBhvr>
                                        <p:cTn id="164" dur="500" fill="hold"/>
                                        <p:tgtEl>
                                          <p:spTgt spid="31"/>
                                        </p:tgtEl>
                                        <p:attrNameLst>
                                          <p:attrName>ppt_w</p:attrName>
                                        </p:attrNameLst>
                                      </p:cBhvr>
                                      <p:tavLst>
                                        <p:tav tm="0">
                                          <p:val>
                                            <p:fltVal val="0"/>
                                          </p:val>
                                        </p:tav>
                                        <p:tav tm="100000">
                                          <p:val>
                                            <p:strVal val="#ppt_w"/>
                                          </p:val>
                                        </p:tav>
                                      </p:tavLst>
                                    </p:anim>
                                    <p:anim calcmode="lin" valueType="num">
                                      <p:cBhvr>
                                        <p:cTn id="165" dur="500" fill="hold"/>
                                        <p:tgtEl>
                                          <p:spTgt spid="31"/>
                                        </p:tgtEl>
                                        <p:attrNameLst>
                                          <p:attrName>ppt_h</p:attrName>
                                        </p:attrNameLst>
                                      </p:cBhvr>
                                      <p:tavLst>
                                        <p:tav tm="0">
                                          <p:val>
                                            <p:fltVal val="0"/>
                                          </p:val>
                                        </p:tav>
                                        <p:tav tm="100000">
                                          <p:val>
                                            <p:strVal val="#ppt_h"/>
                                          </p:val>
                                        </p:tav>
                                      </p:tavLst>
                                    </p:anim>
                                    <p:animEffect transition="in" filter="fade">
                                      <p:cBhvr>
                                        <p:cTn id="166" dur="500"/>
                                        <p:tgtEl>
                                          <p:spTgt spid="31"/>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32"/>
                                        </p:tgtEl>
                                        <p:attrNameLst>
                                          <p:attrName>style.visibility</p:attrName>
                                        </p:attrNameLst>
                                      </p:cBhvr>
                                      <p:to>
                                        <p:strVal val="visible"/>
                                      </p:to>
                                    </p:set>
                                    <p:anim calcmode="lin" valueType="num">
                                      <p:cBhvr>
                                        <p:cTn id="169" dur="500" fill="hold"/>
                                        <p:tgtEl>
                                          <p:spTgt spid="32"/>
                                        </p:tgtEl>
                                        <p:attrNameLst>
                                          <p:attrName>ppt_w</p:attrName>
                                        </p:attrNameLst>
                                      </p:cBhvr>
                                      <p:tavLst>
                                        <p:tav tm="0">
                                          <p:val>
                                            <p:fltVal val="0"/>
                                          </p:val>
                                        </p:tav>
                                        <p:tav tm="100000">
                                          <p:val>
                                            <p:strVal val="#ppt_w"/>
                                          </p:val>
                                        </p:tav>
                                      </p:tavLst>
                                    </p:anim>
                                    <p:anim calcmode="lin" valueType="num">
                                      <p:cBhvr>
                                        <p:cTn id="170" dur="500" fill="hold"/>
                                        <p:tgtEl>
                                          <p:spTgt spid="32"/>
                                        </p:tgtEl>
                                        <p:attrNameLst>
                                          <p:attrName>ppt_h</p:attrName>
                                        </p:attrNameLst>
                                      </p:cBhvr>
                                      <p:tavLst>
                                        <p:tav tm="0">
                                          <p:val>
                                            <p:fltVal val="0"/>
                                          </p:val>
                                        </p:tav>
                                        <p:tav tm="100000">
                                          <p:val>
                                            <p:strVal val="#ppt_h"/>
                                          </p:val>
                                        </p:tav>
                                      </p:tavLst>
                                    </p:anim>
                                    <p:animEffect transition="in" filter="fade">
                                      <p:cBhvr>
                                        <p:cTn id="17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animBg="1"/>
      <p:bldP spid="9" grpId="0" animBg="1"/>
      <p:bldP spid="10" grpId="0"/>
      <p:bldP spid="11" grpId="0"/>
      <p:bldP spid="12" grpId="0"/>
      <p:bldP spid="13" grpId="0" animBg="1"/>
      <p:bldP spid="14" grpId="0" animBg="1"/>
      <p:bldP spid="15" grpId="0"/>
      <p:bldP spid="16" grpId="0"/>
      <p:bldP spid="17" grpId="0"/>
      <p:bldP spid="18" grpId="0" animBg="1"/>
      <p:bldP spid="19" grpId="0" animBg="1"/>
      <p:bldP spid="20" grpId="0"/>
      <p:bldP spid="21" grpId="0"/>
      <p:bldP spid="22" grpId="0"/>
      <p:bldP spid="23" grpId="0" animBg="1"/>
      <p:bldP spid="24" grpId="0" animBg="1"/>
      <p:bldP spid="25" grpId="0"/>
      <p:bldP spid="26" grpId="0"/>
      <p:bldP spid="27" grpId="0"/>
      <p:bldP spid="28" grpId="0" animBg="1"/>
      <p:bldP spid="29" grpId="0" animBg="1"/>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id="{B5ACF13F-1DD0-4E3A-B038-D600CF0F0B26}"/>
              </a:ext>
            </a:extLst>
          </p:cNvPr>
          <p:cNvGrpSpPr/>
          <p:nvPr/>
        </p:nvGrpSpPr>
        <p:grpSpPr>
          <a:xfrm>
            <a:off x="0" y="2202442"/>
            <a:ext cx="12192000" cy="2419703"/>
            <a:chOff x="170694" y="177982"/>
            <a:chExt cx="3936004" cy="781165"/>
          </a:xfrm>
        </p:grpSpPr>
        <p:sp>
          <p:nvSpPr>
            <p:cNvPr id="26" name="等腰三角形 25">
              <a:extLst>
                <a:ext uri="{FF2B5EF4-FFF2-40B4-BE49-F238E27FC236}">
                  <a16:creationId xmlns:a16="http://schemas.microsoft.com/office/drawing/2014/main" id="{DCC773C1-370C-4FBD-A4AB-74D8D71F9BB1}"/>
                </a:ext>
              </a:extLst>
            </p:cNvPr>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7" name="等腰三角形 26">
              <a:extLst>
                <a:ext uri="{FF2B5EF4-FFF2-40B4-BE49-F238E27FC236}">
                  <a16:creationId xmlns:a16="http://schemas.microsoft.com/office/drawing/2014/main" id="{F7A54B71-94DE-416B-8802-1909A3140AD7}"/>
                </a:ext>
              </a:extLst>
            </p:cNvPr>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8" name="矩形 27">
              <a:extLst>
                <a:ext uri="{FF2B5EF4-FFF2-40B4-BE49-F238E27FC236}">
                  <a16:creationId xmlns:a16="http://schemas.microsoft.com/office/drawing/2014/main" id="{DE4AB3E4-D65F-4C31-ADE1-D1798F7053A9}"/>
                </a:ext>
              </a:extLst>
            </p:cNvPr>
            <p:cNvSpPr/>
            <p:nvPr/>
          </p:nvSpPr>
          <p:spPr>
            <a:xfrm>
              <a:off x="170694" y="261768"/>
              <a:ext cx="3936004"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9" name="平行四边形 28">
              <a:extLst>
                <a:ext uri="{FF2B5EF4-FFF2-40B4-BE49-F238E27FC236}">
                  <a16:creationId xmlns:a16="http://schemas.microsoft.com/office/drawing/2014/main" id="{D704D4A0-C2BA-4E0F-8F6F-C32BFA9D9C29}"/>
                </a:ext>
              </a:extLst>
            </p:cNvPr>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30" name="文本框 6">
              <a:extLst>
                <a:ext uri="{FF2B5EF4-FFF2-40B4-BE49-F238E27FC236}">
                  <a16:creationId xmlns:a16="http://schemas.microsoft.com/office/drawing/2014/main" id="{F2D72B2C-7C69-44B4-B4F9-DC5E20885527}"/>
                </a:ext>
              </a:extLst>
            </p:cNvPr>
            <p:cNvSpPr txBox="1"/>
            <p:nvPr/>
          </p:nvSpPr>
          <p:spPr>
            <a:xfrm>
              <a:off x="650907" y="284178"/>
              <a:ext cx="569115" cy="559693"/>
            </a:xfrm>
            <a:prstGeom prst="rect">
              <a:avLst/>
            </a:prstGeom>
            <a:noFill/>
          </p:spPr>
          <p:txBody>
            <a:bodyPr wrap="square" lIns="91440" tIns="45720" rIns="91440" bIns="45720" rtlCol="0">
              <a:spAutoFit/>
            </a:bodyPr>
            <a:lstStyle/>
            <a:p>
              <a:pPr defTabSz="1219140"/>
              <a:r>
                <a:rPr lang="en-US" altLang="zh-CN" sz="10666" dirty="0">
                  <a:solidFill>
                    <a:prstClr val="white">
                      <a:lumMod val="95000"/>
                    </a:prstClr>
                  </a:solidFill>
                  <a:latin typeface="Impact" panose="020B0806030902050204" pitchFamily="34" charset="0"/>
                  <a:ea typeface="宋体" panose="02010600030101010101" pitchFamily="2" charset="-122"/>
                </a:rPr>
                <a:t>03</a:t>
              </a:r>
              <a:endParaRPr lang="zh-CN" altLang="en-US" sz="10666" dirty="0">
                <a:solidFill>
                  <a:prstClr val="white">
                    <a:lumMod val="95000"/>
                  </a:prstClr>
                </a:solidFill>
                <a:latin typeface="Impact" panose="020B0806030902050204" pitchFamily="34" charset="0"/>
                <a:ea typeface="宋体" panose="02010600030101010101" pitchFamily="2" charset="-122"/>
              </a:endParaRPr>
            </a:p>
          </p:txBody>
        </p:sp>
      </p:grpSp>
      <p:sp>
        <p:nvSpPr>
          <p:cNvPr id="49" name="TextBox 48"/>
          <p:cNvSpPr txBox="1"/>
          <p:nvPr/>
        </p:nvSpPr>
        <p:spPr>
          <a:xfrm>
            <a:off x="3970636" y="2729029"/>
            <a:ext cx="6733877" cy="830999"/>
          </a:xfrm>
          <a:prstGeom prst="rect">
            <a:avLst/>
          </a:prstGeom>
          <a:noFill/>
        </p:spPr>
        <p:txBody>
          <a:bodyPr wrap="square" lIns="91445" tIns="45721" rIns="91445" bIns="45721" rtlCol="0">
            <a:spAutoFit/>
          </a:bodyPr>
          <a:lstStyle/>
          <a:p>
            <a:pPr defTabSz="1219140"/>
            <a:r>
              <a:rPr lang="zh-CN" altLang="en-US" sz="4800" b="1" dirty="0">
                <a:solidFill>
                  <a:prstClr val="black">
                    <a:lumMod val="75000"/>
                    <a:lumOff val="25000"/>
                  </a:prstClr>
                </a:solidFill>
                <a:latin typeface="微软雅黑" panose="020B0503020204020204" pitchFamily="34" charset="-122"/>
                <a:ea typeface="微软雅黑" panose="020B0503020204020204" pitchFamily="34" charset="-122"/>
              </a:rPr>
              <a:t>成功项目详细展示</a:t>
            </a:r>
            <a:endParaRPr lang="en-GB" altLang="zh-CN" sz="48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970635" y="3597572"/>
            <a:ext cx="4100944" cy="420566"/>
          </a:xfrm>
          <a:prstGeom prst="rect">
            <a:avLst/>
          </a:prstGeom>
          <a:noFill/>
        </p:spPr>
        <p:txBody>
          <a:bodyPr wrap="square" lIns="91445" tIns="45721" rIns="91445" bIns="45721" rtlCol="0">
            <a:spAutoFit/>
          </a:bodyPr>
          <a:lstStyle/>
          <a:p>
            <a:pPr defTabSz="1219140" eaLnBrk="0" hangingPunct="0"/>
            <a:r>
              <a:rPr lang="zh-CN" altLang="en-US" sz="2133" dirty="0">
                <a:solidFill>
                  <a:prstClr val="black">
                    <a:lumMod val="75000"/>
                    <a:lumOff val="25000"/>
                  </a:prstClr>
                </a:solidFill>
                <a:latin typeface="微软雅黑" pitchFamily="34" charset="-122"/>
                <a:ea typeface="微软雅黑" pitchFamily="34" charset="-122"/>
                <a:sym typeface="微软雅黑" pitchFamily="34" charset="-122"/>
              </a:rPr>
              <a:t>点击此处添加副标题文本内容</a:t>
            </a:r>
          </a:p>
        </p:txBody>
      </p:sp>
      <p:grpSp>
        <p:nvGrpSpPr>
          <p:cNvPr id="10" name="组合 9"/>
          <p:cNvGrpSpPr/>
          <p:nvPr/>
        </p:nvGrpSpPr>
        <p:grpSpPr>
          <a:xfrm>
            <a:off x="7920203" y="1699760"/>
            <a:ext cx="576064" cy="577112"/>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3" name="组合 12"/>
          <p:cNvGrpSpPr/>
          <p:nvPr/>
        </p:nvGrpSpPr>
        <p:grpSpPr>
          <a:xfrm>
            <a:off x="6192011" y="1700284"/>
            <a:ext cx="576064" cy="576064"/>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6" name="组合 15"/>
          <p:cNvGrpSpPr/>
          <p:nvPr/>
        </p:nvGrpSpPr>
        <p:grpSpPr>
          <a:xfrm>
            <a:off x="7056109" y="1699760"/>
            <a:ext cx="577111" cy="577112"/>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9" name="组合 18"/>
          <p:cNvGrpSpPr/>
          <p:nvPr/>
        </p:nvGrpSpPr>
        <p:grpSpPr>
          <a:xfrm>
            <a:off x="4463821" y="1699760"/>
            <a:ext cx="577111" cy="577112"/>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22" name="组合 21"/>
          <p:cNvGrpSpPr/>
          <p:nvPr/>
        </p:nvGrpSpPr>
        <p:grpSpPr>
          <a:xfrm>
            <a:off x="5327917" y="1699760"/>
            <a:ext cx="577111" cy="577112"/>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spTree>
    <p:extLst>
      <p:ext uri="{BB962C8B-B14F-4D97-AF65-F5344CB8AC3E}">
        <p14:creationId xmlns:p14="http://schemas.microsoft.com/office/powerpoint/2010/main" val="94568331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nodeType="withEffect">
                                  <p:stCondLst>
                                    <p:cond delay="20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nodeType="withEffect">
                                  <p:stCondLst>
                                    <p:cond delay="4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60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nodeType="withEffect">
                                  <p:stCondLst>
                                    <p:cond delay="80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13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49"/>
                                        </p:tgtEl>
                                        <p:attrNameLst>
                                          <p:attrName>style.visibility</p:attrName>
                                        </p:attrNameLst>
                                      </p:cBhvr>
                                      <p:to>
                                        <p:strVal val="visible"/>
                                      </p:to>
                                    </p:set>
                                    <p:animEffect transition="in" filter="wipe(left)">
                                      <p:cBhvr>
                                        <p:cTn id="33" dur="200"/>
                                        <p:tgtEl>
                                          <p:spTgt spid="49"/>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49"/>
                                        </p:tgtEl>
                                      </p:cBhvr>
                                      <p:to x="80000" y="100000"/>
                                    </p:animScale>
                                    <p:anim by="(#ppt_w*0.10)" calcmode="lin" valueType="num">
                                      <p:cBhvr>
                                        <p:cTn id="36" dur="50" autoRev="1" fill="hold">
                                          <p:stCondLst>
                                            <p:cond delay="0"/>
                                          </p:stCondLst>
                                        </p:cTn>
                                        <p:tgtEl>
                                          <p:spTgt spid="49"/>
                                        </p:tgtEl>
                                        <p:attrNameLst>
                                          <p:attrName>ppt_x</p:attrName>
                                        </p:attrNameLst>
                                      </p:cBhvr>
                                    </p:anim>
                                    <p:anim by="(-#ppt_w*0.10)" calcmode="lin" valueType="num">
                                      <p:cBhvr>
                                        <p:cTn id="37" dur="50" autoRev="1" fill="hold">
                                          <p:stCondLst>
                                            <p:cond delay="0"/>
                                          </p:stCondLst>
                                        </p:cTn>
                                        <p:tgtEl>
                                          <p:spTgt spid="49"/>
                                        </p:tgtEl>
                                        <p:attrNameLst>
                                          <p:attrName>ppt_y</p:attrName>
                                        </p:attrNameLst>
                                      </p:cBhvr>
                                    </p:anim>
                                    <p:animRot by="-480000">
                                      <p:cBhvr>
                                        <p:cTn id="38" dur="50" autoRev="1" fill="hold">
                                          <p:stCondLst>
                                            <p:cond delay="0"/>
                                          </p:stCondLst>
                                        </p:cTn>
                                        <p:tgtEl>
                                          <p:spTgt spid="49"/>
                                        </p:tgtEl>
                                        <p:attrNameLst>
                                          <p:attrName>r</p:attrName>
                                        </p:attrNameLst>
                                      </p:cBhvr>
                                    </p:animRot>
                                  </p:childTnLst>
                                </p:cTn>
                              </p:par>
                            </p:childTnLst>
                          </p:cTn>
                        </p:par>
                        <p:par>
                          <p:cTn id="39" fill="hold">
                            <p:stCondLst>
                              <p:cond delay="192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50"/>
                                        </p:tgtEl>
                                      </p:cBhvr>
                                      <p:to x="80000" y="100000"/>
                                    </p:animScale>
                                    <p:anim by="(#ppt_w*0.10)" calcmode="lin" valueType="num">
                                      <p:cBhvr>
                                        <p:cTn id="45" dur="50" autoRev="1" fill="hold">
                                          <p:stCondLst>
                                            <p:cond delay="0"/>
                                          </p:stCondLst>
                                        </p:cTn>
                                        <p:tgtEl>
                                          <p:spTgt spid="50"/>
                                        </p:tgtEl>
                                        <p:attrNameLst>
                                          <p:attrName>ppt_x</p:attrName>
                                        </p:attrNameLst>
                                      </p:cBhvr>
                                    </p:anim>
                                    <p:anim by="(-#ppt_w*0.10)" calcmode="lin" valueType="num">
                                      <p:cBhvr>
                                        <p:cTn id="46" dur="50" autoRev="1" fill="hold">
                                          <p:stCondLst>
                                            <p:cond delay="0"/>
                                          </p:stCondLst>
                                        </p:cTn>
                                        <p:tgtEl>
                                          <p:spTgt spid="50"/>
                                        </p:tgtEl>
                                        <p:attrNameLst>
                                          <p:attrName>ppt_y</p:attrName>
                                        </p:attrNameLst>
                                      </p:cBhvr>
                                    </p:anim>
                                    <p:animRot by="-480000">
                                      <p:cBhvr>
                                        <p:cTn id="47" dur="50" autoRev="1" fill="hold">
                                          <p:stCondLst>
                                            <p:cond delay="0"/>
                                          </p:stCondLst>
                                        </p:cTn>
                                        <p:tgtEl>
                                          <p:spTgt spid="50"/>
                                        </p:tgtEl>
                                        <p:attrNameLst>
                                          <p:attrName>r</p:attrName>
                                        </p:attrNameLst>
                                      </p:cBhvr>
                                    </p:animRot>
                                  </p:childTnLst>
                                </p:cTn>
                              </p:par>
                            </p:childTnLst>
                          </p:cTn>
                        </p:par>
                        <p:par>
                          <p:cTn id="48" fill="hold">
                            <p:stCondLst>
                              <p:cond delay="2840"/>
                            </p:stCondLst>
                            <p:childTnLst>
                              <p:par>
                                <p:cTn id="49" presetID="2" presetClass="entr" presetSubtype="8"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800" fill="hold"/>
                                        <p:tgtEl>
                                          <p:spTgt spid="25"/>
                                        </p:tgtEl>
                                        <p:attrNameLst>
                                          <p:attrName>ppt_x</p:attrName>
                                        </p:attrNameLst>
                                      </p:cBhvr>
                                      <p:tavLst>
                                        <p:tav tm="0">
                                          <p:val>
                                            <p:strVal val="0-#ppt_w/2"/>
                                          </p:val>
                                        </p:tav>
                                        <p:tav tm="100000">
                                          <p:val>
                                            <p:strVal val="#ppt_x"/>
                                          </p:val>
                                        </p:tav>
                                      </p:tavLst>
                                    </p:anim>
                                    <p:anim calcmode="lin" valueType="num">
                                      <p:cBhvr additive="base">
                                        <p:cTn id="52" dur="8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H="1">
            <a:off x="3762707" y="5296324"/>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04104" y="5296324"/>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V="1">
            <a:off x="4933409" y="4125627"/>
            <a:ext cx="23413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H="1">
            <a:off x="4105595" y="446851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5761216" y="446851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159564" y="4566277"/>
            <a:ext cx="1423275" cy="14457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17" name="TextBox 16"/>
          <p:cNvSpPr txBox="1"/>
          <p:nvPr/>
        </p:nvSpPr>
        <p:spPr>
          <a:xfrm>
            <a:off x="2253091" y="4840771"/>
            <a:ext cx="1187925" cy="807620"/>
          </a:xfrm>
          <a:prstGeom prst="rect">
            <a:avLst/>
          </a:prstGeom>
          <a:noFill/>
        </p:spPr>
        <p:txBody>
          <a:bodyPr wrap="square" lIns="149699" tIns="74848" rIns="149699" bIns="74848" rtlCol="0">
            <a:spAutoFit/>
          </a:bodyPr>
          <a:lstStyle/>
          <a:p>
            <a:pPr algn="ctr" defTabSz="1219140"/>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40"/>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grpSp>
        <p:nvGrpSpPr>
          <p:cNvPr id="18" name="组合 17"/>
          <p:cNvGrpSpPr/>
          <p:nvPr/>
        </p:nvGrpSpPr>
        <p:grpSpPr>
          <a:xfrm>
            <a:off x="4604192" y="3550891"/>
            <a:ext cx="2983616" cy="3931052"/>
            <a:chOff x="3815003" y="3087488"/>
            <a:chExt cx="2237712" cy="2948289"/>
          </a:xfrm>
        </p:grpSpPr>
        <p:sp>
          <p:nvSpPr>
            <p:cNvPr id="19" name="椭圆 18"/>
            <p:cNvSpPr/>
            <p:nvPr/>
          </p:nvSpPr>
          <p:spPr>
            <a:xfrm>
              <a:off x="3993415" y="3271064"/>
              <a:ext cx="1872208" cy="18722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grpSp>
          <p:nvGrpSpPr>
            <p:cNvPr id="20" name="组合 19"/>
            <p:cNvGrpSpPr/>
            <p:nvPr/>
          </p:nvGrpSpPr>
          <p:grpSpPr>
            <a:xfrm>
              <a:off x="3815003" y="3087488"/>
              <a:ext cx="2237712" cy="2948289"/>
              <a:chOff x="3692888" y="2889538"/>
              <a:chExt cx="2473262" cy="3258636"/>
            </a:xfrm>
          </p:grpSpPr>
          <p:sp>
            <p:nvSpPr>
              <p:cNvPr id="21"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2" name="圆角矩形 21"/>
              <p:cNvSpPr/>
              <p:nvPr/>
            </p:nvSpPr>
            <p:spPr>
              <a:xfrm>
                <a:off x="4710544" y="5261738"/>
                <a:ext cx="437950" cy="8864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grpSp>
      </p:grpSp>
      <p:sp>
        <p:nvSpPr>
          <p:cNvPr id="23" name="Rectangle 11"/>
          <p:cNvSpPr>
            <a:spLocks noChangeArrowheads="1"/>
          </p:cNvSpPr>
          <p:nvPr/>
        </p:nvSpPr>
        <p:spPr bwMode="gray">
          <a:xfrm>
            <a:off x="5114741" y="4501376"/>
            <a:ext cx="1951611" cy="913199"/>
          </a:xfrm>
          <a:prstGeom prst="rect">
            <a:avLst/>
          </a:prstGeom>
          <a:noFill/>
          <a:ln>
            <a:noFill/>
          </a:ln>
          <a:extLst/>
        </p:spPr>
        <p:txBody>
          <a:bodyPr wrap="square">
            <a:spAutoFit/>
          </a:bodyPr>
          <a:lstStyle/>
          <a:p>
            <a:pPr algn="ctr" defTabSz="1219140"/>
            <a:r>
              <a:rPr lang="zh-CN" altLang="en-US" sz="2667" b="1" dirty="0">
                <a:solidFill>
                  <a:prstClr val="white"/>
                </a:solidFill>
                <a:latin typeface="微软雅黑" pitchFamily="34" charset="-122"/>
                <a:ea typeface="微软雅黑" pitchFamily="34" charset="-122"/>
              </a:rPr>
              <a:t>点击添加</a:t>
            </a:r>
            <a:endParaRPr lang="en-US" altLang="zh-CN" sz="2667" b="1" dirty="0">
              <a:solidFill>
                <a:prstClr val="white"/>
              </a:solidFill>
              <a:latin typeface="微软雅黑" pitchFamily="34" charset="-122"/>
              <a:ea typeface="微软雅黑" pitchFamily="34" charset="-122"/>
            </a:endParaRPr>
          </a:p>
          <a:p>
            <a:pPr algn="ctr" defTabSz="1219140"/>
            <a:r>
              <a:rPr lang="zh-CN" altLang="en-US" sz="2667" b="1" dirty="0">
                <a:solidFill>
                  <a:prstClr val="white"/>
                </a:solidFill>
                <a:latin typeface="微软雅黑" pitchFamily="34" charset="-122"/>
                <a:ea typeface="微软雅黑" pitchFamily="34" charset="-122"/>
              </a:rPr>
              <a:t>标题内容</a:t>
            </a:r>
          </a:p>
        </p:txBody>
      </p:sp>
      <p:sp>
        <p:nvSpPr>
          <p:cNvPr id="24" name="椭圆 23"/>
          <p:cNvSpPr/>
          <p:nvPr/>
        </p:nvSpPr>
        <p:spPr>
          <a:xfrm>
            <a:off x="3040545" y="2276872"/>
            <a:ext cx="1423275" cy="14457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5" name="椭圆 24"/>
          <p:cNvSpPr/>
          <p:nvPr/>
        </p:nvSpPr>
        <p:spPr>
          <a:xfrm>
            <a:off x="5405313" y="1407232"/>
            <a:ext cx="1423275" cy="14457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35" name="椭圆 34"/>
          <p:cNvSpPr/>
          <p:nvPr/>
        </p:nvSpPr>
        <p:spPr>
          <a:xfrm>
            <a:off x="7536161" y="2276872"/>
            <a:ext cx="1423275" cy="14457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36" name="椭圆 35"/>
          <p:cNvSpPr/>
          <p:nvPr/>
        </p:nvSpPr>
        <p:spPr>
          <a:xfrm>
            <a:off x="8609164" y="4566277"/>
            <a:ext cx="1423275" cy="14457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37" name="TextBox 36"/>
          <p:cNvSpPr txBox="1"/>
          <p:nvPr/>
        </p:nvSpPr>
        <p:spPr>
          <a:xfrm>
            <a:off x="3179884" y="2564304"/>
            <a:ext cx="1187925" cy="807620"/>
          </a:xfrm>
          <a:prstGeom prst="rect">
            <a:avLst/>
          </a:prstGeom>
          <a:noFill/>
        </p:spPr>
        <p:txBody>
          <a:bodyPr wrap="square" lIns="149699" tIns="74848" rIns="149699" bIns="74848" rtlCol="0">
            <a:spAutoFit/>
          </a:bodyPr>
          <a:lstStyle/>
          <a:p>
            <a:pPr algn="ctr" defTabSz="1219140"/>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40"/>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38" name="TextBox 37"/>
          <p:cNvSpPr txBox="1"/>
          <p:nvPr/>
        </p:nvSpPr>
        <p:spPr>
          <a:xfrm>
            <a:off x="5510143" y="1700808"/>
            <a:ext cx="1187925" cy="807620"/>
          </a:xfrm>
          <a:prstGeom prst="rect">
            <a:avLst/>
          </a:prstGeom>
          <a:noFill/>
        </p:spPr>
        <p:txBody>
          <a:bodyPr wrap="square" lIns="149699" tIns="74848" rIns="149699" bIns="74848" rtlCol="0">
            <a:spAutoFit/>
          </a:bodyPr>
          <a:lstStyle/>
          <a:p>
            <a:pPr algn="ctr" defTabSz="1219140"/>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40"/>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39" name="TextBox 38"/>
          <p:cNvSpPr txBox="1"/>
          <p:nvPr/>
        </p:nvSpPr>
        <p:spPr>
          <a:xfrm>
            <a:off x="7632172" y="2588277"/>
            <a:ext cx="1187925" cy="807620"/>
          </a:xfrm>
          <a:prstGeom prst="rect">
            <a:avLst/>
          </a:prstGeom>
          <a:noFill/>
        </p:spPr>
        <p:txBody>
          <a:bodyPr wrap="square" lIns="149699" tIns="74848" rIns="149699" bIns="74848" rtlCol="0">
            <a:spAutoFit/>
          </a:bodyPr>
          <a:lstStyle/>
          <a:p>
            <a:pPr algn="ctr" defTabSz="1219140"/>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40"/>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40" name="TextBox 39"/>
          <p:cNvSpPr txBox="1"/>
          <p:nvPr/>
        </p:nvSpPr>
        <p:spPr>
          <a:xfrm>
            <a:off x="8731616" y="4841869"/>
            <a:ext cx="1187925" cy="807620"/>
          </a:xfrm>
          <a:prstGeom prst="rect">
            <a:avLst/>
          </a:prstGeom>
          <a:noFill/>
        </p:spPr>
        <p:txBody>
          <a:bodyPr wrap="square" lIns="149699" tIns="74848" rIns="149699" bIns="74848" rtlCol="0">
            <a:spAutoFit/>
          </a:bodyPr>
          <a:lstStyle/>
          <a:p>
            <a:pPr algn="ctr" defTabSz="1219140"/>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40"/>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grpSp>
        <p:nvGrpSpPr>
          <p:cNvPr id="2" name="组合 1"/>
          <p:cNvGrpSpPr/>
          <p:nvPr/>
        </p:nvGrpSpPr>
        <p:grpSpPr>
          <a:xfrm>
            <a:off x="1007436" y="1412777"/>
            <a:ext cx="3884789" cy="500137"/>
            <a:chOff x="539552" y="1182027"/>
            <a:chExt cx="2913592" cy="375103"/>
          </a:xfrm>
        </p:grpSpPr>
        <p:sp>
          <p:nvSpPr>
            <p:cNvPr id="41" name="TextBox 40"/>
            <p:cNvSpPr txBox="1"/>
            <p:nvPr/>
          </p:nvSpPr>
          <p:spPr>
            <a:xfrm>
              <a:off x="728900" y="1182027"/>
              <a:ext cx="2724244" cy="375103"/>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r>
                <a:rPr lang="zh-CN" altLang="en-US" sz="1333" dirty="0">
                  <a:solidFill>
                    <a:prstClr val="black">
                      <a:lumMod val="65000"/>
                      <a:lumOff val="35000"/>
                    </a:prstClr>
                  </a:solidFill>
                </a:rPr>
                <a:t>详写内容</a:t>
              </a:r>
              <a:r>
                <a:rPr lang="en-US" altLang="zh-CN" sz="1333" dirty="0">
                  <a:solidFill>
                    <a:prstClr val="black">
                      <a:lumMod val="65000"/>
                      <a:lumOff val="35000"/>
                    </a:prstClr>
                  </a:solidFill>
                </a:rPr>
                <a:t>……</a:t>
              </a:r>
              <a:r>
                <a:rPr lang="zh-CN" altLang="en-US" sz="1333" dirty="0">
                  <a:solidFill>
                    <a:prstClr val="black">
                      <a:lumMod val="65000"/>
                      <a:lumOff val="35000"/>
                    </a:prstClr>
                  </a:solidFill>
                </a:rPr>
                <a:t>点击输入本页需要详写的文字内容，简明扼要，此为概念图解，根据您的具体内容酌情修改。</a:t>
              </a:r>
              <a:endParaRPr lang="en-US" altLang="zh-CN" sz="1333" dirty="0">
                <a:solidFill>
                  <a:prstClr val="black">
                    <a:lumMod val="65000"/>
                    <a:lumOff val="35000"/>
                  </a:prstClr>
                </a:solidFill>
              </a:endParaRPr>
            </a:p>
          </p:txBody>
        </p:sp>
        <p:sp>
          <p:nvSpPr>
            <p:cNvPr id="42" name="矩形 41"/>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54369817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35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par>
                          <p:cTn id="47" fill="hold">
                            <p:stCondLst>
                              <p:cond delay="1850"/>
                            </p:stCondLst>
                            <p:childTnLst>
                              <p:par>
                                <p:cTn id="48" presetID="53" presetClass="entr" presetSubtype="16"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300" fill="hold"/>
                                        <p:tgtEl>
                                          <p:spTgt spid="16"/>
                                        </p:tgtEl>
                                        <p:attrNameLst>
                                          <p:attrName>ppt_w</p:attrName>
                                        </p:attrNameLst>
                                      </p:cBhvr>
                                      <p:tavLst>
                                        <p:tav tm="0">
                                          <p:val>
                                            <p:fltVal val="0"/>
                                          </p:val>
                                        </p:tav>
                                        <p:tav tm="100000">
                                          <p:val>
                                            <p:strVal val="#ppt_w"/>
                                          </p:val>
                                        </p:tav>
                                      </p:tavLst>
                                    </p:anim>
                                    <p:anim calcmode="lin" valueType="num">
                                      <p:cBhvr>
                                        <p:cTn id="51" dur="300" fill="hold"/>
                                        <p:tgtEl>
                                          <p:spTgt spid="16"/>
                                        </p:tgtEl>
                                        <p:attrNameLst>
                                          <p:attrName>ppt_h</p:attrName>
                                        </p:attrNameLst>
                                      </p:cBhvr>
                                      <p:tavLst>
                                        <p:tav tm="0">
                                          <p:val>
                                            <p:fltVal val="0"/>
                                          </p:val>
                                        </p:tav>
                                        <p:tav tm="100000">
                                          <p:val>
                                            <p:strVal val="#ppt_h"/>
                                          </p:val>
                                        </p:tav>
                                      </p:tavLst>
                                    </p:anim>
                                    <p:animEffect transition="in" filter="fade">
                                      <p:cBhvr>
                                        <p:cTn id="52" dur="30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235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300" fill="hold"/>
                                        <p:tgtEl>
                                          <p:spTgt spid="24"/>
                                        </p:tgtEl>
                                        <p:attrNameLst>
                                          <p:attrName>ppt_w</p:attrName>
                                        </p:attrNameLst>
                                      </p:cBhvr>
                                      <p:tavLst>
                                        <p:tav tm="0">
                                          <p:val>
                                            <p:fltVal val="0"/>
                                          </p:val>
                                        </p:tav>
                                        <p:tav tm="100000">
                                          <p:val>
                                            <p:strVal val="#ppt_w"/>
                                          </p:val>
                                        </p:tav>
                                      </p:tavLst>
                                    </p:anim>
                                    <p:anim calcmode="lin" valueType="num">
                                      <p:cBhvr>
                                        <p:cTn id="62" dur="300" fill="hold"/>
                                        <p:tgtEl>
                                          <p:spTgt spid="24"/>
                                        </p:tgtEl>
                                        <p:attrNameLst>
                                          <p:attrName>ppt_h</p:attrName>
                                        </p:attrNameLst>
                                      </p:cBhvr>
                                      <p:tavLst>
                                        <p:tav tm="0">
                                          <p:val>
                                            <p:fltVal val="0"/>
                                          </p:val>
                                        </p:tav>
                                        <p:tav tm="100000">
                                          <p:val>
                                            <p:strVal val="#ppt_h"/>
                                          </p:val>
                                        </p:tav>
                                      </p:tavLst>
                                    </p:anim>
                                    <p:animEffect transition="in" filter="fade">
                                      <p:cBhvr>
                                        <p:cTn id="63" dur="30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childTnLst>
                          </p:cTn>
                        </p:par>
                        <p:par>
                          <p:cTn id="69" fill="hold">
                            <p:stCondLst>
                              <p:cond delay="2850"/>
                            </p:stCondLst>
                            <p:childTnLst>
                              <p:par>
                                <p:cTn id="70" presetID="53" presetClass="entr" presetSubtype="16"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300" fill="hold"/>
                                        <p:tgtEl>
                                          <p:spTgt spid="25"/>
                                        </p:tgtEl>
                                        <p:attrNameLst>
                                          <p:attrName>ppt_w</p:attrName>
                                        </p:attrNameLst>
                                      </p:cBhvr>
                                      <p:tavLst>
                                        <p:tav tm="0">
                                          <p:val>
                                            <p:fltVal val="0"/>
                                          </p:val>
                                        </p:tav>
                                        <p:tav tm="100000">
                                          <p:val>
                                            <p:strVal val="#ppt_w"/>
                                          </p:val>
                                        </p:tav>
                                      </p:tavLst>
                                    </p:anim>
                                    <p:anim calcmode="lin" valueType="num">
                                      <p:cBhvr>
                                        <p:cTn id="73" dur="300" fill="hold"/>
                                        <p:tgtEl>
                                          <p:spTgt spid="25"/>
                                        </p:tgtEl>
                                        <p:attrNameLst>
                                          <p:attrName>ppt_h</p:attrName>
                                        </p:attrNameLst>
                                      </p:cBhvr>
                                      <p:tavLst>
                                        <p:tav tm="0">
                                          <p:val>
                                            <p:fltVal val="0"/>
                                          </p:val>
                                        </p:tav>
                                        <p:tav tm="100000">
                                          <p:val>
                                            <p:strVal val="#ppt_h"/>
                                          </p:val>
                                        </p:tav>
                                      </p:tavLst>
                                    </p:anim>
                                    <p:animEffect transition="in" filter="fade">
                                      <p:cBhvr>
                                        <p:cTn id="74" dur="300"/>
                                        <p:tgtEl>
                                          <p:spTgt spid="2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3350"/>
                            </p:stCondLst>
                            <p:childTnLst>
                              <p:par>
                                <p:cTn id="81" presetID="53" presetClass="entr" presetSubtype="16"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p:cTn id="83" dur="300" fill="hold"/>
                                        <p:tgtEl>
                                          <p:spTgt spid="35"/>
                                        </p:tgtEl>
                                        <p:attrNameLst>
                                          <p:attrName>ppt_w</p:attrName>
                                        </p:attrNameLst>
                                      </p:cBhvr>
                                      <p:tavLst>
                                        <p:tav tm="0">
                                          <p:val>
                                            <p:fltVal val="0"/>
                                          </p:val>
                                        </p:tav>
                                        <p:tav tm="100000">
                                          <p:val>
                                            <p:strVal val="#ppt_w"/>
                                          </p:val>
                                        </p:tav>
                                      </p:tavLst>
                                    </p:anim>
                                    <p:anim calcmode="lin" valueType="num">
                                      <p:cBhvr>
                                        <p:cTn id="84" dur="300" fill="hold"/>
                                        <p:tgtEl>
                                          <p:spTgt spid="35"/>
                                        </p:tgtEl>
                                        <p:attrNameLst>
                                          <p:attrName>ppt_h</p:attrName>
                                        </p:attrNameLst>
                                      </p:cBhvr>
                                      <p:tavLst>
                                        <p:tav tm="0">
                                          <p:val>
                                            <p:fltVal val="0"/>
                                          </p:val>
                                        </p:tav>
                                        <p:tav tm="100000">
                                          <p:val>
                                            <p:strVal val="#ppt_h"/>
                                          </p:val>
                                        </p:tav>
                                      </p:tavLst>
                                    </p:anim>
                                    <p:animEffect transition="in" filter="fade">
                                      <p:cBhvr>
                                        <p:cTn id="85" dur="300"/>
                                        <p:tgtEl>
                                          <p:spTgt spid="3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3850"/>
                            </p:stCondLst>
                            <p:childTnLst>
                              <p:par>
                                <p:cTn id="92" presetID="53" presetClass="entr" presetSubtype="16" fill="hold" grpId="0" nodeType="after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p:cTn id="94" dur="300" fill="hold"/>
                                        <p:tgtEl>
                                          <p:spTgt spid="36"/>
                                        </p:tgtEl>
                                        <p:attrNameLst>
                                          <p:attrName>ppt_w</p:attrName>
                                        </p:attrNameLst>
                                      </p:cBhvr>
                                      <p:tavLst>
                                        <p:tav tm="0">
                                          <p:val>
                                            <p:fltVal val="0"/>
                                          </p:val>
                                        </p:tav>
                                        <p:tav tm="100000">
                                          <p:val>
                                            <p:strVal val="#ppt_w"/>
                                          </p:val>
                                        </p:tav>
                                      </p:tavLst>
                                    </p:anim>
                                    <p:anim calcmode="lin" valueType="num">
                                      <p:cBhvr>
                                        <p:cTn id="95" dur="300" fill="hold"/>
                                        <p:tgtEl>
                                          <p:spTgt spid="36"/>
                                        </p:tgtEl>
                                        <p:attrNameLst>
                                          <p:attrName>ppt_h</p:attrName>
                                        </p:attrNameLst>
                                      </p:cBhvr>
                                      <p:tavLst>
                                        <p:tav tm="0">
                                          <p:val>
                                            <p:fltVal val="0"/>
                                          </p:val>
                                        </p:tav>
                                        <p:tav tm="100000">
                                          <p:val>
                                            <p:strVal val="#ppt_h"/>
                                          </p:val>
                                        </p:tav>
                                      </p:tavLst>
                                    </p:anim>
                                    <p:animEffect transition="in" filter="fade">
                                      <p:cBhvr>
                                        <p:cTn id="96" dur="300"/>
                                        <p:tgtEl>
                                          <p:spTgt spid="36"/>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par>
                          <p:cTn id="102" fill="hold">
                            <p:stCondLst>
                              <p:cond delay="4350"/>
                            </p:stCondLst>
                            <p:childTnLst>
                              <p:par>
                                <p:cTn id="103" presetID="22" presetClass="entr" presetSubtype="8" fill="hold" nodeType="afterEffect">
                                  <p:stCondLst>
                                    <p:cond delay="0"/>
                                  </p:stCondLst>
                                  <p:childTnLst>
                                    <p:set>
                                      <p:cBhvr>
                                        <p:cTn id="104" dur="1" fill="hold">
                                          <p:stCondLst>
                                            <p:cond delay="0"/>
                                          </p:stCondLst>
                                        </p:cTn>
                                        <p:tgtEl>
                                          <p:spTgt spid="2"/>
                                        </p:tgtEl>
                                        <p:attrNameLst>
                                          <p:attrName>style.visibility</p:attrName>
                                        </p:attrNameLst>
                                      </p:cBhvr>
                                      <p:to>
                                        <p:strVal val="visible"/>
                                      </p:to>
                                    </p:set>
                                    <p:animEffect transition="in" filter="wipe(left)">
                                      <p:cBhvr>
                                        <p:cTn id="10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6" grpId="0" animBg="1"/>
      <p:bldP spid="17" grpId="0"/>
      <p:bldP spid="23" grpId="0"/>
      <p:bldP spid="24" grpId="0" animBg="1"/>
      <p:bldP spid="25" grpId="0" animBg="1"/>
      <p:bldP spid="35" grpId="0" animBg="1"/>
      <p:bldP spid="36" grpId="0" animBg="1"/>
      <p:bldP spid="37" grpId="0"/>
      <p:bldP spid="38"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6128330" y="2247560"/>
            <a:ext cx="1" cy="1363547"/>
          </a:xfrm>
          <a:prstGeom prst="line">
            <a:avLst/>
          </a:prstGeom>
          <a:ln w="12700">
            <a:solidFill>
              <a:srgbClr val="A6AAA9"/>
            </a:solidFill>
            <a:miter lim="400000"/>
          </a:ln>
        </p:spPr>
        <p:txBody>
          <a:bodyPr lIns="0" tIns="0" rIns="0" bIns="0"/>
          <a:lstStyle/>
          <a:p>
            <a:pPr defTabSz="228589">
              <a:defRPr sz="1200">
                <a:solidFill>
                  <a:srgbClr val="000000"/>
                </a:solidFill>
                <a:latin typeface="Helvetica"/>
                <a:ea typeface="Helvetica"/>
                <a:cs typeface="Helvetica"/>
                <a:sym typeface="Helvetica"/>
              </a:defRPr>
            </a:pPr>
            <a:endParaRPr sz="667">
              <a:solidFill>
                <a:srgbClr val="000000"/>
              </a:solidFill>
              <a:latin typeface="Helvetica"/>
              <a:cs typeface="Helvetica"/>
              <a:sym typeface="Helvetica"/>
            </a:endParaRPr>
          </a:p>
        </p:txBody>
      </p:sp>
      <p:sp>
        <p:nvSpPr>
          <p:cNvPr id="3" name="Shape 1785"/>
          <p:cNvSpPr/>
          <p:nvPr/>
        </p:nvSpPr>
        <p:spPr>
          <a:xfrm>
            <a:off x="6128330" y="2247562"/>
            <a:ext cx="4138417" cy="1356185"/>
          </a:xfrm>
          <a:prstGeom prst="line">
            <a:avLst/>
          </a:prstGeom>
          <a:ln w="12700">
            <a:solidFill>
              <a:srgbClr val="A6AAA9"/>
            </a:solidFill>
            <a:miter lim="400000"/>
          </a:ln>
        </p:spPr>
        <p:txBody>
          <a:bodyPr lIns="0" tIns="0" rIns="0" bIns="0"/>
          <a:lstStyle/>
          <a:p>
            <a:pPr defTabSz="228589">
              <a:defRPr sz="1200">
                <a:solidFill>
                  <a:srgbClr val="000000"/>
                </a:solidFill>
                <a:latin typeface="Helvetica"/>
                <a:ea typeface="Helvetica"/>
                <a:cs typeface="Helvetica"/>
                <a:sym typeface="Helvetica"/>
              </a:defRPr>
            </a:pPr>
            <a:endParaRPr sz="667">
              <a:solidFill>
                <a:srgbClr val="000000"/>
              </a:solidFill>
              <a:latin typeface="Helvetica"/>
              <a:cs typeface="Helvetica"/>
              <a:sym typeface="Helvetica"/>
            </a:endParaRPr>
          </a:p>
        </p:txBody>
      </p:sp>
      <p:sp>
        <p:nvSpPr>
          <p:cNvPr id="4" name="Shape 1786"/>
          <p:cNvSpPr/>
          <p:nvPr/>
        </p:nvSpPr>
        <p:spPr>
          <a:xfrm>
            <a:off x="6134265" y="2247560"/>
            <a:ext cx="2081673" cy="1356187"/>
          </a:xfrm>
          <a:prstGeom prst="line">
            <a:avLst/>
          </a:prstGeom>
          <a:ln w="12700">
            <a:solidFill>
              <a:srgbClr val="A6AAA9"/>
            </a:solidFill>
            <a:miter lim="400000"/>
          </a:ln>
        </p:spPr>
        <p:txBody>
          <a:bodyPr lIns="0" tIns="0" rIns="0" bIns="0"/>
          <a:lstStyle/>
          <a:p>
            <a:pPr defTabSz="228589">
              <a:defRPr sz="1200">
                <a:solidFill>
                  <a:srgbClr val="000000"/>
                </a:solidFill>
                <a:latin typeface="Helvetica"/>
                <a:ea typeface="Helvetica"/>
                <a:cs typeface="Helvetica"/>
                <a:sym typeface="Helvetica"/>
              </a:defRPr>
            </a:pPr>
            <a:endParaRPr sz="667">
              <a:solidFill>
                <a:srgbClr val="000000"/>
              </a:solidFill>
              <a:latin typeface="Helvetica"/>
              <a:cs typeface="Helvetica"/>
              <a:sym typeface="Helvetica"/>
            </a:endParaRPr>
          </a:p>
        </p:txBody>
      </p:sp>
      <p:sp>
        <p:nvSpPr>
          <p:cNvPr id="5" name="Shape 1788"/>
          <p:cNvSpPr/>
          <p:nvPr/>
        </p:nvSpPr>
        <p:spPr>
          <a:xfrm flipH="1">
            <a:off x="4055440" y="2247560"/>
            <a:ext cx="2073651" cy="1348827"/>
          </a:xfrm>
          <a:prstGeom prst="line">
            <a:avLst/>
          </a:prstGeom>
          <a:ln w="12700">
            <a:solidFill>
              <a:srgbClr val="A6AAA9"/>
            </a:solidFill>
            <a:miter lim="400000"/>
          </a:ln>
        </p:spPr>
        <p:txBody>
          <a:bodyPr lIns="0" tIns="0" rIns="0" bIns="0"/>
          <a:lstStyle/>
          <a:p>
            <a:pPr defTabSz="228589">
              <a:defRPr sz="1200">
                <a:solidFill>
                  <a:srgbClr val="000000"/>
                </a:solidFill>
                <a:latin typeface="Helvetica"/>
                <a:ea typeface="Helvetica"/>
                <a:cs typeface="Helvetica"/>
                <a:sym typeface="Helvetica"/>
              </a:defRPr>
            </a:pPr>
            <a:endParaRPr sz="667">
              <a:solidFill>
                <a:srgbClr val="000000"/>
              </a:solidFill>
              <a:latin typeface="Helvetica"/>
              <a:cs typeface="Helvetica"/>
              <a:sym typeface="Helvetica"/>
            </a:endParaRPr>
          </a:p>
        </p:txBody>
      </p:sp>
      <p:sp>
        <p:nvSpPr>
          <p:cNvPr id="6" name="Shape 1789"/>
          <p:cNvSpPr/>
          <p:nvPr/>
        </p:nvSpPr>
        <p:spPr>
          <a:xfrm flipH="1">
            <a:off x="1982554" y="2247560"/>
            <a:ext cx="4145777" cy="1363547"/>
          </a:xfrm>
          <a:prstGeom prst="line">
            <a:avLst/>
          </a:prstGeom>
          <a:ln w="12700">
            <a:solidFill>
              <a:srgbClr val="A6AAA9"/>
            </a:solidFill>
            <a:miter lim="400000"/>
          </a:ln>
        </p:spPr>
        <p:txBody>
          <a:bodyPr lIns="0" tIns="0" rIns="0" bIns="0"/>
          <a:lstStyle/>
          <a:p>
            <a:pPr defTabSz="228589">
              <a:defRPr sz="1200">
                <a:solidFill>
                  <a:srgbClr val="000000"/>
                </a:solidFill>
                <a:latin typeface="Helvetica"/>
                <a:ea typeface="Helvetica"/>
                <a:cs typeface="Helvetica"/>
                <a:sym typeface="Helvetica"/>
              </a:defRPr>
            </a:pPr>
            <a:endParaRPr sz="667">
              <a:solidFill>
                <a:srgbClr val="000000"/>
              </a:solidFill>
              <a:latin typeface="Helvetica"/>
              <a:cs typeface="Helvetica"/>
              <a:sym typeface="Helvetica"/>
            </a:endParaRPr>
          </a:p>
        </p:txBody>
      </p:sp>
      <p:sp>
        <p:nvSpPr>
          <p:cNvPr id="7" name="Shape 1794"/>
          <p:cNvSpPr/>
          <p:nvPr/>
        </p:nvSpPr>
        <p:spPr>
          <a:xfrm>
            <a:off x="1048583" y="3355353"/>
            <a:ext cx="1892135" cy="589003"/>
          </a:xfrm>
          <a:prstGeom prst="roundRect">
            <a:avLst>
              <a:gd name="adj" fmla="val 50000"/>
            </a:avLst>
          </a:prstGeom>
          <a:solidFill>
            <a:schemeClr val="accent1"/>
          </a:solidFill>
          <a:ln w="12700">
            <a:miter lim="400000"/>
          </a:ln>
        </p:spPr>
        <p:txBody>
          <a:bodyPr lIns="19051" tIns="19051" rIns="19051" bIns="19051" anchor="ctr"/>
          <a:lstStyle/>
          <a:p>
            <a:pPr defTabSz="1219140"/>
            <a:endParaRPr sz="1733">
              <a:solidFill>
                <a:prstClr val="black"/>
              </a:solidFill>
              <a:latin typeface="Calibri"/>
            </a:endParaRPr>
          </a:p>
        </p:txBody>
      </p:sp>
      <p:sp>
        <p:nvSpPr>
          <p:cNvPr id="8" name="Shape 1796"/>
          <p:cNvSpPr/>
          <p:nvPr/>
        </p:nvSpPr>
        <p:spPr>
          <a:xfrm>
            <a:off x="3111098" y="3355353"/>
            <a:ext cx="1892135" cy="589003"/>
          </a:xfrm>
          <a:prstGeom prst="roundRect">
            <a:avLst>
              <a:gd name="adj" fmla="val 50000"/>
            </a:avLst>
          </a:prstGeom>
          <a:solidFill>
            <a:schemeClr val="accent1"/>
          </a:solidFill>
          <a:ln w="12700">
            <a:miter lim="400000"/>
          </a:ln>
        </p:spPr>
        <p:txBody>
          <a:bodyPr lIns="19051" tIns="19051" rIns="19051" bIns="19051" anchor="ctr"/>
          <a:lstStyle/>
          <a:p>
            <a:pPr defTabSz="1219140"/>
            <a:endParaRPr sz="1733">
              <a:solidFill>
                <a:prstClr val="black"/>
              </a:solidFill>
              <a:latin typeface="Calibri"/>
            </a:endParaRPr>
          </a:p>
        </p:txBody>
      </p:sp>
      <p:sp>
        <p:nvSpPr>
          <p:cNvPr id="9" name="Shape 1798"/>
          <p:cNvSpPr/>
          <p:nvPr/>
        </p:nvSpPr>
        <p:spPr>
          <a:xfrm>
            <a:off x="5159111" y="3355353"/>
            <a:ext cx="1892135" cy="589003"/>
          </a:xfrm>
          <a:prstGeom prst="roundRect">
            <a:avLst>
              <a:gd name="adj" fmla="val 50000"/>
            </a:avLst>
          </a:prstGeom>
          <a:solidFill>
            <a:schemeClr val="accent1"/>
          </a:solidFill>
          <a:ln w="12700">
            <a:miter lim="400000"/>
          </a:ln>
        </p:spPr>
        <p:txBody>
          <a:bodyPr lIns="19051" tIns="19051" rIns="19051" bIns="19051" anchor="ctr"/>
          <a:lstStyle/>
          <a:p>
            <a:pPr defTabSz="1219140"/>
            <a:endParaRPr sz="1733">
              <a:solidFill>
                <a:prstClr val="black"/>
              </a:solidFill>
              <a:latin typeface="Calibri"/>
            </a:endParaRPr>
          </a:p>
        </p:txBody>
      </p:sp>
      <p:sp>
        <p:nvSpPr>
          <p:cNvPr id="10" name="Shape 1800"/>
          <p:cNvSpPr/>
          <p:nvPr/>
        </p:nvSpPr>
        <p:spPr>
          <a:xfrm>
            <a:off x="7181163" y="3355353"/>
            <a:ext cx="1892135" cy="589003"/>
          </a:xfrm>
          <a:prstGeom prst="roundRect">
            <a:avLst>
              <a:gd name="adj" fmla="val 50000"/>
            </a:avLst>
          </a:prstGeom>
          <a:solidFill>
            <a:schemeClr val="accent1"/>
          </a:solidFill>
          <a:ln w="12700">
            <a:miter lim="400000"/>
          </a:ln>
        </p:spPr>
        <p:txBody>
          <a:bodyPr lIns="19051" tIns="19051" rIns="19051" bIns="19051" anchor="ctr"/>
          <a:lstStyle/>
          <a:p>
            <a:pPr defTabSz="1219140"/>
            <a:endParaRPr sz="1733">
              <a:solidFill>
                <a:prstClr val="black"/>
              </a:solidFill>
              <a:latin typeface="Calibri"/>
            </a:endParaRPr>
          </a:p>
        </p:txBody>
      </p:sp>
      <p:sp>
        <p:nvSpPr>
          <p:cNvPr id="11" name="Shape 1802"/>
          <p:cNvSpPr/>
          <p:nvPr/>
        </p:nvSpPr>
        <p:spPr>
          <a:xfrm>
            <a:off x="9227613" y="3355353"/>
            <a:ext cx="1892135" cy="589003"/>
          </a:xfrm>
          <a:prstGeom prst="roundRect">
            <a:avLst>
              <a:gd name="adj" fmla="val 50000"/>
            </a:avLst>
          </a:prstGeom>
          <a:solidFill>
            <a:schemeClr val="accent1"/>
          </a:solidFill>
          <a:ln w="12700">
            <a:miter lim="400000"/>
          </a:ln>
        </p:spPr>
        <p:txBody>
          <a:bodyPr lIns="19051" tIns="19051" rIns="19051" bIns="19051" anchor="ctr"/>
          <a:lstStyle/>
          <a:p>
            <a:pPr defTabSz="1219140"/>
            <a:endParaRPr sz="1733">
              <a:solidFill>
                <a:prstClr val="black"/>
              </a:solidFill>
              <a:latin typeface="Calibri"/>
            </a:endParaRPr>
          </a:p>
        </p:txBody>
      </p:sp>
      <p:sp>
        <p:nvSpPr>
          <p:cNvPr id="12" name="Shape 1805"/>
          <p:cNvSpPr/>
          <p:nvPr/>
        </p:nvSpPr>
        <p:spPr>
          <a:xfrm>
            <a:off x="2251291" y="4363227"/>
            <a:ext cx="7741376" cy="1350847"/>
          </a:xfrm>
          <a:prstGeom prst="roundRect">
            <a:avLst>
              <a:gd name="adj" fmla="val 50000"/>
            </a:avLst>
          </a:prstGeom>
          <a:solidFill>
            <a:schemeClr val="accent2"/>
          </a:solidFill>
          <a:ln w="12700">
            <a:solidFill>
              <a:srgbClr val="A6AAA9"/>
            </a:solidFill>
            <a:miter lim="400000"/>
          </a:ln>
        </p:spPr>
        <p:txBody>
          <a:bodyPr lIns="19051" tIns="19051" rIns="19051" bIns="19051" anchor="ctr"/>
          <a:lstStyle/>
          <a:p>
            <a:pPr defTabSz="1219140"/>
            <a:endParaRPr sz="1733">
              <a:solidFill>
                <a:prstClr val="black"/>
              </a:solidFill>
              <a:latin typeface="Calibri"/>
            </a:endParaRPr>
          </a:p>
        </p:txBody>
      </p:sp>
      <p:grpSp>
        <p:nvGrpSpPr>
          <p:cNvPr id="13" name="Group 33"/>
          <p:cNvGrpSpPr/>
          <p:nvPr/>
        </p:nvGrpSpPr>
        <p:grpSpPr>
          <a:xfrm>
            <a:off x="5526408" y="1696816"/>
            <a:ext cx="1191141" cy="1191141"/>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5400" tIns="25400" rIns="25400" bIns="25400" anchor="ctr"/>
            <a:lstStyle/>
            <a:p>
              <a:pPr defTabSz="1219140"/>
              <a:endParaRPr sz="1733">
                <a:solidFill>
                  <a:prstClr val="black"/>
                </a:solidFill>
                <a:latin typeface="Calibri"/>
              </a:endParaRPr>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defTabSz="1219140"/>
              <a:endParaRPr sz="1733">
                <a:solidFill>
                  <a:prstClr val="black"/>
                </a:solidFill>
                <a:latin typeface="Calibri"/>
              </a:endParaRPr>
            </a:p>
          </p:txBody>
        </p:sp>
      </p:grpSp>
      <p:sp>
        <p:nvSpPr>
          <p:cNvPr id="16" name="Text Placeholder 3"/>
          <p:cNvSpPr txBox="1">
            <a:spLocks/>
          </p:cNvSpPr>
          <p:nvPr/>
        </p:nvSpPr>
        <p:spPr>
          <a:xfrm>
            <a:off x="2888636" y="4660240"/>
            <a:ext cx="6395973" cy="756821"/>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1219140">
              <a:lnSpc>
                <a:spcPct val="120000"/>
              </a:lnSpc>
            </a:pPr>
            <a:r>
              <a:rPr lang="zh-CN" altLang="en-US" sz="1467" dirty="0">
                <a:solidFill>
                  <a:prstClr val="black">
                    <a:lumMod val="75000"/>
                    <a:lumOff val="25000"/>
                  </a:prstClr>
                </a:solidFill>
                <a:latin typeface="微软雅黑" pitchFamily="34" charset="-122"/>
                <a:ea typeface="微软雅黑" pitchFamily="34" charset="-122"/>
              </a:rPr>
              <a:t>详写内容</a:t>
            </a:r>
            <a:r>
              <a:rPr lang="en-US" altLang="zh-CN" sz="1467" dirty="0">
                <a:solidFill>
                  <a:prstClr val="black">
                    <a:lumMod val="75000"/>
                    <a:lumOff val="25000"/>
                  </a:prstClr>
                </a:solidFill>
                <a:latin typeface="微软雅黑" pitchFamily="34" charset="-122"/>
                <a:ea typeface="微软雅黑" pitchFamily="34" charset="-122"/>
              </a:rPr>
              <a:t>……</a:t>
            </a:r>
            <a:r>
              <a:rPr lang="zh-CN" altLang="en-US" sz="1467"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467" dirty="0">
                <a:solidFill>
                  <a:prstClr val="black">
                    <a:lumMod val="75000"/>
                    <a:lumOff val="25000"/>
                  </a:prstClr>
                </a:solidFill>
                <a:latin typeface="微软雅黑" pitchFamily="34" charset="-122"/>
                <a:ea typeface="微软雅黑" pitchFamily="34" charset="-122"/>
              </a:rPr>
              <a:t>……</a:t>
            </a:r>
            <a:r>
              <a:rPr lang="zh-CN" altLang="en-US" sz="1467"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67" dirty="0">
              <a:solidFill>
                <a:prstClr val="black">
                  <a:lumMod val="75000"/>
                  <a:lumOff val="25000"/>
                </a:prstClr>
              </a:solidFill>
              <a:latin typeface="微软雅黑" pitchFamily="34" charset="-122"/>
              <a:ea typeface="微软雅黑" pitchFamily="34" charset="-122"/>
            </a:endParaRPr>
          </a:p>
        </p:txBody>
      </p:sp>
      <p:sp>
        <p:nvSpPr>
          <p:cNvPr id="17" name="Text Placeholder 3"/>
          <p:cNvSpPr txBox="1">
            <a:spLocks/>
          </p:cNvSpPr>
          <p:nvPr/>
        </p:nvSpPr>
        <p:spPr>
          <a:xfrm>
            <a:off x="3118849" y="3445485"/>
            <a:ext cx="1876627" cy="408745"/>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zh-CN" altLang="en-US" sz="1600" b="1" dirty="0">
                <a:solidFill>
                  <a:prstClr val="white"/>
                </a:solidFill>
                <a:latin typeface="微软雅黑" panose="020B0503020204020204" pitchFamily="34" charset="-122"/>
                <a:ea typeface="微软雅黑" panose="020B0503020204020204" pitchFamily="34" charset="-122"/>
              </a:rPr>
              <a:t>点击输入内容</a:t>
            </a:r>
            <a:endParaRPr lang="en-GB" altLang="zh-CN" sz="1600" b="1" dirty="0">
              <a:solidFill>
                <a:prstClr val="white"/>
              </a:solidFill>
              <a:latin typeface="微软雅黑" panose="020B0503020204020204" pitchFamily="34" charset="-122"/>
              <a:ea typeface="微软雅黑" panose="020B0503020204020204" pitchFamily="34" charset="-122"/>
            </a:endParaRPr>
          </a:p>
        </p:txBody>
      </p:sp>
      <p:sp>
        <p:nvSpPr>
          <p:cNvPr id="18" name="Text Placeholder 3"/>
          <p:cNvSpPr txBox="1">
            <a:spLocks/>
          </p:cNvSpPr>
          <p:nvPr/>
        </p:nvSpPr>
        <p:spPr>
          <a:xfrm>
            <a:off x="5166861" y="3445485"/>
            <a:ext cx="1876627"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zh-CN" altLang="en-US" sz="1600" b="1" dirty="0">
                <a:solidFill>
                  <a:prstClr val="white"/>
                </a:solidFill>
                <a:latin typeface="微软雅黑" panose="020B0503020204020204" pitchFamily="34" charset="-122"/>
                <a:ea typeface="微软雅黑" panose="020B0503020204020204" pitchFamily="34" charset="-122"/>
              </a:rPr>
              <a:t>点击输入内容</a:t>
            </a:r>
            <a:endParaRPr lang="en-GB" altLang="zh-CN" sz="1600" b="1" dirty="0">
              <a:solidFill>
                <a:prstClr val="white"/>
              </a:solidFill>
              <a:latin typeface="微软雅黑" panose="020B0503020204020204" pitchFamily="34" charset="-122"/>
              <a:ea typeface="微软雅黑" panose="020B0503020204020204" pitchFamily="34" charset="-122"/>
            </a:endParaRPr>
          </a:p>
        </p:txBody>
      </p:sp>
      <p:sp>
        <p:nvSpPr>
          <p:cNvPr id="19" name="Text Placeholder 3"/>
          <p:cNvSpPr txBox="1">
            <a:spLocks/>
          </p:cNvSpPr>
          <p:nvPr/>
        </p:nvSpPr>
        <p:spPr>
          <a:xfrm>
            <a:off x="7188916" y="3445485"/>
            <a:ext cx="1876627"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zh-CN" altLang="en-US" sz="1600" b="1" dirty="0">
                <a:solidFill>
                  <a:prstClr val="white"/>
                </a:solidFill>
                <a:latin typeface="微软雅黑" panose="020B0503020204020204" pitchFamily="34" charset="-122"/>
                <a:ea typeface="微软雅黑" panose="020B0503020204020204" pitchFamily="34" charset="-122"/>
              </a:rPr>
              <a:t>点击输入内容</a:t>
            </a:r>
            <a:endParaRPr lang="en-GB" altLang="zh-CN" sz="1600" b="1" dirty="0">
              <a:solidFill>
                <a:prstClr val="white"/>
              </a:solidFill>
              <a:latin typeface="微软雅黑" panose="020B0503020204020204" pitchFamily="34" charset="-122"/>
              <a:ea typeface="微软雅黑" panose="020B0503020204020204" pitchFamily="34" charset="-122"/>
            </a:endParaRPr>
          </a:p>
        </p:txBody>
      </p:sp>
      <p:sp>
        <p:nvSpPr>
          <p:cNvPr id="22" name="Text Placeholder 3"/>
          <p:cNvSpPr txBox="1">
            <a:spLocks/>
          </p:cNvSpPr>
          <p:nvPr/>
        </p:nvSpPr>
        <p:spPr>
          <a:xfrm>
            <a:off x="1072037" y="3445485"/>
            <a:ext cx="1876627"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zh-CN" altLang="en-US" sz="1600" b="1" dirty="0">
                <a:solidFill>
                  <a:prstClr val="white"/>
                </a:solidFill>
                <a:latin typeface="微软雅黑" panose="020B0503020204020204" pitchFamily="34" charset="-122"/>
                <a:ea typeface="微软雅黑" panose="020B0503020204020204" pitchFamily="34" charset="-122"/>
              </a:rPr>
              <a:t>点击输入内容</a:t>
            </a:r>
            <a:endParaRPr lang="en-GB" altLang="zh-CN" sz="1600" b="1" dirty="0">
              <a:solidFill>
                <a:prstClr val="white"/>
              </a:solidFill>
              <a:latin typeface="微软雅黑" panose="020B0503020204020204" pitchFamily="34" charset="-122"/>
              <a:ea typeface="微软雅黑" panose="020B0503020204020204" pitchFamily="34" charset="-122"/>
            </a:endParaRPr>
          </a:p>
        </p:txBody>
      </p:sp>
      <p:sp>
        <p:nvSpPr>
          <p:cNvPr id="23" name="Text Placeholder 3"/>
          <p:cNvSpPr txBox="1">
            <a:spLocks/>
          </p:cNvSpPr>
          <p:nvPr/>
        </p:nvSpPr>
        <p:spPr>
          <a:xfrm>
            <a:off x="9241713" y="3444525"/>
            <a:ext cx="1876627"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zh-CN" altLang="en-US" sz="1600" b="1" dirty="0">
                <a:solidFill>
                  <a:prstClr val="white"/>
                </a:solidFill>
                <a:latin typeface="微软雅黑" panose="020B0503020204020204" pitchFamily="34" charset="-122"/>
                <a:ea typeface="微软雅黑" panose="020B0503020204020204" pitchFamily="34" charset="-122"/>
              </a:rPr>
              <a:t>点击输入内容</a:t>
            </a:r>
            <a:endParaRPr lang="en-GB" altLang="zh-CN" sz="1600" b="1" dirty="0">
              <a:solidFill>
                <a:prstClr val="white"/>
              </a:solidFill>
              <a:latin typeface="微软雅黑" panose="020B0503020204020204" pitchFamily="34" charset="-122"/>
              <a:ea typeface="微软雅黑" panose="020B0503020204020204" pitchFamily="34" charset="-122"/>
            </a:endParaRPr>
          </a:p>
        </p:txBody>
      </p:sp>
      <p:sp>
        <p:nvSpPr>
          <p:cNvPr id="25"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497786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300"/>
                                        <p:tgtEl>
                                          <p:spTgt spid="6"/>
                                        </p:tgtEl>
                                      </p:cBhvr>
                                    </p:animEffect>
                                  </p:childTnLst>
                                </p:cTn>
                              </p:par>
                            </p:childTnLst>
                          </p:cTn>
                        </p:par>
                        <p:par>
                          <p:cTn id="22" fill="hold">
                            <p:stCondLst>
                              <p:cond delay="16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215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300"/>
                                        <p:tgtEl>
                                          <p:spTgt spid="5"/>
                                        </p:tgtEl>
                                      </p:cBhvr>
                                    </p:animEffect>
                                  </p:childTnLst>
                                </p:cTn>
                              </p:par>
                            </p:childTnLst>
                          </p:cTn>
                        </p:par>
                        <p:par>
                          <p:cTn id="33" fill="hold">
                            <p:stCondLst>
                              <p:cond delay="245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childTnLst>
                          </p:cTn>
                        </p:par>
                        <p:par>
                          <p:cTn id="40" fill="hold">
                            <p:stCondLst>
                              <p:cond delay="2950"/>
                            </p:stCondLst>
                            <p:childTnLst>
                              <p:par>
                                <p:cTn id="41" presetID="22" presetClass="entr" presetSubtype="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up)">
                                      <p:cBhvr>
                                        <p:cTn id="43" dur="300"/>
                                        <p:tgtEl>
                                          <p:spTgt spid="2"/>
                                        </p:tgtEl>
                                      </p:cBhvr>
                                    </p:animEffect>
                                  </p:childTnLst>
                                </p:cTn>
                              </p:par>
                            </p:childTnLst>
                          </p:cTn>
                        </p:par>
                        <p:par>
                          <p:cTn id="44" fill="hold">
                            <p:stCondLst>
                              <p:cond delay="325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par>
                          <p:cTn id="51" fill="hold">
                            <p:stCondLst>
                              <p:cond delay="3750"/>
                            </p:stCondLst>
                            <p:childTnLst>
                              <p:par>
                                <p:cTn id="52" presetID="22" presetClass="entr" presetSubtype="1"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up)">
                                      <p:cBhvr>
                                        <p:cTn id="54" dur="300"/>
                                        <p:tgtEl>
                                          <p:spTgt spid="4"/>
                                        </p:tgtEl>
                                      </p:cBhvr>
                                    </p:animEffect>
                                  </p:childTnLst>
                                </p:cTn>
                              </p:par>
                            </p:childTnLst>
                          </p:cTn>
                        </p:par>
                        <p:par>
                          <p:cTn id="55" fill="hold">
                            <p:stCondLst>
                              <p:cond delay="405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4550"/>
                            </p:stCondLst>
                            <p:childTnLst>
                              <p:par>
                                <p:cTn id="63" presetID="22" presetClass="entr" presetSubtype="1" fill="hold" grpId="0"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ipe(up)">
                                      <p:cBhvr>
                                        <p:cTn id="65" dur="300"/>
                                        <p:tgtEl>
                                          <p:spTgt spid="3"/>
                                        </p:tgtEl>
                                      </p:cBhvr>
                                    </p:animEffect>
                                  </p:childTnLst>
                                </p:cTn>
                              </p:par>
                            </p:childTnLst>
                          </p:cTn>
                        </p:par>
                        <p:par>
                          <p:cTn id="66" fill="hold">
                            <p:stCondLst>
                              <p:cond delay="4850"/>
                            </p:stCondLst>
                            <p:childTnLst>
                              <p:par>
                                <p:cTn id="67" presetID="10" presetClass="entr" presetSubtype="0"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fade">
                                      <p:cBhvr>
                                        <p:cTn id="69" dur="500"/>
                                        <p:tgtEl>
                                          <p:spTgt spid="1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par>
                          <p:cTn id="73" fill="hold">
                            <p:stCondLst>
                              <p:cond delay="5350"/>
                            </p:stCondLst>
                            <p:childTnLst>
                              <p:par>
                                <p:cTn id="74" presetID="53" presetClass="entr" presetSubtype="528"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fltVal val="0"/>
                                          </p:val>
                                        </p:tav>
                                        <p:tav tm="100000">
                                          <p:val>
                                            <p:strVal val="#ppt_h"/>
                                          </p:val>
                                        </p:tav>
                                      </p:tavLst>
                                    </p:anim>
                                    <p:animEffect transition="in" filter="fade">
                                      <p:cBhvr>
                                        <p:cTn id="78" dur="500"/>
                                        <p:tgtEl>
                                          <p:spTgt spid="12"/>
                                        </p:tgtEl>
                                      </p:cBhvr>
                                    </p:animEffect>
                                    <p:anim calcmode="lin" valueType="num">
                                      <p:cBhvr>
                                        <p:cTn id="79" dur="500" fill="hold"/>
                                        <p:tgtEl>
                                          <p:spTgt spid="12"/>
                                        </p:tgtEl>
                                        <p:attrNameLst>
                                          <p:attrName>ppt_x</p:attrName>
                                        </p:attrNameLst>
                                      </p:cBhvr>
                                      <p:tavLst>
                                        <p:tav tm="0">
                                          <p:val>
                                            <p:fltVal val="0.5"/>
                                          </p:val>
                                        </p:tav>
                                        <p:tav tm="100000">
                                          <p:val>
                                            <p:strVal val="#ppt_x"/>
                                          </p:val>
                                        </p:tav>
                                      </p:tavLst>
                                    </p:anim>
                                    <p:anim calcmode="lin" valueType="num">
                                      <p:cBhvr>
                                        <p:cTn id="80" dur="500" fill="hold"/>
                                        <p:tgtEl>
                                          <p:spTgt spid="12"/>
                                        </p:tgtEl>
                                        <p:attrNameLst>
                                          <p:attrName>ppt_y</p:attrName>
                                        </p:attrNameLst>
                                      </p:cBhvr>
                                      <p:tavLst>
                                        <p:tav tm="0">
                                          <p:val>
                                            <p:fltVal val="0.5"/>
                                          </p:val>
                                        </p:tav>
                                        <p:tav tm="100000">
                                          <p:val>
                                            <p:strVal val="#ppt_y"/>
                                          </p:val>
                                        </p:tav>
                                      </p:tavLst>
                                    </p:anim>
                                  </p:childTnLst>
                                </p:cTn>
                              </p:par>
                              <p:par>
                                <p:cTn id="81" presetID="53" presetClass="entr" presetSubtype="528"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anim calcmode="lin" valueType="num">
                                      <p:cBhvr>
                                        <p:cTn id="86" dur="500" fill="hold"/>
                                        <p:tgtEl>
                                          <p:spTgt spid="16"/>
                                        </p:tgtEl>
                                        <p:attrNameLst>
                                          <p:attrName>ppt_x</p:attrName>
                                        </p:attrNameLst>
                                      </p:cBhvr>
                                      <p:tavLst>
                                        <p:tav tm="0">
                                          <p:val>
                                            <p:fltVal val="0.5"/>
                                          </p:val>
                                        </p:tav>
                                        <p:tav tm="100000">
                                          <p:val>
                                            <p:strVal val="#ppt_x"/>
                                          </p:val>
                                        </p:tav>
                                      </p:tavLst>
                                    </p:anim>
                                    <p:anim calcmode="lin" valueType="num">
                                      <p:cBhvr>
                                        <p:cTn id="87"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367943" y="4682665"/>
            <a:ext cx="1123220" cy="625636"/>
          </a:xfrm>
          <a:prstGeom prst="rect">
            <a:avLst/>
          </a:prstGeom>
          <a:noFill/>
        </p:spPr>
        <p:txBody>
          <a:bodyPr wrap="square" lIns="91391" tIns="45696" rIns="91391" bIns="45696"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40"/>
            <a:r>
              <a:rPr lang="zh-CN" altLang="en-US" sz="1733" dirty="0">
                <a:solidFill>
                  <a:prstClr val="black">
                    <a:lumMod val="85000"/>
                    <a:lumOff val="15000"/>
                  </a:prstClr>
                </a:solidFill>
              </a:rPr>
              <a:t>点击添加</a:t>
            </a:r>
            <a:endParaRPr lang="en-US" altLang="zh-CN" sz="1733" dirty="0">
              <a:solidFill>
                <a:prstClr val="black">
                  <a:lumMod val="85000"/>
                  <a:lumOff val="15000"/>
                </a:prstClr>
              </a:solidFill>
            </a:endParaRPr>
          </a:p>
          <a:p>
            <a:pPr defTabSz="1219140"/>
            <a:r>
              <a:rPr lang="zh-CN" altLang="en-US" sz="1733" dirty="0">
                <a:solidFill>
                  <a:prstClr val="black">
                    <a:lumMod val="85000"/>
                    <a:lumOff val="15000"/>
                  </a:prstClr>
                </a:solidFill>
              </a:rPr>
              <a:t>文字</a:t>
            </a:r>
          </a:p>
        </p:txBody>
      </p:sp>
      <p:sp>
        <p:nvSpPr>
          <p:cNvPr id="32" name="TextBox 31"/>
          <p:cNvSpPr txBox="1"/>
          <p:nvPr/>
        </p:nvSpPr>
        <p:spPr>
          <a:xfrm>
            <a:off x="2831665" y="3200521"/>
            <a:ext cx="1591227" cy="892312"/>
          </a:xfrm>
          <a:prstGeom prst="rect">
            <a:avLst/>
          </a:prstGeom>
          <a:noFill/>
        </p:spPr>
        <p:txBody>
          <a:bodyPr wrap="square" lIns="91391" tIns="45696" rIns="91391" bIns="45696" rtlCol="0" anchor="ctr">
            <a:spAutoFit/>
          </a:bodyPr>
          <a:lstStyle/>
          <a:p>
            <a:pPr algn="ctr" defTabSz="1219140"/>
            <a:r>
              <a:rPr lang="zh-CN" altLang="en-US" sz="1733" dirty="0">
                <a:solidFill>
                  <a:prstClr val="black">
                    <a:lumMod val="85000"/>
                    <a:lumOff val="15000"/>
                  </a:prstClr>
                </a:solidFill>
                <a:latin typeface="微软雅黑" pitchFamily="34" charset="-122"/>
                <a:ea typeface="微软雅黑" pitchFamily="34" charset="-122"/>
              </a:rPr>
              <a:t>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40"/>
            <a:r>
              <a:rPr lang="zh-CN" altLang="en-US" sz="1733" dirty="0">
                <a:solidFill>
                  <a:prstClr val="black">
                    <a:lumMod val="85000"/>
                    <a:lumOff val="15000"/>
                  </a:prstClr>
                </a:solidFill>
                <a:latin typeface="微软雅黑" pitchFamily="34" charset="-122"/>
                <a:ea typeface="微软雅黑" pitchFamily="34" charset="-122"/>
              </a:rPr>
              <a:t>文字点击添加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40"/>
            <a:r>
              <a:rPr lang="zh-CN" altLang="en-US" sz="1733" dirty="0">
                <a:solidFill>
                  <a:prstClr val="black">
                    <a:lumMod val="85000"/>
                    <a:lumOff val="15000"/>
                  </a:prstClr>
                </a:solidFill>
                <a:latin typeface="微软雅黑" pitchFamily="34" charset="-122"/>
                <a:ea typeface="微软雅黑" pitchFamily="34" charset="-122"/>
              </a:rPr>
              <a:t>文字</a:t>
            </a:r>
          </a:p>
        </p:txBody>
      </p:sp>
      <p:sp>
        <p:nvSpPr>
          <p:cNvPr id="34" name="TextBox 33"/>
          <p:cNvSpPr txBox="1"/>
          <p:nvPr/>
        </p:nvSpPr>
        <p:spPr>
          <a:xfrm>
            <a:off x="4810551" y="4448831"/>
            <a:ext cx="1123220" cy="625636"/>
          </a:xfrm>
          <a:prstGeom prst="rect">
            <a:avLst/>
          </a:prstGeom>
          <a:noFill/>
        </p:spPr>
        <p:txBody>
          <a:bodyPr wrap="square" lIns="91391" tIns="45696" rIns="91391" bIns="45696"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40"/>
            <a:r>
              <a:rPr lang="zh-CN" altLang="en-US" sz="1733" dirty="0">
                <a:solidFill>
                  <a:prstClr val="black">
                    <a:lumMod val="85000"/>
                    <a:lumOff val="15000"/>
                  </a:prstClr>
                </a:solidFill>
              </a:rPr>
              <a:t>点击添加</a:t>
            </a:r>
            <a:endParaRPr lang="en-US" altLang="zh-CN" sz="1733" dirty="0">
              <a:solidFill>
                <a:prstClr val="black">
                  <a:lumMod val="85000"/>
                  <a:lumOff val="15000"/>
                </a:prstClr>
              </a:solidFill>
            </a:endParaRPr>
          </a:p>
          <a:p>
            <a:pPr defTabSz="1219140"/>
            <a:r>
              <a:rPr lang="zh-CN" altLang="en-US" sz="1733" dirty="0">
                <a:solidFill>
                  <a:prstClr val="black">
                    <a:lumMod val="85000"/>
                    <a:lumOff val="15000"/>
                  </a:prstClr>
                </a:solidFill>
              </a:rPr>
              <a:t>文字</a:t>
            </a:r>
          </a:p>
        </p:txBody>
      </p:sp>
      <p:sp>
        <p:nvSpPr>
          <p:cNvPr id="35" name="TextBox 34"/>
          <p:cNvSpPr txBox="1"/>
          <p:nvPr/>
        </p:nvSpPr>
        <p:spPr>
          <a:xfrm>
            <a:off x="6252573" y="3367594"/>
            <a:ext cx="1591227" cy="625636"/>
          </a:xfrm>
          <a:prstGeom prst="rect">
            <a:avLst/>
          </a:prstGeom>
          <a:noFill/>
        </p:spPr>
        <p:txBody>
          <a:bodyPr wrap="square" lIns="91391" tIns="45696" rIns="91391" bIns="45696" rtlCol="0" anchor="ctr">
            <a:spAutoFit/>
          </a:bodyPr>
          <a:lstStyle/>
          <a:p>
            <a:pPr algn="ctr" defTabSz="1219140"/>
            <a:r>
              <a:rPr lang="zh-CN" altLang="en-US" sz="1733" dirty="0">
                <a:solidFill>
                  <a:prstClr val="black">
                    <a:lumMod val="85000"/>
                    <a:lumOff val="15000"/>
                  </a:prstClr>
                </a:solidFill>
                <a:latin typeface="微软雅黑" pitchFamily="34" charset="-122"/>
                <a:ea typeface="微软雅黑" pitchFamily="34" charset="-122"/>
              </a:rPr>
              <a:t>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40"/>
            <a:r>
              <a:rPr lang="zh-CN" altLang="en-US" sz="1733" dirty="0">
                <a:solidFill>
                  <a:prstClr val="black">
                    <a:lumMod val="85000"/>
                    <a:lumOff val="15000"/>
                  </a:prstClr>
                </a:solidFill>
                <a:latin typeface="微软雅黑" pitchFamily="34" charset="-122"/>
                <a:ea typeface="微软雅黑" pitchFamily="34" charset="-122"/>
              </a:rPr>
              <a:t>文字点击</a:t>
            </a:r>
          </a:p>
        </p:txBody>
      </p:sp>
      <p:sp>
        <p:nvSpPr>
          <p:cNvPr id="36" name="矩形 35"/>
          <p:cNvSpPr/>
          <p:nvPr/>
        </p:nvSpPr>
        <p:spPr>
          <a:xfrm>
            <a:off x="8605637" y="2444677"/>
            <a:ext cx="2590939" cy="3508604"/>
          </a:xfrm>
          <a:prstGeom prst="rect">
            <a:avLst/>
          </a:prstGeom>
        </p:spPr>
        <p:txBody>
          <a:bodyPr wrap="square" lIns="91391" tIns="45696" rIns="91391" bIns="45696">
            <a:spAutoFit/>
          </a:bodyPr>
          <a:lstStyle/>
          <a:p>
            <a:pPr defTabSz="1219140">
              <a:lnSpc>
                <a:spcPct val="150000"/>
              </a:lnSpc>
            </a:pPr>
            <a:r>
              <a:rPr lang="zh-CN" altLang="en-US" sz="2000" b="1" dirty="0">
                <a:solidFill>
                  <a:prstClr val="black">
                    <a:lumMod val="75000"/>
                    <a:lumOff val="25000"/>
                  </a:prstClr>
                </a:solidFill>
                <a:latin typeface="微软雅黑" pitchFamily="34" charset="-122"/>
                <a:ea typeface="微软雅黑" pitchFamily="34" charset="-122"/>
              </a:rPr>
              <a:t>点击添加小标题</a:t>
            </a:r>
            <a:endParaRPr lang="en-US" altLang="zh-CN" sz="2000" b="1" dirty="0">
              <a:solidFill>
                <a:prstClr val="black">
                  <a:lumMod val="75000"/>
                  <a:lumOff val="25000"/>
                </a:prstClr>
              </a:solidFill>
              <a:latin typeface="微软雅黑" pitchFamily="34" charset="-122"/>
              <a:ea typeface="微软雅黑" pitchFamily="34" charset="-122"/>
            </a:endParaRPr>
          </a:p>
          <a:p>
            <a:pPr defTabSz="1219140">
              <a:lnSpc>
                <a:spcPct val="150000"/>
              </a:lnSpc>
            </a:pPr>
            <a:r>
              <a:rPr lang="zh-CN" altLang="en-US" sz="16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prstClr val="black">
                  <a:lumMod val="75000"/>
                  <a:lumOff val="25000"/>
                </a:prstClr>
              </a:solidFill>
              <a:latin typeface="微软雅黑" pitchFamily="34" charset="-122"/>
              <a:ea typeface="微软雅黑" pitchFamily="34" charset="-122"/>
            </a:endParaRPr>
          </a:p>
          <a:p>
            <a:pPr defTabSz="1219140">
              <a:lnSpc>
                <a:spcPct val="150000"/>
              </a:lnSpc>
            </a:pPr>
            <a:r>
              <a:rPr lang="zh-CN" altLang="en-US" sz="16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prstClr val="black">
                  <a:lumMod val="75000"/>
                  <a:lumOff val="25000"/>
                </a:prstClr>
              </a:solidFill>
              <a:latin typeface="微软雅黑" pitchFamily="34" charset="-122"/>
              <a:ea typeface="微软雅黑" pitchFamily="34" charset="-122"/>
              <a:cs typeface="华文黑体" pitchFamily="2" charset="-122"/>
            </a:endParaRPr>
          </a:p>
        </p:txBody>
      </p:sp>
      <p:sp>
        <p:nvSpPr>
          <p:cNvPr id="37" name="Freeform 4"/>
          <p:cNvSpPr>
            <a:spLocks/>
          </p:cNvSpPr>
          <p:nvPr/>
        </p:nvSpPr>
        <p:spPr bwMode="auto">
          <a:xfrm>
            <a:off x="2451462" y="2493049"/>
            <a:ext cx="2329073" cy="232983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1"/>
          </a:solidFill>
          <a:ln w="3175" cap="flat" cmpd="sng" algn="ctr">
            <a:noFill/>
            <a:prstDash val="solid"/>
          </a:ln>
          <a:effectLst/>
          <a:extLst/>
        </p:spPr>
        <p:txBody>
          <a:bodyPr lIns="0" tIns="45696" rIns="0" bIns="45696" anchor="ctr"/>
          <a:lstStyle/>
          <a:p>
            <a:pPr algn="ctr" defTabSz="913866" fontAlgn="base">
              <a:lnSpc>
                <a:spcPct val="120000"/>
              </a:lnSpc>
              <a:spcBef>
                <a:spcPts val="600"/>
              </a:spcBef>
              <a:spcAft>
                <a:spcPts val="600"/>
              </a:spcAft>
              <a:defRPr/>
            </a:pPr>
            <a:endParaRPr lang="en-US" sz="2800" kern="0" dirty="0">
              <a:solidFill>
                <a:sysClr val="window" lastClr="FFFFFF"/>
              </a:solidFill>
              <a:latin typeface="微软雅黑" pitchFamily="34" charset="-122"/>
              <a:ea typeface="微软雅黑" pitchFamily="34" charset="-122"/>
            </a:endParaRPr>
          </a:p>
        </p:txBody>
      </p:sp>
      <p:sp>
        <p:nvSpPr>
          <p:cNvPr id="38" name="Freeform 6"/>
          <p:cNvSpPr>
            <a:spLocks/>
          </p:cNvSpPr>
          <p:nvPr/>
        </p:nvSpPr>
        <p:spPr bwMode="auto">
          <a:xfrm>
            <a:off x="4440409" y="3762904"/>
            <a:ext cx="1840939" cy="184154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2"/>
          </a:solidFill>
          <a:ln w="3175" cap="flat" cmpd="sng" algn="ctr">
            <a:noFill/>
            <a:prstDash val="solid"/>
          </a:ln>
          <a:effectLst/>
          <a:extLst/>
        </p:spPr>
        <p:txBody>
          <a:bodyPr lIns="0" tIns="45696" rIns="0" bIns="45696" anchor="ctr"/>
          <a:lstStyle/>
          <a:p>
            <a:pPr algn="ctr" defTabSz="913866" fontAlgn="base">
              <a:lnSpc>
                <a:spcPct val="120000"/>
              </a:lnSpc>
              <a:spcBef>
                <a:spcPts val="600"/>
              </a:spcBef>
              <a:spcAft>
                <a:spcPts val="600"/>
              </a:spcAft>
              <a:defRPr/>
            </a:pPr>
            <a:endParaRPr lang="en-US" sz="2800" kern="0" dirty="0">
              <a:solidFill>
                <a:srgbClr val="414455"/>
              </a:solidFill>
              <a:latin typeface="微软雅黑" pitchFamily="34" charset="-122"/>
              <a:ea typeface="微软雅黑" pitchFamily="34" charset="-122"/>
            </a:endParaRPr>
          </a:p>
        </p:txBody>
      </p:sp>
      <p:sp>
        <p:nvSpPr>
          <p:cNvPr id="39" name="Freeform 8"/>
          <p:cNvSpPr>
            <a:spLocks/>
          </p:cNvSpPr>
          <p:nvPr/>
        </p:nvSpPr>
        <p:spPr bwMode="auto">
          <a:xfrm>
            <a:off x="914123" y="3940916"/>
            <a:ext cx="2031876" cy="2031333"/>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2"/>
          </a:solidFill>
          <a:ln w="3175" cap="flat" cmpd="sng" algn="ctr">
            <a:noFill/>
            <a:prstDash val="solid"/>
          </a:ln>
          <a:effectLst/>
          <a:extLst/>
        </p:spPr>
        <p:txBody>
          <a:bodyPr lIns="0" tIns="45696" rIns="0" bIns="45696" anchor="ctr"/>
          <a:lstStyle/>
          <a:p>
            <a:pPr algn="ctr" defTabSz="913866" fontAlgn="base">
              <a:lnSpc>
                <a:spcPct val="120000"/>
              </a:lnSpc>
              <a:spcBef>
                <a:spcPts val="600"/>
              </a:spcBef>
              <a:spcAft>
                <a:spcPts val="600"/>
              </a:spcAft>
              <a:defRPr/>
            </a:pPr>
            <a:endParaRPr lang="en-US" sz="2800" kern="0" dirty="0">
              <a:solidFill>
                <a:sysClr val="window" lastClr="FFFFFF"/>
              </a:solidFill>
              <a:latin typeface="微软雅黑" pitchFamily="34" charset="-122"/>
              <a:ea typeface="微软雅黑" pitchFamily="34" charset="-122"/>
            </a:endParaRPr>
          </a:p>
        </p:txBody>
      </p:sp>
      <p:sp>
        <p:nvSpPr>
          <p:cNvPr id="40" name="Freeform 6"/>
          <p:cNvSpPr>
            <a:spLocks/>
          </p:cNvSpPr>
          <p:nvPr/>
        </p:nvSpPr>
        <p:spPr bwMode="auto">
          <a:xfrm>
            <a:off x="5925025" y="2566422"/>
            <a:ext cx="2223752" cy="222448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tIns="45696" rIns="0" bIns="45696" anchor="ctr"/>
          <a:lstStyle/>
          <a:p>
            <a:pPr algn="ctr" defTabSz="913866" fontAlgn="base">
              <a:lnSpc>
                <a:spcPct val="120000"/>
              </a:lnSpc>
              <a:spcBef>
                <a:spcPts val="600"/>
              </a:spcBef>
              <a:spcAft>
                <a:spcPts val="600"/>
              </a:spcAft>
            </a:pPr>
            <a:endParaRPr lang="en-US" sz="2800" kern="0" dirty="0">
              <a:solidFill>
                <a:sysClr val="window" lastClr="FFFFFF"/>
              </a:solidFill>
              <a:latin typeface="微软雅黑" pitchFamily="34" charset="-122"/>
              <a:ea typeface="微软雅黑" pitchFamily="34" charset="-122"/>
            </a:endParaRPr>
          </a:p>
        </p:txBody>
      </p:sp>
      <p:sp>
        <p:nvSpPr>
          <p:cNvPr id="41" name="矩形 40"/>
          <p:cNvSpPr/>
          <p:nvPr/>
        </p:nvSpPr>
        <p:spPr>
          <a:xfrm>
            <a:off x="4152798" y="1508789"/>
            <a:ext cx="3840401" cy="4635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2" rIns="91423" bIns="45712" rtlCol="0" anchor="ctr"/>
          <a:lstStyle/>
          <a:p>
            <a:pPr algn="ctr" defTabSz="1219140"/>
            <a:r>
              <a:rPr lang="zh-CN" altLang="en-US" sz="2400" dirty="0">
                <a:solidFill>
                  <a:prstClr val="white"/>
                </a:solidFill>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11432111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outVertical)">
                                      <p:cBhvr>
                                        <p:cTn id="15" dur="500"/>
                                        <p:tgtEl>
                                          <p:spTgt spid="41"/>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39"/>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37"/>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38"/>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40"/>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animEffect transition="in" filter="fade">
                                      <p:cBhvr>
                                        <p:cTn id="56" dur="500"/>
                                        <p:tgtEl>
                                          <p:spTgt spid="35"/>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1" grpId="0"/>
      <p:bldP spid="32" grpId="0"/>
      <p:bldP spid="34" grpId="0"/>
      <p:bldP spid="35" grpId="0"/>
      <p:bldP spid="36" grpId="0"/>
      <p:bldP spid="37" grpId="0" animBg="1"/>
      <p:bldP spid="37" grpId="1" animBg="1"/>
      <p:bldP spid="38" grpId="0" animBg="1"/>
      <p:bldP spid="38" grpId="1" animBg="1"/>
      <p:bldP spid="39" grpId="0" animBg="1"/>
      <p:bldP spid="39" grpId="1" animBg="1"/>
      <p:bldP spid="40" grpId="0" animBg="1"/>
      <p:bldP spid="40" grpId="1"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1156299" y="1220756"/>
            <a:ext cx="3008380" cy="67207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4267" b="1" dirty="0">
                <a:solidFill>
                  <a:srgbClr val="005DA2"/>
                </a:solidFill>
                <a:latin typeface="微软雅黑" panose="020B0503020204020204" pitchFamily="34" charset="-122"/>
                <a:ea typeface="微软雅黑" panose="020B0503020204020204" pitchFamily="34" charset="-122"/>
              </a:rPr>
              <a:t>前言</a:t>
            </a:r>
            <a:r>
              <a:rPr lang="en-US" altLang="zh-CN" sz="4267" b="1" dirty="0">
                <a:solidFill>
                  <a:srgbClr val="005DA2"/>
                </a:solidFill>
                <a:latin typeface="微软雅黑" panose="020B0503020204020204" pitchFamily="34" charset="-122"/>
                <a:ea typeface="微软雅黑" panose="020B0503020204020204" pitchFamily="34" charset="-122"/>
              </a:rPr>
              <a:t>/</a:t>
            </a:r>
            <a:r>
              <a:rPr lang="en-US" altLang="zh-CN" sz="2400" b="1" dirty="0">
                <a:solidFill>
                  <a:srgbClr val="005DA2"/>
                </a:solidFill>
                <a:latin typeface="微软雅黑" panose="020B0503020204020204" pitchFamily="34" charset="-122"/>
                <a:ea typeface="微软雅黑" panose="020B0503020204020204" pitchFamily="34" charset="-122"/>
              </a:rPr>
              <a:t>PREFACE</a:t>
            </a:r>
            <a:endParaRPr lang="en-GB" sz="2400" b="1" dirty="0">
              <a:solidFill>
                <a:srgbClr val="005DA2"/>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199456" y="2564905"/>
            <a:ext cx="7776864" cy="2554419"/>
          </a:xfrm>
          <a:prstGeom prst="rect">
            <a:avLst/>
          </a:prstGeom>
          <a:noFill/>
        </p:spPr>
        <p:txBody>
          <a:bodyPr wrap="square" lIns="91445" tIns="45721" rIns="91445" bIns="45721" rtlCol="0">
            <a:spAutoFit/>
          </a:bodyPr>
          <a:lstStyle/>
          <a:p>
            <a:pPr algn="just" defTabSz="1219140" eaLnBrk="0" hangingPunct="0">
              <a:lnSpc>
                <a:spcPct val="150000"/>
              </a:lnSpc>
            </a:pPr>
            <a:r>
              <a:rPr lang="zh-CN" altLang="en-US" sz="1600" dirty="0">
                <a:solidFill>
                  <a:prstClr val="black">
                    <a:lumMod val="85000"/>
                    <a:lumOff val="15000"/>
                  </a:prstClr>
                </a:solidFill>
                <a:latin typeface="微软雅黑" pitchFamily="34" charset="-122"/>
                <a:ea typeface="微软雅黑" pitchFamily="34" charset="-122"/>
                <a:sym typeface="微软雅黑" pitchFamily="34" charset="-122"/>
              </a:rPr>
              <a:t>岁月流转，时光飞逝，转眼间</a:t>
            </a:r>
            <a:r>
              <a:rPr lang="en-US" altLang="zh-CN" sz="2133" b="1" dirty="0">
                <a:solidFill>
                  <a:prstClr val="black">
                    <a:lumMod val="85000"/>
                    <a:lumOff val="15000"/>
                  </a:prstClr>
                </a:solidFill>
                <a:latin typeface="微软雅黑" pitchFamily="34" charset="-122"/>
                <a:ea typeface="微软雅黑" pitchFamily="34" charset="-122"/>
                <a:sym typeface="微软雅黑" pitchFamily="34" charset="-122"/>
              </a:rPr>
              <a:t>201X</a:t>
            </a:r>
            <a:r>
              <a:rPr lang="zh-CN" altLang="en-US" sz="1600" dirty="0">
                <a:solidFill>
                  <a:prstClr val="black">
                    <a:lumMod val="85000"/>
                    <a:lumOff val="15000"/>
                  </a:prstClr>
                </a:solidFill>
                <a:latin typeface="微软雅黑" pitchFamily="34" charset="-122"/>
                <a:ea typeface="微软雅黑" pitchFamily="34" charset="-122"/>
                <a:sym typeface="微软雅黑" pitchFamily="34" charset="-122"/>
              </a:rPr>
              <a:t>年的工作又接近尾声。</a:t>
            </a:r>
          </a:p>
          <a:p>
            <a:pPr algn="just" defTabSz="1219140" eaLnBrk="0" hangingPunct="0">
              <a:lnSpc>
                <a:spcPct val="150000"/>
              </a:lnSpc>
            </a:pPr>
            <a:r>
              <a:rPr lang="zh-CN" altLang="en-US" sz="1600" dirty="0">
                <a:solidFill>
                  <a:prstClr val="black">
                    <a:lumMod val="85000"/>
                    <a:lumOff val="15000"/>
                  </a:prstClr>
                </a:solidFill>
                <a:latin typeface="微软雅黑" pitchFamily="34" charset="-122"/>
                <a:ea typeface="微软雅黑" pitchFamily="34" charset="-122"/>
                <a:sym typeface="微软雅黑" pitchFamily="34" charset="-122"/>
              </a:rPr>
              <a:t>回首过去一年的工作，经过全体领导及员工的共同努力，公司经营业绩保持良好，行业地位、社会形象日渐提升，各项工作全面发展。</a:t>
            </a:r>
            <a:endParaRPr lang="en-US" altLang="zh-CN" sz="1600" dirty="0">
              <a:solidFill>
                <a:prstClr val="black">
                  <a:lumMod val="85000"/>
                  <a:lumOff val="15000"/>
                </a:prstClr>
              </a:solidFill>
              <a:latin typeface="微软雅黑" pitchFamily="34" charset="-122"/>
              <a:ea typeface="微软雅黑" pitchFamily="34" charset="-122"/>
              <a:sym typeface="微软雅黑" pitchFamily="34" charset="-122"/>
            </a:endParaRPr>
          </a:p>
          <a:p>
            <a:pPr algn="just" defTabSz="1219140" eaLnBrk="0" hangingPunct="0">
              <a:lnSpc>
                <a:spcPct val="150000"/>
              </a:lnSpc>
            </a:pPr>
            <a:r>
              <a:rPr lang="zh-CN" altLang="en-US" sz="1600" dirty="0">
                <a:solidFill>
                  <a:prstClr val="black">
                    <a:lumMod val="85000"/>
                    <a:lumOff val="15000"/>
                  </a:prstClr>
                </a:solidFill>
                <a:latin typeface="微软雅黑" pitchFamily="34" charset="-122"/>
                <a:ea typeface="微软雅黑" pitchFamily="34" charset="-122"/>
                <a:sym typeface="微软雅黑" pitchFamily="34" charset="-122"/>
              </a:rPr>
              <a:t>新起点、新希望。站在</a:t>
            </a:r>
            <a:r>
              <a:rPr lang="en-US" altLang="zh-CN" sz="2133" b="1" dirty="0">
                <a:solidFill>
                  <a:prstClr val="black">
                    <a:lumMod val="85000"/>
                    <a:lumOff val="15000"/>
                  </a:prstClr>
                </a:solidFill>
                <a:latin typeface="微软雅黑" pitchFamily="34" charset="-122"/>
                <a:ea typeface="微软雅黑" pitchFamily="34" charset="-122"/>
                <a:sym typeface="微软雅黑" pitchFamily="34" charset="-122"/>
              </a:rPr>
              <a:t>201X</a:t>
            </a:r>
            <a:r>
              <a:rPr lang="zh-CN" altLang="en-US" sz="1600" dirty="0">
                <a:solidFill>
                  <a:prstClr val="black">
                    <a:lumMod val="85000"/>
                    <a:lumOff val="15000"/>
                  </a:prstClr>
                </a:solidFill>
                <a:latin typeface="微软雅黑" pitchFamily="34" charset="-122"/>
                <a:ea typeface="微软雅黑" pitchFamily="34" charset="-122"/>
                <a:sym typeface="微软雅黑" pitchFamily="34" charset="-122"/>
              </a:rPr>
              <a:t>年的起点，我们将继承和发扬过去工作中存在的优点，汲取经验，摒弃不足，满怀信心，以更清醒的头脑、更旺盛的斗志、更奋发的姿态和更充沛的干劲，向我们的既定目标进发！</a:t>
            </a:r>
          </a:p>
        </p:txBody>
      </p:sp>
      <p:sp>
        <p:nvSpPr>
          <p:cNvPr id="11" name="Parallelogram 21"/>
          <p:cNvSpPr/>
          <p:nvPr/>
        </p:nvSpPr>
        <p:spPr>
          <a:xfrm>
            <a:off x="9514760" y="-3819"/>
            <a:ext cx="2211840" cy="4808977"/>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en-US" sz="2400">
              <a:solidFill>
                <a:prstClr val="white"/>
              </a:solidFill>
              <a:latin typeface="Calibri"/>
            </a:endParaRPr>
          </a:p>
        </p:txBody>
      </p:sp>
      <p:sp>
        <p:nvSpPr>
          <p:cNvPr id="12" name="Parallelogram 22"/>
          <p:cNvSpPr/>
          <p:nvPr/>
        </p:nvSpPr>
        <p:spPr>
          <a:xfrm>
            <a:off x="10128448" y="2049025"/>
            <a:ext cx="2211840" cy="4808977"/>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en-US" sz="2400">
              <a:solidFill>
                <a:prstClr val="white"/>
              </a:solidFill>
              <a:latin typeface="Calibri"/>
            </a:endParaRPr>
          </a:p>
        </p:txBody>
      </p:sp>
      <p:cxnSp>
        <p:nvCxnSpPr>
          <p:cNvPr id="13" name="直接连接符 12"/>
          <p:cNvCxnSpPr/>
          <p:nvPr/>
        </p:nvCxnSpPr>
        <p:spPr>
          <a:xfrm>
            <a:off x="1305164" y="2058719"/>
            <a:ext cx="7296811"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8202921" y="1437156"/>
            <a:ext cx="454847" cy="455675"/>
            <a:chOff x="6084168" y="1274820"/>
            <a:chExt cx="432048" cy="432834"/>
          </a:xfrm>
        </p:grpSpPr>
        <p:sp>
          <p:nvSpPr>
            <p:cNvPr id="27"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8"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29" name="组合 28"/>
          <p:cNvGrpSpPr/>
          <p:nvPr/>
        </p:nvGrpSpPr>
        <p:grpSpPr>
          <a:xfrm>
            <a:off x="6889294" y="1437459"/>
            <a:ext cx="454847" cy="454847"/>
            <a:chOff x="4788024" y="1275213"/>
            <a:chExt cx="432048" cy="432048"/>
          </a:xfrm>
        </p:grpSpPr>
        <p:sp>
          <p:nvSpPr>
            <p:cNvPr id="30"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31"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32" name="组合 31"/>
          <p:cNvGrpSpPr/>
          <p:nvPr/>
        </p:nvGrpSpPr>
        <p:grpSpPr>
          <a:xfrm>
            <a:off x="7560542" y="1437156"/>
            <a:ext cx="455673" cy="455675"/>
            <a:chOff x="5436096" y="1274820"/>
            <a:chExt cx="432833" cy="432834"/>
          </a:xfrm>
        </p:grpSpPr>
        <p:sp>
          <p:nvSpPr>
            <p:cNvPr id="33"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34"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35" name="组合 34"/>
          <p:cNvGrpSpPr/>
          <p:nvPr/>
        </p:nvGrpSpPr>
        <p:grpSpPr>
          <a:xfrm>
            <a:off x="5544318" y="1437156"/>
            <a:ext cx="455673" cy="455675"/>
            <a:chOff x="3491880" y="1274820"/>
            <a:chExt cx="432833" cy="432834"/>
          </a:xfrm>
        </p:grpSpPr>
        <p:sp>
          <p:nvSpPr>
            <p:cNvPr id="36"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37"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38" name="组合 37"/>
          <p:cNvGrpSpPr/>
          <p:nvPr/>
        </p:nvGrpSpPr>
        <p:grpSpPr>
          <a:xfrm>
            <a:off x="6216393" y="1437156"/>
            <a:ext cx="455673" cy="455675"/>
            <a:chOff x="4139952" y="1274820"/>
            <a:chExt cx="432833" cy="432834"/>
          </a:xfrm>
        </p:grpSpPr>
        <p:sp>
          <p:nvSpPr>
            <p:cNvPr id="39"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40"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spTree>
    <p:extLst>
      <p:ext uri="{BB962C8B-B14F-4D97-AF65-F5344CB8AC3E}">
        <p14:creationId xmlns:p14="http://schemas.microsoft.com/office/powerpoint/2010/main" val="12342641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dissolve">
                                      <p:cBhvr>
                                        <p:cTn id="16" dur="500"/>
                                        <p:tgtEl>
                                          <p:spTgt spid="4">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20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par>
                                <p:cTn id="32" presetID="53" presetClass="entr" presetSubtype="16" fill="hold" nodeType="withEffect">
                                  <p:stCondLst>
                                    <p:cond delay="40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par>
                                <p:cTn id="37" presetID="53" presetClass="entr" presetSubtype="16" fill="hold" nodeType="withEffect">
                                  <p:stCondLst>
                                    <p:cond delay="60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nodeType="withEffect">
                                  <p:stCondLst>
                                    <p:cond delay="80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800"/>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5"/>
                                        </p:tgtEl>
                                        <p:attrNameLst>
                                          <p:attrName>style.visibility</p:attrName>
                                        </p:attrNameLst>
                                      </p:cBhvr>
                                      <p:to>
                                        <p:strVal val="visible"/>
                                      </p:to>
                                    </p:set>
                                    <p:animEffect transition="in" filter="wipe(left)">
                                      <p:cBhvr>
                                        <p:cTn id="50" dur="100"/>
                                        <p:tgtEl>
                                          <p:spTgt spid="5"/>
                                        </p:tgtEl>
                                      </p:cBhvr>
                                    </p:animEffect>
                                  </p:childTnLst>
                                </p:cTn>
                              </p:par>
                              <p:par>
                                <p:cTn id="51" presetID="36" presetClass="emph" presetSubtype="0" fill="hold" grpId="1" nodeType="withEffect">
                                  <p:stCondLst>
                                    <p:cond delay="0"/>
                                  </p:stCondLst>
                                  <p:iterate type="lt">
                                    <p:tmPct val="30000"/>
                                  </p:iterate>
                                  <p:childTnLst>
                                    <p:animScale>
                                      <p:cBhvr>
                                        <p:cTn id="52" dur="50" autoRev="1" fill="hold">
                                          <p:stCondLst>
                                            <p:cond delay="0"/>
                                          </p:stCondLst>
                                        </p:cTn>
                                        <p:tgtEl>
                                          <p:spTgt spid="5"/>
                                        </p:tgtEl>
                                      </p:cBhvr>
                                      <p:to x="80000" y="100000"/>
                                    </p:animScale>
                                    <p:anim by="(#ppt_w*0.10)" calcmode="lin" valueType="num">
                                      <p:cBhvr>
                                        <p:cTn id="53" dur="50" autoRev="1" fill="hold">
                                          <p:stCondLst>
                                            <p:cond delay="0"/>
                                          </p:stCondLst>
                                        </p:cTn>
                                        <p:tgtEl>
                                          <p:spTgt spid="5"/>
                                        </p:tgtEl>
                                        <p:attrNameLst>
                                          <p:attrName>ppt_x</p:attrName>
                                        </p:attrNameLst>
                                      </p:cBhvr>
                                    </p:anim>
                                    <p:anim by="(-#ppt_w*0.10)" calcmode="lin" valueType="num">
                                      <p:cBhvr>
                                        <p:cTn id="54" dur="50" autoRev="1" fill="hold">
                                          <p:stCondLst>
                                            <p:cond delay="0"/>
                                          </p:stCondLst>
                                        </p:cTn>
                                        <p:tgtEl>
                                          <p:spTgt spid="5"/>
                                        </p:tgtEl>
                                        <p:attrNameLst>
                                          <p:attrName>ppt_y</p:attrName>
                                        </p:attrNameLst>
                                      </p:cBhvr>
                                    </p:anim>
                                    <p:animRot by="-480000">
                                      <p:cBhvr>
                                        <p:cTn id="55" dur="50" autoRev="1"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5" grpId="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2666317" y="2197101"/>
            <a:ext cx="6928275" cy="38798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12700">
            <a:miter lim="400000"/>
          </a:ln>
        </p:spPr>
        <p:txBody>
          <a:bodyPr lIns="0" tIns="0" rIns="0" bIns="0"/>
          <a:lstStyle/>
          <a:p>
            <a:pPr defTabSz="1219140"/>
            <a:endParaRPr sz="1733">
              <a:solidFill>
                <a:prstClr val="black"/>
              </a:solidFill>
              <a:latin typeface="Calibri"/>
            </a:endParaRPr>
          </a:p>
        </p:txBody>
      </p:sp>
      <p:sp>
        <p:nvSpPr>
          <p:cNvPr id="3" name="Text Placeholder 3"/>
          <p:cNvSpPr txBox="1">
            <a:spLocks/>
          </p:cNvSpPr>
          <p:nvPr/>
        </p:nvSpPr>
        <p:spPr>
          <a:xfrm>
            <a:off x="676597" y="3935721"/>
            <a:ext cx="2085848" cy="408745"/>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1219140">
              <a:buNone/>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4" name="Text Placeholder 4"/>
          <p:cNvSpPr txBox="1">
            <a:spLocks/>
          </p:cNvSpPr>
          <p:nvPr/>
        </p:nvSpPr>
        <p:spPr>
          <a:xfrm>
            <a:off x="772610" y="4343665"/>
            <a:ext cx="2000756" cy="6210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1219140">
              <a:lnSpc>
                <a:spcPct val="120000"/>
              </a:lnSpc>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5" name="Shape 1626"/>
          <p:cNvSpPr/>
          <p:nvPr/>
        </p:nvSpPr>
        <p:spPr>
          <a:xfrm flipV="1">
            <a:off x="3182369" y="4149225"/>
            <a:ext cx="1" cy="1386955"/>
          </a:xfrm>
          <a:prstGeom prst="line">
            <a:avLst/>
          </a:prstGeom>
          <a:ln w="12700">
            <a:solidFill>
              <a:srgbClr val="A6AAA9"/>
            </a:solidFill>
            <a:miter lim="400000"/>
          </a:ln>
        </p:spPr>
        <p:txBody>
          <a:bodyPr lIns="25400" tIns="25400" rIns="25400" bIns="25400" anchor="ctr"/>
          <a:lstStyle/>
          <a:p>
            <a:pPr defTabSz="1219140"/>
            <a:endParaRPr sz="1733">
              <a:solidFill>
                <a:prstClr val="black"/>
              </a:solidFill>
              <a:latin typeface="Calibri"/>
            </a:endParaRPr>
          </a:p>
        </p:txBody>
      </p:sp>
      <p:sp>
        <p:nvSpPr>
          <p:cNvPr id="6" name="Shape 1627"/>
          <p:cNvSpPr/>
          <p:nvPr/>
        </p:nvSpPr>
        <p:spPr>
          <a:xfrm flipV="1">
            <a:off x="4510625" y="2634579"/>
            <a:ext cx="1" cy="1969700"/>
          </a:xfrm>
          <a:prstGeom prst="line">
            <a:avLst/>
          </a:prstGeom>
          <a:ln w="12700">
            <a:solidFill>
              <a:srgbClr val="A6AAA9"/>
            </a:solidFill>
            <a:miter lim="400000"/>
          </a:ln>
        </p:spPr>
        <p:txBody>
          <a:bodyPr lIns="25400" tIns="25400" rIns="25400" bIns="25400" anchor="ctr"/>
          <a:lstStyle/>
          <a:p>
            <a:pPr defTabSz="1219140"/>
            <a:endParaRPr sz="1733">
              <a:solidFill>
                <a:prstClr val="black"/>
              </a:solidFill>
              <a:latin typeface="Calibri"/>
            </a:endParaRPr>
          </a:p>
        </p:txBody>
      </p:sp>
      <p:sp>
        <p:nvSpPr>
          <p:cNvPr id="7" name="Shape 1628"/>
          <p:cNvSpPr/>
          <p:nvPr/>
        </p:nvSpPr>
        <p:spPr>
          <a:xfrm flipV="1">
            <a:off x="5791226" y="1963436"/>
            <a:ext cx="1" cy="2049549"/>
          </a:xfrm>
          <a:prstGeom prst="line">
            <a:avLst/>
          </a:prstGeom>
          <a:ln w="12700">
            <a:solidFill>
              <a:srgbClr val="A6AAA9"/>
            </a:solidFill>
            <a:miter lim="400000"/>
          </a:ln>
        </p:spPr>
        <p:txBody>
          <a:bodyPr lIns="25400" tIns="25400" rIns="25400" bIns="25400" anchor="ctr"/>
          <a:lstStyle/>
          <a:p>
            <a:pPr defTabSz="1219140"/>
            <a:endParaRPr sz="1733">
              <a:solidFill>
                <a:prstClr val="black"/>
              </a:solidFill>
              <a:latin typeface="Calibri"/>
            </a:endParaRPr>
          </a:p>
        </p:txBody>
      </p:sp>
      <p:sp>
        <p:nvSpPr>
          <p:cNvPr id="8" name="Shape 1629"/>
          <p:cNvSpPr/>
          <p:nvPr/>
        </p:nvSpPr>
        <p:spPr>
          <a:xfrm flipV="1">
            <a:off x="7585482" y="3456553"/>
            <a:ext cx="1" cy="1360951"/>
          </a:xfrm>
          <a:prstGeom prst="line">
            <a:avLst/>
          </a:prstGeom>
          <a:ln w="12700">
            <a:solidFill>
              <a:srgbClr val="A6AAA9"/>
            </a:solidFill>
            <a:miter lim="400000"/>
          </a:ln>
        </p:spPr>
        <p:txBody>
          <a:bodyPr lIns="25400" tIns="25400" rIns="25400" bIns="25400" anchor="ctr"/>
          <a:lstStyle/>
          <a:p>
            <a:pPr defTabSz="1219140"/>
            <a:endParaRPr sz="1733">
              <a:solidFill>
                <a:prstClr val="black"/>
              </a:solidFill>
              <a:latin typeface="Calibri"/>
            </a:endParaRPr>
          </a:p>
        </p:txBody>
      </p:sp>
      <p:sp>
        <p:nvSpPr>
          <p:cNvPr id="9" name="Shape 1630"/>
          <p:cNvSpPr/>
          <p:nvPr/>
        </p:nvSpPr>
        <p:spPr>
          <a:xfrm>
            <a:off x="2970998" y="3939617"/>
            <a:ext cx="422743"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1" tIns="19051" rIns="19051" bIns="19051" numCol="1" anchor="ctr">
            <a:noAutofit/>
          </a:bodyPr>
          <a:lstStyle/>
          <a:p>
            <a:pPr defTabSz="1219140"/>
            <a:endParaRPr sz="1733">
              <a:solidFill>
                <a:prstClr val="black"/>
              </a:solidFill>
              <a:latin typeface="Calibri"/>
            </a:endParaRPr>
          </a:p>
        </p:txBody>
      </p:sp>
      <p:sp>
        <p:nvSpPr>
          <p:cNvPr id="10" name="Shape 1636"/>
          <p:cNvSpPr/>
          <p:nvPr/>
        </p:nvSpPr>
        <p:spPr>
          <a:xfrm>
            <a:off x="4295908" y="2403783"/>
            <a:ext cx="422744" cy="4227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1" tIns="19051" rIns="19051" bIns="19051" numCol="1" anchor="ctr">
            <a:noAutofit/>
          </a:bodyPr>
          <a:lstStyle/>
          <a:p>
            <a:pPr defTabSz="1219140"/>
            <a:endParaRPr sz="1733">
              <a:solidFill>
                <a:prstClr val="black"/>
              </a:solidFill>
              <a:latin typeface="Calibri"/>
            </a:endParaRPr>
          </a:p>
        </p:txBody>
      </p:sp>
      <p:sp>
        <p:nvSpPr>
          <p:cNvPr id="11" name="Shape 1642"/>
          <p:cNvSpPr/>
          <p:nvPr/>
        </p:nvSpPr>
        <p:spPr>
          <a:xfrm>
            <a:off x="5582679" y="1566096"/>
            <a:ext cx="422744"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1" tIns="19051" rIns="19051" bIns="19051" numCol="1" anchor="ctr">
            <a:noAutofit/>
          </a:bodyPr>
          <a:lstStyle/>
          <a:p>
            <a:pPr defTabSz="1219140"/>
            <a:endParaRPr sz="1733">
              <a:solidFill>
                <a:prstClr val="black"/>
              </a:solidFill>
              <a:latin typeface="Calibri"/>
            </a:endParaRPr>
          </a:p>
        </p:txBody>
      </p:sp>
      <p:sp>
        <p:nvSpPr>
          <p:cNvPr id="12" name="Shape 1648"/>
          <p:cNvSpPr/>
          <p:nvPr/>
        </p:nvSpPr>
        <p:spPr>
          <a:xfrm>
            <a:off x="7372331" y="4646460"/>
            <a:ext cx="422744"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1" tIns="19051" rIns="19051" bIns="19051" numCol="1" anchor="ctr">
            <a:noAutofit/>
          </a:bodyPr>
          <a:lstStyle/>
          <a:p>
            <a:pPr defTabSz="1219140"/>
            <a:endParaRPr sz="1733">
              <a:solidFill>
                <a:prstClr val="black"/>
              </a:solidFill>
              <a:latin typeface="Calibri"/>
            </a:endParaRPr>
          </a:p>
        </p:txBody>
      </p:sp>
      <p:sp>
        <p:nvSpPr>
          <p:cNvPr id="13" name="Shape 1653"/>
          <p:cNvSpPr/>
          <p:nvPr/>
        </p:nvSpPr>
        <p:spPr>
          <a:xfrm>
            <a:off x="3124593" y="5486629"/>
            <a:ext cx="115547" cy="11554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defTabSz="1219140"/>
            <a:endParaRPr sz="1733">
              <a:solidFill>
                <a:prstClr val="black"/>
              </a:solidFill>
              <a:latin typeface="Calibri"/>
            </a:endParaRPr>
          </a:p>
        </p:txBody>
      </p:sp>
      <p:sp>
        <p:nvSpPr>
          <p:cNvPr id="14" name="Shape 1654"/>
          <p:cNvSpPr/>
          <p:nvPr/>
        </p:nvSpPr>
        <p:spPr>
          <a:xfrm>
            <a:off x="4420742" y="4516851"/>
            <a:ext cx="179764" cy="1797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defTabSz="1219140"/>
            <a:endParaRPr sz="1733">
              <a:solidFill>
                <a:prstClr val="black"/>
              </a:solidFill>
              <a:latin typeface="Calibri"/>
            </a:endParaRPr>
          </a:p>
        </p:txBody>
      </p:sp>
      <p:sp>
        <p:nvSpPr>
          <p:cNvPr id="15" name="Shape 1655"/>
          <p:cNvSpPr/>
          <p:nvPr/>
        </p:nvSpPr>
        <p:spPr>
          <a:xfrm>
            <a:off x="5675690" y="3901071"/>
            <a:ext cx="231073" cy="2310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defTabSz="1219140"/>
            <a:endParaRPr sz="1733">
              <a:solidFill>
                <a:prstClr val="black"/>
              </a:solidFill>
              <a:latin typeface="Calibri"/>
            </a:endParaRPr>
          </a:p>
        </p:txBody>
      </p:sp>
      <p:sp>
        <p:nvSpPr>
          <p:cNvPr id="16" name="Shape 1656"/>
          <p:cNvSpPr/>
          <p:nvPr/>
        </p:nvSpPr>
        <p:spPr>
          <a:xfrm>
            <a:off x="7439491" y="3316507"/>
            <a:ext cx="285751" cy="2857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defTabSz="1219140"/>
            <a:endParaRPr sz="1733">
              <a:solidFill>
                <a:prstClr val="black"/>
              </a:solidFill>
              <a:latin typeface="Calibri"/>
            </a:endParaRPr>
          </a:p>
        </p:txBody>
      </p:sp>
      <p:sp>
        <p:nvSpPr>
          <p:cNvPr id="18" name="Text Placeholder 3"/>
          <p:cNvSpPr txBox="1">
            <a:spLocks/>
          </p:cNvSpPr>
          <p:nvPr/>
        </p:nvSpPr>
        <p:spPr>
          <a:xfrm>
            <a:off x="1828729" y="2416033"/>
            <a:ext cx="2250495"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19" name="Text Placeholder 4"/>
          <p:cNvSpPr txBox="1">
            <a:spLocks/>
          </p:cNvSpPr>
          <p:nvPr/>
        </p:nvSpPr>
        <p:spPr>
          <a:xfrm>
            <a:off x="1783987" y="2819214"/>
            <a:ext cx="2252984"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20" name="Text Placeholder 3"/>
          <p:cNvSpPr txBox="1">
            <a:spLocks/>
          </p:cNvSpPr>
          <p:nvPr/>
        </p:nvSpPr>
        <p:spPr>
          <a:xfrm>
            <a:off x="6213967" y="1595489"/>
            <a:ext cx="1855452"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21" name="Text Placeholder 4"/>
          <p:cNvSpPr txBox="1">
            <a:spLocks/>
          </p:cNvSpPr>
          <p:nvPr/>
        </p:nvSpPr>
        <p:spPr>
          <a:xfrm>
            <a:off x="6200479" y="1997417"/>
            <a:ext cx="1868940"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22" name="Text Placeholder 3"/>
          <p:cNvSpPr txBox="1">
            <a:spLocks/>
          </p:cNvSpPr>
          <p:nvPr/>
        </p:nvSpPr>
        <p:spPr>
          <a:xfrm>
            <a:off x="8005837" y="4674102"/>
            <a:ext cx="1854289"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23" name="Text Placeholder 4"/>
          <p:cNvSpPr txBox="1">
            <a:spLocks/>
          </p:cNvSpPr>
          <p:nvPr/>
        </p:nvSpPr>
        <p:spPr>
          <a:xfrm>
            <a:off x="7973408" y="5068887"/>
            <a:ext cx="2252984"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24" name="Text Placeholder 4"/>
          <p:cNvSpPr txBox="1">
            <a:spLocks/>
          </p:cNvSpPr>
          <p:nvPr/>
        </p:nvSpPr>
        <p:spPr>
          <a:xfrm>
            <a:off x="3053798" y="4010538"/>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id-ID" sz="1467" dirty="0">
                <a:solidFill>
                  <a:srgbClr val="FCFCFC"/>
                </a:solidFill>
                <a:latin typeface="微软雅黑" panose="020B0503020204020204" pitchFamily="34" charset="-122"/>
                <a:ea typeface="微软雅黑" panose="020B0503020204020204" pitchFamily="34" charset="-122"/>
              </a:rPr>
              <a:t>01</a:t>
            </a:r>
          </a:p>
        </p:txBody>
      </p:sp>
      <p:sp>
        <p:nvSpPr>
          <p:cNvPr id="25" name="Text Placeholder 4"/>
          <p:cNvSpPr txBox="1">
            <a:spLocks/>
          </p:cNvSpPr>
          <p:nvPr/>
        </p:nvSpPr>
        <p:spPr>
          <a:xfrm>
            <a:off x="4378711" y="2460627"/>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id-ID" sz="1467" dirty="0">
                <a:solidFill>
                  <a:srgbClr val="FCFCFC"/>
                </a:solidFill>
                <a:latin typeface="微软雅黑" panose="020B0503020204020204" pitchFamily="34" charset="-122"/>
                <a:ea typeface="微软雅黑" panose="020B0503020204020204" pitchFamily="34" charset="-122"/>
              </a:rPr>
              <a:t>02</a:t>
            </a:r>
          </a:p>
        </p:txBody>
      </p:sp>
      <p:sp>
        <p:nvSpPr>
          <p:cNvPr id="26" name="Text Placeholder 4"/>
          <p:cNvSpPr txBox="1">
            <a:spLocks/>
          </p:cNvSpPr>
          <p:nvPr/>
        </p:nvSpPr>
        <p:spPr>
          <a:xfrm>
            <a:off x="5669266" y="1622943"/>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id-ID" sz="1467" dirty="0">
                <a:solidFill>
                  <a:srgbClr val="FCFCFC"/>
                </a:solidFill>
                <a:latin typeface="微软雅黑" panose="020B0503020204020204" pitchFamily="34" charset="-122"/>
                <a:ea typeface="微软雅黑" panose="020B0503020204020204" pitchFamily="34" charset="-122"/>
              </a:rPr>
              <a:t>03</a:t>
            </a:r>
          </a:p>
        </p:txBody>
      </p:sp>
      <p:sp>
        <p:nvSpPr>
          <p:cNvPr id="27" name="Text Placeholder 4"/>
          <p:cNvSpPr txBox="1">
            <a:spLocks/>
          </p:cNvSpPr>
          <p:nvPr/>
        </p:nvSpPr>
        <p:spPr>
          <a:xfrm>
            <a:off x="7455135" y="4723947"/>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id-ID" sz="1467" dirty="0">
                <a:solidFill>
                  <a:srgbClr val="FCFCFC"/>
                </a:solidFill>
                <a:latin typeface="微软雅黑" panose="020B0503020204020204" pitchFamily="34" charset="-122"/>
                <a:ea typeface="微软雅黑" panose="020B0503020204020204" pitchFamily="34" charset="-122"/>
              </a:rPr>
              <a:t>04</a:t>
            </a:r>
          </a:p>
        </p:txBody>
      </p:sp>
      <p:sp>
        <p:nvSpPr>
          <p:cNvPr id="28" name="Shape 1625"/>
          <p:cNvSpPr/>
          <p:nvPr/>
        </p:nvSpPr>
        <p:spPr>
          <a:xfrm>
            <a:off x="9701601" y="2138057"/>
            <a:ext cx="1386955" cy="13869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defTabSz="1219140"/>
            <a:endParaRPr sz="1733">
              <a:solidFill>
                <a:prstClr val="black"/>
              </a:solidFill>
              <a:latin typeface="Calibri"/>
            </a:endParaRPr>
          </a:p>
        </p:txBody>
      </p:sp>
      <p:sp>
        <p:nvSpPr>
          <p:cNvPr id="29" name="Shape 1657"/>
          <p:cNvSpPr/>
          <p:nvPr/>
        </p:nvSpPr>
        <p:spPr>
          <a:xfrm>
            <a:off x="10188440" y="2324757"/>
            <a:ext cx="413531" cy="422743"/>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defTabSz="1219140"/>
            <a:endParaRPr sz="1733">
              <a:solidFill>
                <a:prstClr val="black"/>
              </a:solidFill>
              <a:latin typeface="Calibri"/>
            </a:endParaRPr>
          </a:p>
        </p:txBody>
      </p:sp>
      <p:sp>
        <p:nvSpPr>
          <p:cNvPr id="30" name="Text Placeholder 3"/>
          <p:cNvSpPr txBox="1">
            <a:spLocks/>
          </p:cNvSpPr>
          <p:nvPr/>
        </p:nvSpPr>
        <p:spPr>
          <a:xfrm>
            <a:off x="9876517" y="2804810"/>
            <a:ext cx="1020016"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zh-CN" altLang="en-US" sz="1867" b="1" dirty="0">
                <a:solidFill>
                  <a:prstClr val="white"/>
                </a:solidFill>
                <a:latin typeface="微软雅黑" panose="020B0503020204020204" pitchFamily="34" charset="-122"/>
                <a:ea typeface="微软雅黑" panose="020B0503020204020204" pitchFamily="34" charset="-122"/>
              </a:rPr>
              <a:t>输入文本</a:t>
            </a:r>
            <a:endParaRPr lang="id-ID" sz="1867" b="1" dirty="0">
              <a:solidFill>
                <a:prstClr val="white"/>
              </a:solidFill>
              <a:latin typeface="微软雅黑" panose="020B0503020204020204" pitchFamily="34" charset="-122"/>
              <a:ea typeface="微软雅黑" panose="020B0503020204020204" pitchFamily="34" charset="-122"/>
            </a:endParaRPr>
          </a:p>
        </p:txBody>
      </p:sp>
      <p:sp>
        <p:nvSpPr>
          <p:cNvPr id="32"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97595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85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35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2850"/>
                            </p:stCondLst>
                            <p:childTnLst>
                              <p:par>
                                <p:cTn id="36" presetID="18" presetClass="entr" presetSubtype="12" fill="hold" grpId="0" nodeType="after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Effect transition="in" filter="strips(downLeft)">
                                      <p:cBhvr>
                                        <p:cTn id="38" dur="500"/>
                                        <p:tgtEl>
                                          <p:spTgt spid="3">
                                            <p:txEl>
                                              <p:pRg st="0" end="0"/>
                                            </p:txEl>
                                          </p:spTgt>
                                        </p:tgtEl>
                                      </p:cBhvr>
                                    </p:animEffect>
                                  </p:childTnLst>
                                </p:cTn>
                              </p:par>
                              <p:par>
                                <p:cTn id="39" presetID="18" presetClass="entr" presetSubtype="12"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Effect transition="in" filter="strips(downLeft)">
                                      <p:cBhvr>
                                        <p:cTn id="41" dur="500"/>
                                        <p:tgtEl>
                                          <p:spTgt spid="4">
                                            <p:txEl>
                                              <p:pRg st="0" end="0"/>
                                            </p:txEl>
                                          </p:spTgt>
                                        </p:tgtEl>
                                      </p:cBhvr>
                                    </p:animEffect>
                                  </p:childTnLst>
                                </p:cTn>
                              </p:par>
                            </p:childTnLst>
                          </p:cTn>
                        </p:par>
                        <p:par>
                          <p:cTn id="42" fill="hold">
                            <p:stCondLst>
                              <p:cond delay="335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3850"/>
                            </p:stCondLst>
                            <p:childTnLst>
                              <p:par>
                                <p:cTn id="47" presetID="22" presetClass="entr" presetSubtype="4"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childTnLst>
                          </p:cTn>
                        </p:par>
                        <p:par>
                          <p:cTn id="50" fill="hold">
                            <p:stCondLst>
                              <p:cond delay="4350"/>
                            </p:stCondLst>
                            <p:childTnLst>
                              <p:par>
                                <p:cTn id="51" presetID="53" presetClass="entr" presetSubtype="16"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childTnLst>
                          </p:cTn>
                        </p:par>
                        <p:par>
                          <p:cTn id="61" fill="hold">
                            <p:stCondLst>
                              <p:cond delay="4850"/>
                            </p:stCondLst>
                            <p:childTnLst>
                              <p:par>
                                <p:cTn id="62" presetID="18" presetClass="entr" presetSubtype="1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strips(downLeft)">
                                      <p:cBhvr>
                                        <p:cTn id="64" dur="500"/>
                                        <p:tgtEl>
                                          <p:spTgt spid="18"/>
                                        </p:tgtEl>
                                      </p:cBhvr>
                                    </p:animEffect>
                                  </p:childTnLst>
                                </p:cTn>
                              </p:par>
                              <p:par>
                                <p:cTn id="65" presetID="18" presetClass="entr" presetSubtype="12"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strips(downLeft)">
                                      <p:cBhvr>
                                        <p:cTn id="67" dur="500"/>
                                        <p:tgtEl>
                                          <p:spTgt spid="19"/>
                                        </p:tgtEl>
                                      </p:cBhvr>
                                    </p:animEffect>
                                  </p:childTnLst>
                                </p:cTn>
                              </p:par>
                            </p:childTnLst>
                          </p:cTn>
                        </p:par>
                        <p:par>
                          <p:cTn id="68" fill="hold">
                            <p:stCondLst>
                              <p:cond delay="535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childTnLst>
                          </p:cTn>
                        </p:par>
                        <p:par>
                          <p:cTn id="72" fill="hold">
                            <p:stCondLst>
                              <p:cond delay="5850"/>
                            </p:stCondLst>
                            <p:childTnLst>
                              <p:par>
                                <p:cTn id="73" presetID="22" presetClass="entr" presetSubtype="4"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down)">
                                      <p:cBhvr>
                                        <p:cTn id="75" dur="500"/>
                                        <p:tgtEl>
                                          <p:spTgt spid="7"/>
                                        </p:tgtEl>
                                      </p:cBhvr>
                                    </p:animEffect>
                                  </p:childTnLst>
                                </p:cTn>
                              </p:par>
                            </p:childTnLst>
                          </p:cTn>
                        </p:par>
                        <p:par>
                          <p:cTn id="76" fill="hold">
                            <p:stCondLst>
                              <p:cond delay="635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6850"/>
                            </p:stCondLst>
                            <p:childTnLst>
                              <p:par>
                                <p:cTn id="88" presetID="18" presetClass="entr" presetSubtype="6"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strips(downRight)">
                                      <p:cBhvr>
                                        <p:cTn id="90" dur="500"/>
                                        <p:tgtEl>
                                          <p:spTgt spid="20"/>
                                        </p:tgtEl>
                                      </p:cBhvr>
                                    </p:animEffect>
                                  </p:childTnLst>
                                </p:cTn>
                              </p:par>
                              <p:par>
                                <p:cTn id="91" presetID="18" presetClass="entr" presetSubtype="6"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strips(downRight)">
                                      <p:cBhvr>
                                        <p:cTn id="93" dur="500"/>
                                        <p:tgtEl>
                                          <p:spTgt spid="21"/>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500"/>
                                        <p:tgtEl>
                                          <p:spTgt spid="16"/>
                                        </p:tgtEl>
                                      </p:cBhvr>
                                    </p:animEffect>
                                  </p:childTnLst>
                                </p:cTn>
                              </p:par>
                            </p:childTnLst>
                          </p:cTn>
                        </p:par>
                        <p:par>
                          <p:cTn id="98" fill="hold">
                            <p:stCondLst>
                              <p:cond delay="7850"/>
                            </p:stCondLst>
                            <p:childTnLst>
                              <p:par>
                                <p:cTn id="99" presetID="22" presetClass="entr" presetSubtype="1"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wipe(up)">
                                      <p:cBhvr>
                                        <p:cTn id="101" dur="500"/>
                                        <p:tgtEl>
                                          <p:spTgt spid="8"/>
                                        </p:tgtEl>
                                      </p:cBhvr>
                                    </p:animEffect>
                                  </p:childTnLst>
                                </p:cTn>
                              </p:par>
                            </p:childTnLst>
                          </p:cTn>
                        </p:par>
                        <p:par>
                          <p:cTn id="102" fill="hold">
                            <p:stCondLst>
                              <p:cond delay="8350"/>
                            </p:stCondLst>
                            <p:childTnLst>
                              <p:par>
                                <p:cTn id="103" presetID="53" presetClass="entr" presetSubtype="16"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p:cTn id="105" dur="500" fill="hold"/>
                                        <p:tgtEl>
                                          <p:spTgt spid="12"/>
                                        </p:tgtEl>
                                        <p:attrNameLst>
                                          <p:attrName>ppt_w</p:attrName>
                                        </p:attrNameLst>
                                      </p:cBhvr>
                                      <p:tavLst>
                                        <p:tav tm="0">
                                          <p:val>
                                            <p:fltVal val="0"/>
                                          </p:val>
                                        </p:tav>
                                        <p:tav tm="100000">
                                          <p:val>
                                            <p:strVal val="#ppt_w"/>
                                          </p:val>
                                        </p:tav>
                                      </p:tavLst>
                                    </p:anim>
                                    <p:anim calcmode="lin" valueType="num">
                                      <p:cBhvr>
                                        <p:cTn id="106" dur="500" fill="hold"/>
                                        <p:tgtEl>
                                          <p:spTgt spid="12"/>
                                        </p:tgtEl>
                                        <p:attrNameLst>
                                          <p:attrName>ppt_h</p:attrName>
                                        </p:attrNameLst>
                                      </p:cBhvr>
                                      <p:tavLst>
                                        <p:tav tm="0">
                                          <p:val>
                                            <p:fltVal val="0"/>
                                          </p:val>
                                        </p:tav>
                                        <p:tav tm="100000">
                                          <p:val>
                                            <p:strVal val="#ppt_h"/>
                                          </p:val>
                                        </p:tav>
                                      </p:tavLst>
                                    </p:anim>
                                    <p:animEffect transition="in" filter="fade">
                                      <p:cBhvr>
                                        <p:cTn id="107" dur="500"/>
                                        <p:tgtEl>
                                          <p:spTgt spid="12"/>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27"/>
                                        </p:tgtEl>
                                        <p:attrNameLst>
                                          <p:attrName>style.visibility</p:attrName>
                                        </p:attrNameLst>
                                      </p:cBhvr>
                                      <p:to>
                                        <p:strVal val="visible"/>
                                      </p:to>
                                    </p:set>
                                    <p:anim calcmode="lin" valueType="num">
                                      <p:cBhvr>
                                        <p:cTn id="110" dur="500" fill="hold"/>
                                        <p:tgtEl>
                                          <p:spTgt spid="27"/>
                                        </p:tgtEl>
                                        <p:attrNameLst>
                                          <p:attrName>ppt_w</p:attrName>
                                        </p:attrNameLst>
                                      </p:cBhvr>
                                      <p:tavLst>
                                        <p:tav tm="0">
                                          <p:val>
                                            <p:fltVal val="0"/>
                                          </p:val>
                                        </p:tav>
                                        <p:tav tm="100000">
                                          <p:val>
                                            <p:strVal val="#ppt_w"/>
                                          </p:val>
                                        </p:tav>
                                      </p:tavLst>
                                    </p:anim>
                                    <p:anim calcmode="lin" valueType="num">
                                      <p:cBhvr>
                                        <p:cTn id="111" dur="500" fill="hold"/>
                                        <p:tgtEl>
                                          <p:spTgt spid="27"/>
                                        </p:tgtEl>
                                        <p:attrNameLst>
                                          <p:attrName>ppt_h</p:attrName>
                                        </p:attrNameLst>
                                      </p:cBhvr>
                                      <p:tavLst>
                                        <p:tav tm="0">
                                          <p:val>
                                            <p:fltVal val="0"/>
                                          </p:val>
                                        </p:tav>
                                        <p:tav tm="100000">
                                          <p:val>
                                            <p:strVal val="#ppt_h"/>
                                          </p:val>
                                        </p:tav>
                                      </p:tavLst>
                                    </p:anim>
                                    <p:animEffect transition="in" filter="fade">
                                      <p:cBhvr>
                                        <p:cTn id="112" dur="500"/>
                                        <p:tgtEl>
                                          <p:spTgt spid="27"/>
                                        </p:tgtEl>
                                      </p:cBhvr>
                                    </p:animEffect>
                                  </p:childTnLst>
                                </p:cTn>
                              </p:par>
                            </p:childTnLst>
                          </p:cTn>
                        </p:par>
                        <p:par>
                          <p:cTn id="113" fill="hold">
                            <p:stCondLst>
                              <p:cond delay="8850"/>
                            </p:stCondLst>
                            <p:childTnLst>
                              <p:par>
                                <p:cTn id="114" presetID="18" presetClass="entr" presetSubtype="6"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strips(downRight)">
                                      <p:cBhvr>
                                        <p:cTn id="116" dur="500"/>
                                        <p:tgtEl>
                                          <p:spTgt spid="22"/>
                                        </p:tgtEl>
                                      </p:cBhvr>
                                    </p:animEffect>
                                  </p:childTnLst>
                                </p:cTn>
                              </p:par>
                              <p:par>
                                <p:cTn id="117" presetID="18" presetClass="entr" presetSubtype="6" fill="hold" grpId="0" nodeType="with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strips(downRight)">
                                      <p:cBhvr>
                                        <p:cTn id="119" dur="500"/>
                                        <p:tgtEl>
                                          <p:spTgt spid="23"/>
                                        </p:tgtEl>
                                      </p:cBhvr>
                                    </p:animEffect>
                                  </p:childTnLst>
                                </p:cTn>
                              </p:par>
                            </p:childTnLst>
                          </p:cTn>
                        </p:par>
                        <p:par>
                          <p:cTn id="120" fill="hold">
                            <p:stCondLst>
                              <p:cond delay="9350"/>
                            </p:stCondLst>
                            <p:childTnLst>
                              <p:par>
                                <p:cTn id="121" presetID="1"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childTnLst>
                                </p:cTn>
                              </p:par>
                              <p:par>
                                <p:cTn id="123" presetID="27" presetClass="emph" presetSubtype="0" fill="remove" grpId="1" nodeType="withEffect">
                                  <p:stCondLst>
                                    <p:cond delay="0"/>
                                  </p:stCondLst>
                                  <p:childTnLst>
                                    <p:animClr clrSpc="rgb" dir="cw">
                                      <p:cBhvr override="childStyle">
                                        <p:cTn id="124" dur="250" autoRev="1" fill="remove"/>
                                        <p:tgtEl>
                                          <p:spTgt spid="28"/>
                                        </p:tgtEl>
                                        <p:attrNameLst>
                                          <p:attrName>style.color</p:attrName>
                                        </p:attrNameLst>
                                      </p:cBhvr>
                                      <p:to>
                                        <a:schemeClr val="bg1"/>
                                      </p:to>
                                    </p:animClr>
                                    <p:animClr clrSpc="rgb" dir="cw">
                                      <p:cBhvr>
                                        <p:cTn id="125" dur="250" autoRev="1" fill="remove"/>
                                        <p:tgtEl>
                                          <p:spTgt spid="28"/>
                                        </p:tgtEl>
                                        <p:attrNameLst>
                                          <p:attrName>fillcolor</p:attrName>
                                        </p:attrNameLst>
                                      </p:cBhvr>
                                      <p:to>
                                        <a:schemeClr val="bg1"/>
                                      </p:to>
                                    </p:animClr>
                                    <p:set>
                                      <p:cBhvr>
                                        <p:cTn id="126" dur="250" autoRev="1" fill="remove"/>
                                        <p:tgtEl>
                                          <p:spTgt spid="28"/>
                                        </p:tgtEl>
                                        <p:attrNameLst>
                                          <p:attrName>fill.type</p:attrName>
                                        </p:attrNameLst>
                                      </p:cBhvr>
                                      <p:to>
                                        <p:strVal val="solid"/>
                                      </p:to>
                                    </p:set>
                                    <p:set>
                                      <p:cBhvr>
                                        <p:cTn id="127" dur="250" autoRev="1" fill="remove"/>
                                        <p:tgtEl>
                                          <p:spTgt spid="28"/>
                                        </p:tgtEl>
                                        <p:attrNameLst>
                                          <p:attrName>fill.on</p:attrName>
                                        </p:attrNameLst>
                                      </p:cBhvr>
                                      <p:to>
                                        <p:strVal val="true"/>
                                      </p:to>
                                    </p:set>
                                  </p:childTnLst>
                                </p:cTn>
                              </p:par>
                            </p:childTnLst>
                          </p:cTn>
                        </p:par>
                        <p:par>
                          <p:cTn id="128" fill="hold">
                            <p:stCondLst>
                              <p:cond delay="9850"/>
                            </p:stCondLst>
                            <p:childTnLst>
                              <p:par>
                                <p:cTn id="129" presetID="10" presetClass="entr" presetSubtype="0"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fade">
                                      <p:cBhvr>
                                        <p:cTn id="131" dur="500"/>
                                        <p:tgtEl>
                                          <p:spTgt spid="29"/>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fade">
                                      <p:cBhvr>
                                        <p:cTn id="1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03447" y="2000670"/>
            <a:ext cx="2196431" cy="1436124"/>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defTabSz="1219140">
                <a:defRPr sz="11200"/>
              </a:pPr>
              <a:endParaRPr sz="1600">
                <a:solidFill>
                  <a:prstClr val="white"/>
                </a:solidFill>
                <a:latin typeface="Arial" panose="020B0604020202020204" pitchFamily="34" charset="0"/>
                <a:cs typeface="Arial" panose="020B0604020202020204" pitchFamily="34" charset="0"/>
              </a:endParaRPr>
            </a:p>
          </p:txBody>
        </p:sp>
        <p:sp>
          <p:nvSpPr>
            <p:cNvPr id="6" name="Shape 335"/>
            <p:cNvSpPr/>
            <p:nvPr/>
          </p:nvSpPr>
          <p:spPr>
            <a:xfrm>
              <a:off x="1288922" y="1207648"/>
              <a:ext cx="2462210"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defTabSz="1219140"/>
              <a:r>
                <a:rPr lang="zh-CN" altLang="en-US" sz="1600" b="1" dirty="0">
                  <a:solidFill>
                    <a:prstClr val="white"/>
                  </a:solidFill>
                  <a:latin typeface="微软雅黑" panose="020B0503020204020204" pitchFamily="34" charset="-122"/>
                  <a:ea typeface="微软雅黑" panose="020B0503020204020204" pitchFamily="34" charset="-122"/>
                  <a:cs typeface="Lato Regular"/>
                </a:rPr>
                <a:t>输入文本内容</a:t>
              </a:r>
              <a:endParaRPr lang="id-ID" altLang="zh-CN" sz="1600" b="1" dirty="0">
                <a:solidFill>
                  <a:prstClr val="white"/>
                </a:solidFill>
                <a:latin typeface="微软雅黑" panose="020B0503020204020204" pitchFamily="34" charset="-122"/>
                <a:ea typeface="微软雅黑" panose="020B0503020204020204" pitchFamily="34" charset="-122"/>
                <a:cs typeface="Lato Regular"/>
              </a:endParaRPr>
            </a:p>
          </p:txBody>
        </p:sp>
      </p:grpSp>
      <p:grpSp>
        <p:nvGrpSpPr>
          <p:cNvPr id="7" name="Group 342"/>
          <p:cNvGrpSpPr/>
          <p:nvPr/>
        </p:nvGrpSpPr>
        <p:grpSpPr>
          <a:xfrm>
            <a:off x="3016426" y="2000670"/>
            <a:ext cx="2196431" cy="1436124"/>
            <a:chOff x="0" y="0"/>
            <a:chExt cx="4392859" cy="2872248"/>
          </a:xfrm>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defTabSz="1219140">
                <a:defRPr sz="11200"/>
              </a:pPr>
              <a:endParaRPr sz="1600">
                <a:solidFill>
                  <a:prstClr val="black"/>
                </a:solidFill>
                <a:latin typeface="Arial" panose="020B0604020202020204" pitchFamily="34" charset="0"/>
                <a:cs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Lato Regular"/>
                </a:rPr>
                <a:t>输入文本内容</a:t>
              </a:r>
              <a:endParaRPr lang="id-ID" altLang="zh-CN" sz="1600" b="1" dirty="0">
                <a:solidFill>
                  <a:prstClr val="black">
                    <a:lumMod val="75000"/>
                    <a:lumOff val="25000"/>
                  </a:prstClr>
                </a:solidFill>
                <a:latin typeface="微软雅黑" panose="020B0503020204020204" pitchFamily="34" charset="-122"/>
                <a:ea typeface="微软雅黑" panose="020B0503020204020204" pitchFamily="34" charset="-122"/>
                <a:cs typeface="Lato Regular"/>
              </a:endParaRPr>
            </a:p>
          </p:txBody>
        </p:sp>
      </p:grpSp>
      <p:grpSp>
        <p:nvGrpSpPr>
          <p:cNvPr id="12" name="Group 347"/>
          <p:cNvGrpSpPr/>
          <p:nvPr/>
        </p:nvGrpSpPr>
        <p:grpSpPr>
          <a:xfrm>
            <a:off x="4976667" y="2000670"/>
            <a:ext cx="2196431" cy="1436124"/>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defTabSz="1219140">
                <a:defRPr sz="11200"/>
              </a:pPr>
              <a:endParaRPr sz="1600">
                <a:solidFill>
                  <a:prstClr val="white"/>
                </a:solidFill>
                <a:latin typeface="Arial" panose="020B0604020202020204" pitchFamily="34" charset="0"/>
                <a:cs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defTabSz="1219140"/>
              <a:r>
                <a:rPr lang="zh-CN" altLang="en-US" sz="1600" b="1" dirty="0">
                  <a:solidFill>
                    <a:prstClr val="white"/>
                  </a:solidFill>
                  <a:latin typeface="微软雅黑" panose="020B0503020204020204" pitchFamily="34" charset="-122"/>
                  <a:ea typeface="微软雅黑" panose="020B0503020204020204" pitchFamily="34" charset="-122"/>
                  <a:cs typeface="Lato Regular"/>
                </a:rPr>
                <a:t>输入文本内容</a:t>
              </a:r>
              <a:endParaRPr lang="id-ID" altLang="zh-CN" sz="1600" b="1" dirty="0">
                <a:solidFill>
                  <a:prstClr val="white"/>
                </a:solidFill>
                <a:latin typeface="微软雅黑" panose="020B0503020204020204" pitchFamily="34" charset="-122"/>
                <a:ea typeface="微软雅黑" panose="020B0503020204020204" pitchFamily="34" charset="-122"/>
                <a:cs typeface="Lato Regular"/>
              </a:endParaRPr>
            </a:p>
          </p:txBody>
        </p:sp>
      </p:grpSp>
      <p:grpSp>
        <p:nvGrpSpPr>
          <p:cNvPr id="17" name="Group 352"/>
          <p:cNvGrpSpPr/>
          <p:nvPr/>
        </p:nvGrpSpPr>
        <p:grpSpPr>
          <a:xfrm>
            <a:off x="6920760" y="2000670"/>
            <a:ext cx="2196429" cy="1436124"/>
            <a:chOff x="0" y="0"/>
            <a:chExt cx="4392859" cy="2872248"/>
          </a:xfrm>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defTabSz="1219140">
                <a:defRPr sz="11200"/>
              </a:pPr>
              <a:endParaRPr sz="1600">
                <a:solidFill>
                  <a:prstClr val="black"/>
                </a:solidFill>
                <a:latin typeface="Arial" panose="020B0604020202020204" pitchFamily="34" charset="0"/>
                <a:cs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cs typeface="Lato Regular"/>
                </a:rPr>
                <a:t>输入文本内容</a:t>
              </a:r>
              <a:endParaRPr lang="id-ID" altLang="zh-CN" sz="1600" b="1" dirty="0">
                <a:solidFill>
                  <a:prstClr val="black">
                    <a:lumMod val="75000"/>
                    <a:lumOff val="25000"/>
                  </a:prstClr>
                </a:solidFill>
                <a:latin typeface="微软雅黑" panose="020B0503020204020204" pitchFamily="34" charset="-122"/>
                <a:ea typeface="微软雅黑" panose="020B0503020204020204" pitchFamily="34" charset="-122"/>
                <a:cs typeface="Lato Regular"/>
              </a:endParaRPr>
            </a:p>
          </p:txBody>
        </p:sp>
      </p:grpSp>
      <p:grpSp>
        <p:nvGrpSpPr>
          <p:cNvPr id="22" name="Group 357"/>
          <p:cNvGrpSpPr/>
          <p:nvPr/>
        </p:nvGrpSpPr>
        <p:grpSpPr>
          <a:xfrm>
            <a:off x="8892127" y="2000670"/>
            <a:ext cx="2196429" cy="1436124"/>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defTabSz="1219140">
                <a:defRPr sz="11200"/>
              </a:pPr>
              <a:endParaRPr sz="1600">
                <a:solidFill>
                  <a:prstClr val="white"/>
                </a:solidFill>
                <a:latin typeface="Arial" panose="020B0604020202020204" pitchFamily="34" charset="0"/>
                <a:cs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defTabSz="1219140"/>
              <a:r>
                <a:rPr lang="zh-CN" altLang="en-US" sz="1600" b="1" dirty="0">
                  <a:solidFill>
                    <a:prstClr val="white"/>
                  </a:solidFill>
                  <a:latin typeface="微软雅黑" panose="020B0503020204020204" pitchFamily="34" charset="-122"/>
                  <a:ea typeface="微软雅黑" panose="020B0503020204020204" pitchFamily="34" charset="-122"/>
                  <a:cs typeface="Lato Regular"/>
                </a:rPr>
                <a:t>输入文本内容</a:t>
              </a:r>
              <a:endParaRPr lang="id-ID" altLang="zh-CN" sz="1600" b="1" dirty="0">
                <a:solidFill>
                  <a:prstClr val="white"/>
                </a:solidFill>
                <a:latin typeface="微软雅黑" panose="020B0503020204020204" pitchFamily="34" charset="-122"/>
                <a:ea typeface="微软雅黑" panose="020B0503020204020204" pitchFamily="34" charset="-122"/>
                <a:cs typeface="Lato Regular"/>
              </a:endParaRPr>
            </a:p>
          </p:txBody>
        </p:sp>
      </p:grpSp>
      <p:grpSp>
        <p:nvGrpSpPr>
          <p:cNvPr id="27" name="Group 360"/>
          <p:cNvGrpSpPr/>
          <p:nvPr/>
        </p:nvGrpSpPr>
        <p:grpSpPr>
          <a:xfrm>
            <a:off x="1989014" y="3231545"/>
            <a:ext cx="425297" cy="42529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defTabSz="1219140">
                <a:defRPr sz="11200"/>
              </a:pPr>
              <a:endParaRPr sz="14933">
                <a:solidFill>
                  <a:prstClr val="white"/>
                </a:solidFill>
                <a:latin typeface="Arial" panose="020B0604020202020204" pitchFamily="34" charset="0"/>
                <a:cs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defTabSz="1219140">
                <a:defRPr sz="1800" b="0">
                  <a:solidFill>
                    <a:srgbClr val="000000"/>
                  </a:solidFill>
                </a:defRPr>
              </a:pPr>
              <a:r>
                <a:rPr sz="1600" b="0">
                  <a:solidFill>
                    <a:prstClr val="white"/>
                  </a:solidFill>
                  <a:latin typeface="Arial" panose="020B0604020202020204" pitchFamily="34" charset="0"/>
                  <a:cs typeface="Arial" panose="020B0604020202020204" pitchFamily="34" charset="0"/>
                </a:rPr>
                <a:t>1</a:t>
              </a:r>
            </a:p>
          </p:txBody>
        </p:sp>
      </p:grpSp>
      <p:grpSp>
        <p:nvGrpSpPr>
          <p:cNvPr id="30" name="Group 363"/>
          <p:cNvGrpSpPr/>
          <p:nvPr/>
        </p:nvGrpSpPr>
        <p:grpSpPr>
          <a:xfrm>
            <a:off x="3906030" y="3231545"/>
            <a:ext cx="425297" cy="425297"/>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defTabSz="1219140">
                <a:defRPr sz="11200"/>
              </a:pPr>
              <a:endParaRPr sz="14933">
                <a:solidFill>
                  <a:prstClr val="black"/>
                </a:solidFill>
                <a:latin typeface="Arial" panose="020B0604020202020204" pitchFamily="34" charset="0"/>
                <a:cs typeface="Arial" panose="020B0604020202020204" pitchFamily="34" charset="0"/>
              </a:endParaRPr>
            </a:p>
          </p:txBody>
        </p:sp>
        <p:sp>
          <p:nvSpPr>
            <p:cNvPr id="32" name="Shape 362"/>
            <p:cNvSpPr/>
            <p:nvPr/>
          </p:nvSpPr>
          <p:spPr>
            <a:xfrm>
              <a:off x="311486" y="179082"/>
              <a:ext cx="227628"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defTabSz="1219140">
                <a:defRPr sz="1800" b="0">
                  <a:solidFill>
                    <a:srgbClr val="000000"/>
                  </a:solidFill>
                </a:defRPr>
              </a:pPr>
              <a:r>
                <a:rPr sz="1600" b="0">
                  <a:solidFill>
                    <a:srgbClr val="000000"/>
                  </a:solidFill>
                  <a:latin typeface="Arial" panose="020B0604020202020204" pitchFamily="34" charset="0"/>
                  <a:cs typeface="Arial" panose="020B0604020202020204" pitchFamily="34" charset="0"/>
                </a:rPr>
                <a:t>2</a:t>
              </a:r>
            </a:p>
          </p:txBody>
        </p:sp>
      </p:grpSp>
      <p:grpSp>
        <p:nvGrpSpPr>
          <p:cNvPr id="33" name="Group 366"/>
          <p:cNvGrpSpPr/>
          <p:nvPr/>
        </p:nvGrpSpPr>
        <p:grpSpPr>
          <a:xfrm>
            <a:off x="5862234" y="3231545"/>
            <a:ext cx="425297" cy="42529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defTabSz="1219140">
                <a:defRPr sz="11200"/>
              </a:pPr>
              <a:endParaRPr sz="14933">
                <a:solidFill>
                  <a:prstClr val="white"/>
                </a:solidFill>
                <a:latin typeface="Arial" panose="020B0604020202020204" pitchFamily="34" charset="0"/>
                <a:cs typeface="Arial" panose="020B0604020202020204" pitchFamily="34" charset="0"/>
              </a:endParaRPr>
            </a:p>
          </p:txBody>
        </p:sp>
        <p:sp>
          <p:nvSpPr>
            <p:cNvPr id="35" name="Shape 365"/>
            <p:cNvSpPr/>
            <p:nvPr/>
          </p:nvSpPr>
          <p:spPr>
            <a:xfrm>
              <a:off x="311486" y="179082"/>
              <a:ext cx="227628"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defTabSz="1219140">
                <a:defRPr sz="1800" b="0">
                  <a:solidFill>
                    <a:srgbClr val="000000"/>
                  </a:solidFill>
                </a:defRPr>
              </a:pPr>
              <a:r>
                <a:rPr sz="1600" b="0">
                  <a:solidFill>
                    <a:prstClr val="white"/>
                  </a:solidFill>
                  <a:latin typeface="Arial" panose="020B0604020202020204" pitchFamily="34" charset="0"/>
                  <a:cs typeface="Arial" panose="020B0604020202020204" pitchFamily="34" charset="0"/>
                </a:rPr>
                <a:t>3</a:t>
              </a:r>
            </a:p>
          </p:txBody>
        </p:sp>
      </p:grpSp>
      <p:grpSp>
        <p:nvGrpSpPr>
          <p:cNvPr id="36" name="Group 369"/>
          <p:cNvGrpSpPr/>
          <p:nvPr/>
        </p:nvGrpSpPr>
        <p:grpSpPr>
          <a:xfrm>
            <a:off x="7806326" y="3231545"/>
            <a:ext cx="425297" cy="425297"/>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defTabSz="1219140">
                <a:defRPr sz="11200"/>
              </a:pPr>
              <a:endParaRPr sz="14933">
                <a:solidFill>
                  <a:prstClr val="black"/>
                </a:solidFill>
                <a:latin typeface="Arial" panose="020B0604020202020204" pitchFamily="34" charset="0"/>
                <a:cs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defTabSz="1219140">
                <a:defRPr sz="1800" b="0">
                  <a:solidFill>
                    <a:srgbClr val="000000"/>
                  </a:solidFill>
                </a:defRPr>
              </a:pPr>
              <a:r>
                <a:rPr sz="1600" b="0">
                  <a:solidFill>
                    <a:srgbClr val="000000"/>
                  </a:solidFill>
                  <a:latin typeface="Arial" panose="020B0604020202020204" pitchFamily="34" charset="0"/>
                  <a:cs typeface="Arial" panose="020B0604020202020204" pitchFamily="34" charset="0"/>
                </a:rPr>
                <a:t>4</a:t>
              </a:r>
            </a:p>
          </p:txBody>
        </p:sp>
      </p:grpSp>
      <p:grpSp>
        <p:nvGrpSpPr>
          <p:cNvPr id="39" name="Group 372"/>
          <p:cNvGrpSpPr/>
          <p:nvPr/>
        </p:nvGrpSpPr>
        <p:grpSpPr>
          <a:xfrm>
            <a:off x="9777694" y="3231545"/>
            <a:ext cx="425297" cy="42529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defTabSz="1219140">
                <a:defRPr sz="11200"/>
              </a:pPr>
              <a:endParaRPr sz="14933">
                <a:solidFill>
                  <a:prstClr val="white"/>
                </a:solidFill>
                <a:latin typeface="Arial" panose="020B0604020202020204" pitchFamily="34" charset="0"/>
                <a:cs typeface="Arial" panose="020B0604020202020204" pitchFamily="34" charset="0"/>
              </a:endParaRPr>
            </a:p>
          </p:txBody>
        </p:sp>
        <p:sp>
          <p:nvSpPr>
            <p:cNvPr id="41" name="Shape 371"/>
            <p:cNvSpPr/>
            <p:nvPr/>
          </p:nvSpPr>
          <p:spPr>
            <a:xfrm>
              <a:off x="311486" y="179082"/>
              <a:ext cx="227628"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defTabSz="1219140">
                <a:defRPr sz="1800" b="0">
                  <a:solidFill>
                    <a:srgbClr val="000000"/>
                  </a:solidFill>
                </a:defRPr>
              </a:pPr>
              <a:r>
                <a:rPr sz="1600" b="0">
                  <a:solidFill>
                    <a:prstClr val="white"/>
                  </a:solidFill>
                  <a:latin typeface="Arial" panose="020B0604020202020204" pitchFamily="34" charset="0"/>
                  <a:cs typeface="Arial" panose="020B0604020202020204" pitchFamily="34" charset="0"/>
                </a:rPr>
                <a:t>5</a:t>
              </a:r>
            </a:p>
          </p:txBody>
        </p:sp>
      </p:grpSp>
      <p:sp>
        <p:nvSpPr>
          <p:cNvPr id="43" name="Shape 373"/>
          <p:cNvSpPr/>
          <p:nvPr/>
        </p:nvSpPr>
        <p:spPr>
          <a:xfrm>
            <a:off x="1391479" y="4005066"/>
            <a:ext cx="1570285" cy="14769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6" name="Shape 376"/>
          <p:cNvSpPr/>
          <p:nvPr/>
        </p:nvSpPr>
        <p:spPr>
          <a:xfrm>
            <a:off x="3345807" y="4005066"/>
            <a:ext cx="1570284" cy="14769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9" name="Shape 379"/>
          <p:cNvSpPr/>
          <p:nvPr/>
        </p:nvSpPr>
        <p:spPr>
          <a:xfrm>
            <a:off x="5266019" y="4005066"/>
            <a:ext cx="1570284" cy="14769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52" name="Shape 382"/>
          <p:cNvSpPr/>
          <p:nvPr/>
        </p:nvSpPr>
        <p:spPr>
          <a:xfrm>
            <a:off x="7248128" y="4005066"/>
            <a:ext cx="1570285" cy="14769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55" name="Shape 385"/>
          <p:cNvSpPr/>
          <p:nvPr/>
        </p:nvSpPr>
        <p:spPr>
          <a:xfrm>
            <a:off x="9202458" y="4005066"/>
            <a:ext cx="1570284" cy="14769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58"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551502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
                                        </p:tgtEl>
                                        <p:attrNameLst>
                                          <p:attrName>ppt_y</p:attrName>
                                        </p:attrNameLst>
                                      </p:cBhvr>
                                      <p:tavLst>
                                        <p:tav tm="0">
                                          <p:val>
                                            <p:strVal val="#ppt_y"/>
                                          </p:val>
                                        </p:tav>
                                        <p:tav tm="100000">
                                          <p:val>
                                            <p:strVal val="#ppt_y"/>
                                          </p:val>
                                        </p:tav>
                                      </p:tavLst>
                                    </p:anim>
                                    <p:anim calcmode="lin" valueType="num">
                                      <p:cBhvr>
                                        <p:cTn id="9"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
                                        </p:tgtEl>
                                      </p:cBhvr>
                                    </p:animEffect>
                                  </p:childTnLst>
                                </p:cTn>
                              </p:par>
                            </p:childTnLst>
                          </p:cTn>
                        </p:par>
                        <p:par>
                          <p:cTn id="12" fill="hold">
                            <p:stCondLst>
                              <p:cond delay="850"/>
                            </p:stCondLst>
                            <p:childTnLst>
                              <p:par>
                                <p:cTn id="13" presetID="2" presetClass="entr" presetSubtype="8" fill="hold" grpId="0" nodeType="afterEffect">
                                  <p:stCondLst>
                                    <p:cond delay="0"/>
                                  </p:stCondLst>
                                  <p:iterate>
                                    <p:tmAbs val="0"/>
                                  </p:iterate>
                                  <p:childTnLst>
                                    <p:set>
                                      <p:cBhvr>
                                        <p:cTn id="14" fill="hold"/>
                                        <p:tgtEl>
                                          <p:spTgt spid="22"/>
                                        </p:tgtEl>
                                        <p:attrNameLst>
                                          <p:attrName>style.visibility</p:attrName>
                                        </p:attrNameLst>
                                      </p:cBhvr>
                                      <p:to>
                                        <p:strVal val="visible"/>
                                      </p:to>
                                    </p:set>
                                    <p:anim calcmode="lin" valueType="num">
                                      <p:cBhvr>
                                        <p:cTn id="15" dur="800" fill="hold"/>
                                        <p:tgtEl>
                                          <p:spTgt spid="22"/>
                                        </p:tgtEl>
                                        <p:attrNameLst>
                                          <p:attrName>ppt_x</p:attrName>
                                        </p:attrNameLst>
                                      </p:cBhvr>
                                      <p:tavLst>
                                        <p:tav tm="0">
                                          <p:val>
                                            <p:strVal val="0-#ppt_w/2"/>
                                          </p:val>
                                        </p:tav>
                                        <p:tav tm="100000">
                                          <p:val>
                                            <p:strVal val="#ppt_x"/>
                                          </p:val>
                                        </p:tav>
                                      </p:tavLst>
                                    </p:anim>
                                    <p:anim calcmode="lin" valueType="num">
                                      <p:cBhvr>
                                        <p:cTn id="16" dur="8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400"/>
                                  </p:stCondLst>
                                  <p:iterate>
                                    <p:tmAbs val="0"/>
                                  </p:iterate>
                                  <p:childTnLst>
                                    <p:set>
                                      <p:cBhvr>
                                        <p:cTn id="18" fill="hold"/>
                                        <p:tgtEl>
                                          <p:spTgt spid="17"/>
                                        </p:tgtEl>
                                        <p:attrNameLst>
                                          <p:attrName>style.visibility</p:attrName>
                                        </p:attrNameLst>
                                      </p:cBhvr>
                                      <p:to>
                                        <p:strVal val="visible"/>
                                      </p:to>
                                    </p:set>
                                    <p:anim calcmode="lin" valueType="num">
                                      <p:cBhvr>
                                        <p:cTn id="19" dur="800" fill="hold"/>
                                        <p:tgtEl>
                                          <p:spTgt spid="17"/>
                                        </p:tgtEl>
                                        <p:attrNameLst>
                                          <p:attrName>ppt_x</p:attrName>
                                        </p:attrNameLst>
                                      </p:cBhvr>
                                      <p:tavLst>
                                        <p:tav tm="0">
                                          <p:val>
                                            <p:strVal val="0-#ppt_w/2"/>
                                          </p:val>
                                        </p:tav>
                                        <p:tav tm="100000">
                                          <p:val>
                                            <p:strVal val="#ppt_x"/>
                                          </p:val>
                                        </p:tav>
                                      </p:tavLst>
                                    </p:anim>
                                    <p:anim calcmode="lin" valueType="num">
                                      <p:cBhvr>
                                        <p:cTn id="20" dur="8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800"/>
                                  </p:stCondLst>
                                  <p:iterate>
                                    <p:tmAbs val="0"/>
                                  </p:iterate>
                                  <p:childTnLst>
                                    <p:set>
                                      <p:cBhvr>
                                        <p:cTn id="22" fill="hold"/>
                                        <p:tgtEl>
                                          <p:spTgt spid="12"/>
                                        </p:tgtEl>
                                        <p:attrNameLst>
                                          <p:attrName>style.visibility</p:attrName>
                                        </p:attrNameLst>
                                      </p:cBhvr>
                                      <p:to>
                                        <p:strVal val="visible"/>
                                      </p:to>
                                    </p:set>
                                    <p:anim calcmode="lin" valueType="num">
                                      <p:cBhvr>
                                        <p:cTn id="23" dur="800" fill="hold"/>
                                        <p:tgtEl>
                                          <p:spTgt spid="12"/>
                                        </p:tgtEl>
                                        <p:attrNameLst>
                                          <p:attrName>ppt_x</p:attrName>
                                        </p:attrNameLst>
                                      </p:cBhvr>
                                      <p:tavLst>
                                        <p:tav tm="0">
                                          <p:val>
                                            <p:strVal val="0-#ppt_w/2"/>
                                          </p:val>
                                        </p:tav>
                                        <p:tav tm="100000">
                                          <p:val>
                                            <p:strVal val="#ppt_x"/>
                                          </p:val>
                                        </p:tav>
                                      </p:tavLst>
                                    </p:anim>
                                    <p:anim calcmode="lin" valueType="num">
                                      <p:cBhvr>
                                        <p:cTn id="24" dur="8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00"/>
                                  </p:stCondLst>
                                  <p:iterate>
                                    <p:tmAbs val="0"/>
                                  </p:iterate>
                                  <p:childTnLst>
                                    <p:set>
                                      <p:cBhvr>
                                        <p:cTn id="26" fill="hold"/>
                                        <p:tgtEl>
                                          <p:spTgt spid="7"/>
                                        </p:tgtEl>
                                        <p:attrNameLst>
                                          <p:attrName>style.visibility</p:attrName>
                                        </p:attrNameLst>
                                      </p:cBhvr>
                                      <p:to>
                                        <p:strVal val="visible"/>
                                      </p:to>
                                    </p:set>
                                    <p:anim calcmode="lin" valueType="num">
                                      <p:cBhvr>
                                        <p:cTn id="27" dur="800" fill="hold"/>
                                        <p:tgtEl>
                                          <p:spTgt spid="7"/>
                                        </p:tgtEl>
                                        <p:attrNameLst>
                                          <p:attrName>ppt_x</p:attrName>
                                        </p:attrNameLst>
                                      </p:cBhvr>
                                      <p:tavLst>
                                        <p:tav tm="0">
                                          <p:val>
                                            <p:strVal val="0-#ppt_w/2"/>
                                          </p:val>
                                        </p:tav>
                                        <p:tav tm="100000">
                                          <p:val>
                                            <p:strVal val="#ppt_x"/>
                                          </p:val>
                                        </p:tav>
                                      </p:tavLst>
                                    </p:anim>
                                    <p:anim calcmode="lin" valueType="num">
                                      <p:cBhvr>
                                        <p:cTn id="28" dur="8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600"/>
                                  </p:stCondLst>
                                  <p:iterate>
                                    <p:tmAbs val="0"/>
                                  </p:iterate>
                                  <p:childTnLst>
                                    <p:set>
                                      <p:cBhvr>
                                        <p:cTn id="30" fill="hold"/>
                                        <p:tgtEl>
                                          <p:spTgt spid="2"/>
                                        </p:tgtEl>
                                        <p:attrNameLst>
                                          <p:attrName>style.visibility</p:attrName>
                                        </p:attrNameLst>
                                      </p:cBhvr>
                                      <p:to>
                                        <p:strVal val="visible"/>
                                      </p:to>
                                    </p:set>
                                    <p:anim calcmode="lin" valueType="num">
                                      <p:cBhvr>
                                        <p:cTn id="31" dur="800" fill="hold"/>
                                        <p:tgtEl>
                                          <p:spTgt spid="2"/>
                                        </p:tgtEl>
                                        <p:attrNameLst>
                                          <p:attrName>ppt_x</p:attrName>
                                        </p:attrNameLst>
                                      </p:cBhvr>
                                      <p:tavLst>
                                        <p:tav tm="0">
                                          <p:val>
                                            <p:strVal val="0-#ppt_w/2"/>
                                          </p:val>
                                        </p:tav>
                                        <p:tav tm="100000">
                                          <p:val>
                                            <p:strVal val="#ppt_x"/>
                                          </p:val>
                                        </p:tav>
                                      </p:tavLst>
                                    </p:anim>
                                    <p:anim calcmode="lin" valueType="num">
                                      <p:cBhvr>
                                        <p:cTn id="32" dur="8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 presetClass="entr" presetSubtype="4" fill="hold" grpId="0" nodeType="afterEffect">
                                  <p:stCondLst>
                                    <p:cond delay="0"/>
                                  </p:stCondLst>
                                  <p:iterate>
                                    <p:tmAbs val="0"/>
                                  </p:iterate>
                                  <p:childTnLst>
                                    <p:set>
                                      <p:cBhvr>
                                        <p:cTn id="35" fill="hold"/>
                                        <p:tgtEl>
                                          <p:spTgt spid="27"/>
                                        </p:tgtEl>
                                        <p:attrNameLst>
                                          <p:attrName>style.visibility</p:attrName>
                                        </p:attrNameLst>
                                      </p:cBhvr>
                                      <p:to>
                                        <p:strVal val="visible"/>
                                      </p:to>
                                    </p:set>
                                    <p:anim calcmode="lin" valueType="num">
                                      <p:cBhvr>
                                        <p:cTn id="36" dur="600" fill="hold"/>
                                        <p:tgtEl>
                                          <p:spTgt spid="27"/>
                                        </p:tgtEl>
                                        <p:attrNameLst>
                                          <p:attrName>ppt_x</p:attrName>
                                        </p:attrNameLst>
                                      </p:cBhvr>
                                      <p:tavLst>
                                        <p:tav tm="0">
                                          <p:val>
                                            <p:strVal val="#ppt_x"/>
                                          </p:val>
                                        </p:tav>
                                        <p:tav tm="100000">
                                          <p:val>
                                            <p:strVal val="#ppt_x"/>
                                          </p:val>
                                        </p:tav>
                                      </p:tavLst>
                                    </p:anim>
                                    <p:anim calcmode="lin" valueType="num">
                                      <p:cBhvr>
                                        <p:cTn id="37" dur="6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iterate>
                                    <p:tmAbs val="0"/>
                                  </p:iterate>
                                  <p:childTnLst>
                                    <p:set>
                                      <p:cBhvr>
                                        <p:cTn id="39" fill="hold"/>
                                        <p:tgtEl>
                                          <p:spTgt spid="30"/>
                                        </p:tgtEl>
                                        <p:attrNameLst>
                                          <p:attrName>style.visibility</p:attrName>
                                        </p:attrNameLst>
                                      </p:cBhvr>
                                      <p:to>
                                        <p:strVal val="visible"/>
                                      </p:to>
                                    </p:set>
                                    <p:anim calcmode="lin" valueType="num">
                                      <p:cBhvr>
                                        <p:cTn id="40" dur="600" fill="hold"/>
                                        <p:tgtEl>
                                          <p:spTgt spid="30"/>
                                        </p:tgtEl>
                                        <p:attrNameLst>
                                          <p:attrName>ppt_x</p:attrName>
                                        </p:attrNameLst>
                                      </p:cBhvr>
                                      <p:tavLst>
                                        <p:tav tm="0">
                                          <p:val>
                                            <p:strVal val="#ppt_x"/>
                                          </p:val>
                                        </p:tav>
                                        <p:tav tm="100000">
                                          <p:val>
                                            <p:strVal val="#ppt_x"/>
                                          </p:val>
                                        </p:tav>
                                      </p:tavLst>
                                    </p:anim>
                                    <p:anim calcmode="lin" valueType="num">
                                      <p:cBhvr>
                                        <p:cTn id="41" dur="600" fill="hold"/>
                                        <p:tgtEl>
                                          <p:spTgt spid="3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iterate>
                                    <p:tmAbs val="0"/>
                                  </p:iterate>
                                  <p:childTnLst>
                                    <p:set>
                                      <p:cBhvr>
                                        <p:cTn id="43" fill="hold"/>
                                        <p:tgtEl>
                                          <p:spTgt spid="33"/>
                                        </p:tgtEl>
                                        <p:attrNameLst>
                                          <p:attrName>style.visibility</p:attrName>
                                        </p:attrNameLst>
                                      </p:cBhvr>
                                      <p:to>
                                        <p:strVal val="visible"/>
                                      </p:to>
                                    </p:set>
                                    <p:anim calcmode="lin" valueType="num">
                                      <p:cBhvr>
                                        <p:cTn id="44" dur="600" fill="hold"/>
                                        <p:tgtEl>
                                          <p:spTgt spid="33"/>
                                        </p:tgtEl>
                                        <p:attrNameLst>
                                          <p:attrName>ppt_x</p:attrName>
                                        </p:attrNameLst>
                                      </p:cBhvr>
                                      <p:tavLst>
                                        <p:tav tm="0">
                                          <p:val>
                                            <p:strVal val="#ppt_x"/>
                                          </p:val>
                                        </p:tav>
                                        <p:tav tm="100000">
                                          <p:val>
                                            <p:strVal val="#ppt_x"/>
                                          </p:val>
                                        </p:tav>
                                      </p:tavLst>
                                    </p:anim>
                                    <p:anim calcmode="lin" valueType="num">
                                      <p:cBhvr>
                                        <p:cTn id="45" dur="600" fill="hold"/>
                                        <p:tgtEl>
                                          <p:spTgt spid="3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iterate>
                                    <p:tmAbs val="0"/>
                                  </p:iterate>
                                  <p:childTnLst>
                                    <p:set>
                                      <p:cBhvr>
                                        <p:cTn id="47" fill="hold"/>
                                        <p:tgtEl>
                                          <p:spTgt spid="36"/>
                                        </p:tgtEl>
                                        <p:attrNameLst>
                                          <p:attrName>style.visibility</p:attrName>
                                        </p:attrNameLst>
                                      </p:cBhvr>
                                      <p:to>
                                        <p:strVal val="visible"/>
                                      </p:to>
                                    </p:set>
                                    <p:anim calcmode="lin" valueType="num">
                                      <p:cBhvr>
                                        <p:cTn id="48" dur="600" fill="hold"/>
                                        <p:tgtEl>
                                          <p:spTgt spid="36"/>
                                        </p:tgtEl>
                                        <p:attrNameLst>
                                          <p:attrName>ppt_x</p:attrName>
                                        </p:attrNameLst>
                                      </p:cBhvr>
                                      <p:tavLst>
                                        <p:tav tm="0">
                                          <p:val>
                                            <p:strVal val="#ppt_x"/>
                                          </p:val>
                                        </p:tav>
                                        <p:tav tm="100000">
                                          <p:val>
                                            <p:strVal val="#ppt_x"/>
                                          </p:val>
                                        </p:tav>
                                      </p:tavLst>
                                    </p:anim>
                                    <p:anim calcmode="lin" valueType="num">
                                      <p:cBhvr>
                                        <p:cTn id="49" dur="600" fill="hold"/>
                                        <p:tgtEl>
                                          <p:spTgt spid="3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iterate>
                                    <p:tmAbs val="0"/>
                                  </p:iterate>
                                  <p:childTnLst>
                                    <p:set>
                                      <p:cBhvr>
                                        <p:cTn id="51" fill="hold"/>
                                        <p:tgtEl>
                                          <p:spTgt spid="39"/>
                                        </p:tgtEl>
                                        <p:attrNameLst>
                                          <p:attrName>style.visibility</p:attrName>
                                        </p:attrNameLst>
                                      </p:cBhvr>
                                      <p:to>
                                        <p:strVal val="visible"/>
                                      </p:to>
                                    </p:set>
                                    <p:anim calcmode="lin" valueType="num">
                                      <p:cBhvr>
                                        <p:cTn id="52" dur="600" fill="hold"/>
                                        <p:tgtEl>
                                          <p:spTgt spid="39"/>
                                        </p:tgtEl>
                                        <p:attrNameLst>
                                          <p:attrName>ppt_x</p:attrName>
                                        </p:attrNameLst>
                                      </p:cBhvr>
                                      <p:tavLst>
                                        <p:tav tm="0">
                                          <p:val>
                                            <p:strVal val="#ppt_x"/>
                                          </p:val>
                                        </p:tav>
                                        <p:tav tm="100000">
                                          <p:val>
                                            <p:strVal val="#ppt_x"/>
                                          </p:val>
                                        </p:tav>
                                      </p:tavLst>
                                    </p:anim>
                                    <p:anim calcmode="lin" valueType="num">
                                      <p:cBhvr>
                                        <p:cTn id="53" dur="600" fill="hold"/>
                                        <p:tgtEl>
                                          <p:spTgt spid="39"/>
                                        </p:tgtEl>
                                        <p:attrNameLst>
                                          <p:attrName>ppt_y</p:attrName>
                                        </p:attrNameLst>
                                      </p:cBhvr>
                                      <p:tavLst>
                                        <p:tav tm="0">
                                          <p:val>
                                            <p:strVal val="1+#ppt_h/2"/>
                                          </p:val>
                                        </p:tav>
                                        <p:tav tm="100000">
                                          <p:val>
                                            <p:strVal val="#ppt_y"/>
                                          </p:val>
                                        </p:tav>
                                      </p:tavLst>
                                    </p:anim>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150"/>
                            </p:stCondLst>
                            <p:childTnLst>
                              <p:par>
                                <p:cTn id="59" presetID="10"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par>
                          <p:cTn id="62" fill="hold">
                            <p:stCondLst>
                              <p:cond delay="565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par>
                          <p:cTn id="66" fill="hold">
                            <p:stCondLst>
                              <p:cond delay="615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6650"/>
                            </p:stCondLst>
                            <p:childTnLst>
                              <p:par>
                                <p:cTn id="71" presetID="10"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P spid="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id="{36FEF87A-75B5-4F8E-B772-F337D5F9FBBF}"/>
              </a:ext>
            </a:extLst>
          </p:cNvPr>
          <p:cNvGrpSpPr/>
          <p:nvPr/>
        </p:nvGrpSpPr>
        <p:grpSpPr>
          <a:xfrm>
            <a:off x="0" y="2202442"/>
            <a:ext cx="12192000" cy="2419703"/>
            <a:chOff x="170694" y="177982"/>
            <a:chExt cx="3936004" cy="781165"/>
          </a:xfrm>
        </p:grpSpPr>
        <p:sp>
          <p:nvSpPr>
            <p:cNvPr id="27" name="等腰三角形 26">
              <a:extLst>
                <a:ext uri="{FF2B5EF4-FFF2-40B4-BE49-F238E27FC236}">
                  <a16:creationId xmlns:a16="http://schemas.microsoft.com/office/drawing/2014/main" id="{DC761692-4D5F-421A-91E4-3A223999543A}"/>
                </a:ext>
              </a:extLst>
            </p:cNvPr>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8" name="等腰三角形 27">
              <a:extLst>
                <a:ext uri="{FF2B5EF4-FFF2-40B4-BE49-F238E27FC236}">
                  <a16:creationId xmlns:a16="http://schemas.microsoft.com/office/drawing/2014/main" id="{F6D6D108-B85D-4CF5-9E8D-54C5F71C3167}"/>
                </a:ext>
              </a:extLst>
            </p:cNvPr>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9" name="矩形 28">
              <a:extLst>
                <a:ext uri="{FF2B5EF4-FFF2-40B4-BE49-F238E27FC236}">
                  <a16:creationId xmlns:a16="http://schemas.microsoft.com/office/drawing/2014/main" id="{FCA52B42-3187-4D83-B897-4790584E0F4A}"/>
                </a:ext>
              </a:extLst>
            </p:cNvPr>
            <p:cNvSpPr/>
            <p:nvPr/>
          </p:nvSpPr>
          <p:spPr>
            <a:xfrm>
              <a:off x="170694" y="261768"/>
              <a:ext cx="3936004"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30" name="平行四边形 29">
              <a:extLst>
                <a:ext uri="{FF2B5EF4-FFF2-40B4-BE49-F238E27FC236}">
                  <a16:creationId xmlns:a16="http://schemas.microsoft.com/office/drawing/2014/main" id="{9145B601-4DF9-4D13-B746-F9F1565BF8E9}"/>
                </a:ext>
              </a:extLst>
            </p:cNvPr>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31" name="文本框 6">
              <a:extLst>
                <a:ext uri="{FF2B5EF4-FFF2-40B4-BE49-F238E27FC236}">
                  <a16:creationId xmlns:a16="http://schemas.microsoft.com/office/drawing/2014/main" id="{67988425-D45B-4E7D-8BE4-748606942BC1}"/>
                </a:ext>
              </a:extLst>
            </p:cNvPr>
            <p:cNvSpPr txBox="1"/>
            <p:nvPr/>
          </p:nvSpPr>
          <p:spPr>
            <a:xfrm>
              <a:off x="650907" y="284178"/>
              <a:ext cx="569115" cy="559693"/>
            </a:xfrm>
            <a:prstGeom prst="rect">
              <a:avLst/>
            </a:prstGeom>
            <a:noFill/>
          </p:spPr>
          <p:txBody>
            <a:bodyPr wrap="square" lIns="91440" tIns="45720" rIns="91440" bIns="45720" rtlCol="0">
              <a:spAutoFit/>
            </a:bodyPr>
            <a:lstStyle/>
            <a:p>
              <a:pPr defTabSz="1219140"/>
              <a:r>
                <a:rPr lang="en-US" altLang="zh-CN" sz="10666" dirty="0">
                  <a:solidFill>
                    <a:prstClr val="white">
                      <a:lumMod val="95000"/>
                    </a:prstClr>
                  </a:solidFill>
                  <a:latin typeface="Impact" panose="020B0806030902050204" pitchFamily="34" charset="0"/>
                  <a:ea typeface="宋体" panose="02010600030101010101" pitchFamily="2" charset="-122"/>
                </a:rPr>
                <a:t>04</a:t>
              </a:r>
              <a:endParaRPr lang="zh-CN" altLang="en-US" sz="10666" dirty="0">
                <a:solidFill>
                  <a:prstClr val="white">
                    <a:lumMod val="95000"/>
                  </a:prstClr>
                </a:solidFill>
                <a:latin typeface="Impact" panose="020B0806030902050204" pitchFamily="34" charset="0"/>
                <a:ea typeface="宋体" panose="02010600030101010101" pitchFamily="2" charset="-122"/>
              </a:endParaRPr>
            </a:p>
          </p:txBody>
        </p:sp>
      </p:grpSp>
      <p:sp>
        <p:nvSpPr>
          <p:cNvPr id="49" name="TextBox 48"/>
          <p:cNvSpPr txBox="1"/>
          <p:nvPr/>
        </p:nvSpPr>
        <p:spPr>
          <a:xfrm>
            <a:off x="3970636" y="2729029"/>
            <a:ext cx="6733877" cy="830999"/>
          </a:xfrm>
          <a:prstGeom prst="rect">
            <a:avLst/>
          </a:prstGeom>
          <a:noFill/>
        </p:spPr>
        <p:txBody>
          <a:bodyPr wrap="square" lIns="91445" tIns="45721" rIns="91445" bIns="45721" rtlCol="0">
            <a:spAutoFit/>
          </a:bodyPr>
          <a:lstStyle/>
          <a:p>
            <a:pPr defTabSz="1219140"/>
            <a:r>
              <a:rPr lang="zh-CN" altLang="en-US" sz="4800" b="1" dirty="0">
                <a:solidFill>
                  <a:prstClr val="black">
                    <a:lumMod val="75000"/>
                    <a:lumOff val="25000"/>
                  </a:prstClr>
                </a:solidFill>
                <a:latin typeface="微软雅黑" panose="020B0503020204020204" pitchFamily="34" charset="-122"/>
                <a:ea typeface="微软雅黑" panose="020B0503020204020204" pitchFamily="34" charset="-122"/>
              </a:rPr>
              <a:t>工作存在不足之处</a:t>
            </a:r>
            <a:endParaRPr lang="en-GB" altLang="zh-CN" sz="48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970635" y="3597572"/>
            <a:ext cx="4100944" cy="420566"/>
          </a:xfrm>
          <a:prstGeom prst="rect">
            <a:avLst/>
          </a:prstGeom>
          <a:noFill/>
        </p:spPr>
        <p:txBody>
          <a:bodyPr wrap="square" lIns="91445" tIns="45721" rIns="91445" bIns="45721" rtlCol="0">
            <a:spAutoFit/>
          </a:bodyPr>
          <a:lstStyle/>
          <a:p>
            <a:pPr defTabSz="1219140" eaLnBrk="0" hangingPunct="0"/>
            <a:r>
              <a:rPr lang="zh-CN" altLang="en-US" sz="2133" dirty="0">
                <a:solidFill>
                  <a:prstClr val="black">
                    <a:lumMod val="75000"/>
                    <a:lumOff val="25000"/>
                  </a:prstClr>
                </a:solidFill>
                <a:latin typeface="微软雅黑" pitchFamily="34" charset="-122"/>
                <a:ea typeface="微软雅黑" pitchFamily="34" charset="-122"/>
                <a:sym typeface="微软雅黑" pitchFamily="34" charset="-122"/>
              </a:rPr>
              <a:t>点击此处添加副标题文本内容</a:t>
            </a:r>
          </a:p>
        </p:txBody>
      </p:sp>
      <p:grpSp>
        <p:nvGrpSpPr>
          <p:cNvPr id="10" name="组合 9"/>
          <p:cNvGrpSpPr/>
          <p:nvPr/>
        </p:nvGrpSpPr>
        <p:grpSpPr>
          <a:xfrm>
            <a:off x="7920203" y="1699760"/>
            <a:ext cx="576064" cy="577112"/>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3" name="组合 12"/>
          <p:cNvGrpSpPr/>
          <p:nvPr/>
        </p:nvGrpSpPr>
        <p:grpSpPr>
          <a:xfrm>
            <a:off x="6192011" y="1700284"/>
            <a:ext cx="576064" cy="576064"/>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6" name="组合 15"/>
          <p:cNvGrpSpPr/>
          <p:nvPr/>
        </p:nvGrpSpPr>
        <p:grpSpPr>
          <a:xfrm>
            <a:off x="7056109" y="1699760"/>
            <a:ext cx="577111" cy="577112"/>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9" name="组合 18"/>
          <p:cNvGrpSpPr/>
          <p:nvPr/>
        </p:nvGrpSpPr>
        <p:grpSpPr>
          <a:xfrm>
            <a:off x="4463821" y="1699760"/>
            <a:ext cx="577111" cy="577112"/>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22" name="组合 21"/>
          <p:cNvGrpSpPr/>
          <p:nvPr/>
        </p:nvGrpSpPr>
        <p:grpSpPr>
          <a:xfrm>
            <a:off x="5327917" y="1699760"/>
            <a:ext cx="577111" cy="577112"/>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spTree>
    <p:extLst>
      <p:ext uri="{BB962C8B-B14F-4D97-AF65-F5344CB8AC3E}">
        <p14:creationId xmlns:p14="http://schemas.microsoft.com/office/powerpoint/2010/main" val="420937620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nodeType="withEffect">
                                  <p:stCondLst>
                                    <p:cond delay="20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nodeType="withEffect">
                                  <p:stCondLst>
                                    <p:cond delay="4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60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nodeType="withEffect">
                                  <p:stCondLst>
                                    <p:cond delay="80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13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49"/>
                                        </p:tgtEl>
                                        <p:attrNameLst>
                                          <p:attrName>style.visibility</p:attrName>
                                        </p:attrNameLst>
                                      </p:cBhvr>
                                      <p:to>
                                        <p:strVal val="visible"/>
                                      </p:to>
                                    </p:set>
                                    <p:animEffect transition="in" filter="wipe(left)">
                                      <p:cBhvr>
                                        <p:cTn id="33" dur="200"/>
                                        <p:tgtEl>
                                          <p:spTgt spid="49"/>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49"/>
                                        </p:tgtEl>
                                      </p:cBhvr>
                                      <p:to x="80000" y="100000"/>
                                    </p:animScale>
                                    <p:anim by="(#ppt_w*0.10)" calcmode="lin" valueType="num">
                                      <p:cBhvr>
                                        <p:cTn id="36" dur="50" autoRev="1" fill="hold">
                                          <p:stCondLst>
                                            <p:cond delay="0"/>
                                          </p:stCondLst>
                                        </p:cTn>
                                        <p:tgtEl>
                                          <p:spTgt spid="49"/>
                                        </p:tgtEl>
                                        <p:attrNameLst>
                                          <p:attrName>ppt_x</p:attrName>
                                        </p:attrNameLst>
                                      </p:cBhvr>
                                    </p:anim>
                                    <p:anim by="(-#ppt_w*0.10)" calcmode="lin" valueType="num">
                                      <p:cBhvr>
                                        <p:cTn id="37" dur="50" autoRev="1" fill="hold">
                                          <p:stCondLst>
                                            <p:cond delay="0"/>
                                          </p:stCondLst>
                                        </p:cTn>
                                        <p:tgtEl>
                                          <p:spTgt spid="49"/>
                                        </p:tgtEl>
                                        <p:attrNameLst>
                                          <p:attrName>ppt_y</p:attrName>
                                        </p:attrNameLst>
                                      </p:cBhvr>
                                    </p:anim>
                                    <p:animRot by="-480000">
                                      <p:cBhvr>
                                        <p:cTn id="38" dur="50" autoRev="1" fill="hold">
                                          <p:stCondLst>
                                            <p:cond delay="0"/>
                                          </p:stCondLst>
                                        </p:cTn>
                                        <p:tgtEl>
                                          <p:spTgt spid="49"/>
                                        </p:tgtEl>
                                        <p:attrNameLst>
                                          <p:attrName>r</p:attrName>
                                        </p:attrNameLst>
                                      </p:cBhvr>
                                    </p:animRot>
                                  </p:childTnLst>
                                </p:cTn>
                              </p:par>
                            </p:childTnLst>
                          </p:cTn>
                        </p:par>
                        <p:par>
                          <p:cTn id="39" fill="hold">
                            <p:stCondLst>
                              <p:cond delay="192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50"/>
                                        </p:tgtEl>
                                      </p:cBhvr>
                                      <p:to x="80000" y="100000"/>
                                    </p:animScale>
                                    <p:anim by="(#ppt_w*0.10)" calcmode="lin" valueType="num">
                                      <p:cBhvr>
                                        <p:cTn id="45" dur="50" autoRev="1" fill="hold">
                                          <p:stCondLst>
                                            <p:cond delay="0"/>
                                          </p:stCondLst>
                                        </p:cTn>
                                        <p:tgtEl>
                                          <p:spTgt spid="50"/>
                                        </p:tgtEl>
                                        <p:attrNameLst>
                                          <p:attrName>ppt_x</p:attrName>
                                        </p:attrNameLst>
                                      </p:cBhvr>
                                    </p:anim>
                                    <p:anim by="(-#ppt_w*0.10)" calcmode="lin" valueType="num">
                                      <p:cBhvr>
                                        <p:cTn id="46" dur="50" autoRev="1" fill="hold">
                                          <p:stCondLst>
                                            <p:cond delay="0"/>
                                          </p:stCondLst>
                                        </p:cTn>
                                        <p:tgtEl>
                                          <p:spTgt spid="50"/>
                                        </p:tgtEl>
                                        <p:attrNameLst>
                                          <p:attrName>ppt_y</p:attrName>
                                        </p:attrNameLst>
                                      </p:cBhvr>
                                    </p:anim>
                                    <p:animRot by="-480000">
                                      <p:cBhvr>
                                        <p:cTn id="47" dur="50" autoRev="1" fill="hold">
                                          <p:stCondLst>
                                            <p:cond delay="0"/>
                                          </p:stCondLst>
                                        </p:cTn>
                                        <p:tgtEl>
                                          <p:spTgt spid="50"/>
                                        </p:tgtEl>
                                        <p:attrNameLst>
                                          <p:attrName>r</p:attrName>
                                        </p:attrNameLst>
                                      </p:cBhvr>
                                    </p:animRot>
                                  </p:childTnLst>
                                </p:cTn>
                              </p:par>
                            </p:childTnLst>
                          </p:cTn>
                        </p:par>
                        <p:par>
                          <p:cTn id="48" fill="hold">
                            <p:stCondLst>
                              <p:cond delay="2840"/>
                            </p:stCondLst>
                            <p:childTnLst>
                              <p:par>
                                <p:cTn id="49" presetID="2" presetClass="entr" presetSubtype="8"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800" fill="hold"/>
                                        <p:tgtEl>
                                          <p:spTgt spid="26"/>
                                        </p:tgtEl>
                                        <p:attrNameLst>
                                          <p:attrName>ppt_x</p:attrName>
                                        </p:attrNameLst>
                                      </p:cBhvr>
                                      <p:tavLst>
                                        <p:tav tm="0">
                                          <p:val>
                                            <p:strVal val="0-#ppt_w/2"/>
                                          </p:val>
                                        </p:tav>
                                        <p:tav tm="100000">
                                          <p:val>
                                            <p:strVal val="#ppt_x"/>
                                          </p:val>
                                        </p:tav>
                                      </p:tavLst>
                                    </p:anim>
                                    <p:anim calcmode="lin" valueType="num">
                                      <p:cBhvr additive="base">
                                        <p:cTn id="52" dur="8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7055426" y="1908448"/>
            <a:ext cx="3561372" cy="1686613"/>
          </a:xfrm>
          <a:prstGeom prst="roundRect">
            <a:avLst>
              <a:gd name="adj" fmla="val 6918"/>
            </a:avLst>
          </a:prstGeom>
          <a:noFill/>
          <a:ln w="12700">
            <a:solidFill>
              <a:srgbClr val="A6AAA9"/>
            </a:solidFill>
            <a:miter lim="400000"/>
          </a:ln>
        </p:spPr>
        <p:txBody>
          <a:bodyPr lIns="19051" tIns="19051" rIns="19051" bIns="19051" anchor="ctr"/>
          <a:lstStyle/>
          <a:p>
            <a:pPr defTabSz="1219140"/>
            <a:endParaRPr sz="1733">
              <a:solidFill>
                <a:prstClr val="black"/>
              </a:solidFill>
              <a:latin typeface="Calibri"/>
            </a:endParaRPr>
          </a:p>
        </p:txBody>
      </p:sp>
      <p:sp>
        <p:nvSpPr>
          <p:cNvPr id="3" name="Shape 2013"/>
          <p:cNvSpPr/>
          <p:nvPr/>
        </p:nvSpPr>
        <p:spPr>
          <a:xfrm>
            <a:off x="7055426" y="3838924"/>
            <a:ext cx="3561372" cy="1684827"/>
          </a:xfrm>
          <a:prstGeom prst="roundRect">
            <a:avLst>
              <a:gd name="adj" fmla="val 6925"/>
            </a:avLst>
          </a:prstGeom>
          <a:noFill/>
          <a:ln w="12700">
            <a:solidFill>
              <a:srgbClr val="A6AAA9"/>
            </a:solidFill>
            <a:miter lim="400000"/>
          </a:ln>
        </p:spPr>
        <p:txBody>
          <a:bodyPr lIns="19051" tIns="19051" rIns="19051" bIns="19051" anchor="ctr"/>
          <a:lstStyle/>
          <a:p>
            <a:pPr defTabSz="1219140"/>
            <a:endParaRPr sz="1733">
              <a:solidFill>
                <a:prstClr val="black"/>
              </a:solidFill>
              <a:latin typeface="Calibri"/>
            </a:endParaRPr>
          </a:p>
        </p:txBody>
      </p:sp>
      <p:sp>
        <p:nvSpPr>
          <p:cNvPr id="4" name="Shape 2014"/>
          <p:cNvSpPr/>
          <p:nvPr/>
        </p:nvSpPr>
        <p:spPr>
          <a:xfrm>
            <a:off x="1581951" y="3838031"/>
            <a:ext cx="3561372" cy="1686612"/>
          </a:xfrm>
          <a:prstGeom prst="roundRect">
            <a:avLst>
              <a:gd name="adj" fmla="val 6918"/>
            </a:avLst>
          </a:prstGeom>
          <a:noFill/>
          <a:ln w="12700">
            <a:solidFill>
              <a:srgbClr val="A6AAA9"/>
            </a:solidFill>
            <a:miter lim="400000"/>
          </a:ln>
        </p:spPr>
        <p:txBody>
          <a:bodyPr lIns="19051" tIns="19051" rIns="19051" bIns="19051" anchor="ctr"/>
          <a:lstStyle/>
          <a:p>
            <a:pPr defTabSz="1219140"/>
            <a:endParaRPr sz="1733">
              <a:solidFill>
                <a:prstClr val="black"/>
              </a:solidFill>
              <a:latin typeface="Calibri"/>
            </a:endParaRPr>
          </a:p>
        </p:txBody>
      </p:sp>
      <p:sp>
        <p:nvSpPr>
          <p:cNvPr id="5" name="Shape 2015"/>
          <p:cNvSpPr/>
          <p:nvPr/>
        </p:nvSpPr>
        <p:spPr>
          <a:xfrm>
            <a:off x="1581951" y="1908448"/>
            <a:ext cx="3561372" cy="1686613"/>
          </a:xfrm>
          <a:prstGeom prst="roundRect">
            <a:avLst>
              <a:gd name="adj" fmla="val 6918"/>
            </a:avLst>
          </a:prstGeom>
          <a:noFill/>
          <a:ln w="12700">
            <a:solidFill>
              <a:srgbClr val="A6AAA9"/>
            </a:solidFill>
            <a:miter lim="400000"/>
          </a:ln>
        </p:spPr>
        <p:txBody>
          <a:bodyPr lIns="19051" tIns="19051" rIns="19051" bIns="19051" anchor="ctr"/>
          <a:lstStyle/>
          <a:p>
            <a:pPr defTabSz="1219140"/>
            <a:endParaRPr sz="1733">
              <a:solidFill>
                <a:prstClr val="black"/>
              </a:solidFill>
              <a:latin typeface="Calibri"/>
            </a:endParaRPr>
          </a:p>
        </p:txBody>
      </p:sp>
      <p:sp>
        <p:nvSpPr>
          <p:cNvPr id="6" name="Shape 2016"/>
          <p:cNvSpPr/>
          <p:nvPr/>
        </p:nvSpPr>
        <p:spPr>
          <a:xfrm>
            <a:off x="4651929" y="2276088"/>
            <a:ext cx="2887903" cy="28879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5400" tIns="25400" rIns="25400" bIns="25400" anchor="ctr"/>
          <a:lstStyle/>
          <a:p>
            <a:pPr defTabSz="1219140"/>
            <a:endParaRPr sz="1733">
              <a:solidFill>
                <a:prstClr val="black"/>
              </a:solidFill>
              <a:latin typeface="Calibri"/>
            </a:endParaRPr>
          </a:p>
        </p:txBody>
      </p:sp>
      <p:sp>
        <p:nvSpPr>
          <p:cNvPr id="7" name="Shape 2021"/>
          <p:cNvSpPr/>
          <p:nvPr/>
        </p:nvSpPr>
        <p:spPr>
          <a:xfrm>
            <a:off x="2329995" y="2468895"/>
            <a:ext cx="2321933" cy="509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8" name="Shape 2022"/>
          <p:cNvSpPr/>
          <p:nvPr/>
        </p:nvSpPr>
        <p:spPr>
          <a:xfrm>
            <a:off x="2322199" y="2050482"/>
            <a:ext cx="1869332" cy="40161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9" name="Shape 2023"/>
          <p:cNvSpPr/>
          <p:nvPr/>
        </p:nvSpPr>
        <p:spPr>
          <a:xfrm>
            <a:off x="2329995" y="4405465"/>
            <a:ext cx="2321933" cy="485552"/>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10" name="Shape 2024"/>
          <p:cNvSpPr/>
          <p:nvPr/>
        </p:nvSpPr>
        <p:spPr>
          <a:xfrm>
            <a:off x="2322199" y="4015015"/>
            <a:ext cx="1869332" cy="40161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11" name="Shape 2025"/>
          <p:cNvSpPr/>
          <p:nvPr/>
        </p:nvSpPr>
        <p:spPr>
          <a:xfrm>
            <a:off x="7539829" y="2468895"/>
            <a:ext cx="2312667" cy="509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12" name="Shape 2026"/>
          <p:cNvSpPr/>
          <p:nvPr/>
        </p:nvSpPr>
        <p:spPr>
          <a:xfrm>
            <a:off x="7983687" y="2050482"/>
            <a:ext cx="1869332" cy="40161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13" name="Shape 2027"/>
          <p:cNvSpPr/>
          <p:nvPr/>
        </p:nvSpPr>
        <p:spPr>
          <a:xfrm>
            <a:off x="7539832" y="4405470"/>
            <a:ext cx="2312667" cy="48555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14" name="Shape 2028"/>
          <p:cNvSpPr/>
          <p:nvPr/>
        </p:nvSpPr>
        <p:spPr>
          <a:xfrm>
            <a:off x="7983687" y="4015015"/>
            <a:ext cx="1869332" cy="40161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nvGrpSpPr>
          <p:cNvPr id="15" name="Group 2031"/>
          <p:cNvGrpSpPr/>
          <p:nvPr/>
        </p:nvGrpSpPr>
        <p:grpSpPr>
          <a:xfrm>
            <a:off x="1107308" y="2274012"/>
            <a:ext cx="955485" cy="955485"/>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33867" tIns="33867" rIns="33867" bIns="33867" numCol="1" anchor="ctr">
              <a:noAutofit/>
            </a:bodyPr>
            <a:lstStyle/>
            <a:p>
              <a:pPr defTabSz="1219140"/>
              <a:endParaRPr sz="1733">
                <a:solidFill>
                  <a:prstClr val="black"/>
                </a:solidFill>
                <a:latin typeface="Calibri"/>
              </a:endParaRPr>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defTabSz="1219140"/>
              <a:endParaRPr sz="1733">
                <a:solidFill>
                  <a:prstClr val="black"/>
                </a:solidFill>
                <a:latin typeface="Calibri"/>
              </a:endParaRPr>
            </a:p>
          </p:txBody>
        </p:sp>
      </p:grpSp>
      <p:grpSp>
        <p:nvGrpSpPr>
          <p:cNvPr id="18" name="Group 2034"/>
          <p:cNvGrpSpPr/>
          <p:nvPr/>
        </p:nvGrpSpPr>
        <p:grpSpPr>
          <a:xfrm>
            <a:off x="1109975" y="4206263"/>
            <a:ext cx="950151" cy="950151"/>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33867" tIns="33867" rIns="33867" bIns="33867" numCol="1" anchor="ctr">
              <a:noAutofit/>
            </a:bodyPr>
            <a:lstStyle/>
            <a:p>
              <a:pPr defTabSz="1219140"/>
              <a:endParaRPr sz="1733">
                <a:solidFill>
                  <a:prstClr val="black"/>
                </a:solidFill>
                <a:latin typeface="Calibri"/>
              </a:endParaRPr>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defTabSz="1219140"/>
              <a:endParaRPr sz="1733">
                <a:solidFill>
                  <a:prstClr val="black"/>
                </a:solidFill>
                <a:latin typeface="Calibri"/>
              </a:endParaRPr>
            </a:p>
          </p:txBody>
        </p:sp>
      </p:grpSp>
      <p:sp>
        <p:nvSpPr>
          <p:cNvPr id="21" name="Shape 2035"/>
          <p:cNvSpPr/>
          <p:nvPr/>
        </p:nvSpPr>
        <p:spPr>
          <a:xfrm>
            <a:off x="10136941" y="4206260"/>
            <a:ext cx="950152" cy="9501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defTabSz="1219140"/>
            <a:endParaRPr sz="1733">
              <a:solidFill>
                <a:prstClr val="black"/>
              </a:solidFill>
              <a:latin typeface="Calibri"/>
            </a:endParaRPr>
          </a:p>
        </p:txBody>
      </p:sp>
      <p:grpSp>
        <p:nvGrpSpPr>
          <p:cNvPr id="22" name="Group 2040"/>
          <p:cNvGrpSpPr/>
          <p:nvPr/>
        </p:nvGrpSpPr>
        <p:grpSpPr>
          <a:xfrm>
            <a:off x="10131635" y="2274012"/>
            <a:ext cx="955485" cy="955485"/>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33867" tIns="33867" rIns="33867" bIns="33867" numCol="1" anchor="ctr">
              <a:noAutofit/>
            </a:bodyPr>
            <a:lstStyle/>
            <a:p>
              <a:pPr defTabSz="1219140"/>
              <a:endParaRPr sz="1733">
                <a:solidFill>
                  <a:prstClr val="black"/>
                </a:solidFill>
                <a:latin typeface="Calibri"/>
              </a:endParaRPr>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defTabSz="1219140"/>
              <a:endParaRPr sz="1733">
                <a:solidFill>
                  <a:prstClr val="black"/>
                </a:solidFill>
                <a:latin typeface="Calibri"/>
              </a:endParaRPr>
            </a:p>
          </p:txBody>
        </p:sp>
      </p:grpSp>
      <p:sp>
        <p:nvSpPr>
          <p:cNvPr id="26" name="Text Placeholder 5"/>
          <p:cNvSpPr txBox="1">
            <a:spLocks/>
          </p:cNvSpPr>
          <p:nvPr/>
        </p:nvSpPr>
        <p:spPr>
          <a:xfrm>
            <a:off x="5327915" y="3381297"/>
            <a:ext cx="1535488" cy="63371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lnSpc>
                <a:spcPct val="100000"/>
              </a:lnSpc>
            </a:pPr>
            <a:r>
              <a:rPr lang="zh-CN" altLang="en-US" sz="2667" b="1" dirty="0">
                <a:solidFill>
                  <a:prstClr val="white"/>
                </a:solidFill>
                <a:latin typeface="微软雅黑" panose="020B0503020204020204" pitchFamily="34" charset="-122"/>
                <a:ea typeface="微软雅黑" panose="020B0503020204020204" pitchFamily="34" charset="-122"/>
              </a:rPr>
              <a:t>点击输入标题内容</a:t>
            </a:r>
            <a:endParaRPr lang="en-GB" altLang="zh-CN" sz="2667" b="1" dirty="0">
              <a:solidFill>
                <a:prstClr val="white"/>
              </a:solidFill>
              <a:latin typeface="微软雅黑" panose="020B0503020204020204" pitchFamily="34" charset="-122"/>
              <a:ea typeface="微软雅黑" panose="020B0503020204020204" pitchFamily="34" charset="-122"/>
            </a:endParaRPr>
          </a:p>
        </p:txBody>
      </p:sp>
      <p:sp>
        <p:nvSpPr>
          <p:cNvPr id="30" name="Shape 2036"/>
          <p:cNvSpPr/>
          <p:nvPr/>
        </p:nvSpPr>
        <p:spPr>
          <a:xfrm>
            <a:off x="10410957" y="4466868"/>
            <a:ext cx="402123" cy="428939"/>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defTabSz="1219140"/>
            <a:endParaRPr sz="1733">
              <a:solidFill>
                <a:prstClr val="black"/>
              </a:solidFill>
              <a:latin typeface="Calibri"/>
            </a:endParaRPr>
          </a:p>
        </p:txBody>
      </p:sp>
      <p:sp>
        <p:nvSpPr>
          <p:cNvPr id="32"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5000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35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85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35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85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3350"/>
                            </p:stCondLst>
                            <p:childTnLst>
                              <p:par>
                                <p:cTn id="42" presetID="5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par>
                          <p:cTn id="47" fill="hold">
                            <p:stCondLst>
                              <p:cond delay="3850"/>
                            </p:stCondLst>
                            <p:childTnLst>
                              <p:par>
                                <p:cTn id="48" presetID="53" presetClass="entr" presetSubtype="16"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childTnLst>
                          </p:cTn>
                        </p:par>
                        <p:par>
                          <p:cTn id="53" fill="hold">
                            <p:stCondLst>
                              <p:cond delay="4350"/>
                            </p:stCondLst>
                            <p:childTnLst>
                              <p:par>
                                <p:cTn id="54" presetID="10"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4850"/>
                            </p:stCondLst>
                            <p:childTnLst>
                              <p:par>
                                <p:cTn id="61" presetID="53" presetClass="entr" presetSubtype="16"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childTnLst>
                          </p:cTn>
                        </p:par>
                        <p:par>
                          <p:cTn id="66" fill="hold">
                            <p:stCondLst>
                              <p:cond delay="5350"/>
                            </p:stCondLst>
                            <p:childTnLst>
                              <p:par>
                                <p:cTn id="67" presetID="53" presetClass="entr" presetSubtype="16" fill="hold"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animEffect transition="in" filter="fade">
                                      <p:cBhvr>
                                        <p:cTn id="71" dur="500"/>
                                        <p:tgtEl>
                                          <p:spTgt spid="22"/>
                                        </p:tgtEl>
                                      </p:cBhvr>
                                    </p:animEffect>
                                  </p:childTnLst>
                                </p:cTn>
                              </p:par>
                            </p:childTnLst>
                          </p:cTn>
                        </p:par>
                        <p:par>
                          <p:cTn id="72" fill="hold">
                            <p:stCondLst>
                              <p:cond delay="5850"/>
                            </p:stCondLst>
                            <p:childTnLst>
                              <p:par>
                                <p:cTn id="73" presetID="10"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500"/>
                                        <p:tgtEl>
                                          <p:spTgt spid="1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par>
                          <p:cTn id="79" fill="hold">
                            <p:stCondLst>
                              <p:cond delay="6350"/>
                            </p:stCondLst>
                            <p:childTnLst>
                              <p:par>
                                <p:cTn id="80" presetID="53" presetClass="entr" presetSubtype="16"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 calcmode="lin" valueType="num">
                                      <p:cBhvr>
                                        <p:cTn id="82" dur="500" fill="hold"/>
                                        <p:tgtEl>
                                          <p:spTgt spid="3"/>
                                        </p:tgtEl>
                                        <p:attrNameLst>
                                          <p:attrName>ppt_w</p:attrName>
                                        </p:attrNameLst>
                                      </p:cBhvr>
                                      <p:tavLst>
                                        <p:tav tm="0">
                                          <p:val>
                                            <p:fltVal val="0"/>
                                          </p:val>
                                        </p:tav>
                                        <p:tav tm="100000">
                                          <p:val>
                                            <p:strVal val="#ppt_w"/>
                                          </p:val>
                                        </p:tav>
                                      </p:tavLst>
                                    </p:anim>
                                    <p:anim calcmode="lin" valueType="num">
                                      <p:cBhvr>
                                        <p:cTn id="83" dur="500" fill="hold"/>
                                        <p:tgtEl>
                                          <p:spTgt spid="3"/>
                                        </p:tgtEl>
                                        <p:attrNameLst>
                                          <p:attrName>ppt_h</p:attrName>
                                        </p:attrNameLst>
                                      </p:cBhvr>
                                      <p:tavLst>
                                        <p:tav tm="0">
                                          <p:val>
                                            <p:fltVal val="0"/>
                                          </p:val>
                                        </p:tav>
                                        <p:tav tm="100000">
                                          <p:val>
                                            <p:strVal val="#ppt_h"/>
                                          </p:val>
                                        </p:tav>
                                      </p:tavLst>
                                    </p:anim>
                                    <p:animEffect transition="in" filter="fade">
                                      <p:cBhvr>
                                        <p:cTn id="84" dur="500"/>
                                        <p:tgtEl>
                                          <p:spTgt spid="3"/>
                                        </p:tgtEl>
                                      </p:cBhvr>
                                    </p:animEffect>
                                  </p:childTnLst>
                                </p:cTn>
                              </p:par>
                            </p:childTnLst>
                          </p:cTn>
                        </p:par>
                        <p:par>
                          <p:cTn id="85" fill="hold">
                            <p:stCondLst>
                              <p:cond delay="6850"/>
                            </p:stCondLst>
                            <p:childTnLst>
                              <p:par>
                                <p:cTn id="86" presetID="53" presetClass="entr" presetSubtype="16"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p:cTn id="88" dur="500" fill="hold"/>
                                        <p:tgtEl>
                                          <p:spTgt spid="21"/>
                                        </p:tgtEl>
                                        <p:attrNameLst>
                                          <p:attrName>ppt_w</p:attrName>
                                        </p:attrNameLst>
                                      </p:cBhvr>
                                      <p:tavLst>
                                        <p:tav tm="0">
                                          <p:val>
                                            <p:fltVal val="0"/>
                                          </p:val>
                                        </p:tav>
                                        <p:tav tm="100000">
                                          <p:val>
                                            <p:strVal val="#ppt_w"/>
                                          </p:val>
                                        </p:tav>
                                      </p:tavLst>
                                    </p:anim>
                                    <p:anim calcmode="lin" valueType="num">
                                      <p:cBhvr>
                                        <p:cTn id="89" dur="500" fill="hold"/>
                                        <p:tgtEl>
                                          <p:spTgt spid="21"/>
                                        </p:tgtEl>
                                        <p:attrNameLst>
                                          <p:attrName>ppt_h</p:attrName>
                                        </p:attrNameLst>
                                      </p:cBhvr>
                                      <p:tavLst>
                                        <p:tav tm="0">
                                          <p:val>
                                            <p:fltVal val="0"/>
                                          </p:val>
                                        </p:tav>
                                        <p:tav tm="100000">
                                          <p:val>
                                            <p:strVal val="#ppt_h"/>
                                          </p:val>
                                        </p:tav>
                                      </p:tavLst>
                                    </p:anim>
                                    <p:animEffect transition="in" filter="fade">
                                      <p:cBhvr>
                                        <p:cTn id="90" dur="500"/>
                                        <p:tgtEl>
                                          <p:spTgt spid="21"/>
                                        </p:tgtEl>
                                      </p:cBhvr>
                                    </p:animEffect>
                                  </p:childTnLst>
                                </p:cTn>
                              </p:par>
                            </p:childTnLst>
                          </p:cTn>
                        </p:par>
                        <p:par>
                          <p:cTn id="91" fill="hold">
                            <p:stCondLst>
                              <p:cond delay="7350"/>
                            </p:stCondLst>
                            <p:childTnLst>
                              <p:par>
                                <p:cTn id="92" presetID="10" presetClass="entr" presetSubtype="0"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500"/>
                                        <p:tgtEl>
                                          <p:spTgt spid="30"/>
                                        </p:tgtEl>
                                      </p:cBhvr>
                                    </p:animEffect>
                                  </p:childTnLst>
                                </p:cTn>
                              </p:par>
                            </p:childTnLst>
                          </p:cTn>
                        </p:par>
                        <p:par>
                          <p:cTn id="95" fill="hold">
                            <p:stCondLst>
                              <p:cond delay="7850"/>
                            </p:stCondLst>
                            <p:childTnLst>
                              <p:par>
                                <p:cTn id="96" presetID="10" presetClass="entr" presetSubtype="0"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500"/>
                                        <p:tgtEl>
                                          <p:spTgt spid="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2" name="Freeform 7"/>
          <p:cNvSpPr>
            <a:spLocks noChangeArrowheads="1"/>
          </p:cNvSpPr>
          <p:nvPr/>
        </p:nvSpPr>
        <p:spPr bwMode="auto">
          <a:xfrm>
            <a:off x="5287435" y="1881918"/>
            <a:ext cx="1384300" cy="1221316"/>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chemeClr val="accent1"/>
          </a:solidFill>
          <a:ln>
            <a:noFill/>
          </a:ln>
        </p:spPr>
        <p:txBody>
          <a:bodyPr/>
          <a:lstStyle/>
          <a:p>
            <a:pPr defTabSz="1219140"/>
            <a:endParaRPr lang="zh-CN" altLang="zh-CN" sz="2400">
              <a:solidFill>
                <a:srgbClr val="000000"/>
              </a:solidFill>
              <a:latin typeface="Calibri" pitchFamily="34" charset="0"/>
              <a:ea typeface="宋体" panose="02010600030101010101" pitchFamily="2" charset="-122"/>
              <a:sym typeface="宋体" pitchFamily="2" charset="-122"/>
            </a:endParaRPr>
          </a:p>
        </p:txBody>
      </p:sp>
      <p:sp>
        <p:nvSpPr>
          <p:cNvPr id="33" name="Freeform 8"/>
          <p:cNvSpPr>
            <a:spLocks noChangeArrowheads="1"/>
          </p:cNvSpPr>
          <p:nvPr/>
        </p:nvSpPr>
        <p:spPr bwMode="auto">
          <a:xfrm>
            <a:off x="3915833" y="3103232"/>
            <a:ext cx="1371600" cy="13208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chemeClr val="accent1"/>
          </a:solidFill>
          <a:ln>
            <a:noFill/>
          </a:ln>
        </p:spPr>
        <p:txBody>
          <a:bodyPr/>
          <a:lstStyle/>
          <a:p>
            <a:pPr defTabSz="1219140"/>
            <a:endParaRPr lang="zh-CN" altLang="zh-CN" sz="2400">
              <a:solidFill>
                <a:srgbClr val="000000"/>
              </a:solidFill>
              <a:latin typeface="Calibri" pitchFamily="34" charset="0"/>
              <a:ea typeface="宋体" panose="02010600030101010101" pitchFamily="2" charset="-122"/>
              <a:sym typeface="宋体" pitchFamily="2" charset="-122"/>
            </a:endParaRPr>
          </a:p>
        </p:txBody>
      </p:sp>
      <p:sp>
        <p:nvSpPr>
          <p:cNvPr id="34" name="Freeform 9"/>
          <p:cNvSpPr>
            <a:spLocks noChangeArrowheads="1"/>
          </p:cNvSpPr>
          <p:nvPr/>
        </p:nvSpPr>
        <p:spPr bwMode="auto">
          <a:xfrm>
            <a:off x="4703236" y="4424034"/>
            <a:ext cx="1274233" cy="1392767"/>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chemeClr val="accent1"/>
          </a:solidFill>
          <a:ln>
            <a:noFill/>
          </a:ln>
        </p:spPr>
        <p:txBody>
          <a:bodyPr/>
          <a:lstStyle/>
          <a:p>
            <a:pPr defTabSz="1219140"/>
            <a:endParaRPr lang="zh-CN" altLang="zh-CN" sz="2400">
              <a:solidFill>
                <a:srgbClr val="000000"/>
              </a:solidFill>
              <a:latin typeface="Calibri" pitchFamily="34" charset="0"/>
              <a:ea typeface="宋体" panose="02010600030101010101" pitchFamily="2" charset="-122"/>
              <a:sym typeface="宋体" pitchFamily="2" charset="-122"/>
            </a:endParaRPr>
          </a:p>
        </p:txBody>
      </p:sp>
      <p:sp>
        <p:nvSpPr>
          <p:cNvPr id="35" name="Freeform 10"/>
          <p:cNvSpPr>
            <a:spLocks noChangeArrowheads="1"/>
          </p:cNvSpPr>
          <p:nvPr/>
        </p:nvSpPr>
        <p:spPr bwMode="auto">
          <a:xfrm>
            <a:off x="5977468" y="4424034"/>
            <a:ext cx="1278467" cy="1392767"/>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chemeClr val="accent1"/>
          </a:solidFill>
          <a:ln>
            <a:noFill/>
          </a:ln>
        </p:spPr>
        <p:txBody>
          <a:bodyPr/>
          <a:lstStyle/>
          <a:p>
            <a:pPr defTabSz="1219140"/>
            <a:endParaRPr lang="zh-CN" altLang="zh-CN" sz="2400">
              <a:solidFill>
                <a:srgbClr val="000000"/>
              </a:solidFill>
              <a:latin typeface="Calibri" pitchFamily="34" charset="0"/>
              <a:ea typeface="宋体" panose="02010600030101010101" pitchFamily="2" charset="-122"/>
              <a:sym typeface="宋体" pitchFamily="2" charset="-122"/>
            </a:endParaRPr>
          </a:p>
        </p:txBody>
      </p:sp>
      <p:sp>
        <p:nvSpPr>
          <p:cNvPr id="36" name="Freeform 11"/>
          <p:cNvSpPr>
            <a:spLocks noChangeArrowheads="1"/>
          </p:cNvSpPr>
          <p:nvPr/>
        </p:nvSpPr>
        <p:spPr bwMode="auto">
          <a:xfrm>
            <a:off x="6671733" y="3103232"/>
            <a:ext cx="1371600" cy="13208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chemeClr val="accent1"/>
          </a:solidFill>
          <a:ln>
            <a:noFill/>
          </a:ln>
        </p:spPr>
        <p:txBody>
          <a:bodyPr/>
          <a:lstStyle/>
          <a:p>
            <a:pPr defTabSz="1219140"/>
            <a:endParaRPr lang="zh-CN" altLang="zh-CN" sz="2400">
              <a:solidFill>
                <a:srgbClr val="000000"/>
              </a:solidFill>
              <a:latin typeface="Calibri" pitchFamily="34" charset="0"/>
              <a:ea typeface="宋体" panose="02010600030101010101" pitchFamily="2" charset="-122"/>
              <a:sym typeface="宋体" pitchFamily="2" charset="-122"/>
            </a:endParaRPr>
          </a:p>
        </p:txBody>
      </p:sp>
      <p:sp>
        <p:nvSpPr>
          <p:cNvPr id="37" name="矩形 7"/>
          <p:cNvSpPr>
            <a:spLocks noChangeArrowheads="1"/>
          </p:cNvSpPr>
          <p:nvPr/>
        </p:nvSpPr>
        <p:spPr bwMode="auto">
          <a:xfrm>
            <a:off x="5738286" y="2440717"/>
            <a:ext cx="476249" cy="114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en-US" altLang="zh-CN" sz="3733">
                <a:solidFill>
                  <a:prstClr val="white"/>
                </a:solidFill>
                <a:latin typeface="Swiss911 UCm BT" pitchFamily="2" charset="0"/>
                <a:ea typeface="宋体" panose="02010600030101010101" pitchFamily="2" charset="-122"/>
                <a:sym typeface="Swiss911 UCm BT" pitchFamily="2" charset="0"/>
              </a:rPr>
              <a:t>01</a:t>
            </a:r>
            <a:endParaRPr lang="zh-CN" altLang="en-US" sz="3733">
              <a:solidFill>
                <a:prstClr val="white"/>
              </a:solidFill>
              <a:latin typeface="Swiss911 UCm BT" pitchFamily="2" charset="0"/>
              <a:ea typeface="宋体" panose="02010600030101010101" pitchFamily="2" charset="-122"/>
              <a:sym typeface="Swiss911 UCm BT" pitchFamily="2" charset="0"/>
            </a:endParaRPr>
          </a:p>
        </p:txBody>
      </p:sp>
      <p:sp>
        <p:nvSpPr>
          <p:cNvPr id="38" name="矩形 8"/>
          <p:cNvSpPr>
            <a:spLocks noChangeArrowheads="1"/>
          </p:cNvSpPr>
          <p:nvPr/>
        </p:nvSpPr>
        <p:spPr bwMode="auto">
          <a:xfrm>
            <a:off x="7018868" y="3353000"/>
            <a:ext cx="476251" cy="114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en-US" altLang="zh-CN" sz="3733">
                <a:solidFill>
                  <a:prstClr val="white"/>
                </a:solidFill>
                <a:latin typeface="Swiss911 UCm BT" pitchFamily="2" charset="0"/>
                <a:ea typeface="宋体" panose="02010600030101010101" pitchFamily="2" charset="-122"/>
                <a:sym typeface="Swiss911 UCm BT" pitchFamily="2" charset="0"/>
              </a:rPr>
              <a:t>02</a:t>
            </a:r>
            <a:endParaRPr lang="zh-CN" altLang="en-US" sz="3733">
              <a:solidFill>
                <a:prstClr val="white"/>
              </a:solidFill>
              <a:latin typeface="Swiss911 UCm BT" pitchFamily="2" charset="0"/>
              <a:ea typeface="宋体" panose="02010600030101010101" pitchFamily="2" charset="-122"/>
              <a:sym typeface="Swiss911 UCm BT" pitchFamily="2" charset="0"/>
            </a:endParaRPr>
          </a:p>
        </p:txBody>
      </p:sp>
      <p:sp>
        <p:nvSpPr>
          <p:cNvPr id="39" name="矩形 9"/>
          <p:cNvSpPr>
            <a:spLocks noChangeArrowheads="1"/>
          </p:cNvSpPr>
          <p:nvPr/>
        </p:nvSpPr>
        <p:spPr bwMode="auto">
          <a:xfrm>
            <a:off x="6540501" y="4872765"/>
            <a:ext cx="476251" cy="114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en-US" altLang="zh-CN" sz="3733">
                <a:solidFill>
                  <a:prstClr val="white"/>
                </a:solidFill>
                <a:latin typeface="Swiss911 UCm BT" pitchFamily="2" charset="0"/>
                <a:ea typeface="宋体" panose="02010600030101010101" pitchFamily="2" charset="-122"/>
                <a:sym typeface="Swiss911 UCm BT" pitchFamily="2" charset="0"/>
              </a:rPr>
              <a:t>03</a:t>
            </a:r>
            <a:endParaRPr lang="zh-CN" altLang="en-US" sz="3733">
              <a:solidFill>
                <a:prstClr val="white"/>
              </a:solidFill>
              <a:latin typeface="Swiss911 UCm BT" pitchFamily="2" charset="0"/>
              <a:ea typeface="宋体" panose="02010600030101010101" pitchFamily="2" charset="-122"/>
              <a:sym typeface="Swiss911 UCm BT" pitchFamily="2" charset="0"/>
            </a:endParaRPr>
          </a:p>
        </p:txBody>
      </p:sp>
      <p:sp>
        <p:nvSpPr>
          <p:cNvPr id="40" name="矩形 10"/>
          <p:cNvSpPr>
            <a:spLocks noChangeArrowheads="1"/>
          </p:cNvSpPr>
          <p:nvPr/>
        </p:nvSpPr>
        <p:spPr bwMode="auto">
          <a:xfrm>
            <a:off x="4861986" y="4891817"/>
            <a:ext cx="476249" cy="114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en-US" altLang="zh-CN" sz="3733">
                <a:solidFill>
                  <a:prstClr val="white"/>
                </a:solidFill>
                <a:latin typeface="Swiss911 UCm BT" pitchFamily="2" charset="0"/>
                <a:ea typeface="宋体" panose="02010600030101010101" pitchFamily="2" charset="-122"/>
                <a:sym typeface="Swiss911 UCm BT" pitchFamily="2" charset="0"/>
              </a:rPr>
              <a:t>04</a:t>
            </a:r>
            <a:endParaRPr lang="zh-CN" altLang="en-US" sz="3733">
              <a:solidFill>
                <a:prstClr val="white"/>
              </a:solidFill>
              <a:latin typeface="Swiss911 UCm BT" pitchFamily="2" charset="0"/>
              <a:ea typeface="宋体" panose="02010600030101010101" pitchFamily="2" charset="-122"/>
              <a:sym typeface="Swiss911 UCm BT" pitchFamily="2" charset="0"/>
            </a:endParaRPr>
          </a:p>
        </p:txBody>
      </p:sp>
      <p:sp>
        <p:nvSpPr>
          <p:cNvPr id="41" name="矩形 11"/>
          <p:cNvSpPr>
            <a:spLocks noChangeArrowheads="1"/>
          </p:cNvSpPr>
          <p:nvPr/>
        </p:nvSpPr>
        <p:spPr bwMode="auto">
          <a:xfrm>
            <a:off x="4464053" y="3365700"/>
            <a:ext cx="476249" cy="1148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en-US" altLang="zh-CN" sz="3733">
                <a:solidFill>
                  <a:prstClr val="white"/>
                </a:solidFill>
                <a:latin typeface="Swiss911 UCm BT" pitchFamily="2" charset="0"/>
                <a:ea typeface="宋体" panose="02010600030101010101" pitchFamily="2" charset="-122"/>
                <a:sym typeface="Swiss911 UCm BT" pitchFamily="2" charset="0"/>
              </a:rPr>
              <a:t>05</a:t>
            </a:r>
            <a:endParaRPr lang="zh-CN" altLang="en-US" sz="3733">
              <a:solidFill>
                <a:prstClr val="white"/>
              </a:solidFill>
              <a:latin typeface="Swiss911 UCm BT" pitchFamily="2" charset="0"/>
              <a:ea typeface="宋体" panose="02010600030101010101" pitchFamily="2" charset="-122"/>
              <a:sym typeface="Swiss911 UCm BT" pitchFamily="2" charset="0"/>
            </a:endParaRPr>
          </a:p>
        </p:txBody>
      </p:sp>
      <p:sp>
        <p:nvSpPr>
          <p:cNvPr id="42" name="TextBox 12"/>
          <p:cNvSpPr>
            <a:spLocks noChangeArrowheads="1"/>
          </p:cNvSpPr>
          <p:nvPr/>
        </p:nvSpPr>
        <p:spPr bwMode="auto">
          <a:xfrm>
            <a:off x="6506633" y="1680834"/>
            <a:ext cx="3429000" cy="615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40"/>
            <a:r>
              <a:rPr lang="zh-CN" altLang="en-US" sz="1333">
                <a:solidFill>
                  <a:srgbClr val="595959"/>
                </a:solidFill>
                <a:latin typeface="微软雅黑" pitchFamily="34" charset="-122"/>
                <a:ea typeface="微软雅黑" pitchFamily="34" charset="-122"/>
              </a:rPr>
              <a:t>详写内容</a:t>
            </a:r>
            <a:r>
              <a:rPr lang="en-US" altLang="zh-CN" sz="1333">
                <a:solidFill>
                  <a:srgbClr val="595959"/>
                </a:solidFill>
                <a:latin typeface="微软雅黑" pitchFamily="34" charset="-122"/>
                <a:ea typeface="微软雅黑" pitchFamily="34" charset="-122"/>
              </a:rPr>
              <a:t>……</a:t>
            </a:r>
            <a:r>
              <a:rPr lang="zh-CN" altLang="en-US" sz="1333">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a:solidFill>
                <a:srgbClr val="595959"/>
              </a:solidFill>
              <a:latin typeface="微软雅黑" pitchFamily="34" charset="-122"/>
              <a:ea typeface="微软雅黑" pitchFamily="34" charset="-122"/>
            </a:endParaRPr>
          </a:p>
        </p:txBody>
      </p:sp>
      <p:sp>
        <p:nvSpPr>
          <p:cNvPr id="43" name="TextBox 13"/>
          <p:cNvSpPr>
            <a:spLocks noChangeArrowheads="1"/>
          </p:cNvSpPr>
          <p:nvPr/>
        </p:nvSpPr>
        <p:spPr bwMode="auto">
          <a:xfrm>
            <a:off x="8185153" y="3312784"/>
            <a:ext cx="2813049" cy="820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40"/>
            <a:r>
              <a:rPr lang="zh-CN" altLang="en-US" sz="1333">
                <a:solidFill>
                  <a:srgbClr val="595959"/>
                </a:solidFill>
                <a:latin typeface="微软雅黑" pitchFamily="34" charset="-122"/>
                <a:ea typeface="微软雅黑" pitchFamily="34" charset="-122"/>
              </a:rPr>
              <a:t>详写内容</a:t>
            </a:r>
            <a:r>
              <a:rPr lang="en-US" altLang="zh-CN" sz="1333">
                <a:solidFill>
                  <a:srgbClr val="595959"/>
                </a:solidFill>
                <a:latin typeface="微软雅黑" pitchFamily="34" charset="-122"/>
                <a:ea typeface="微软雅黑" pitchFamily="34" charset="-122"/>
              </a:rPr>
              <a:t>……</a:t>
            </a:r>
            <a:r>
              <a:rPr lang="zh-CN" altLang="en-US" sz="1333">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a:solidFill>
                <a:srgbClr val="595959"/>
              </a:solidFill>
              <a:latin typeface="微软雅黑" pitchFamily="34" charset="-122"/>
              <a:ea typeface="微软雅黑" pitchFamily="34" charset="-122"/>
            </a:endParaRPr>
          </a:p>
        </p:txBody>
      </p:sp>
      <p:sp>
        <p:nvSpPr>
          <p:cNvPr id="44" name="TextBox 14"/>
          <p:cNvSpPr>
            <a:spLocks noChangeArrowheads="1"/>
          </p:cNvSpPr>
          <p:nvPr/>
        </p:nvSpPr>
        <p:spPr bwMode="auto">
          <a:xfrm>
            <a:off x="7497233" y="5241067"/>
            <a:ext cx="2813051" cy="820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40"/>
            <a:r>
              <a:rPr lang="zh-CN" altLang="en-US" sz="1333">
                <a:solidFill>
                  <a:srgbClr val="595959"/>
                </a:solidFill>
                <a:latin typeface="微软雅黑" pitchFamily="34" charset="-122"/>
                <a:ea typeface="微软雅黑" pitchFamily="34" charset="-122"/>
              </a:rPr>
              <a:t>详写内容</a:t>
            </a:r>
            <a:r>
              <a:rPr lang="en-US" altLang="zh-CN" sz="1333">
                <a:solidFill>
                  <a:srgbClr val="595959"/>
                </a:solidFill>
                <a:latin typeface="微软雅黑" pitchFamily="34" charset="-122"/>
                <a:ea typeface="微软雅黑" pitchFamily="34" charset="-122"/>
              </a:rPr>
              <a:t>……</a:t>
            </a:r>
            <a:r>
              <a:rPr lang="zh-CN" altLang="en-US" sz="1333">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a:solidFill>
                <a:srgbClr val="595959"/>
              </a:solidFill>
              <a:latin typeface="微软雅黑" pitchFamily="34" charset="-122"/>
              <a:ea typeface="微软雅黑" pitchFamily="34" charset="-122"/>
            </a:endParaRPr>
          </a:p>
        </p:txBody>
      </p:sp>
      <p:sp>
        <p:nvSpPr>
          <p:cNvPr id="45" name="TextBox 15"/>
          <p:cNvSpPr>
            <a:spLocks noChangeArrowheads="1"/>
          </p:cNvSpPr>
          <p:nvPr/>
        </p:nvSpPr>
        <p:spPr bwMode="auto">
          <a:xfrm>
            <a:off x="1515535" y="4838900"/>
            <a:ext cx="2810933" cy="820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40"/>
            <a:r>
              <a:rPr lang="zh-CN" altLang="en-US" sz="1333" dirty="0">
                <a:solidFill>
                  <a:srgbClr val="595959"/>
                </a:solidFill>
                <a:latin typeface="微软雅黑" pitchFamily="34" charset="-122"/>
                <a:ea typeface="微软雅黑" pitchFamily="34" charset="-122"/>
              </a:rPr>
              <a:t>详写内容</a:t>
            </a:r>
            <a:r>
              <a:rPr lang="en-US" altLang="zh-CN" sz="1333" dirty="0">
                <a:solidFill>
                  <a:srgbClr val="595959"/>
                </a:solidFill>
                <a:latin typeface="微软雅黑" pitchFamily="34" charset="-122"/>
                <a:ea typeface="微软雅黑" pitchFamily="34" charset="-122"/>
              </a:rPr>
              <a:t>……</a:t>
            </a:r>
            <a:r>
              <a:rPr lang="zh-CN" altLang="en-US" sz="1333"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rgbClr val="595959"/>
              </a:solidFill>
              <a:latin typeface="微软雅黑" pitchFamily="34" charset="-122"/>
              <a:ea typeface="微软雅黑" pitchFamily="34" charset="-122"/>
            </a:endParaRPr>
          </a:p>
        </p:txBody>
      </p:sp>
      <p:sp>
        <p:nvSpPr>
          <p:cNvPr id="46" name="TextBox 16"/>
          <p:cNvSpPr>
            <a:spLocks noChangeArrowheads="1"/>
          </p:cNvSpPr>
          <p:nvPr/>
        </p:nvSpPr>
        <p:spPr bwMode="auto">
          <a:xfrm>
            <a:off x="1515535" y="2508451"/>
            <a:ext cx="2810933" cy="820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40"/>
            <a:r>
              <a:rPr lang="zh-CN" altLang="en-US" sz="1333" dirty="0">
                <a:solidFill>
                  <a:srgbClr val="595959"/>
                </a:solidFill>
                <a:latin typeface="微软雅黑" pitchFamily="34" charset="-122"/>
                <a:ea typeface="微软雅黑" pitchFamily="34" charset="-122"/>
              </a:rPr>
              <a:t>详写内容</a:t>
            </a:r>
            <a:r>
              <a:rPr lang="en-US" altLang="zh-CN" sz="1333" dirty="0">
                <a:solidFill>
                  <a:srgbClr val="595959"/>
                </a:solidFill>
                <a:latin typeface="微软雅黑" pitchFamily="34" charset="-122"/>
                <a:ea typeface="微软雅黑" pitchFamily="34" charset="-122"/>
              </a:rPr>
              <a:t>……</a:t>
            </a:r>
            <a:r>
              <a:rPr lang="zh-CN" altLang="en-US" sz="1333"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srgbClr val="595959"/>
              </a:solidFill>
              <a:latin typeface="微软雅黑" pitchFamily="34" charset="-122"/>
              <a:ea typeface="微软雅黑" pitchFamily="34" charset="-122"/>
            </a:endParaRPr>
          </a:p>
        </p:txBody>
      </p:sp>
      <p:sp>
        <p:nvSpPr>
          <p:cNvPr id="47" name="TextBox 17"/>
          <p:cNvSpPr>
            <a:spLocks noChangeArrowheads="1"/>
          </p:cNvSpPr>
          <p:nvPr/>
        </p:nvSpPr>
        <p:spPr bwMode="auto">
          <a:xfrm>
            <a:off x="6506635" y="1412178"/>
            <a:ext cx="16827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添加标题内容</a:t>
            </a:r>
          </a:p>
        </p:txBody>
      </p:sp>
      <p:sp>
        <p:nvSpPr>
          <p:cNvPr id="48" name="TextBox 18"/>
          <p:cNvSpPr>
            <a:spLocks noChangeArrowheads="1"/>
          </p:cNvSpPr>
          <p:nvPr/>
        </p:nvSpPr>
        <p:spPr bwMode="auto">
          <a:xfrm>
            <a:off x="8185152" y="3014495"/>
            <a:ext cx="16827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添加标题内容</a:t>
            </a:r>
          </a:p>
        </p:txBody>
      </p:sp>
      <p:sp>
        <p:nvSpPr>
          <p:cNvPr id="49" name="TextBox 19"/>
          <p:cNvSpPr>
            <a:spLocks noChangeArrowheads="1"/>
          </p:cNvSpPr>
          <p:nvPr/>
        </p:nvSpPr>
        <p:spPr bwMode="auto">
          <a:xfrm>
            <a:off x="7497235" y="4944895"/>
            <a:ext cx="16827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添加标题内容</a:t>
            </a:r>
          </a:p>
        </p:txBody>
      </p:sp>
      <p:sp>
        <p:nvSpPr>
          <p:cNvPr id="50" name="TextBox 20"/>
          <p:cNvSpPr>
            <a:spLocks noChangeArrowheads="1"/>
          </p:cNvSpPr>
          <p:nvPr/>
        </p:nvSpPr>
        <p:spPr bwMode="auto">
          <a:xfrm>
            <a:off x="1515533" y="4538495"/>
            <a:ext cx="16041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添加标题内容</a:t>
            </a:r>
          </a:p>
        </p:txBody>
      </p:sp>
      <p:sp>
        <p:nvSpPr>
          <p:cNvPr id="51" name="TextBox 21"/>
          <p:cNvSpPr>
            <a:spLocks noChangeArrowheads="1"/>
          </p:cNvSpPr>
          <p:nvPr/>
        </p:nvSpPr>
        <p:spPr bwMode="auto">
          <a:xfrm>
            <a:off x="1515533" y="2199578"/>
            <a:ext cx="14414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添加标题内容</a:t>
            </a:r>
          </a:p>
        </p:txBody>
      </p:sp>
      <p:sp>
        <p:nvSpPr>
          <p:cNvPr id="52" name="TextBox 22"/>
          <p:cNvSpPr>
            <a:spLocks noChangeArrowheads="1"/>
          </p:cNvSpPr>
          <p:nvPr/>
        </p:nvSpPr>
        <p:spPr bwMode="auto">
          <a:xfrm>
            <a:off x="5327916" y="3650443"/>
            <a:ext cx="132185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219140"/>
            <a:r>
              <a:rPr lang="zh-CN" altLang="en-US" sz="2400" b="1" dirty="0">
                <a:solidFill>
                  <a:srgbClr val="005DA2"/>
                </a:solidFill>
                <a:latin typeface="微软雅黑" panose="020B0503020204020204" pitchFamily="34" charset="-122"/>
                <a:ea typeface="微软雅黑" panose="020B0503020204020204" pitchFamily="34" charset="-122"/>
              </a:rPr>
              <a:t>点击添加标题内容</a:t>
            </a:r>
          </a:p>
        </p:txBody>
      </p:sp>
    </p:spTree>
    <p:extLst>
      <p:ext uri="{BB962C8B-B14F-4D97-AF65-F5344CB8AC3E}">
        <p14:creationId xmlns:p14="http://schemas.microsoft.com/office/powerpoint/2010/main" val="366936797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23" presetClass="entr" presetSubtype="52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ppt_x</p:attrName>
                                        </p:attrNameLst>
                                      </p:cBhvr>
                                      <p:tavLst>
                                        <p:tav tm="0">
                                          <p:val>
                                            <p:fltVal val="0.5"/>
                                          </p:val>
                                        </p:tav>
                                        <p:tav tm="100000">
                                          <p:val>
                                            <p:strVal val="#ppt_x"/>
                                          </p:val>
                                        </p:tav>
                                      </p:tavLst>
                                    </p:anim>
                                    <p:anim calcmode="lin" valueType="num">
                                      <p:cBhvr>
                                        <p:cTn id="24" dur="500" fill="hold"/>
                                        <p:tgtEl>
                                          <p:spTgt spid="33"/>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 calcmode="lin" valueType="num">
                                      <p:cBhvr>
                                        <p:cTn id="29" dur="500" fill="hold"/>
                                        <p:tgtEl>
                                          <p:spTgt spid="34"/>
                                        </p:tgtEl>
                                        <p:attrNameLst>
                                          <p:attrName>ppt_x</p:attrName>
                                        </p:attrNameLst>
                                      </p:cBhvr>
                                      <p:tavLst>
                                        <p:tav tm="0">
                                          <p:val>
                                            <p:fltVal val="0.5"/>
                                          </p:val>
                                        </p:tav>
                                        <p:tav tm="100000">
                                          <p:val>
                                            <p:strVal val="#ppt_x"/>
                                          </p:val>
                                        </p:tav>
                                      </p:tavLst>
                                    </p:anim>
                                    <p:anim calcmode="lin" valueType="num">
                                      <p:cBhvr>
                                        <p:cTn id="30" dur="500" fill="hold"/>
                                        <p:tgtEl>
                                          <p:spTgt spid="34"/>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 calcmode="lin" valueType="num">
                                      <p:cBhvr>
                                        <p:cTn id="35" dur="500" fill="hold"/>
                                        <p:tgtEl>
                                          <p:spTgt spid="35"/>
                                        </p:tgtEl>
                                        <p:attrNameLst>
                                          <p:attrName>ppt_x</p:attrName>
                                        </p:attrNameLst>
                                      </p:cBhvr>
                                      <p:tavLst>
                                        <p:tav tm="0">
                                          <p:val>
                                            <p:fltVal val="0.5"/>
                                          </p:val>
                                        </p:tav>
                                        <p:tav tm="100000">
                                          <p:val>
                                            <p:strVal val="#ppt_x"/>
                                          </p:val>
                                        </p:tav>
                                      </p:tavLst>
                                    </p:anim>
                                    <p:anim calcmode="lin" valueType="num">
                                      <p:cBhvr>
                                        <p:cTn id="36" dur="500" fill="hold"/>
                                        <p:tgtEl>
                                          <p:spTgt spid="35"/>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 calcmode="lin" valueType="num">
                                      <p:cBhvr>
                                        <p:cTn id="41" dur="500" fill="hold"/>
                                        <p:tgtEl>
                                          <p:spTgt spid="36"/>
                                        </p:tgtEl>
                                        <p:attrNameLst>
                                          <p:attrName>ppt_x</p:attrName>
                                        </p:attrNameLst>
                                      </p:cBhvr>
                                      <p:tavLst>
                                        <p:tav tm="0">
                                          <p:val>
                                            <p:fltVal val="0.5"/>
                                          </p:val>
                                        </p:tav>
                                        <p:tav tm="100000">
                                          <p:val>
                                            <p:strVal val="#ppt_x"/>
                                          </p:val>
                                        </p:tav>
                                      </p:tavLst>
                                    </p:anim>
                                    <p:anim calcmode="lin" valueType="num">
                                      <p:cBhvr>
                                        <p:cTn id="42" dur="500" fill="hold"/>
                                        <p:tgtEl>
                                          <p:spTgt spid="36"/>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 calcmode="lin" valueType="num">
                                      <p:cBhvr>
                                        <p:cTn id="47" dur="500" fill="hold"/>
                                        <p:tgtEl>
                                          <p:spTgt spid="37"/>
                                        </p:tgtEl>
                                        <p:attrNameLst>
                                          <p:attrName>ppt_x</p:attrName>
                                        </p:attrNameLst>
                                      </p:cBhvr>
                                      <p:tavLst>
                                        <p:tav tm="0">
                                          <p:val>
                                            <p:fltVal val="0.5"/>
                                          </p:val>
                                        </p:tav>
                                        <p:tav tm="100000">
                                          <p:val>
                                            <p:strVal val="#ppt_x"/>
                                          </p:val>
                                        </p:tav>
                                      </p:tavLst>
                                    </p:anim>
                                    <p:anim calcmode="lin" valueType="num">
                                      <p:cBhvr>
                                        <p:cTn id="48" dur="500" fill="hold"/>
                                        <p:tgtEl>
                                          <p:spTgt spid="37"/>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 calcmode="lin" valueType="num">
                                      <p:cBhvr>
                                        <p:cTn id="53" dur="500" fill="hold"/>
                                        <p:tgtEl>
                                          <p:spTgt spid="38"/>
                                        </p:tgtEl>
                                        <p:attrNameLst>
                                          <p:attrName>ppt_x</p:attrName>
                                        </p:attrNameLst>
                                      </p:cBhvr>
                                      <p:tavLst>
                                        <p:tav tm="0">
                                          <p:val>
                                            <p:fltVal val="0.5"/>
                                          </p:val>
                                        </p:tav>
                                        <p:tav tm="100000">
                                          <p:val>
                                            <p:strVal val="#ppt_x"/>
                                          </p:val>
                                        </p:tav>
                                      </p:tavLst>
                                    </p:anim>
                                    <p:anim calcmode="lin" valueType="num">
                                      <p:cBhvr>
                                        <p:cTn id="54" dur="500" fill="hold"/>
                                        <p:tgtEl>
                                          <p:spTgt spid="38"/>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 calcmode="lin" valueType="num">
                                      <p:cBhvr>
                                        <p:cTn id="59" dur="500" fill="hold"/>
                                        <p:tgtEl>
                                          <p:spTgt spid="39"/>
                                        </p:tgtEl>
                                        <p:attrNameLst>
                                          <p:attrName>ppt_x</p:attrName>
                                        </p:attrNameLst>
                                      </p:cBhvr>
                                      <p:tavLst>
                                        <p:tav tm="0">
                                          <p:val>
                                            <p:fltVal val="0.5"/>
                                          </p:val>
                                        </p:tav>
                                        <p:tav tm="100000">
                                          <p:val>
                                            <p:strVal val="#ppt_x"/>
                                          </p:val>
                                        </p:tav>
                                      </p:tavLst>
                                    </p:anim>
                                    <p:anim calcmode="lin" valueType="num">
                                      <p:cBhvr>
                                        <p:cTn id="60" dur="500" fill="hold"/>
                                        <p:tgtEl>
                                          <p:spTgt spid="39"/>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 calcmode="lin" valueType="num">
                                      <p:cBhvr>
                                        <p:cTn id="65" dur="500" fill="hold"/>
                                        <p:tgtEl>
                                          <p:spTgt spid="40"/>
                                        </p:tgtEl>
                                        <p:attrNameLst>
                                          <p:attrName>ppt_x</p:attrName>
                                        </p:attrNameLst>
                                      </p:cBhvr>
                                      <p:tavLst>
                                        <p:tav tm="0">
                                          <p:val>
                                            <p:fltVal val="0.5"/>
                                          </p:val>
                                        </p:tav>
                                        <p:tav tm="100000">
                                          <p:val>
                                            <p:strVal val="#ppt_x"/>
                                          </p:val>
                                        </p:tav>
                                      </p:tavLst>
                                    </p:anim>
                                    <p:anim calcmode="lin" valueType="num">
                                      <p:cBhvr>
                                        <p:cTn id="66" dur="500" fill="hold"/>
                                        <p:tgtEl>
                                          <p:spTgt spid="40"/>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 calcmode="lin" valueType="num">
                                      <p:cBhvr>
                                        <p:cTn id="71" dur="500" fill="hold"/>
                                        <p:tgtEl>
                                          <p:spTgt spid="41"/>
                                        </p:tgtEl>
                                        <p:attrNameLst>
                                          <p:attrName>ppt_x</p:attrName>
                                        </p:attrNameLst>
                                      </p:cBhvr>
                                      <p:tavLst>
                                        <p:tav tm="0">
                                          <p:val>
                                            <p:fltVal val="0.5"/>
                                          </p:val>
                                        </p:tav>
                                        <p:tav tm="100000">
                                          <p:val>
                                            <p:strVal val="#ppt_x"/>
                                          </p:val>
                                        </p:tav>
                                      </p:tavLst>
                                    </p:anim>
                                    <p:anim calcmode="lin" valueType="num">
                                      <p:cBhvr>
                                        <p:cTn id="72" dur="500" fill="hold"/>
                                        <p:tgtEl>
                                          <p:spTgt spid="41"/>
                                        </p:tgtEl>
                                        <p:attrNameLst>
                                          <p:attrName>ppt_y</p:attrName>
                                        </p:attrNameLst>
                                      </p:cBhvr>
                                      <p:tavLst>
                                        <p:tav tm="0">
                                          <p:val>
                                            <p:fltVal val="0.5"/>
                                          </p:val>
                                        </p:tav>
                                        <p:tav tm="100000">
                                          <p:val>
                                            <p:strVal val="#ppt_y"/>
                                          </p:val>
                                        </p:tav>
                                      </p:tavLst>
                                    </p:anim>
                                  </p:childTnLst>
                                </p:cTn>
                              </p:par>
                            </p:childTnLst>
                          </p:cTn>
                        </p:par>
                        <p:par>
                          <p:cTn id="73" fill="hold">
                            <p:stCondLst>
                              <p:cond delay="1350"/>
                            </p:stCondLst>
                            <p:childTnLst>
                              <p:par>
                                <p:cTn id="74" presetID="10" presetClass="entr" presetSubtype="0"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 calcmode="lin" valueType="num">
                                      <p:cBhvr>
                                        <p:cTn id="76" dur="500" fill="hold"/>
                                        <p:tgtEl>
                                          <p:spTgt spid="52"/>
                                        </p:tgtEl>
                                        <p:attrNameLst>
                                          <p:attrName>ppt_w</p:attrName>
                                        </p:attrNameLst>
                                      </p:cBhvr>
                                      <p:tavLst>
                                        <p:tav tm="0">
                                          <p:val>
                                            <p:fltVal val="0"/>
                                          </p:val>
                                        </p:tav>
                                        <p:tav tm="100000">
                                          <p:val>
                                            <p:strVal val="#ppt_w"/>
                                          </p:val>
                                        </p:tav>
                                      </p:tavLst>
                                    </p:anim>
                                    <p:anim calcmode="lin" valueType="num">
                                      <p:cBhvr>
                                        <p:cTn id="77" dur="500" fill="hold"/>
                                        <p:tgtEl>
                                          <p:spTgt spid="52"/>
                                        </p:tgtEl>
                                        <p:attrNameLst>
                                          <p:attrName>ppt_h</p:attrName>
                                        </p:attrNameLst>
                                      </p:cBhvr>
                                      <p:tavLst>
                                        <p:tav tm="0">
                                          <p:val>
                                            <p:fltVal val="0"/>
                                          </p:val>
                                        </p:tav>
                                        <p:tav tm="100000">
                                          <p:val>
                                            <p:strVal val="#ppt_h"/>
                                          </p:val>
                                        </p:tav>
                                      </p:tavLst>
                                    </p:anim>
                                    <p:animEffect>
                                      <p:cBhvr>
                                        <p:cTn id="78" dur="500"/>
                                        <p:tgtEl>
                                          <p:spTgt spid="52"/>
                                        </p:tgtEl>
                                      </p:cBhvr>
                                    </p:animEffect>
                                  </p:childTnLst>
                                </p:cTn>
                              </p:par>
                            </p:childTnLst>
                          </p:cTn>
                        </p:par>
                        <p:par>
                          <p:cTn id="79" fill="hold">
                            <p:stCondLst>
                              <p:cond delay="1850"/>
                            </p:stCondLst>
                            <p:childTnLst>
                              <p:par>
                                <p:cTn id="80" presetID="22" presetClass="entr" presetSubtype="8"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p:cBhvr>
                                        <p:cTn id="82" dur="500"/>
                                        <p:tgtEl>
                                          <p:spTgt spid="47"/>
                                        </p:tgtEl>
                                      </p:cBhvr>
                                    </p:animEffect>
                                  </p:childTnLst>
                                </p:cTn>
                              </p:par>
                            </p:childTnLst>
                          </p:cTn>
                        </p:par>
                        <p:par>
                          <p:cTn id="83" fill="hold">
                            <p:stCondLst>
                              <p:cond delay="2350"/>
                            </p:stCondLst>
                            <p:childTnLst>
                              <p:par>
                                <p:cTn id="84" presetID="42" presetClass="entr" presetSubtype="0" fill="hold" grpId="0"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p:cBhvr>
                                        <p:cTn id="86" dur="1000"/>
                                        <p:tgtEl>
                                          <p:spTgt spid="42"/>
                                        </p:tgtEl>
                                      </p:cBhvr>
                                    </p:animEffect>
                                    <p:anim calcmode="lin" valueType="num">
                                      <p:cBhvr>
                                        <p:cTn id="87" dur="1000" fill="hold"/>
                                        <p:tgtEl>
                                          <p:spTgt spid="42"/>
                                        </p:tgtEl>
                                        <p:attrNameLst>
                                          <p:attrName>ppt_x</p:attrName>
                                        </p:attrNameLst>
                                      </p:cBhvr>
                                      <p:tavLst>
                                        <p:tav tm="0">
                                          <p:val>
                                            <p:strVal val="#ppt_x"/>
                                          </p:val>
                                        </p:tav>
                                        <p:tav tm="100000">
                                          <p:val>
                                            <p:strVal val="#ppt_x"/>
                                          </p:val>
                                        </p:tav>
                                      </p:tavLst>
                                    </p:anim>
                                    <p:anim calcmode="lin" valueType="num">
                                      <p:cBhvr>
                                        <p:cTn id="88" dur="1000" fill="hold"/>
                                        <p:tgtEl>
                                          <p:spTgt spid="42"/>
                                        </p:tgtEl>
                                        <p:attrNameLst>
                                          <p:attrName>ppt_y</p:attrName>
                                        </p:attrNameLst>
                                      </p:cBhvr>
                                      <p:tavLst>
                                        <p:tav tm="0">
                                          <p:val>
                                            <p:strVal val="#ppt_y+.1"/>
                                          </p:val>
                                        </p:tav>
                                        <p:tav tm="100000">
                                          <p:val>
                                            <p:strVal val="#ppt_y"/>
                                          </p:val>
                                        </p:tav>
                                      </p:tavLst>
                                    </p:anim>
                                  </p:childTnLst>
                                </p:cTn>
                              </p:par>
                            </p:childTnLst>
                          </p:cTn>
                        </p:par>
                        <p:par>
                          <p:cTn id="89" fill="hold">
                            <p:stCondLst>
                              <p:cond delay="3350"/>
                            </p:stCondLst>
                            <p:childTnLst>
                              <p:par>
                                <p:cTn id="90" presetID="22" presetClass="entr" presetSubtype="8"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p:cBhvr>
                                        <p:cTn id="92" dur="500"/>
                                        <p:tgtEl>
                                          <p:spTgt spid="48"/>
                                        </p:tgtEl>
                                      </p:cBhvr>
                                    </p:animEffect>
                                  </p:childTnLst>
                                </p:cTn>
                              </p:par>
                            </p:childTnLst>
                          </p:cTn>
                        </p:par>
                        <p:par>
                          <p:cTn id="93" fill="hold">
                            <p:stCondLst>
                              <p:cond delay="3850"/>
                            </p:stCondLst>
                            <p:childTnLst>
                              <p:par>
                                <p:cTn id="94" presetID="42" presetClass="entr" presetSubtype="0" fill="hold" grpId="0"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p:cBhvr>
                                        <p:cTn id="96" dur="1000"/>
                                        <p:tgtEl>
                                          <p:spTgt spid="43"/>
                                        </p:tgtEl>
                                      </p:cBhvr>
                                    </p:animEffect>
                                    <p:anim calcmode="lin" valueType="num">
                                      <p:cBhvr>
                                        <p:cTn id="97" dur="1000" fill="hold"/>
                                        <p:tgtEl>
                                          <p:spTgt spid="43"/>
                                        </p:tgtEl>
                                        <p:attrNameLst>
                                          <p:attrName>ppt_x</p:attrName>
                                        </p:attrNameLst>
                                      </p:cBhvr>
                                      <p:tavLst>
                                        <p:tav tm="0">
                                          <p:val>
                                            <p:strVal val="#ppt_x"/>
                                          </p:val>
                                        </p:tav>
                                        <p:tav tm="100000">
                                          <p:val>
                                            <p:strVal val="#ppt_x"/>
                                          </p:val>
                                        </p:tav>
                                      </p:tavLst>
                                    </p:anim>
                                    <p:anim calcmode="lin" valueType="num">
                                      <p:cBhvr>
                                        <p:cTn id="98" dur="1000" fill="hold"/>
                                        <p:tgtEl>
                                          <p:spTgt spid="43"/>
                                        </p:tgtEl>
                                        <p:attrNameLst>
                                          <p:attrName>ppt_y</p:attrName>
                                        </p:attrNameLst>
                                      </p:cBhvr>
                                      <p:tavLst>
                                        <p:tav tm="0">
                                          <p:val>
                                            <p:strVal val="#ppt_y+.1"/>
                                          </p:val>
                                        </p:tav>
                                        <p:tav tm="100000">
                                          <p:val>
                                            <p:strVal val="#ppt_y"/>
                                          </p:val>
                                        </p:tav>
                                      </p:tavLst>
                                    </p:anim>
                                  </p:childTnLst>
                                </p:cTn>
                              </p:par>
                            </p:childTnLst>
                          </p:cTn>
                        </p:par>
                        <p:par>
                          <p:cTn id="99" fill="hold">
                            <p:stCondLst>
                              <p:cond delay="4850"/>
                            </p:stCondLst>
                            <p:childTnLst>
                              <p:par>
                                <p:cTn id="100" presetID="22" presetClass="entr" presetSubtype="8"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Effect>
                                      <p:cBhvr>
                                        <p:cTn id="102" dur="500"/>
                                        <p:tgtEl>
                                          <p:spTgt spid="49"/>
                                        </p:tgtEl>
                                      </p:cBhvr>
                                    </p:animEffect>
                                  </p:childTnLst>
                                </p:cTn>
                              </p:par>
                            </p:childTnLst>
                          </p:cTn>
                        </p:par>
                        <p:par>
                          <p:cTn id="103" fill="hold">
                            <p:stCondLst>
                              <p:cond delay="5350"/>
                            </p:stCondLst>
                            <p:childTnLst>
                              <p:par>
                                <p:cTn id="104" presetID="42" presetClass="entr" presetSubtype="0"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Effect>
                                      <p:cBhvr>
                                        <p:cTn id="106" dur="1000"/>
                                        <p:tgtEl>
                                          <p:spTgt spid="44"/>
                                        </p:tgtEl>
                                      </p:cBhvr>
                                    </p:animEffect>
                                    <p:anim calcmode="lin" valueType="num">
                                      <p:cBhvr>
                                        <p:cTn id="107" dur="1000" fill="hold"/>
                                        <p:tgtEl>
                                          <p:spTgt spid="44"/>
                                        </p:tgtEl>
                                        <p:attrNameLst>
                                          <p:attrName>ppt_x</p:attrName>
                                        </p:attrNameLst>
                                      </p:cBhvr>
                                      <p:tavLst>
                                        <p:tav tm="0">
                                          <p:val>
                                            <p:strVal val="#ppt_x"/>
                                          </p:val>
                                        </p:tav>
                                        <p:tav tm="100000">
                                          <p:val>
                                            <p:strVal val="#ppt_x"/>
                                          </p:val>
                                        </p:tav>
                                      </p:tavLst>
                                    </p:anim>
                                    <p:anim calcmode="lin" valueType="num">
                                      <p:cBhvr>
                                        <p:cTn id="108" dur="1000" fill="hold"/>
                                        <p:tgtEl>
                                          <p:spTgt spid="44"/>
                                        </p:tgtEl>
                                        <p:attrNameLst>
                                          <p:attrName>ppt_y</p:attrName>
                                        </p:attrNameLst>
                                      </p:cBhvr>
                                      <p:tavLst>
                                        <p:tav tm="0">
                                          <p:val>
                                            <p:strVal val="#ppt_y+.1"/>
                                          </p:val>
                                        </p:tav>
                                        <p:tav tm="100000">
                                          <p:val>
                                            <p:strVal val="#ppt_y"/>
                                          </p:val>
                                        </p:tav>
                                      </p:tavLst>
                                    </p:anim>
                                  </p:childTnLst>
                                </p:cTn>
                              </p:par>
                            </p:childTnLst>
                          </p:cTn>
                        </p:par>
                        <p:par>
                          <p:cTn id="109" fill="hold">
                            <p:stCondLst>
                              <p:cond delay="6350"/>
                            </p:stCondLst>
                            <p:childTnLst>
                              <p:par>
                                <p:cTn id="110" presetID="22" presetClass="entr" presetSubtype="8" fill="hold" grpId="0" nodeType="afterEffect">
                                  <p:stCondLst>
                                    <p:cond delay="0"/>
                                  </p:stCondLst>
                                  <p:childTnLst>
                                    <p:set>
                                      <p:cBhvr>
                                        <p:cTn id="111" dur="1" fill="hold">
                                          <p:stCondLst>
                                            <p:cond delay="0"/>
                                          </p:stCondLst>
                                        </p:cTn>
                                        <p:tgtEl>
                                          <p:spTgt spid="50"/>
                                        </p:tgtEl>
                                        <p:attrNameLst>
                                          <p:attrName>style.visibility</p:attrName>
                                        </p:attrNameLst>
                                      </p:cBhvr>
                                      <p:to>
                                        <p:strVal val="visible"/>
                                      </p:to>
                                    </p:set>
                                    <p:animEffect>
                                      <p:cBhvr>
                                        <p:cTn id="112" dur="500"/>
                                        <p:tgtEl>
                                          <p:spTgt spid="50"/>
                                        </p:tgtEl>
                                      </p:cBhvr>
                                    </p:animEffect>
                                  </p:childTnLst>
                                </p:cTn>
                              </p:par>
                            </p:childTnLst>
                          </p:cTn>
                        </p:par>
                        <p:par>
                          <p:cTn id="113" fill="hold">
                            <p:stCondLst>
                              <p:cond delay="6850"/>
                            </p:stCondLst>
                            <p:childTnLst>
                              <p:par>
                                <p:cTn id="114" presetID="42" presetClass="entr" presetSubtype="0" fill="hold" grpId="0" nodeType="afterEffect">
                                  <p:stCondLst>
                                    <p:cond delay="0"/>
                                  </p:stCondLst>
                                  <p:childTnLst>
                                    <p:set>
                                      <p:cBhvr>
                                        <p:cTn id="115" dur="1" fill="hold">
                                          <p:stCondLst>
                                            <p:cond delay="0"/>
                                          </p:stCondLst>
                                        </p:cTn>
                                        <p:tgtEl>
                                          <p:spTgt spid="45"/>
                                        </p:tgtEl>
                                        <p:attrNameLst>
                                          <p:attrName>style.visibility</p:attrName>
                                        </p:attrNameLst>
                                      </p:cBhvr>
                                      <p:to>
                                        <p:strVal val="visible"/>
                                      </p:to>
                                    </p:set>
                                    <p:animEffect>
                                      <p:cBhvr>
                                        <p:cTn id="116" dur="1000"/>
                                        <p:tgtEl>
                                          <p:spTgt spid="45"/>
                                        </p:tgtEl>
                                      </p:cBhvr>
                                    </p:animEffect>
                                    <p:anim calcmode="lin" valueType="num">
                                      <p:cBhvr>
                                        <p:cTn id="117" dur="1000" fill="hold"/>
                                        <p:tgtEl>
                                          <p:spTgt spid="45"/>
                                        </p:tgtEl>
                                        <p:attrNameLst>
                                          <p:attrName>ppt_x</p:attrName>
                                        </p:attrNameLst>
                                      </p:cBhvr>
                                      <p:tavLst>
                                        <p:tav tm="0">
                                          <p:val>
                                            <p:strVal val="#ppt_x"/>
                                          </p:val>
                                        </p:tav>
                                        <p:tav tm="100000">
                                          <p:val>
                                            <p:strVal val="#ppt_x"/>
                                          </p:val>
                                        </p:tav>
                                      </p:tavLst>
                                    </p:anim>
                                    <p:anim calcmode="lin" valueType="num">
                                      <p:cBhvr>
                                        <p:cTn id="118" dur="1000" fill="hold"/>
                                        <p:tgtEl>
                                          <p:spTgt spid="45"/>
                                        </p:tgtEl>
                                        <p:attrNameLst>
                                          <p:attrName>ppt_y</p:attrName>
                                        </p:attrNameLst>
                                      </p:cBhvr>
                                      <p:tavLst>
                                        <p:tav tm="0">
                                          <p:val>
                                            <p:strVal val="#ppt_y+.1"/>
                                          </p:val>
                                        </p:tav>
                                        <p:tav tm="100000">
                                          <p:val>
                                            <p:strVal val="#ppt_y"/>
                                          </p:val>
                                        </p:tav>
                                      </p:tavLst>
                                    </p:anim>
                                  </p:childTnLst>
                                </p:cTn>
                              </p:par>
                            </p:childTnLst>
                          </p:cTn>
                        </p:par>
                        <p:par>
                          <p:cTn id="119" fill="hold">
                            <p:stCondLst>
                              <p:cond delay="7850"/>
                            </p:stCondLst>
                            <p:childTnLst>
                              <p:par>
                                <p:cTn id="120" presetID="22" presetClass="entr" presetSubtype="8" fill="hold" grpId="0" nodeType="afterEffect">
                                  <p:stCondLst>
                                    <p:cond delay="0"/>
                                  </p:stCondLst>
                                  <p:childTnLst>
                                    <p:set>
                                      <p:cBhvr>
                                        <p:cTn id="121" dur="1" fill="hold">
                                          <p:stCondLst>
                                            <p:cond delay="0"/>
                                          </p:stCondLst>
                                        </p:cTn>
                                        <p:tgtEl>
                                          <p:spTgt spid="51"/>
                                        </p:tgtEl>
                                        <p:attrNameLst>
                                          <p:attrName>style.visibility</p:attrName>
                                        </p:attrNameLst>
                                      </p:cBhvr>
                                      <p:to>
                                        <p:strVal val="visible"/>
                                      </p:to>
                                    </p:set>
                                    <p:animEffect>
                                      <p:cBhvr>
                                        <p:cTn id="122" dur="500"/>
                                        <p:tgtEl>
                                          <p:spTgt spid="51"/>
                                        </p:tgtEl>
                                      </p:cBhvr>
                                    </p:animEffect>
                                  </p:childTnLst>
                                </p:cTn>
                              </p:par>
                            </p:childTnLst>
                          </p:cTn>
                        </p:par>
                        <p:par>
                          <p:cTn id="123" fill="hold">
                            <p:stCondLst>
                              <p:cond delay="8350"/>
                            </p:stCondLst>
                            <p:childTnLst>
                              <p:par>
                                <p:cTn id="124" presetID="42" presetClass="entr" presetSubtype="0" fill="hold" grpId="0" nodeType="afterEffect">
                                  <p:stCondLst>
                                    <p:cond delay="0"/>
                                  </p:stCondLst>
                                  <p:childTnLst>
                                    <p:set>
                                      <p:cBhvr>
                                        <p:cTn id="125" dur="1" fill="hold">
                                          <p:stCondLst>
                                            <p:cond delay="0"/>
                                          </p:stCondLst>
                                        </p:cTn>
                                        <p:tgtEl>
                                          <p:spTgt spid="46"/>
                                        </p:tgtEl>
                                        <p:attrNameLst>
                                          <p:attrName>style.visibility</p:attrName>
                                        </p:attrNameLst>
                                      </p:cBhvr>
                                      <p:to>
                                        <p:strVal val="visible"/>
                                      </p:to>
                                    </p:set>
                                    <p:animEffect>
                                      <p:cBhvr>
                                        <p:cTn id="126" dur="1000"/>
                                        <p:tgtEl>
                                          <p:spTgt spid="46"/>
                                        </p:tgtEl>
                                      </p:cBhvr>
                                    </p:animEffect>
                                    <p:anim calcmode="lin" valueType="num">
                                      <p:cBhvr>
                                        <p:cTn id="127" dur="1000" fill="hold"/>
                                        <p:tgtEl>
                                          <p:spTgt spid="46"/>
                                        </p:tgtEl>
                                        <p:attrNameLst>
                                          <p:attrName>ppt_x</p:attrName>
                                        </p:attrNameLst>
                                      </p:cBhvr>
                                      <p:tavLst>
                                        <p:tav tm="0">
                                          <p:val>
                                            <p:strVal val="#ppt_x"/>
                                          </p:val>
                                        </p:tav>
                                        <p:tav tm="100000">
                                          <p:val>
                                            <p:strVal val="#ppt_x"/>
                                          </p:val>
                                        </p:tav>
                                      </p:tavLst>
                                    </p:anim>
                                    <p:anim calcmode="lin" valueType="num">
                                      <p:cBhvr>
                                        <p:cTn id="12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bldLvl="0" animBg="1" autoUpdateAnimBg="0"/>
      <p:bldP spid="33" grpId="0" bldLvl="0" animBg="1" autoUpdateAnimBg="0"/>
      <p:bldP spid="34" grpId="0" bldLvl="0" animBg="1" autoUpdateAnimBg="0"/>
      <p:bldP spid="35" grpId="0" bldLvl="0" animBg="1" autoUpdateAnimBg="0"/>
      <p:bldP spid="36" grpId="0" bldLvl="0" animBg="1"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3791744" y="1700809"/>
            <a:ext cx="7392821" cy="1933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8" name="等腰三角形 5"/>
          <p:cNvSpPr/>
          <p:nvPr/>
        </p:nvSpPr>
        <p:spPr>
          <a:xfrm rot="5400000">
            <a:off x="1473045" y="1427221"/>
            <a:ext cx="1933624" cy="2480803"/>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9" name="TextBox 28"/>
          <p:cNvSpPr txBox="1"/>
          <p:nvPr/>
        </p:nvSpPr>
        <p:spPr>
          <a:xfrm>
            <a:off x="4372943" y="2216216"/>
            <a:ext cx="6336704" cy="1025602"/>
          </a:xfrm>
          <a:prstGeom prst="rect">
            <a:avLst/>
          </a:prstGeom>
          <a:noFill/>
        </p:spPr>
        <p:txBody>
          <a:bodyPr wrap="square" lIns="0" tIns="0" rIns="0" bIns="0" rtlCol="0">
            <a:spAutoFit/>
          </a:bodyPr>
          <a:lstStyle/>
          <a:p>
            <a:pPr defTabSz="1219140"/>
            <a:r>
              <a:rPr lang="zh-CN" altLang="en-US" sz="1333" dirty="0">
                <a:solidFill>
                  <a:prstClr val="white"/>
                </a:solidFill>
                <a:latin typeface="微软雅黑" panose="020B0503020204020204" pitchFamily="34" charset="-122"/>
                <a:ea typeface="微软雅黑" panose="020B0503020204020204" pitchFamily="34" charset="-122"/>
              </a:rPr>
              <a:t>详写内容</a:t>
            </a:r>
            <a:r>
              <a:rPr lang="en-US" altLang="zh-CN" sz="1333" dirty="0">
                <a:solidFill>
                  <a:prstClr val="white"/>
                </a:solidFill>
                <a:latin typeface="微软雅黑" panose="020B0503020204020204" pitchFamily="34" charset="-122"/>
                <a:ea typeface="微软雅黑" panose="020B0503020204020204" pitchFamily="34" charset="-122"/>
              </a:rPr>
              <a:t>……</a:t>
            </a:r>
            <a:r>
              <a:rPr lang="zh-CN" altLang="en-US" sz="1333" dirty="0">
                <a:solidFill>
                  <a:prstClr val="white"/>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333" dirty="0">
                <a:solidFill>
                  <a:prstClr val="white"/>
                </a:solidFill>
                <a:latin typeface="微软雅黑" panose="020B0503020204020204" pitchFamily="34" charset="-122"/>
                <a:ea typeface="微软雅黑" panose="020B0503020204020204" pitchFamily="34" charset="-122"/>
              </a:rPr>
              <a:t>……</a:t>
            </a:r>
            <a:r>
              <a:rPr lang="zh-CN" altLang="en-US" sz="1333" dirty="0">
                <a:solidFill>
                  <a:prstClr val="white"/>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3" dirty="0">
              <a:solidFill>
                <a:prstClr val="white"/>
              </a:solidFill>
              <a:latin typeface="微软雅黑" panose="020B0503020204020204" pitchFamily="34" charset="-122"/>
              <a:ea typeface="微软雅黑" panose="020B0503020204020204" pitchFamily="34" charset="-122"/>
            </a:endParaRPr>
          </a:p>
          <a:p>
            <a:pPr defTabSz="1219140"/>
            <a:endParaRPr lang="en-US" altLang="zh-CN" sz="1333" dirty="0">
              <a:solidFill>
                <a:prstClr val="white"/>
              </a:solidFill>
              <a:latin typeface="微软雅黑" panose="020B0503020204020204" pitchFamily="34" charset="-122"/>
              <a:ea typeface="微软雅黑" panose="020B0503020204020204" pitchFamily="34" charset="-122"/>
            </a:endParaRPr>
          </a:p>
          <a:p>
            <a:pPr algn="just" defTabSz="1219140"/>
            <a:r>
              <a:rPr lang="zh-CN" altLang="en-US" sz="1333" b="1" dirty="0">
                <a:solidFill>
                  <a:prstClr val="white"/>
                </a:solidFill>
                <a:latin typeface="微软雅黑" pitchFamily="34" charset="-122"/>
                <a:ea typeface="微软雅黑" pitchFamily="34" charset="-122"/>
              </a:rPr>
              <a:t>字号请根据你的内容多少，及演示需要调整大小。</a:t>
            </a:r>
            <a:endParaRPr lang="en-US" altLang="zh-CN" sz="1333" b="1" dirty="0">
              <a:solidFill>
                <a:prstClr val="white"/>
              </a:solidFill>
              <a:latin typeface="微软雅黑" pitchFamily="34" charset="-122"/>
              <a:ea typeface="微软雅黑" pitchFamily="34" charset="-122"/>
            </a:endParaRPr>
          </a:p>
        </p:txBody>
      </p:sp>
      <p:sp>
        <p:nvSpPr>
          <p:cNvPr id="30" name="TextBox 29"/>
          <p:cNvSpPr txBox="1"/>
          <p:nvPr/>
        </p:nvSpPr>
        <p:spPr>
          <a:xfrm>
            <a:off x="1768116" y="2190620"/>
            <a:ext cx="1166936" cy="984885"/>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defTabSz="1219140"/>
            <a:r>
              <a:rPr lang="zh-CN" altLang="en-US" sz="3200" b="1" spc="400" dirty="0">
                <a:solidFill>
                  <a:prstClr val="white"/>
                </a:solidFill>
              </a:rPr>
              <a:t>添加标题</a:t>
            </a:r>
          </a:p>
        </p:txBody>
      </p:sp>
      <p:sp>
        <p:nvSpPr>
          <p:cNvPr id="31" name="矩形 30"/>
          <p:cNvSpPr/>
          <p:nvPr/>
        </p:nvSpPr>
        <p:spPr>
          <a:xfrm>
            <a:off x="1199456" y="4066539"/>
            <a:ext cx="7392821" cy="19336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32" name="等腰三角形 30"/>
          <p:cNvSpPr/>
          <p:nvPr/>
        </p:nvSpPr>
        <p:spPr>
          <a:xfrm rot="16200000" flipH="1">
            <a:off x="8977352" y="3792949"/>
            <a:ext cx="1933624" cy="2480803"/>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33" name="TextBox 32"/>
          <p:cNvSpPr txBox="1"/>
          <p:nvPr/>
        </p:nvSpPr>
        <p:spPr>
          <a:xfrm>
            <a:off x="9448969" y="4556349"/>
            <a:ext cx="1166936" cy="984885"/>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defTabSz="1219140"/>
            <a:r>
              <a:rPr lang="zh-CN" altLang="en-US" sz="3200" b="1" spc="400" dirty="0">
                <a:solidFill>
                  <a:prstClr val="black">
                    <a:lumMod val="75000"/>
                    <a:lumOff val="25000"/>
                  </a:prstClr>
                </a:solidFill>
              </a:rPr>
              <a:t>添加标题</a:t>
            </a:r>
          </a:p>
        </p:txBody>
      </p:sp>
      <p:sp>
        <p:nvSpPr>
          <p:cNvPr id="34" name="TextBox 33"/>
          <p:cNvSpPr txBox="1"/>
          <p:nvPr/>
        </p:nvSpPr>
        <p:spPr>
          <a:xfrm>
            <a:off x="1679509" y="4520389"/>
            <a:ext cx="6624736" cy="1025602"/>
          </a:xfrm>
          <a:prstGeom prst="rect">
            <a:avLst/>
          </a:prstGeom>
          <a:noFill/>
        </p:spPr>
        <p:txBody>
          <a:bodyPr wrap="square" lIns="0" tIns="0" rIns="0" bIns="0" rtlCol="0">
            <a:spAutoFit/>
          </a:bodyPr>
          <a:lstStyle/>
          <a:p>
            <a:pPr defTabSz="1219140"/>
            <a:r>
              <a:rPr lang="zh-CN" altLang="en-US" sz="1333" dirty="0">
                <a:solidFill>
                  <a:prstClr val="black">
                    <a:lumMod val="75000"/>
                    <a:lumOff val="25000"/>
                  </a:prstClr>
                </a:solidFill>
                <a:latin typeface="微软雅黑" panose="020B0503020204020204" pitchFamily="34" charset="-122"/>
                <a:ea typeface="微软雅黑" panose="020B0503020204020204" pitchFamily="34" charset="-122"/>
              </a:rPr>
              <a:t>详写内容</a:t>
            </a:r>
            <a:r>
              <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333" dirty="0">
                <a:solidFill>
                  <a:prstClr val="black">
                    <a:lumMod val="75000"/>
                    <a:lumOff val="25000"/>
                  </a:prst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333" dirty="0">
                <a:solidFill>
                  <a:prstClr val="black">
                    <a:lumMod val="75000"/>
                    <a:lumOff val="25000"/>
                  </a:prst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endParaRPr>
          </a:p>
          <a:p>
            <a:pPr defTabSz="1219140"/>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endParaRPr>
          </a:p>
          <a:p>
            <a:pPr algn="just" defTabSz="1219140"/>
            <a:r>
              <a:rPr lang="zh-CN" altLang="en-US" sz="1333" b="1" dirty="0">
                <a:solidFill>
                  <a:prstClr val="black">
                    <a:lumMod val="75000"/>
                    <a:lumOff val="25000"/>
                  </a:prstClr>
                </a:solidFill>
                <a:latin typeface="微软雅黑" pitchFamily="34" charset="-122"/>
                <a:ea typeface="微软雅黑" pitchFamily="34" charset="-122"/>
              </a:rPr>
              <a:t>字号请根据你的内容多少，及演示需要调整大小。</a:t>
            </a:r>
            <a:endParaRPr lang="en-US" altLang="zh-CN" sz="1333" b="1"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237778025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1+#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1+#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0-#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85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1+#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9" grpId="0"/>
      <p:bldP spid="30" grpId="0"/>
      <p:bldP spid="31" grpId="0" animBg="1"/>
      <p:bldP spid="32" grpId="0" animBg="1"/>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452"/>
          <p:cNvSpPr/>
          <p:nvPr/>
        </p:nvSpPr>
        <p:spPr>
          <a:xfrm>
            <a:off x="1138824" y="2887524"/>
            <a:ext cx="2292817" cy="2612203"/>
          </a:xfrm>
          <a:prstGeom prst="roundRect">
            <a:avLst>
              <a:gd name="adj" fmla="val 6924"/>
            </a:avLst>
          </a:prstGeom>
          <a:ln w="12700">
            <a:solidFill>
              <a:srgbClr val="A6AAA9"/>
            </a:solidFill>
            <a:miter lim="400000"/>
          </a:ln>
        </p:spPr>
        <p:txBody>
          <a:bodyPr lIns="19051" tIns="19051" rIns="19051" bIns="19051" anchor="ct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sp>
        <p:nvSpPr>
          <p:cNvPr id="3" name="Shape 1454"/>
          <p:cNvSpPr/>
          <p:nvPr/>
        </p:nvSpPr>
        <p:spPr>
          <a:xfrm>
            <a:off x="3686152" y="2887524"/>
            <a:ext cx="2292819" cy="2612203"/>
          </a:xfrm>
          <a:prstGeom prst="roundRect">
            <a:avLst>
              <a:gd name="adj" fmla="val 6924"/>
            </a:avLst>
          </a:prstGeom>
          <a:ln w="12700">
            <a:solidFill>
              <a:srgbClr val="A6AAA9"/>
            </a:solidFill>
            <a:miter lim="400000"/>
          </a:ln>
        </p:spPr>
        <p:txBody>
          <a:bodyPr lIns="19051" tIns="19051" rIns="19051" bIns="19051" anchor="ct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sp>
        <p:nvSpPr>
          <p:cNvPr id="4" name="Shape 1456"/>
          <p:cNvSpPr/>
          <p:nvPr/>
        </p:nvSpPr>
        <p:spPr>
          <a:xfrm>
            <a:off x="6213033" y="2887524"/>
            <a:ext cx="2292819" cy="2612203"/>
          </a:xfrm>
          <a:prstGeom prst="roundRect">
            <a:avLst>
              <a:gd name="adj" fmla="val 6924"/>
            </a:avLst>
          </a:prstGeom>
          <a:ln w="12700">
            <a:solidFill>
              <a:srgbClr val="A6AAA9"/>
            </a:solidFill>
            <a:miter lim="400000"/>
          </a:ln>
        </p:spPr>
        <p:txBody>
          <a:bodyPr lIns="19051" tIns="19051" rIns="19051" bIns="19051" anchor="ct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sp>
        <p:nvSpPr>
          <p:cNvPr id="5" name="Shape 1458"/>
          <p:cNvSpPr/>
          <p:nvPr/>
        </p:nvSpPr>
        <p:spPr>
          <a:xfrm>
            <a:off x="8760361" y="2887524"/>
            <a:ext cx="2292819" cy="2612203"/>
          </a:xfrm>
          <a:prstGeom prst="roundRect">
            <a:avLst>
              <a:gd name="adj" fmla="val 6924"/>
            </a:avLst>
          </a:prstGeom>
          <a:ln w="12700">
            <a:solidFill>
              <a:srgbClr val="A6AAA9"/>
            </a:solidFill>
            <a:miter lim="400000"/>
          </a:ln>
        </p:spPr>
        <p:txBody>
          <a:bodyPr lIns="19051" tIns="19051" rIns="19051" bIns="19051" anchor="ct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sp>
        <p:nvSpPr>
          <p:cNvPr id="6" name="Shape 1460"/>
          <p:cNvSpPr/>
          <p:nvPr/>
        </p:nvSpPr>
        <p:spPr>
          <a:xfrm>
            <a:off x="1441326" y="2048503"/>
            <a:ext cx="1687812" cy="16878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1" tIns="19051" rIns="19051" bIns="19051" numCol="1" anchor="ctr">
            <a:noAutofit/>
          </a:bodyP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grpSp>
        <p:nvGrpSpPr>
          <p:cNvPr id="7" name="Group 20"/>
          <p:cNvGrpSpPr/>
          <p:nvPr/>
        </p:nvGrpSpPr>
        <p:grpSpPr>
          <a:xfrm>
            <a:off x="1369090" y="2088736"/>
            <a:ext cx="474017" cy="474017"/>
            <a:chOff x="1369087" y="2088729"/>
            <a:chExt cx="474017" cy="474016"/>
          </a:xfrm>
        </p:grpSpPr>
        <p:sp>
          <p:nvSpPr>
            <p:cNvPr id="8"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CDEE0"/>
            </a:solidFill>
            <a:ln w="12700">
              <a:miter lim="400000"/>
            </a:ln>
          </p:spPr>
          <p:txBody>
            <a:bodyPr lIns="25400" tIns="25400" rIns="25400" bIns="25400" anchor="ct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sp>
          <p:nvSpPr>
            <p:cNvPr id="9"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accent1"/>
            </a:solidFill>
            <a:ln w="12700">
              <a:miter lim="400000"/>
            </a:ln>
          </p:spPr>
          <p:txBody>
            <a:bodyPr lIns="0" tIns="0" rIns="0" bIns="0" anchor="ct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grpSp>
      <p:sp>
        <p:nvSpPr>
          <p:cNvPr id="10" name="Shape 1465"/>
          <p:cNvSpPr/>
          <p:nvPr/>
        </p:nvSpPr>
        <p:spPr>
          <a:xfrm>
            <a:off x="3988655" y="2048503"/>
            <a:ext cx="1687812" cy="16878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1" tIns="19051" rIns="19051" bIns="19051" numCol="1" anchor="ctr">
            <a:noAutofit/>
          </a:bodyP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sp>
        <p:nvSpPr>
          <p:cNvPr id="11" name="Shape 1468"/>
          <p:cNvSpPr/>
          <p:nvPr/>
        </p:nvSpPr>
        <p:spPr>
          <a:xfrm>
            <a:off x="6533405" y="2048640"/>
            <a:ext cx="1684355" cy="16843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1" tIns="19051" rIns="19051" bIns="19051" numCol="1" anchor="ctr">
            <a:noAutofit/>
          </a:bodyP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sp>
        <p:nvSpPr>
          <p:cNvPr id="12" name="Shape 1471"/>
          <p:cNvSpPr/>
          <p:nvPr/>
        </p:nvSpPr>
        <p:spPr>
          <a:xfrm>
            <a:off x="9085045" y="2050229"/>
            <a:ext cx="1684355" cy="16843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1" tIns="19051" rIns="19051" bIns="19051" numCol="1" anchor="ctr">
            <a:noAutofit/>
          </a:bodyP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grpSp>
        <p:nvGrpSpPr>
          <p:cNvPr id="13" name="Group 32"/>
          <p:cNvGrpSpPr/>
          <p:nvPr/>
        </p:nvGrpSpPr>
        <p:grpSpPr>
          <a:xfrm>
            <a:off x="3906593" y="2088734"/>
            <a:ext cx="474017" cy="474017"/>
            <a:chOff x="3906591" y="2088732"/>
            <a:chExt cx="474017" cy="474017"/>
          </a:xfrm>
        </p:grpSpPr>
        <p:sp>
          <p:nvSpPr>
            <p:cNvPr id="14"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25400" tIns="25400" rIns="25400" bIns="25400" anchor="ct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grpSp>
          <p:nvGrpSpPr>
            <p:cNvPr id="15" name="Group 1479"/>
            <p:cNvGrpSpPr/>
            <p:nvPr/>
          </p:nvGrpSpPr>
          <p:grpSpPr>
            <a:xfrm>
              <a:off x="4031314" y="2211790"/>
              <a:ext cx="199171" cy="186335"/>
              <a:chOff x="0" y="0"/>
              <a:chExt cx="398340" cy="372667"/>
            </a:xfrm>
          </p:grpSpPr>
          <p:sp>
            <p:nvSpPr>
              <p:cNvPr id="16"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accent1"/>
              </a:solidFill>
              <a:ln w="12700" cap="flat">
                <a:noFill/>
                <a:miter lim="400000"/>
              </a:ln>
              <a:effectLst/>
            </p:spPr>
            <p:txBody>
              <a:bodyPr wrap="square" lIns="0" tIns="0" rIns="0" bIns="0" numCol="1" anchor="ctr">
                <a:noAutofit/>
              </a:bodyP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sp>
            <p:nvSpPr>
              <p:cNvPr id="17"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accent1"/>
              </a:solidFill>
              <a:ln w="12700" cap="flat">
                <a:noFill/>
                <a:miter lim="400000"/>
              </a:ln>
              <a:effectLst/>
            </p:spPr>
            <p:txBody>
              <a:bodyPr wrap="square" lIns="0" tIns="0" rIns="0" bIns="0" numCol="1" anchor="ctr">
                <a:noAutofit/>
              </a:bodyP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grpSp>
      </p:grpSp>
      <p:grpSp>
        <p:nvGrpSpPr>
          <p:cNvPr id="18" name="Group 40"/>
          <p:cNvGrpSpPr/>
          <p:nvPr/>
        </p:nvGrpSpPr>
        <p:grpSpPr>
          <a:xfrm>
            <a:off x="8994968" y="2088734"/>
            <a:ext cx="474017" cy="474017"/>
            <a:chOff x="8994965" y="2088732"/>
            <a:chExt cx="474017" cy="474017"/>
          </a:xfrm>
        </p:grpSpPr>
        <p:sp>
          <p:nvSpPr>
            <p:cNvPr id="19"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25400" tIns="25400" rIns="25400" bIns="25400" anchor="ct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sp>
          <p:nvSpPr>
            <p:cNvPr id="20"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accent1"/>
            </a:solidFill>
            <a:ln w="12700">
              <a:miter lim="400000"/>
            </a:ln>
          </p:spPr>
          <p:txBody>
            <a:bodyPr lIns="0" tIns="0" rIns="0" bIns="0" anchor="ct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grpSp>
      <p:sp>
        <p:nvSpPr>
          <p:cNvPr id="21" name="Text Placeholder 5"/>
          <p:cNvSpPr txBox="1">
            <a:spLocks/>
          </p:cNvSpPr>
          <p:nvPr/>
        </p:nvSpPr>
        <p:spPr>
          <a:xfrm>
            <a:off x="1403730" y="2603467"/>
            <a:ext cx="1698820" cy="577887"/>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zh-CN" altLang="en-US" sz="1867" b="1" dirty="0">
                <a:solidFill>
                  <a:prstClr val="white"/>
                </a:solidFill>
                <a:latin typeface="微软雅黑" panose="020B0503020204020204" pitchFamily="34" charset="-122"/>
                <a:ea typeface="微软雅黑" panose="020B0503020204020204" pitchFamily="34" charset="-122"/>
              </a:rPr>
              <a:t>点击输入标题</a:t>
            </a:r>
          </a:p>
        </p:txBody>
      </p:sp>
      <p:sp>
        <p:nvSpPr>
          <p:cNvPr id="22" name="Text Placeholder 6"/>
          <p:cNvSpPr txBox="1">
            <a:spLocks/>
          </p:cNvSpPr>
          <p:nvPr/>
        </p:nvSpPr>
        <p:spPr>
          <a:xfrm>
            <a:off x="1257659" y="4008241"/>
            <a:ext cx="2054032" cy="1134191"/>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1219140">
              <a:lnSpc>
                <a:spcPct val="120000"/>
              </a:lnSpc>
              <a:buNone/>
            </a:pPr>
            <a:r>
              <a:rPr lang="zh-CN" altLang="en-US" sz="1400" dirty="0">
                <a:solidFill>
                  <a:prstClr val="black">
                    <a:lumMod val="75000"/>
                    <a:lumOff val="25000"/>
                  </a:prstClr>
                </a:solidFill>
                <a:latin typeface="微软雅黑" pitchFamily="34" charset="-122"/>
                <a:ea typeface="微软雅黑" pitchFamily="34" charset="-122"/>
              </a:rPr>
              <a:t>详写内容</a:t>
            </a:r>
            <a:r>
              <a:rPr lang="en-US" altLang="zh-CN" sz="1400" dirty="0">
                <a:solidFill>
                  <a:prstClr val="black">
                    <a:lumMod val="75000"/>
                    <a:lumOff val="25000"/>
                  </a:prstClr>
                </a:solidFill>
                <a:latin typeface="微软雅黑" pitchFamily="34" charset="-122"/>
                <a:ea typeface="微软雅黑" pitchFamily="34" charset="-122"/>
              </a:rPr>
              <a:t>……</a:t>
            </a:r>
            <a:r>
              <a:rPr lang="zh-CN" altLang="en-US" sz="14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dirty="0">
              <a:solidFill>
                <a:prstClr val="black">
                  <a:lumMod val="75000"/>
                  <a:lumOff val="25000"/>
                </a:prstClr>
              </a:solidFill>
              <a:latin typeface="微软雅黑" pitchFamily="34" charset="-122"/>
              <a:ea typeface="微软雅黑" pitchFamily="34" charset="-122"/>
            </a:endParaRPr>
          </a:p>
        </p:txBody>
      </p:sp>
      <p:sp>
        <p:nvSpPr>
          <p:cNvPr id="23" name="Text Placeholder 5"/>
          <p:cNvSpPr txBox="1">
            <a:spLocks/>
          </p:cNvSpPr>
          <p:nvPr/>
        </p:nvSpPr>
        <p:spPr>
          <a:xfrm>
            <a:off x="4076443" y="2603467"/>
            <a:ext cx="1579981" cy="577887"/>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zh-CN" altLang="en-US" sz="1867" b="1" dirty="0">
                <a:solidFill>
                  <a:prstClr val="white"/>
                </a:solidFill>
                <a:latin typeface="微软雅黑" panose="020B0503020204020204" pitchFamily="34" charset="-122"/>
                <a:ea typeface="微软雅黑" panose="020B0503020204020204" pitchFamily="34" charset="-122"/>
              </a:rPr>
              <a:t>点击输入标题</a:t>
            </a:r>
          </a:p>
        </p:txBody>
      </p:sp>
      <p:sp>
        <p:nvSpPr>
          <p:cNvPr id="24" name="Text Placeholder 5"/>
          <p:cNvSpPr txBox="1">
            <a:spLocks/>
          </p:cNvSpPr>
          <p:nvPr/>
        </p:nvSpPr>
        <p:spPr>
          <a:xfrm>
            <a:off x="9171103" y="2603467"/>
            <a:ext cx="1579981" cy="577887"/>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zh-CN" altLang="en-US" sz="1867" b="1" dirty="0">
                <a:solidFill>
                  <a:prstClr val="white"/>
                </a:solidFill>
                <a:latin typeface="微软雅黑" panose="020B0503020204020204" pitchFamily="34" charset="-122"/>
                <a:ea typeface="微软雅黑" panose="020B0503020204020204" pitchFamily="34" charset="-122"/>
              </a:rPr>
              <a:t>点击输入标题</a:t>
            </a:r>
          </a:p>
        </p:txBody>
      </p:sp>
      <p:sp>
        <p:nvSpPr>
          <p:cNvPr id="25" name="Text Placeholder 6"/>
          <p:cNvSpPr txBox="1">
            <a:spLocks/>
          </p:cNvSpPr>
          <p:nvPr/>
        </p:nvSpPr>
        <p:spPr>
          <a:xfrm>
            <a:off x="3924939" y="4008241"/>
            <a:ext cx="1815245" cy="1134191"/>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1219140">
              <a:lnSpc>
                <a:spcPct val="120000"/>
              </a:lnSpc>
            </a:pPr>
            <a:r>
              <a:rPr lang="zh-CN" altLang="en-US" sz="1400" dirty="0">
                <a:solidFill>
                  <a:prstClr val="black">
                    <a:lumMod val="75000"/>
                    <a:lumOff val="25000"/>
                  </a:prstClr>
                </a:solidFill>
                <a:latin typeface="微软雅黑" pitchFamily="34" charset="-122"/>
                <a:ea typeface="微软雅黑" pitchFamily="34" charset="-122"/>
              </a:rPr>
              <a:t>详写内容</a:t>
            </a:r>
            <a:r>
              <a:rPr lang="en-US" altLang="zh-CN" sz="1400" dirty="0">
                <a:solidFill>
                  <a:prstClr val="black">
                    <a:lumMod val="75000"/>
                    <a:lumOff val="25000"/>
                  </a:prstClr>
                </a:solidFill>
                <a:latin typeface="微软雅黑" pitchFamily="34" charset="-122"/>
                <a:ea typeface="微软雅黑" pitchFamily="34" charset="-122"/>
              </a:rPr>
              <a:t>……</a:t>
            </a:r>
            <a:r>
              <a:rPr lang="zh-CN" altLang="en-US" sz="14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dirty="0">
              <a:solidFill>
                <a:prstClr val="black">
                  <a:lumMod val="75000"/>
                  <a:lumOff val="25000"/>
                </a:prstClr>
              </a:solidFill>
              <a:latin typeface="微软雅黑" pitchFamily="34" charset="-122"/>
              <a:ea typeface="微软雅黑" pitchFamily="34" charset="-122"/>
            </a:endParaRPr>
          </a:p>
        </p:txBody>
      </p:sp>
      <p:sp>
        <p:nvSpPr>
          <p:cNvPr id="26" name="Text Placeholder 6"/>
          <p:cNvSpPr txBox="1">
            <a:spLocks/>
          </p:cNvSpPr>
          <p:nvPr/>
        </p:nvSpPr>
        <p:spPr>
          <a:xfrm>
            <a:off x="6462984" y="4008241"/>
            <a:ext cx="1815245" cy="1134191"/>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1219140">
              <a:lnSpc>
                <a:spcPct val="120000"/>
              </a:lnSpc>
            </a:pPr>
            <a:r>
              <a:rPr lang="zh-CN" altLang="en-US" sz="1400" dirty="0">
                <a:solidFill>
                  <a:prstClr val="black">
                    <a:lumMod val="75000"/>
                    <a:lumOff val="25000"/>
                  </a:prstClr>
                </a:solidFill>
                <a:latin typeface="微软雅黑" pitchFamily="34" charset="-122"/>
                <a:ea typeface="微软雅黑" pitchFamily="34" charset="-122"/>
              </a:rPr>
              <a:t>详写内容</a:t>
            </a:r>
            <a:r>
              <a:rPr lang="en-US" altLang="zh-CN" sz="1400" dirty="0">
                <a:solidFill>
                  <a:prstClr val="black">
                    <a:lumMod val="75000"/>
                    <a:lumOff val="25000"/>
                  </a:prstClr>
                </a:solidFill>
                <a:latin typeface="微软雅黑" pitchFamily="34" charset="-122"/>
                <a:ea typeface="微软雅黑" pitchFamily="34" charset="-122"/>
              </a:rPr>
              <a:t>……</a:t>
            </a:r>
            <a:r>
              <a:rPr lang="zh-CN" altLang="en-US" sz="14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dirty="0">
              <a:solidFill>
                <a:prstClr val="black">
                  <a:lumMod val="75000"/>
                  <a:lumOff val="25000"/>
                </a:prstClr>
              </a:solidFill>
              <a:latin typeface="微软雅黑" pitchFamily="34" charset="-122"/>
              <a:ea typeface="微软雅黑" pitchFamily="34" charset="-122"/>
            </a:endParaRPr>
          </a:p>
        </p:txBody>
      </p:sp>
      <p:sp>
        <p:nvSpPr>
          <p:cNvPr id="27" name="Text Placeholder 6"/>
          <p:cNvSpPr txBox="1">
            <a:spLocks/>
          </p:cNvSpPr>
          <p:nvPr/>
        </p:nvSpPr>
        <p:spPr>
          <a:xfrm>
            <a:off x="9019599" y="4008241"/>
            <a:ext cx="1815245" cy="1134191"/>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1219140">
              <a:lnSpc>
                <a:spcPct val="120000"/>
              </a:lnSpc>
            </a:pPr>
            <a:r>
              <a:rPr lang="zh-CN" altLang="en-US" sz="1400" dirty="0">
                <a:solidFill>
                  <a:prstClr val="black">
                    <a:lumMod val="75000"/>
                    <a:lumOff val="25000"/>
                  </a:prstClr>
                </a:solidFill>
                <a:latin typeface="微软雅黑" pitchFamily="34" charset="-122"/>
                <a:ea typeface="微软雅黑" pitchFamily="34" charset="-122"/>
              </a:rPr>
              <a:t>详写内容</a:t>
            </a:r>
            <a:r>
              <a:rPr lang="en-US" altLang="zh-CN" sz="1400" dirty="0">
                <a:solidFill>
                  <a:prstClr val="black">
                    <a:lumMod val="75000"/>
                    <a:lumOff val="25000"/>
                  </a:prstClr>
                </a:solidFill>
                <a:latin typeface="微软雅黑" pitchFamily="34" charset="-122"/>
                <a:ea typeface="微软雅黑" pitchFamily="34" charset="-122"/>
              </a:rPr>
              <a:t>……</a:t>
            </a:r>
            <a:r>
              <a:rPr lang="zh-CN" altLang="en-US" sz="14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dirty="0">
              <a:solidFill>
                <a:prstClr val="black">
                  <a:lumMod val="75000"/>
                  <a:lumOff val="25000"/>
                </a:prstClr>
              </a:solidFill>
              <a:latin typeface="微软雅黑" pitchFamily="34" charset="-122"/>
              <a:ea typeface="微软雅黑" pitchFamily="34" charset="-122"/>
            </a:endParaRPr>
          </a:p>
        </p:txBody>
      </p:sp>
      <p:sp>
        <p:nvSpPr>
          <p:cNvPr id="29" name="Text Placeholder 5"/>
          <p:cNvSpPr txBox="1">
            <a:spLocks/>
          </p:cNvSpPr>
          <p:nvPr/>
        </p:nvSpPr>
        <p:spPr>
          <a:xfrm>
            <a:off x="6614487" y="2603467"/>
            <a:ext cx="1579981" cy="577887"/>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zh-CN" altLang="en-US" sz="1867" b="1" dirty="0">
                <a:solidFill>
                  <a:prstClr val="white"/>
                </a:solidFill>
                <a:latin typeface="微软雅黑" panose="020B0503020204020204" pitchFamily="34" charset="-122"/>
                <a:ea typeface="微软雅黑" panose="020B0503020204020204" pitchFamily="34" charset="-122"/>
              </a:rPr>
              <a:t>点击输入标题</a:t>
            </a:r>
          </a:p>
        </p:txBody>
      </p:sp>
      <p:sp>
        <p:nvSpPr>
          <p:cNvPr id="30" name="Shape 1475"/>
          <p:cNvSpPr/>
          <p:nvPr/>
        </p:nvSpPr>
        <p:spPr>
          <a:xfrm>
            <a:off x="6450781" y="2088734"/>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1" tIns="19051" rIns="19051" bIns="19051" anchor="ct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sp>
        <p:nvSpPr>
          <p:cNvPr id="32" name="Shape 1480"/>
          <p:cNvSpPr/>
          <p:nvPr/>
        </p:nvSpPr>
        <p:spPr>
          <a:xfrm>
            <a:off x="6594293" y="2211793"/>
            <a:ext cx="186347" cy="186335"/>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accent1"/>
          </a:solidFill>
          <a:ln w="12700">
            <a:miter lim="400000"/>
          </a:ln>
        </p:spPr>
        <p:txBody>
          <a:bodyPr lIns="0" tIns="0" rIns="0" bIns="0" anchor="ctr"/>
          <a:lstStyle/>
          <a:p>
            <a:pPr defTabSz="1219140"/>
            <a:endParaRPr sz="1733">
              <a:solidFill>
                <a:prstClr val="black"/>
              </a:solidFill>
              <a:latin typeface="微软雅黑" panose="020B0503020204020204" pitchFamily="34" charset="-122"/>
              <a:ea typeface="微软雅黑" panose="020B0503020204020204" pitchFamily="34" charset="-122"/>
            </a:endParaRPr>
          </a:p>
        </p:txBody>
      </p:sp>
      <p:sp>
        <p:nvSpPr>
          <p:cNvPr id="34"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089350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childTnLst>
                                </p:cTn>
                              </p:par>
                            </p:childTnLst>
                          </p:cTn>
                        </p:par>
                        <p:par>
                          <p:cTn id="20" fill="hold">
                            <p:stCondLst>
                              <p:cond delay="185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35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2850"/>
                            </p:stCondLst>
                            <p:childTnLst>
                              <p:par>
                                <p:cTn id="31" presetID="18" presetClass="entr" presetSubtype="6" fill="hold" grpId="0" nodeType="after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strips(downRight)">
                                      <p:cBhvr>
                                        <p:cTn id="33" dur="500"/>
                                        <p:tgtEl>
                                          <p:spTgt spid="22">
                                            <p:txEl>
                                              <p:pRg st="0" end="0"/>
                                            </p:txEl>
                                          </p:spTgt>
                                        </p:tgtEl>
                                      </p:cBhvr>
                                    </p:animEffect>
                                  </p:childTnLst>
                                </p:cTn>
                              </p:par>
                            </p:childTnLst>
                          </p:cTn>
                        </p:par>
                        <p:par>
                          <p:cTn id="34" fill="hold">
                            <p:stCondLst>
                              <p:cond delay="335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385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4350"/>
                            </p:stCondLst>
                            <p:childTnLst>
                              <p:par>
                                <p:cTn id="43" presetID="53" presetClass="entr" presetSubtype="16"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850"/>
                            </p:stCondLst>
                            <p:childTnLst>
                              <p:par>
                                <p:cTn id="49" presetID="22" presetClass="entr" presetSubtype="1"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up)">
                                      <p:cBhvr>
                                        <p:cTn id="51" dur="500"/>
                                        <p:tgtEl>
                                          <p:spTgt spid="3"/>
                                        </p:tgtEl>
                                      </p:cBhvr>
                                    </p:animEffect>
                                  </p:childTnLst>
                                </p:cTn>
                              </p:par>
                            </p:childTnLst>
                          </p:cTn>
                        </p:par>
                        <p:par>
                          <p:cTn id="52" fill="hold">
                            <p:stCondLst>
                              <p:cond delay="5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585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635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6850"/>
                            </p:stCondLst>
                            <p:childTnLst>
                              <p:par>
                                <p:cTn id="65" presetID="10"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7350"/>
                            </p:stCondLst>
                            <p:childTnLst>
                              <p:par>
                                <p:cTn id="72" presetID="22" presetClass="entr" presetSubtype="1"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up)">
                                      <p:cBhvr>
                                        <p:cTn id="74" dur="500"/>
                                        <p:tgtEl>
                                          <p:spTgt spid="4"/>
                                        </p:tgtEl>
                                      </p:cBhvr>
                                    </p:animEffect>
                                  </p:childTnLst>
                                </p:cTn>
                              </p:par>
                            </p:childTnLst>
                          </p:cTn>
                        </p:par>
                        <p:par>
                          <p:cTn id="75" fill="hold">
                            <p:stCondLst>
                              <p:cond delay="7850"/>
                            </p:stCondLst>
                            <p:childTnLst>
                              <p:par>
                                <p:cTn id="76" presetID="18" presetClass="entr" presetSubtype="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strips(downRight)">
                                      <p:cBhvr>
                                        <p:cTn id="78" dur="500"/>
                                        <p:tgtEl>
                                          <p:spTgt spid="26"/>
                                        </p:tgtEl>
                                      </p:cBhvr>
                                    </p:animEffect>
                                  </p:childTnLst>
                                </p:cTn>
                              </p:par>
                            </p:childTnLst>
                          </p:cTn>
                        </p:par>
                        <p:par>
                          <p:cTn id="79" fill="hold">
                            <p:stCondLst>
                              <p:cond delay="8350"/>
                            </p:stCondLst>
                            <p:childTnLst>
                              <p:par>
                                <p:cTn id="80" presetID="10"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childTnLst>
                                </p:cTn>
                              </p:par>
                            </p:childTnLst>
                          </p:cTn>
                        </p:par>
                        <p:par>
                          <p:cTn id="83" fill="hold">
                            <p:stCondLst>
                              <p:cond delay="885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par>
                          <p:cTn id="87" fill="hold">
                            <p:stCondLst>
                              <p:cond delay="9350"/>
                            </p:stCondLst>
                            <p:childTnLst>
                              <p:par>
                                <p:cTn id="88" presetID="53" presetClass="entr" presetSubtype="16" fill="hold"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p:cTn id="90" dur="500" fill="hold"/>
                                        <p:tgtEl>
                                          <p:spTgt spid="18"/>
                                        </p:tgtEl>
                                        <p:attrNameLst>
                                          <p:attrName>ppt_w</p:attrName>
                                        </p:attrNameLst>
                                      </p:cBhvr>
                                      <p:tavLst>
                                        <p:tav tm="0">
                                          <p:val>
                                            <p:fltVal val="0"/>
                                          </p:val>
                                        </p:tav>
                                        <p:tav tm="100000">
                                          <p:val>
                                            <p:strVal val="#ppt_w"/>
                                          </p:val>
                                        </p:tav>
                                      </p:tavLst>
                                    </p:anim>
                                    <p:anim calcmode="lin" valueType="num">
                                      <p:cBhvr>
                                        <p:cTn id="91" dur="500" fill="hold"/>
                                        <p:tgtEl>
                                          <p:spTgt spid="18"/>
                                        </p:tgtEl>
                                        <p:attrNameLst>
                                          <p:attrName>ppt_h</p:attrName>
                                        </p:attrNameLst>
                                      </p:cBhvr>
                                      <p:tavLst>
                                        <p:tav tm="0">
                                          <p:val>
                                            <p:fltVal val="0"/>
                                          </p:val>
                                        </p:tav>
                                        <p:tav tm="100000">
                                          <p:val>
                                            <p:strVal val="#ppt_h"/>
                                          </p:val>
                                        </p:tav>
                                      </p:tavLst>
                                    </p:anim>
                                    <p:animEffect transition="in" filter="fade">
                                      <p:cBhvr>
                                        <p:cTn id="92" dur="500"/>
                                        <p:tgtEl>
                                          <p:spTgt spid="18"/>
                                        </p:tgtEl>
                                      </p:cBhvr>
                                    </p:animEffect>
                                  </p:childTnLst>
                                </p:cTn>
                              </p:par>
                            </p:childTnLst>
                          </p:cTn>
                        </p:par>
                        <p:par>
                          <p:cTn id="93" fill="hold">
                            <p:stCondLst>
                              <p:cond delay="9850"/>
                            </p:stCondLst>
                            <p:childTnLst>
                              <p:par>
                                <p:cTn id="94" presetID="22" presetClass="entr" presetSubtype="1"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wipe(up)">
                                      <p:cBhvr>
                                        <p:cTn id="96" dur="500"/>
                                        <p:tgtEl>
                                          <p:spTgt spid="5"/>
                                        </p:tgtEl>
                                      </p:cBhvr>
                                    </p:animEffect>
                                  </p:childTnLst>
                                </p:cTn>
                              </p:par>
                            </p:childTnLst>
                          </p:cTn>
                        </p:par>
                        <p:par>
                          <p:cTn id="97" fill="hold">
                            <p:stCondLst>
                              <p:cond delay="10350"/>
                            </p:stCondLst>
                            <p:childTnLst>
                              <p:par>
                                <p:cTn id="98" presetID="18" presetClass="entr" presetSubtype="6"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downRight)">
                                      <p:cBhvr>
                                        <p:cTn id="10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21" grpId="0" build="p"/>
      <p:bldP spid="22" grpId="0" build="p"/>
      <p:bldP spid="23" grpId="0"/>
      <p:bldP spid="24" grpId="0"/>
      <p:bldP spid="25" grpId="0"/>
      <p:bldP spid="26" grpId="0"/>
      <p:bldP spid="27" grpId="0"/>
      <p:bldP spid="29" grpId="0"/>
      <p:bldP spid="30" grpId="0" animBg="1"/>
      <p:bldP spid="32" grpId="0" animBg="1"/>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6078953" y="2034395"/>
            <a:ext cx="876191" cy="1133812"/>
            <a:chOff x="6078950" y="2211813"/>
            <a:chExt cx="876190" cy="1133812"/>
          </a:xfrm>
        </p:grpSpPr>
        <p:sp>
          <p:nvSpPr>
            <p:cNvPr id="3"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chemeClr val="accent1"/>
            </a:solidFill>
            <a:ln w="12700">
              <a:miter lim="400000"/>
            </a:ln>
          </p:spPr>
          <p:txBody>
            <a:bodyPr lIns="50800" tIns="50800" rIns="50800" bIns="50800" anchor="ct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sp>
          <p:nvSpPr>
            <p:cNvPr id="4"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chemeClr val="accent1"/>
              </a:solidFill>
              <a:prstDash val="solid"/>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grpSp>
      <p:grpSp>
        <p:nvGrpSpPr>
          <p:cNvPr id="5" name="Group 4"/>
          <p:cNvGrpSpPr/>
          <p:nvPr/>
        </p:nvGrpSpPr>
        <p:grpSpPr>
          <a:xfrm>
            <a:off x="6564545" y="2777649"/>
            <a:ext cx="1182095" cy="876195"/>
            <a:chOff x="6564542" y="2955067"/>
            <a:chExt cx="1182094" cy="876194"/>
          </a:xfrm>
        </p:grpSpPr>
        <p:sp>
          <p:nvSpPr>
            <p:cNvPr id="6"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chemeClr val="accent1"/>
            </a:solidFill>
            <a:ln w="12700">
              <a:miter lim="400000"/>
            </a:ln>
          </p:spPr>
          <p:txBody>
            <a:bodyPr lIns="50800" tIns="50800" rIns="50800" bIns="50800" anchor="ct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sp>
          <p:nvSpPr>
            <p:cNvPr id="7"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chemeClr val="accent1"/>
              </a:solidFill>
              <a:prstDash val="solid"/>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grpSp>
      <p:grpSp>
        <p:nvGrpSpPr>
          <p:cNvPr id="8" name="Group 6"/>
          <p:cNvGrpSpPr/>
          <p:nvPr/>
        </p:nvGrpSpPr>
        <p:grpSpPr>
          <a:xfrm>
            <a:off x="6564546" y="3649733"/>
            <a:ext cx="1151156" cy="876195"/>
            <a:chOff x="6564542" y="3827152"/>
            <a:chExt cx="1151156" cy="876194"/>
          </a:xfrm>
        </p:grpSpPr>
        <p:sp>
          <p:nvSpPr>
            <p:cNvPr id="9"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chemeClr val="accent1"/>
            </a:solidFill>
            <a:ln w="12700">
              <a:miter lim="400000"/>
            </a:ln>
          </p:spPr>
          <p:txBody>
            <a:bodyPr lIns="50800" tIns="50800" rIns="50800" bIns="50800" anchor="ct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sp>
          <p:nvSpPr>
            <p:cNvPr id="10"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chemeClr val="accent1"/>
              </a:solidFill>
              <a:prstDash val="solid"/>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grpSp>
      <p:grpSp>
        <p:nvGrpSpPr>
          <p:cNvPr id="11" name="Group 7"/>
          <p:cNvGrpSpPr/>
          <p:nvPr/>
        </p:nvGrpSpPr>
        <p:grpSpPr>
          <a:xfrm>
            <a:off x="6078953" y="4135327"/>
            <a:ext cx="876191" cy="1182095"/>
            <a:chOff x="6078950" y="4312744"/>
            <a:chExt cx="876190" cy="1182094"/>
          </a:xfrm>
        </p:grpSpPr>
        <p:sp>
          <p:nvSpPr>
            <p:cNvPr id="12"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chemeClr val="accent1"/>
            </a:solidFill>
            <a:ln w="12700">
              <a:miter lim="400000"/>
            </a:ln>
          </p:spPr>
          <p:txBody>
            <a:bodyPr lIns="50800" tIns="50800" rIns="50800" bIns="50800" anchor="ct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sp>
          <p:nvSpPr>
            <p:cNvPr id="13"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chemeClr val="accent1"/>
              </a:solidFill>
              <a:prstDash val="solid"/>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grpSp>
      <p:grpSp>
        <p:nvGrpSpPr>
          <p:cNvPr id="14" name="Group 8"/>
          <p:cNvGrpSpPr/>
          <p:nvPr/>
        </p:nvGrpSpPr>
        <p:grpSpPr>
          <a:xfrm>
            <a:off x="5206868" y="4135327"/>
            <a:ext cx="876195" cy="1182095"/>
            <a:chOff x="5206865" y="4312744"/>
            <a:chExt cx="876194" cy="1182094"/>
          </a:xfrm>
        </p:grpSpPr>
        <p:sp>
          <p:nvSpPr>
            <p:cNvPr id="15"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chemeClr val="accent1"/>
            </a:solidFill>
            <a:ln w="12700">
              <a:miter lim="400000"/>
            </a:ln>
          </p:spPr>
          <p:txBody>
            <a:bodyPr lIns="50800" tIns="50800" rIns="50800" bIns="50800" anchor="ct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sp>
          <p:nvSpPr>
            <p:cNvPr id="16"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chemeClr val="accent1"/>
              </a:solidFill>
              <a:prstDash val="solid"/>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grpSp>
      <p:grpSp>
        <p:nvGrpSpPr>
          <p:cNvPr id="17" name="Group 9"/>
          <p:cNvGrpSpPr/>
          <p:nvPr/>
        </p:nvGrpSpPr>
        <p:grpSpPr>
          <a:xfrm>
            <a:off x="4443796" y="3649733"/>
            <a:ext cx="1153633" cy="876195"/>
            <a:chOff x="4443791" y="3827152"/>
            <a:chExt cx="1153633" cy="876194"/>
          </a:xfrm>
        </p:grpSpPr>
        <p:sp>
          <p:nvSpPr>
            <p:cNvPr id="18"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chemeClr val="accent1"/>
            </a:solidFill>
            <a:ln w="12700">
              <a:miter lim="400000"/>
            </a:ln>
          </p:spPr>
          <p:txBody>
            <a:bodyPr lIns="50800" tIns="50800" rIns="50800" bIns="50800" anchor="ct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sp>
          <p:nvSpPr>
            <p:cNvPr id="19"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chemeClr val="accent1"/>
              </a:solidFill>
              <a:prstDash val="solid"/>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grpSp>
      <p:grpSp>
        <p:nvGrpSpPr>
          <p:cNvPr id="20" name="Group 10"/>
          <p:cNvGrpSpPr/>
          <p:nvPr/>
        </p:nvGrpSpPr>
        <p:grpSpPr>
          <a:xfrm>
            <a:off x="4404155" y="2777649"/>
            <a:ext cx="1193263" cy="876195"/>
            <a:chOff x="4404151" y="2955067"/>
            <a:chExt cx="1193263" cy="876194"/>
          </a:xfrm>
        </p:grpSpPr>
        <p:sp>
          <p:nvSpPr>
            <p:cNvPr id="21"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chemeClr val="accent1"/>
            </a:solidFill>
            <a:ln w="12700">
              <a:miter lim="400000"/>
            </a:ln>
          </p:spPr>
          <p:txBody>
            <a:bodyPr lIns="50800" tIns="50800" rIns="50800" bIns="50800" anchor="ct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sp>
          <p:nvSpPr>
            <p:cNvPr id="22"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chemeClr val="accent1"/>
              </a:solidFill>
              <a:prstDash val="solid"/>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grpSp>
      <p:grpSp>
        <p:nvGrpSpPr>
          <p:cNvPr id="23" name="Group 2"/>
          <p:cNvGrpSpPr/>
          <p:nvPr/>
        </p:nvGrpSpPr>
        <p:grpSpPr>
          <a:xfrm>
            <a:off x="5206865" y="2034397"/>
            <a:ext cx="876195" cy="1133809"/>
            <a:chOff x="5206865" y="2211813"/>
            <a:chExt cx="876194" cy="1133810"/>
          </a:xfrm>
        </p:grpSpPr>
        <p:sp>
          <p:nvSpPr>
            <p:cNvPr id="24"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chemeClr val="accent1"/>
            </a:solidFill>
            <a:ln w="12700">
              <a:miter lim="400000"/>
            </a:ln>
          </p:spPr>
          <p:txBody>
            <a:bodyPr lIns="50800" tIns="50800" rIns="50800" bIns="50800" anchor="ct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sp>
          <p:nvSpPr>
            <p:cNvPr id="25"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chemeClr val="accent1"/>
              </a:solidFill>
              <a:prstDash val="solid"/>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grpSp>
      <p:grpSp>
        <p:nvGrpSpPr>
          <p:cNvPr id="26" name="Group 11"/>
          <p:cNvGrpSpPr/>
          <p:nvPr/>
        </p:nvGrpSpPr>
        <p:grpSpPr>
          <a:xfrm>
            <a:off x="5825988" y="3301796"/>
            <a:ext cx="498816" cy="748224"/>
            <a:chOff x="5825986" y="3479214"/>
            <a:chExt cx="498816" cy="748224"/>
          </a:xfrm>
        </p:grpSpPr>
        <p:sp>
          <p:nvSpPr>
            <p:cNvPr id="27"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chemeClr val="accent1"/>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sp>
          <p:nvSpPr>
            <p:cNvPr id="28"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chemeClr val="accent1"/>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005DA2"/>
                </a:solidFill>
                <a:latin typeface="微软雅黑" panose="020B0503020204020204" pitchFamily="34" charset="-122"/>
                <a:ea typeface="微软雅黑" panose="020B0503020204020204" pitchFamily="34" charset="-122"/>
                <a:sym typeface="Helvetica Light"/>
              </a:endParaRPr>
            </a:p>
          </p:txBody>
        </p:sp>
      </p:grpSp>
      <p:sp>
        <p:nvSpPr>
          <p:cNvPr id="29" name="Text Placeholder 4"/>
          <p:cNvSpPr txBox="1">
            <a:spLocks/>
          </p:cNvSpPr>
          <p:nvPr/>
        </p:nvSpPr>
        <p:spPr>
          <a:xfrm>
            <a:off x="7344141" y="1508788"/>
            <a:ext cx="3166719" cy="843829"/>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defTabSz="1219140">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0" name="Text Placeholder 4"/>
          <p:cNvSpPr txBox="1">
            <a:spLocks/>
          </p:cNvSpPr>
          <p:nvPr/>
        </p:nvSpPr>
        <p:spPr>
          <a:xfrm>
            <a:off x="8219963" y="2605620"/>
            <a:ext cx="3252636" cy="843829"/>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defTabSz="1219140">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1" name="Text Placeholder 4"/>
          <p:cNvSpPr txBox="1">
            <a:spLocks/>
          </p:cNvSpPr>
          <p:nvPr/>
        </p:nvSpPr>
        <p:spPr>
          <a:xfrm>
            <a:off x="8112226" y="3909055"/>
            <a:ext cx="2676572" cy="843829"/>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defTabSz="1219140">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2" name="Text Placeholder 4"/>
          <p:cNvSpPr txBox="1">
            <a:spLocks/>
          </p:cNvSpPr>
          <p:nvPr/>
        </p:nvSpPr>
        <p:spPr>
          <a:xfrm>
            <a:off x="7152119" y="4985439"/>
            <a:ext cx="2902687" cy="843829"/>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defTabSz="1219140">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3" name="Text Placeholder 4"/>
          <p:cNvSpPr txBox="1">
            <a:spLocks/>
          </p:cNvSpPr>
          <p:nvPr/>
        </p:nvSpPr>
        <p:spPr>
          <a:xfrm>
            <a:off x="2115303" y="1508788"/>
            <a:ext cx="2636548" cy="843829"/>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1219140">
              <a:buNone/>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lgn="r" defTabSz="1219140">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4" name="Text Placeholder 4"/>
          <p:cNvSpPr txBox="1">
            <a:spLocks/>
          </p:cNvSpPr>
          <p:nvPr/>
        </p:nvSpPr>
        <p:spPr>
          <a:xfrm>
            <a:off x="1236523" y="2605620"/>
            <a:ext cx="2636548" cy="843829"/>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1219140">
              <a:buNone/>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lgn="r" defTabSz="1219140">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5" name="Text Placeholder 4"/>
          <p:cNvSpPr txBox="1">
            <a:spLocks/>
          </p:cNvSpPr>
          <p:nvPr/>
        </p:nvSpPr>
        <p:spPr>
          <a:xfrm>
            <a:off x="1347220" y="3911055"/>
            <a:ext cx="2636547" cy="843829"/>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1219140">
              <a:buNone/>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lgn="r" defTabSz="1219140">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6" name="Text Placeholder 4"/>
          <p:cNvSpPr txBox="1">
            <a:spLocks/>
          </p:cNvSpPr>
          <p:nvPr/>
        </p:nvSpPr>
        <p:spPr>
          <a:xfrm>
            <a:off x="2147379" y="4985439"/>
            <a:ext cx="2700484" cy="843829"/>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1219140">
              <a:buNone/>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lgn="r" defTabSz="1219140">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7" name="Text Placeholder 4"/>
          <p:cNvSpPr txBox="1">
            <a:spLocks/>
          </p:cNvSpPr>
          <p:nvPr/>
        </p:nvSpPr>
        <p:spPr>
          <a:xfrm>
            <a:off x="6205949" y="2651775"/>
            <a:ext cx="48588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en-GB" sz="2000" b="1">
                <a:solidFill>
                  <a:prstClr val="black">
                    <a:lumMod val="75000"/>
                    <a:lumOff val="25000"/>
                  </a:prstClr>
                </a:solidFill>
                <a:latin typeface="微软雅黑" panose="020B0503020204020204" pitchFamily="34" charset="-122"/>
                <a:ea typeface="微软雅黑" panose="020B0503020204020204" pitchFamily="34" charset="-122"/>
              </a:rPr>
              <a:t>1</a:t>
            </a:r>
            <a:endParaRPr lang="en-GB" sz="2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8" name="Text Placeholder 4"/>
          <p:cNvSpPr txBox="1">
            <a:spLocks/>
          </p:cNvSpPr>
          <p:nvPr/>
        </p:nvSpPr>
        <p:spPr>
          <a:xfrm>
            <a:off x="6745273" y="3139172"/>
            <a:ext cx="48588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en-GB" sz="2000" b="1">
                <a:solidFill>
                  <a:prstClr val="black">
                    <a:lumMod val="75000"/>
                    <a:lumOff val="25000"/>
                  </a:prstClr>
                </a:solidFill>
                <a:latin typeface="微软雅黑" panose="020B0503020204020204" pitchFamily="34" charset="-122"/>
                <a:ea typeface="微软雅黑" panose="020B0503020204020204" pitchFamily="34" charset="-122"/>
              </a:rPr>
              <a:t>2</a:t>
            </a:r>
            <a:endParaRPr lang="en-GB" sz="2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9" name="Text Placeholder 4"/>
          <p:cNvSpPr txBox="1">
            <a:spLocks/>
          </p:cNvSpPr>
          <p:nvPr/>
        </p:nvSpPr>
        <p:spPr>
          <a:xfrm>
            <a:off x="6726224" y="3910236"/>
            <a:ext cx="48588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en-GB" sz="2000" b="1">
                <a:solidFill>
                  <a:prstClr val="black">
                    <a:lumMod val="75000"/>
                    <a:lumOff val="25000"/>
                  </a:prstClr>
                </a:solidFill>
                <a:latin typeface="微软雅黑" panose="020B0503020204020204" pitchFamily="34" charset="-122"/>
                <a:ea typeface="微软雅黑" panose="020B0503020204020204" pitchFamily="34" charset="-122"/>
              </a:rPr>
              <a:t>3</a:t>
            </a:r>
            <a:endParaRPr lang="en-GB" sz="2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0" name="Text Placeholder 4"/>
          <p:cNvSpPr txBox="1">
            <a:spLocks/>
          </p:cNvSpPr>
          <p:nvPr/>
        </p:nvSpPr>
        <p:spPr>
          <a:xfrm>
            <a:off x="6181445" y="4416812"/>
            <a:ext cx="48588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en-US" sz="2000" b="1">
                <a:solidFill>
                  <a:prstClr val="black">
                    <a:lumMod val="75000"/>
                    <a:lumOff val="25000"/>
                  </a:prstClr>
                </a:solidFill>
                <a:latin typeface="微软雅黑" panose="020B0503020204020204" pitchFamily="34" charset="-122"/>
                <a:ea typeface="微软雅黑" panose="020B0503020204020204" pitchFamily="34" charset="-122"/>
              </a:rPr>
              <a:t>4</a:t>
            </a:r>
            <a:endParaRPr lang="en-GB" sz="2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1" name="Text Placeholder 4"/>
          <p:cNvSpPr txBox="1">
            <a:spLocks/>
          </p:cNvSpPr>
          <p:nvPr/>
        </p:nvSpPr>
        <p:spPr>
          <a:xfrm>
            <a:off x="5457930" y="4408628"/>
            <a:ext cx="48588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en-GB" sz="2000" b="1">
                <a:solidFill>
                  <a:prstClr val="black">
                    <a:lumMod val="75000"/>
                    <a:lumOff val="25000"/>
                  </a:prstClr>
                </a:solidFill>
                <a:latin typeface="微软雅黑" panose="020B0503020204020204" pitchFamily="34" charset="-122"/>
                <a:ea typeface="微软雅黑" panose="020B0503020204020204" pitchFamily="34" charset="-122"/>
              </a:rPr>
              <a:t>5</a:t>
            </a:r>
            <a:endParaRPr lang="en-GB" sz="2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2" name="Text Placeholder 4"/>
          <p:cNvSpPr txBox="1">
            <a:spLocks/>
          </p:cNvSpPr>
          <p:nvPr/>
        </p:nvSpPr>
        <p:spPr>
          <a:xfrm>
            <a:off x="4933304" y="3884840"/>
            <a:ext cx="48588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en-GB" sz="2000" b="1">
                <a:solidFill>
                  <a:prstClr val="black">
                    <a:lumMod val="75000"/>
                    <a:lumOff val="25000"/>
                  </a:prstClr>
                </a:solidFill>
                <a:latin typeface="微软雅黑" panose="020B0503020204020204" pitchFamily="34" charset="-122"/>
                <a:ea typeface="微软雅黑" panose="020B0503020204020204" pitchFamily="34" charset="-122"/>
              </a:rPr>
              <a:t>6</a:t>
            </a:r>
            <a:endParaRPr lang="en-GB" sz="2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3" name="Text Placeholder 4"/>
          <p:cNvSpPr txBox="1">
            <a:spLocks/>
          </p:cNvSpPr>
          <p:nvPr/>
        </p:nvSpPr>
        <p:spPr>
          <a:xfrm>
            <a:off x="4921780" y="3151419"/>
            <a:ext cx="48588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en-GB" sz="2000" b="1">
                <a:solidFill>
                  <a:prstClr val="black">
                    <a:lumMod val="75000"/>
                    <a:lumOff val="25000"/>
                  </a:prstClr>
                </a:solidFill>
                <a:latin typeface="微软雅黑" panose="020B0503020204020204" pitchFamily="34" charset="-122"/>
                <a:ea typeface="微软雅黑" panose="020B0503020204020204" pitchFamily="34" charset="-122"/>
              </a:rPr>
              <a:t>7</a:t>
            </a:r>
            <a:endParaRPr lang="en-GB" sz="2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4" name="Text Placeholder 4"/>
          <p:cNvSpPr txBox="1">
            <a:spLocks/>
          </p:cNvSpPr>
          <p:nvPr/>
        </p:nvSpPr>
        <p:spPr>
          <a:xfrm>
            <a:off x="5455320" y="2647847"/>
            <a:ext cx="48588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en-GB" sz="2000" b="1" dirty="0">
                <a:solidFill>
                  <a:prstClr val="black">
                    <a:lumMod val="75000"/>
                    <a:lumOff val="25000"/>
                  </a:prstClr>
                </a:solidFill>
                <a:latin typeface="微软雅黑" panose="020B0503020204020204" pitchFamily="34" charset="-122"/>
                <a:ea typeface="微软雅黑" panose="020B0503020204020204" pitchFamily="34" charset="-122"/>
              </a:rPr>
              <a:t>8</a:t>
            </a:r>
          </a:p>
        </p:txBody>
      </p:sp>
      <p:sp>
        <p:nvSpPr>
          <p:cNvPr id="46"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375344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dissolve">
                                      <p:cBhvr>
                                        <p:cTn id="15" dur="500"/>
                                        <p:tgtEl>
                                          <p:spTgt spid="26"/>
                                        </p:tgtEl>
                                      </p:cBhvr>
                                    </p:animEffect>
                                  </p:childTnLst>
                                </p:cTn>
                              </p:par>
                            </p:childTnLst>
                          </p:cTn>
                        </p:par>
                        <p:par>
                          <p:cTn id="16" fill="hold">
                            <p:stCondLst>
                              <p:cond delay="1350"/>
                            </p:stCondLst>
                            <p:childTnLst>
                              <p:par>
                                <p:cTn id="17" presetID="9"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xEl>
                                              <p:pRg st="0" end="0"/>
                                            </p:txEl>
                                          </p:spTgt>
                                        </p:tgtEl>
                                        <p:attrNameLst>
                                          <p:attrName>style.visibility</p:attrName>
                                        </p:attrNameLst>
                                      </p:cBhvr>
                                      <p:to>
                                        <p:strVal val="visible"/>
                                      </p:to>
                                    </p:set>
                                    <p:animEffect transition="in" filter="fade">
                                      <p:cBhvr>
                                        <p:cTn id="22" dur="500"/>
                                        <p:tgtEl>
                                          <p:spTgt spid="37">
                                            <p:txEl>
                                              <p:pRg st="0" end="0"/>
                                            </p:txEl>
                                          </p:spTgt>
                                        </p:tgtEl>
                                      </p:cBhvr>
                                    </p:animEffect>
                                  </p:childTnLst>
                                </p:cTn>
                              </p:par>
                            </p:childTnLst>
                          </p:cTn>
                        </p:par>
                        <p:par>
                          <p:cTn id="23" fill="hold">
                            <p:stCondLst>
                              <p:cond delay="1850"/>
                            </p:stCondLst>
                            <p:childTnLst>
                              <p:par>
                                <p:cTn id="24" presetID="10" presetClass="entr" presetSubtype="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Effect transition="in" filter="fade">
                                      <p:cBhvr>
                                        <p:cTn id="26" dur="500"/>
                                        <p:tgtEl>
                                          <p:spTgt spid="2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9">
                                            <p:txEl>
                                              <p:pRg st="1" end="1"/>
                                            </p:txEl>
                                          </p:spTgt>
                                        </p:tgtEl>
                                        <p:attrNameLst>
                                          <p:attrName>style.visibility</p:attrName>
                                        </p:attrNameLst>
                                      </p:cBhvr>
                                      <p:to>
                                        <p:strVal val="visible"/>
                                      </p:to>
                                    </p:set>
                                    <p:animEffect transition="in" filter="fade">
                                      <p:cBhvr>
                                        <p:cTn id="31" dur="500"/>
                                        <p:tgtEl>
                                          <p:spTgt spid="29">
                                            <p:txEl>
                                              <p:pRg st="1" end="1"/>
                                            </p:txEl>
                                          </p:spTgt>
                                        </p:tgtEl>
                                      </p:cBhvr>
                                    </p:animEffect>
                                  </p:childTnLst>
                                </p:cTn>
                              </p:par>
                            </p:childTnLst>
                          </p:cTn>
                        </p:par>
                        <p:par>
                          <p:cTn id="32" fill="hold">
                            <p:stCondLst>
                              <p:cond delay="500"/>
                            </p:stCondLst>
                            <p:childTnLst>
                              <p:par>
                                <p:cTn id="33" presetID="9" presetClass="entr" presetSubtype="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dissolve">
                                      <p:cBhvr>
                                        <p:cTn id="35" dur="500"/>
                                        <p:tgtEl>
                                          <p:spTgt spid="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8">
                                            <p:txEl>
                                              <p:pRg st="0" end="0"/>
                                            </p:txEl>
                                          </p:spTgt>
                                        </p:tgtEl>
                                        <p:attrNameLst>
                                          <p:attrName>style.visibility</p:attrName>
                                        </p:attrNameLst>
                                      </p:cBhvr>
                                      <p:to>
                                        <p:strVal val="visible"/>
                                      </p:to>
                                    </p:set>
                                    <p:animEffect transition="in" filter="fade">
                                      <p:cBhvr>
                                        <p:cTn id="38" dur="500"/>
                                        <p:tgtEl>
                                          <p:spTgt spid="38">
                                            <p:txEl>
                                              <p:pRg st="0" end="0"/>
                                            </p:txEl>
                                          </p:spTgt>
                                        </p:tgtEl>
                                      </p:cBhvr>
                                    </p:animEffect>
                                  </p:childTnLst>
                                </p:cTn>
                              </p:par>
                            </p:childTnLst>
                          </p:cTn>
                        </p:par>
                        <p:par>
                          <p:cTn id="39" fill="hold">
                            <p:stCondLst>
                              <p:cond delay="1000"/>
                            </p:stCondLst>
                            <p:childTnLst>
                              <p:par>
                                <p:cTn id="40" presetID="10" presetClass="entr" presetSubtype="0" fill="hold" grpId="0" nodeType="afterEffect">
                                  <p:stCondLst>
                                    <p:cond delay="0"/>
                                  </p:stCondLst>
                                  <p:childTnLst>
                                    <p:set>
                                      <p:cBhvr>
                                        <p:cTn id="41" dur="1" fill="hold">
                                          <p:stCondLst>
                                            <p:cond delay="0"/>
                                          </p:stCondLst>
                                        </p:cTn>
                                        <p:tgtEl>
                                          <p:spTgt spid="30">
                                            <p:txEl>
                                              <p:pRg st="0" end="0"/>
                                            </p:txEl>
                                          </p:spTgt>
                                        </p:tgtEl>
                                        <p:attrNameLst>
                                          <p:attrName>style.visibility</p:attrName>
                                        </p:attrNameLst>
                                      </p:cBhvr>
                                      <p:to>
                                        <p:strVal val="visible"/>
                                      </p:to>
                                    </p:set>
                                    <p:animEffect transition="in" filter="fade">
                                      <p:cBhvr>
                                        <p:cTn id="42" dur="500"/>
                                        <p:tgtEl>
                                          <p:spTgt spid="3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0">
                                            <p:txEl>
                                              <p:pRg st="1" end="1"/>
                                            </p:txEl>
                                          </p:spTgt>
                                        </p:tgtEl>
                                        <p:attrNameLst>
                                          <p:attrName>style.visibility</p:attrName>
                                        </p:attrNameLst>
                                      </p:cBhvr>
                                      <p:to>
                                        <p:strVal val="visible"/>
                                      </p:to>
                                    </p:set>
                                    <p:animEffect transition="in" filter="fade">
                                      <p:cBhvr>
                                        <p:cTn id="47" dur="500"/>
                                        <p:tgtEl>
                                          <p:spTgt spid="30">
                                            <p:txEl>
                                              <p:pRg st="1" end="1"/>
                                            </p:txEl>
                                          </p:spTgt>
                                        </p:tgtEl>
                                      </p:cBhvr>
                                    </p:animEffect>
                                  </p:childTnLst>
                                </p:cTn>
                              </p:par>
                            </p:childTnLst>
                          </p:cTn>
                        </p:par>
                        <p:par>
                          <p:cTn id="48" fill="hold">
                            <p:stCondLst>
                              <p:cond delay="500"/>
                            </p:stCondLst>
                            <p:childTnLst>
                              <p:par>
                                <p:cTn id="49" presetID="9" presetClass="entr" presetSubtype="0"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dissolve">
                                      <p:cBhvr>
                                        <p:cTn id="51" dur="500"/>
                                        <p:tgtEl>
                                          <p:spTgt spid="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9">
                                            <p:txEl>
                                              <p:pRg st="0" end="0"/>
                                            </p:txEl>
                                          </p:spTgt>
                                        </p:tgtEl>
                                        <p:attrNameLst>
                                          <p:attrName>style.visibility</p:attrName>
                                        </p:attrNameLst>
                                      </p:cBhvr>
                                      <p:to>
                                        <p:strVal val="visible"/>
                                      </p:to>
                                    </p:set>
                                    <p:animEffect transition="in" filter="fade">
                                      <p:cBhvr>
                                        <p:cTn id="54" dur="500"/>
                                        <p:tgtEl>
                                          <p:spTgt spid="39">
                                            <p:txEl>
                                              <p:pRg st="0" end="0"/>
                                            </p:txEl>
                                          </p:spTgt>
                                        </p:tgtEl>
                                      </p:cBhvr>
                                    </p:animEffect>
                                  </p:childTnLst>
                                </p:cTn>
                              </p:par>
                            </p:childTnLst>
                          </p:cTn>
                        </p:par>
                        <p:par>
                          <p:cTn id="55" fill="hold">
                            <p:stCondLst>
                              <p:cond delay="1000"/>
                            </p:stCondLst>
                            <p:childTnLst>
                              <p:par>
                                <p:cTn id="56" presetID="10" presetClass="entr" presetSubtype="0" fill="hold" grpId="0" nodeType="afterEffect">
                                  <p:stCondLst>
                                    <p:cond delay="0"/>
                                  </p:stCondLst>
                                  <p:childTnLst>
                                    <p:set>
                                      <p:cBhvr>
                                        <p:cTn id="57" dur="1" fill="hold">
                                          <p:stCondLst>
                                            <p:cond delay="0"/>
                                          </p:stCondLst>
                                        </p:cTn>
                                        <p:tgtEl>
                                          <p:spTgt spid="31">
                                            <p:txEl>
                                              <p:pRg st="0" end="0"/>
                                            </p:txEl>
                                          </p:spTgt>
                                        </p:tgtEl>
                                        <p:attrNameLst>
                                          <p:attrName>style.visibility</p:attrName>
                                        </p:attrNameLst>
                                      </p:cBhvr>
                                      <p:to>
                                        <p:strVal val="visible"/>
                                      </p:to>
                                    </p:set>
                                    <p:animEffect transition="in" filter="fade">
                                      <p:cBhvr>
                                        <p:cTn id="58" dur="500"/>
                                        <p:tgtEl>
                                          <p:spTgt spid="3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1">
                                            <p:txEl>
                                              <p:pRg st="1" end="1"/>
                                            </p:txEl>
                                          </p:spTgt>
                                        </p:tgtEl>
                                        <p:attrNameLst>
                                          <p:attrName>style.visibility</p:attrName>
                                        </p:attrNameLst>
                                      </p:cBhvr>
                                      <p:to>
                                        <p:strVal val="visible"/>
                                      </p:to>
                                    </p:set>
                                    <p:animEffect transition="in" filter="fade">
                                      <p:cBhvr>
                                        <p:cTn id="63" dur="500"/>
                                        <p:tgtEl>
                                          <p:spTgt spid="31">
                                            <p:txEl>
                                              <p:pRg st="1" end="1"/>
                                            </p:txEl>
                                          </p:spTgt>
                                        </p:tgtEl>
                                      </p:cBhvr>
                                    </p:animEffect>
                                  </p:childTnLst>
                                </p:cTn>
                              </p:par>
                            </p:childTnLst>
                          </p:cTn>
                        </p:par>
                        <p:par>
                          <p:cTn id="64" fill="hold">
                            <p:stCondLst>
                              <p:cond delay="500"/>
                            </p:stCondLst>
                            <p:childTnLst>
                              <p:par>
                                <p:cTn id="65" presetID="9" presetClass="entr" presetSubtype="0"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dissolve">
                                      <p:cBhvr>
                                        <p:cTn id="67" dur="500"/>
                                        <p:tgtEl>
                                          <p:spTgt spid="1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0">
                                            <p:txEl>
                                              <p:pRg st="0" end="0"/>
                                            </p:txEl>
                                          </p:spTgt>
                                        </p:tgtEl>
                                        <p:attrNameLst>
                                          <p:attrName>style.visibility</p:attrName>
                                        </p:attrNameLst>
                                      </p:cBhvr>
                                      <p:to>
                                        <p:strVal val="visible"/>
                                      </p:to>
                                    </p:set>
                                    <p:animEffect transition="in" filter="fade">
                                      <p:cBhvr>
                                        <p:cTn id="70" dur="500"/>
                                        <p:tgtEl>
                                          <p:spTgt spid="40">
                                            <p:txEl>
                                              <p:pRg st="0" end="0"/>
                                            </p:txEl>
                                          </p:spTgt>
                                        </p:tgtEl>
                                      </p:cBhvr>
                                    </p:animEffect>
                                  </p:childTnLst>
                                </p:cTn>
                              </p:par>
                            </p:childTnLst>
                          </p:cTn>
                        </p:par>
                        <p:par>
                          <p:cTn id="71" fill="hold">
                            <p:stCondLst>
                              <p:cond delay="1000"/>
                            </p:stCondLst>
                            <p:childTnLst>
                              <p:par>
                                <p:cTn id="72" presetID="10" presetClass="entr" presetSubtype="0" fill="hold" grpId="0" nodeType="afterEffect">
                                  <p:stCondLst>
                                    <p:cond delay="0"/>
                                  </p:stCondLst>
                                  <p:childTnLst>
                                    <p:set>
                                      <p:cBhvr>
                                        <p:cTn id="73" dur="1" fill="hold">
                                          <p:stCondLst>
                                            <p:cond delay="0"/>
                                          </p:stCondLst>
                                        </p:cTn>
                                        <p:tgtEl>
                                          <p:spTgt spid="32">
                                            <p:txEl>
                                              <p:pRg st="0" end="0"/>
                                            </p:txEl>
                                          </p:spTgt>
                                        </p:tgtEl>
                                        <p:attrNameLst>
                                          <p:attrName>style.visibility</p:attrName>
                                        </p:attrNameLst>
                                      </p:cBhvr>
                                      <p:to>
                                        <p:strVal val="visible"/>
                                      </p:to>
                                    </p:set>
                                    <p:animEffect transition="in" filter="fade">
                                      <p:cBhvr>
                                        <p:cTn id="74" dur="500"/>
                                        <p:tgtEl>
                                          <p:spTgt spid="3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32">
                                            <p:txEl>
                                              <p:pRg st="1" end="1"/>
                                            </p:txEl>
                                          </p:spTgt>
                                        </p:tgtEl>
                                        <p:attrNameLst>
                                          <p:attrName>style.visibility</p:attrName>
                                        </p:attrNameLst>
                                      </p:cBhvr>
                                      <p:to>
                                        <p:strVal val="visible"/>
                                      </p:to>
                                    </p:set>
                                    <p:animEffect transition="in" filter="fade">
                                      <p:cBhvr>
                                        <p:cTn id="79" dur="500"/>
                                        <p:tgtEl>
                                          <p:spTgt spid="32">
                                            <p:txEl>
                                              <p:pRg st="1" end="1"/>
                                            </p:txEl>
                                          </p:spTgt>
                                        </p:tgtEl>
                                      </p:cBhvr>
                                    </p:animEffect>
                                  </p:childTnLst>
                                </p:cTn>
                              </p:par>
                            </p:childTnLst>
                          </p:cTn>
                        </p:par>
                        <p:par>
                          <p:cTn id="80" fill="hold">
                            <p:stCondLst>
                              <p:cond delay="500"/>
                            </p:stCondLst>
                            <p:childTnLst>
                              <p:par>
                                <p:cTn id="81" presetID="9" presetClass="entr" presetSubtype="0" fill="hold" nodeType="after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dissolve">
                                      <p:cBhvr>
                                        <p:cTn id="83" dur="500"/>
                                        <p:tgtEl>
                                          <p:spTgt spid="1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1">
                                            <p:txEl>
                                              <p:pRg st="0" end="0"/>
                                            </p:txEl>
                                          </p:spTgt>
                                        </p:tgtEl>
                                        <p:attrNameLst>
                                          <p:attrName>style.visibility</p:attrName>
                                        </p:attrNameLst>
                                      </p:cBhvr>
                                      <p:to>
                                        <p:strVal val="visible"/>
                                      </p:to>
                                    </p:set>
                                    <p:animEffect transition="in" filter="fade">
                                      <p:cBhvr>
                                        <p:cTn id="86" dur="500"/>
                                        <p:tgtEl>
                                          <p:spTgt spid="41">
                                            <p:txEl>
                                              <p:pRg st="0" end="0"/>
                                            </p:txEl>
                                          </p:spTgt>
                                        </p:tgtEl>
                                      </p:cBhvr>
                                    </p:animEffect>
                                  </p:childTnLst>
                                </p:cTn>
                              </p:par>
                            </p:childTnLst>
                          </p:cTn>
                        </p:par>
                        <p:par>
                          <p:cTn id="87" fill="hold">
                            <p:stCondLst>
                              <p:cond delay="1000"/>
                            </p:stCondLst>
                            <p:childTnLst>
                              <p:par>
                                <p:cTn id="88" presetID="10" presetClass="entr" presetSubtype="0" fill="hold" grpId="0" nodeType="afterEffect">
                                  <p:stCondLst>
                                    <p:cond delay="0"/>
                                  </p:stCondLst>
                                  <p:childTnLst>
                                    <p:set>
                                      <p:cBhvr>
                                        <p:cTn id="89" dur="1" fill="hold">
                                          <p:stCondLst>
                                            <p:cond delay="0"/>
                                          </p:stCondLst>
                                        </p:cTn>
                                        <p:tgtEl>
                                          <p:spTgt spid="36">
                                            <p:txEl>
                                              <p:pRg st="0" end="0"/>
                                            </p:txEl>
                                          </p:spTgt>
                                        </p:tgtEl>
                                        <p:attrNameLst>
                                          <p:attrName>style.visibility</p:attrName>
                                        </p:attrNameLst>
                                      </p:cBhvr>
                                      <p:to>
                                        <p:strVal val="visible"/>
                                      </p:to>
                                    </p:set>
                                    <p:animEffect transition="in" filter="fade">
                                      <p:cBhvr>
                                        <p:cTn id="90" dur="500"/>
                                        <p:tgtEl>
                                          <p:spTgt spid="3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36">
                                            <p:txEl>
                                              <p:pRg st="1" end="1"/>
                                            </p:txEl>
                                          </p:spTgt>
                                        </p:tgtEl>
                                        <p:attrNameLst>
                                          <p:attrName>style.visibility</p:attrName>
                                        </p:attrNameLst>
                                      </p:cBhvr>
                                      <p:to>
                                        <p:strVal val="visible"/>
                                      </p:to>
                                    </p:set>
                                    <p:animEffect transition="in" filter="fade">
                                      <p:cBhvr>
                                        <p:cTn id="95" dur="500"/>
                                        <p:tgtEl>
                                          <p:spTgt spid="36">
                                            <p:txEl>
                                              <p:pRg st="1" end="1"/>
                                            </p:txEl>
                                          </p:spTgt>
                                        </p:tgtEl>
                                      </p:cBhvr>
                                    </p:animEffect>
                                  </p:childTnLst>
                                </p:cTn>
                              </p:par>
                            </p:childTnLst>
                          </p:cTn>
                        </p:par>
                        <p:par>
                          <p:cTn id="96" fill="hold">
                            <p:stCondLst>
                              <p:cond delay="500"/>
                            </p:stCondLst>
                            <p:childTnLst>
                              <p:par>
                                <p:cTn id="97" presetID="9" presetClass="entr" presetSubtype="0" fill="hold" nodeType="after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dissolve">
                                      <p:cBhvr>
                                        <p:cTn id="99" dur="500"/>
                                        <p:tgtEl>
                                          <p:spTgt spid="1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2">
                                            <p:txEl>
                                              <p:pRg st="0" end="0"/>
                                            </p:txEl>
                                          </p:spTgt>
                                        </p:tgtEl>
                                        <p:attrNameLst>
                                          <p:attrName>style.visibility</p:attrName>
                                        </p:attrNameLst>
                                      </p:cBhvr>
                                      <p:to>
                                        <p:strVal val="visible"/>
                                      </p:to>
                                    </p:set>
                                    <p:animEffect transition="in" filter="fade">
                                      <p:cBhvr>
                                        <p:cTn id="102" dur="500"/>
                                        <p:tgtEl>
                                          <p:spTgt spid="42">
                                            <p:txEl>
                                              <p:pRg st="0" end="0"/>
                                            </p:txEl>
                                          </p:spTgt>
                                        </p:tgtEl>
                                      </p:cBhvr>
                                    </p:animEffect>
                                  </p:childTnLst>
                                </p:cTn>
                              </p:par>
                            </p:childTnLst>
                          </p:cTn>
                        </p:par>
                        <p:par>
                          <p:cTn id="103" fill="hold">
                            <p:stCondLst>
                              <p:cond delay="1000"/>
                            </p:stCondLst>
                            <p:childTnLst>
                              <p:par>
                                <p:cTn id="104" presetID="10" presetClass="entr" presetSubtype="0" fill="hold" grpId="0" nodeType="afterEffect">
                                  <p:stCondLst>
                                    <p:cond delay="0"/>
                                  </p:stCondLst>
                                  <p:childTnLst>
                                    <p:set>
                                      <p:cBhvr>
                                        <p:cTn id="105" dur="1" fill="hold">
                                          <p:stCondLst>
                                            <p:cond delay="0"/>
                                          </p:stCondLst>
                                        </p:cTn>
                                        <p:tgtEl>
                                          <p:spTgt spid="35">
                                            <p:txEl>
                                              <p:pRg st="0" end="0"/>
                                            </p:txEl>
                                          </p:spTgt>
                                        </p:tgtEl>
                                        <p:attrNameLst>
                                          <p:attrName>style.visibility</p:attrName>
                                        </p:attrNameLst>
                                      </p:cBhvr>
                                      <p:to>
                                        <p:strVal val="visible"/>
                                      </p:to>
                                    </p:set>
                                    <p:animEffect transition="in" filter="fade">
                                      <p:cBhvr>
                                        <p:cTn id="106" dur="500"/>
                                        <p:tgtEl>
                                          <p:spTgt spid="35">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35">
                                            <p:txEl>
                                              <p:pRg st="1" end="1"/>
                                            </p:txEl>
                                          </p:spTgt>
                                        </p:tgtEl>
                                        <p:attrNameLst>
                                          <p:attrName>style.visibility</p:attrName>
                                        </p:attrNameLst>
                                      </p:cBhvr>
                                      <p:to>
                                        <p:strVal val="visible"/>
                                      </p:to>
                                    </p:set>
                                    <p:animEffect transition="in" filter="fade">
                                      <p:cBhvr>
                                        <p:cTn id="111" dur="500"/>
                                        <p:tgtEl>
                                          <p:spTgt spid="35">
                                            <p:txEl>
                                              <p:pRg st="1" end="1"/>
                                            </p:txEl>
                                          </p:spTgt>
                                        </p:tgtEl>
                                      </p:cBhvr>
                                    </p:animEffect>
                                  </p:childTnLst>
                                </p:cTn>
                              </p:par>
                            </p:childTnLst>
                          </p:cTn>
                        </p:par>
                        <p:par>
                          <p:cTn id="112" fill="hold">
                            <p:stCondLst>
                              <p:cond delay="500"/>
                            </p:stCondLst>
                            <p:childTnLst>
                              <p:par>
                                <p:cTn id="113" presetID="9" presetClass="entr" presetSubtype="0" fill="hold" nodeType="afterEffect">
                                  <p:stCondLst>
                                    <p:cond delay="0"/>
                                  </p:stCondLst>
                                  <p:childTnLst>
                                    <p:set>
                                      <p:cBhvr>
                                        <p:cTn id="114" dur="1" fill="hold">
                                          <p:stCondLst>
                                            <p:cond delay="0"/>
                                          </p:stCondLst>
                                        </p:cTn>
                                        <p:tgtEl>
                                          <p:spTgt spid="20"/>
                                        </p:tgtEl>
                                        <p:attrNameLst>
                                          <p:attrName>style.visibility</p:attrName>
                                        </p:attrNameLst>
                                      </p:cBhvr>
                                      <p:to>
                                        <p:strVal val="visible"/>
                                      </p:to>
                                    </p:set>
                                    <p:animEffect transition="in" filter="dissolve">
                                      <p:cBhvr>
                                        <p:cTn id="115" dur="500"/>
                                        <p:tgtEl>
                                          <p:spTgt spid="20"/>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43">
                                            <p:txEl>
                                              <p:pRg st="0" end="0"/>
                                            </p:txEl>
                                          </p:spTgt>
                                        </p:tgtEl>
                                        <p:attrNameLst>
                                          <p:attrName>style.visibility</p:attrName>
                                        </p:attrNameLst>
                                      </p:cBhvr>
                                      <p:to>
                                        <p:strVal val="visible"/>
                                      </p:to>
                                    </p:set>
                                    <p:animEffect transition="in" filter="fade">
                                      <p:cBhvr>
                                        <p:cTn id="118" dur="500"/>
                                        <p:tgtEl>
                                          <p:spTgt spid="43">
                                            <p:txEl>
                                              <p:pRg st="0" end="0"/>
                                            </p:txEl>
                                          </p:spTgt>
                                        </p:tgtEl>
                                      </p:cBhvr>
                                    </p:animEffect>
                                  </p:childTnLst>
                                </p:cTn>
                              </p:par>
                            </p:childTnLst>
                          </p:cTn>
                        </p:par>
                        <p:par>
                          <p:cTn id="119" fill="hold">
                            <p:stCondLst>
                              <p:cond delay="1000"/>
                            </p:stCondLst>
                            <p:childTnLst>
                              <p:par>
                                <p:cTn id="120" presetID="10" presetClass="entr" presetSubtype="0" fill="hold" grpId="0" nodeType="afterEffect">
                                  <p:stCondLst>
                                    <p:cond delay="0"/>
                                  </p:stCondLst>
                                  <p:childTnLst>
                                    <p:set>
                                      <p:cBhvr>
                                        <p:cTn id="121" dur="1" fill="hold">
                                          <p:stCondLst>
                                            <p:cond delay="0"/>
                                          </p:stCondLst>
                                        </p:cTn>
                                        <p:tgtEl>
                                          <p:spTgt spid="34">
                                            <p:txEl>
                                              <p:pRg st="0" end="0"/>
                                            </p:txEl>
                                          </p:spTgt>
                                        </p:tgtEl>
                                        <p:attrNameLst>
                                          <p:attrName>style.visibility</p:attrName>
                                        </p:attrNameLst>
                                      </p:cBhvr>
                                      <p:to>
                                        <p:strVal val="visible"/>
                                      </p:to>
                                    </p:set>
                                    <p:animEffect transition="in" filter="fade">
                                      <p:cBhvr>
                                        <p:cTn id="122" dur="500"/>
                                        <p:tgtEl>
                                          <p:spTgt spid="34">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34">
                                            <p:txEl>
                                              <p:pRg st="1" end="1"/>
                                            </p:txEl>
                                          </p:spTgt>
                                        </p:tgtEl>
                                        <p:attrNameLst>
                                          <p:attrName>style.visibility</p:attrName>
                                        </p:attrNameLst>
                                      </p:cBhvr>
                                      <p:to>
                                        <p:strVal val="visible"/>
                                      </p:to>
                                    </p:set>
                                    <p:animEffect transition="in" filter="fade">
                                      <p:cBhvr>
                                        <p:cTn id="127" dur="500"/>
                                        <p:tgtEl>
                                          <p:spTgt spid="34">
                                            <p:txEl>
                                              <p:pRg st="1" end="1"/>
                                            </p:txEl>
                                          </p:spTgt>
                                        </p:tgtEl>
                                      </p:cBhvr>
                                    </p:animEffect>
                                  </p:childTnLst>
                                </p:cTn>
                              </p:par>
                            </p:childTnLst>
                          </p:cTn>
                        </p:par>
                        <p:par>
                          <p:cTn id="128" fill="hold">
                            <p:stCondLst>
                              <p:cond delay="500"/>
                            </p:stCondLst>
                            <p:childTnLst>
                              <p:par>
                                <p:cTn id="129" presetID="9" presetClass="entr" presetSubtype="0" fill="hold" nodeType="afterEffect">
                                  <p:stCondLst>
                                    <p:cond delay="0"/>
                                  </p:stCondLst>
                                  <p:childTnLst>
                                    <p:set>
                                      <p:cBhvr>
                                        <p:cTn id="130" dur="1" fill="hold">
                                          <p:stCondLst>
                                            <p:cond delay="0"/>
                                          </p:stCondLst>
                                        </p:cTn>
                                        <p:tgtEl>
                                          <p:spTgt spid="23"/>
                                        </p:tgtEl>
                                        <p:attrNameLst>
                                          <p:attrName>style.visibility</p:attrName>
                                        </p:attrNameLst>
                                      </p:cBhvr>
                                      <p:to>
                                        <p:strVal val="visible"/>
                                      </p:to>
                                    </p:set>
                                    <p:animEffect transition="in" filter="dissolve">
                                      <p:cBhvr>
                                        <p:cTn id="131" dur="500"/>
                                        <p:tgtEl>
                                          <p:spTgt spid="23"/>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4">
                                            <p:txEl>
                                              <p:pRg st="0" end="0"/>
                                            </p:txEl>
                                          </p:spTgt>
                                        </p:tgtEl>
                                        <p:attrNameLst>
                                          <p:attrName>style.visibility</p:attrName>
                                        </p:attrNameLst>
                                      </p:cBhvr>
                                      <p:to>
                                        <p:strVal val="visible"/>
                                      </p:to>
                                    </p:set>
                                    <p:animEffect transition="in" filter="fade">
                                      <p:cBhvr>
                                        <p:cTn id="134" dur="500"/>
                                        <p:tgtEl>
                                          <p:spTgt spid="44">
                                            <p:txEl>
                                              <p:pRg st="0" end="0"/>
                                            </p:txEl>
                                          </p:spTgt>
                                        </p:tgtEl>
                                      </p:cBhvr>
                                    </p:animEffect>
                                  </p:childTnLst>
                                </p:cTn>
                              </p:par>
                            </p:childTnLst>
                          </p:cTn>
                        </p:par>
                        <p:par>
                          <p:cTn id="135" fill="hold">
                            <p:stCondLst>
                              <p:cond delay="1000"/>
                            </p:stCondLst>
                            <p:childTnLst>
                              <p:par>
                                <p:cTn id="136" presetID="10" presetClass="entr" presetSubtype="0" fill="hold" grpId="0" nodeType="afterEffect">
                                  <p:stCondLst>
                                    <p:cond delay="0"/>
                                  </p:stCondLst>
                                  <p:childTnLst>
                                    <p:set>
                                      <p:cBhvr>
                                        <p:cTn id="137" dur="1" fill="hold">
                                          <p:stCondLst>
                                            <p:cond delay="0"/>
                                          </p:stCondLst>
                                        </p:cTn>
                                        <p:tgtEl>
                                          <p:spTgt spid="33">
                                            <p:txEl>
                                              <p:pRg st="0" end="0"/>
                                            </p:txEl>
                                          </p:spTgt>
                                        </p:tgtEl>
                                        <p:attrNameLst>
                                          <p:attrName>style.visibility</p:attrName>
                                        </p:attrNameLst>
                                      </p:cBhvr>
                                      <p:to>
                                        <p:strVal val="visible"/>
                                      </p:to>
                                    </p:set>
                                    <p:animEffect transition="in" filter="fade">
                                      <p:cBhvr>
                                        <p:cTn id="138" dur="500"/>
                                        <p:tgtEl>
                                          <p:spTgt spid="33">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33">
                                            <p:txEl>
                                              <p:pRg st="1" end="1"/>
                                            </p:txEl>
                                          </p:spTgt>
                                        </p:tgtEl>
                                        <p:attrNameLst>
                                          <p:attrName>style.visibility</p:attrName>
                                        </p:attrNameLst>
                                      </p:cBhvr>
                                      <p:to>
                                        <p:strVal val="visible"/>
                                      </p:to>
                                    </p:set>
                                    <p:animEffect transition="in" filter="fade">
                                      <p:cBhvr>
                                        <p:cTn id="143" dur="500"/>
                                        <p:tgtEl>
                                          <p:spTgt spid="3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30" grpId="0" build="p"/>
      <p:bldP spid="31" grpId="0" build="p"/>
      <p:bldP spid="32" grpId="0" build="p"/>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id="{C5A1F872-A5F7-4FC3-8E66-207FD6EFF32F}"/>
              </a:ext>
            </a:extLst>
          </p:cNvPr>
          <p:cNvGrpSpPr/>
          <p:nvPr/>
        </p:nvGrpSpPr>
        <p:grpSpPr>
          <a:xfrm>
            <a:off x="0" y="2202442"/>
            <a:ext cx="12192000" cy="2419703"/>
            <a:chOff x="170694" y="177982"/>
            <a:chExt cx="3936004" cy="781165"/>
          </a:xfrm>
        </p:grpSpPr>
        <p:sp>
          <p:nvSpPr>
            <p:cNvPr id="26" name="等腰三角形 25">
              <a:extLst>
                <a:ext uri="{FF2B5EF4-FFF2-40B4-BE49-F238E27FC236}">
                  <a16:creationId xmlns:a16="http://schemas.microsoft.com/office/drawing/2014/main" id="{5479C874-4852-49FF-8E48-55BE8368C07A}"/>
                </a:ext>
              </a:extLst>
            </p:cNvPr>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7" name="等腰三角形 26">
              <a:extLst>
                <a:ext uri="{FF2B5EF4-FFF2-40B4-BE49-F238E27FC236}">
                  <a16:creationId xmlns:a16="http://schemas.microsoft.com/office/drawing/2014/main" id="{E1601638-2391-4025-9ACB-6D3691C95FA0}"/>
                </a:ext>
              </a:extLst>
            </p:cNvPr>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8" name="矩形 27">
              <a:extLst>
                <a:ext uri="{FF2B5EF4-FFF2-40B4-BE49-F238E27FC236}">
                  <a16:creationId xmlns:a16="http://schemas.microsoft.com/office/drawing/2014/main" id="{418BAD1A-C0F7-455B-AC8C-BDF57443CCE8}"/>
                </a:ext>
              </a:extLst>
            </p:cNvPr>
            <p:cNvSpPr/>
            <p:nvPr/>
          </p:nvSpPr>
          <p:spPr>
            <a:xfrm>
              <a:off x="170694" y="261768"/>
              <a:ext cx="3936004"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29" name="平行四边形 28">
              <a:extLst>
                <a:ext uri="{FF2B5EF4-FFF2-40B4-BE49-F238E27FC236}">
                  <a16:creationId xmlns:a16="http://schemas.microsoft.com/office/drawing/2014/main" id="{C8804A81-8E7B-4664-AF65-83553AEF73A3}"/>
                </a:ext>
              </a:extLst>
            </p:cNvPr>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30" name="文本框 6">
              <a:extLst>
                <a:ext uri="{FF2B5EF4-FFF2-40B4-BE49-F238E27FC236}">
                  <a16:creationId xmlns:a16="http://schemas.microsoft.com/office/drawing/2014/main" id="{0EA9D819-09A0-46B5-8F7B-F7B61981FDCF}"/>
                </a:ext>
              </a:extLst>
            </p:cNvPr>
            <p:cNvSpPr txBox="1"/>
            <p:nvPr/>
          </p:nvSpPr>
          <p:spPr>
            <a:xfrm>
              <a:off x="650907" y="284178"/>
              <a:ext cx="569115" cy="559693"/>
            </a:xfrm>
            <a:prstGeom prst="rect">
              <a:avLst/>
            </a:prstGeom>
            <a:noFill/>
          </p:spPr>
          <p:txBody>
            <a:bodyPr wrap="square" lIns="91440" tIns="45720" rIns="91440" bIns="45720" rtlCol="0">
              <a:spAutoFit/>
            </a:bodyPr>
            <a:lstStyle/>
            <a:p>
              <a:pPr defTabSz="1219140"/>
              <a:r>
                <a:rPr lang="en-US" altLang="zh-CN" sz="10666" dirty="0">
                  <a:solidFill>
                    <a:prstClr val="white">
                      <a:lumMod val="95000"/>
                    </a:prstClr>
                  </a:solidFill>
                  <a:latin typeface="Impact" panose="020B0806030902050204" pitchFamily="34" charset="0"/>
                  <a:ea typeface="宋体" panose="02010600030101010101" pitchFamily="2" charset="-122"/>
                </a:rPr>
                <a:t>05</a:t>
              </a:r>
              <a:endParaRPr lang="zh-CN" altLang="en-US" sz="10666" dirty="0">
                <a:solidFill>
                  <a:prstClr val="white">
                    <a:lumMod val="95000"/>
                  </a:prstClr>
                </a:solidFill>
                <a:latin typeface="Impact" panose="020B0806030902050204" pitchFamily="34" charset="0"/>
                <a:ea typeface="宋体" panose="02010600030101010101" pitchFamily="2" charset="-122"/>
              </a:endParaRPr>
            </a:p>
          </p:txBody>
        </p:sp>
      </p:grpSp>
      <p:sp>
        <p:nvSpPr>
          <p:cNvPr id="49" name="TextBox 48"/>
          <p:cNvSpPr txBox="1"/>
          <p:nvPr/>
        </p:nvSpPr>
        <p:spPr>
          <a:xfrm>
            <a:off x="3970636" y="2729029"/>
            <a:ext cx="6733877" cy="830999"/>
          </a:xfrm>
          <a:prstGeom prst="rect">
            <a:avLst/>
          </a:prstGeom>
          <a:noFill/>
        </p:spPr>
        <p:txBody>
          <a:bodyPr wrap="square" lIns="91445" tIns="45721" rIns="91445" bIns="45721" rtlCol="0">
            <a:spAutoFit/>
          </a:bodyPr>
          <a:lstStyle/>
          <a:p>
            <a:pPr defTabSz="1219140"/>
            <a:r>
              <a:rPr lang="zh-CN" altLang="en-US" sz="4800" b="1" dirty="0">
                <a:solidFill>
                  <a:prstClr val="black">
                    <a:lumMod val="75000"/>
                    <a:lumOff val="25000"/>
                  </a:prstClr>
                </a:solidFill>
                <a:latin typeface="微软雅黑" panose="020B0503020204020204" pitchFamily="34" charset="-122"/>
                <a:ea typeface="微软雅黑" panose="020B0503020204020204" pitchFamily="34" charset="-122"/>
              </a:rPr>
              <a:t>明年工作目标计划</a:t>
            </a:r>
            <a:endParaRPr lang="en-GB" altLang="zh-CN" sz="48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970635" y="3597572"/>
            <a:ext cx="4100944" cy="420566"/>
          </a:xfrm>
          <a:prstGeom prst="rect">
            <a:avLst/>
          </a:prstGeom>
          <a:noFill/>
        </p:spPr>
        <p:txBody>
          <a:bodyPr wrap="square" lIns="91445" tIns="45721" rIns="91445" bIns="45721" rtlCol="0">
            <a:spAutoFit/>
          </a:bodyPr>
          <a:lstStyle/>
          <a:p>
            <a:pPr defTabSz="1219140" eaLnBrk="0" hangingPunct="0"/>
            <a:r>
              <a:rPr lang="zh-CN" altLang="en-US" sz="2133" dirty="0">
                <a:solidFill>
                  <a:prstClr val="black">
                    <a:lumMod val="75000"/>
                    <a:lumOff val="25000"/>
                  </a:prstClr>
                </a:solidFill>
                <a:latin typeface="微软雅黑" pitchFamily="34" charset="-122"/>
                <a:ea typeface="微软雅黑" pitchFamily="34" charset="-122"/>
                <a:sym typeface="微软雅黑" pitchFamily="34" charset="-122"/>
              </a:rPr>
              <a:t>点击此处添加副标题文本内容</a:t>
            </a:r>
          </a:p>
        </p:txBody>
      </p:sp>
      <p:grpSp>
        <p:nvGrpSpPr>
          <p:cNvPr id="10" name="组合 9"/>
          <p:cNvGrpSpPr/>
          <p:nvPr/>
        </p:nvGrpSpPr>
        <p:grpSpPr>
          <a:xfrm>
            <a:off x="7920203" y="1699760"/>
            <a:ext cx="576064" cy="577112"/>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3" name="组合 12"/>
          <p:cNvGrpSpPr/>
          <p:nvPr/>
        </p:nvGrpSpPr>
        <p:grpSpPr>
          <a:xfrm>
            <a:off x="6192011" y="1700284"/>
            <a:ext cx="576064" cy="576064"/>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6" name="组合 15"/>
          <p:cNvGrpSpPr/>
          <p:nvPr/>
        </p:nvGrpSpPr>
        <p:grpSpPr>
          <a:xfrm>
            <a:off x="7056109" y="1699760"/>
            <a:ext cx="577111" cy="577112"/>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19" name="组合 18"/>
          <p:cNvGrpSpPr/>
          <p:nvPr/>
        </p:nvGrpSpPr>
        <p:grpSpPr>
          <a:xfrm>
            <a:off x="4463821" y="1699760"/>
            <a:ext cx="577111" cy="577112"/>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22" name="组合 21"/>
          <p:cNvGrpSpPr/>
          <p:nvPr/>
        </p:nvGrpSpPr>
        <p:grpSpPr>
          <a:xfrm>
            <a:off x="5327917" y="1699760"/>
            <a:ext cx="577111" cy="577112"/>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spTree>
    <p:extLst>
      <p:ext uri="{BB962C8B-B14F-4D97-AF65-F5344CB8AC3E}">
        <p14:creationId xmlns:p14="http://schemas.microsoft.com/office/powerpoint/2010/main" val="49475562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nodeType="withEffect">
                                  <p:stCondLst>
                                    <p:cond delay="20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nodeType="withEffect">
                                  <p:stCondLst>
                                    <p:cond delay="4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60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nodeType="withEffect">
                                  <p:stCondLst>
                                    <p:cond delay="80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13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49"/>
                                        </p:tgtEl>
                                        <p:attrNameLst>
                                          <p:attrName>style.visibility</p:attrName>
                                        </p:attrNameLst>
                                      </p:cBhvr>
                                      <p:to>
                                        <p:strVal val="visible"/>
                                      </p:to>
                                    </p:set>
                                    <p:animEffect transition="in" filter="wipe(left)">
                                      <p:cBhvr>
                                        <p:cTn id="33" dur="200"/>
                                        <p:tgtEl>
                                          <p:spTgt spid="49"/>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49"/>
                                        </p:tgtEl>
                                      </p:cBhvr>
                                      <p:to x="80000" y="100000"/>
                                    </p:animScale>
                                    <p:anim by="(#ppt_w*0.10)" calcmode="lin" valueType="num">
                                      <p:cBhvr>
                                        <p:cTn id="36" dur="50" autoRev="1" fill="hold">
                                          <p:stCondLst>
                                            <p:cond delay="0"/>
                                          </p:stCondLst>
                                        </p:cTn>
                                        <p:tgtEl>
                                          <p:spTgt spid="49"/>
                                        </p:tgtEl>
                                        <p:attrNameLst>
                                          <p:attrName>ppt_x</p:attrName>
                                        </p:attrNameLst>
                                      </p:cBhvr>
                                    </p:anim>
                                    <p:anim by="(-#ppt_w*0.10)" calcmode="lin" valueType="num">
                                      <p:cBhvr>
                                        <p:cTn id="37" dur="50" autoRev="1" fill="hold">
                                          <p:stCondLst>
                                            <p:cond delay="0"/>
                                          </p:stCondLst>
                                        </p:cTn>
                                        <p:tgtEl>
                                          <p:spTgt spid="49"/>
                                        </p:tgtEl>
                                        <p:attrNameLst>
                                          <p:attrName>ppt_y</p:attrName>
                                        </p:attrNameLst>
                                      </p:cBhvr>
                                    </p:anim>
                                    <p:animRot by="-480000">
                                      <p:cBhvr>
                                        <p:cTn id="38" dur="50" autoRev="1" fill="hold">
                                          <p:stCondLst>
                                            <p:cond delay="0"/>
                                          </p:stCondLst>
                                        </p:cTn>
                                        <p:tgtEl>
                                          <p:spTgt spid="49"/>
                                        </p:tgtEl>
                                        <p:attrNameLst>
                                          <p:attrName>r</p:attrName>
                                        </p:attrNameLst>
                                      </p:cBhvr>
                                    </p:animRot>
                                  </p:childTnLst>
                                </p:cTn>
                              </p:par>
                            </p:childTnLst>
                          </p:cTn>
                        </p:par>
                        <p:par>
                          <p:cTn id="39" fill="hold">
                            <p:stCondLst>
                              <p:cond delay="192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50"/>
                                        </p:tgtEl>
                                        <p:attrNameLst>
                                          <p:attrName>style.visibility</p:attrName>
                                        </p:attrNameLst>
                                      </p:cBhvr>
                                      <p:to>
                                        <p:strVal val="visible"/>
                                      </p:to>
                                    </p:set>
                                    <p:animEffect transition="in" filter="wipe(left)">
                                      <p:cBhvr>
                                        <p:cTn id="42" dur="200"/>
                                        <p:tgtEl>
                                          <p:spTgt spid="50"/>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50"/>
                                        </p:tgtEl>
                                      </p:cBhvr>
                                      <p:to x="80000" y="100000"/>
                                    </p:animScale>
                                    <p:anim by="(#ppt_w*0.10)" calcmode="lin" valueType="num">
                                      <p:cBhvr>
                                        <p:cTn id="45" dur="50" autoRev="1" fill="hold">
                                          <p:stCondLst>
                                            <p:cond delay="0"/>
                                          </p:stCondLst>
                                        </p:cTn>
                                        <p:tgtEl>
                                          <p:spTgt spid="50"/>
                                        </p:tgtEl>
                                        <p:attrNameLst>
                                          <p:attrName>ppt_x</p:attrName>
                                        </p:attrNameLst>
                                      </p:cBhvr>
                                    </p:anim>
                                    <p:anim by="(-#ppt_w*0.10)" calcmode="lin" valueType="num">
                                      <p:cBhvr>
                                        <p:cTn id="46" dur="50" autoRev="1" fill="hold">
                                          <p:stCondLst>
                                            <p:cond delay="0"/>
                                          </p:stCondLst>
                                        </p:cTn>
                                        <p:tgtEl>
                                          <p:spTgt spid="50"/>
                                        </p:tgtEl>
                                        <p:attrNameLst>
                                          <p:attrName>ppt_y</p:attrName>
                                        </p:attrNameLst>
                                      </p:cBhvr>
                                    </p:anim>
                                    <p:animRot by="-480000">
                                      <p:cBhvr>
                                        <p:cTn id="47" dur="50" autoRev="1" fill="hold">
                                          <p:stCondLst>
                                            <p:cond delay="0"/>
                                          </p:stCondLst>
                                        </p:cTn>
                                        <p:tgtEl>
                                          <p:spTgt spid="50"/>
                                        </p:tgtEl>
                                        <p:attrNameLst>
                                          <p:attrName>r</p:attrName>
                                        </p:attrNameLst>
                                      </p:cBhvr>
                                    </p:animRot>
                                  </p:childTnLst>
                                </p:cTn>
                              </p:par>
                            </p:childTnLst>
                          </p:cTn>
                        </p:par>
                        <p:par>
                          <p:cTn id="48" fill="hold">
                            <p:stCondLst>
                              <p:cond delay="2840"/>
                            </p:stCondLst>
                            <p:childTnLst>
                              <p:par>
                                <p:cTn id="49" presetID="2" presetClass="entr" presetSubtype="8"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800" fill="hold"/>
                                        <p:tgtEl>
                                          <p:spTgt spid="25"/>
                                        </p:tgtEl>
                                        <p:attrNameLst>
                                          <p:attrName>ppt_x</p:attrName>
                                        </p:attrNameLst>
                                      </p:cBhvr>
                                      <p:tavLst>
                                        <p:tav tm="0">
                                          <p:val>
                                            <p:strVal val="0-#ppt_w/2"/>
                                          </p:val>
                                        </p:tav>
                                        <p:tav tm="100000">
                                          <p:val>
                                            <p:strVal val="#ppt_x"/>
                                          </p:val>
                                        </p:tav>
                                      </p:tavLst>
                                    </p:anim>
                                    <p:anim calcmode="lin" valueType="num">
                                      <p:cBhvr additive="base">
                                        <p:cTn id="52" dur="8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4" name="组合 32"/>
          <p:cNvGrpSpPr>
            <a:grpSpLocks/>
          </p:cNvGrpSpPr>
          <p:nvPr/>
        </p:nvGrpSpPr>
        <p:grpSpPr bwMode="auto">
          <a:xfrm>
            <a:off x="-144692" y="3341588"/>
            <a:ext cx="3956811" cy="675216"/>
            <a:chOff x="-1032447" y="0"/>
            <a:chExt cx="2967616" cy="506624"/>
          </a:xfrm>
          <a:solidFill>
            <a:schemeClr val="accent1"/>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7" name="椭圆 35"/>
          <p:cNvSpPr>
            <a:spLocks noChangeArrowheads="1"/>
          </p:cNvSpPr>
          <p:nvPr/>
        </p:nvSpPr>
        <p:spPr bwMode="auto">
          <a:xfrm>
            <a:off x="1813984" y="1588988"/>
            <a:ext cx="1413933" cy="1413933"/>
          </a:xfrm>
          <a:prstGeom prst="ellipse">
            <a:avLst/>
          </a:prstGeom>
          <a:solidFill>
            <a:schemeClr val="accent1"/>
          </a:solidFill>
          <a:ln>
            <a:noFill/>
          </a:ln>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grpSp>
        <p:nvGrpSpPr>
          <p:cNvPr id="8" name="组合 36"/>
          <p:cNvGrpSpPr>
            <a:grpSpLocks/>
          </p:cNvGrpSpPr>
          <p:nvPr/>
        </p:nvGrpSpPr>
        <p:grpSpPr bwMode="auto">
          <a:xfrm flipV="1">
            <a:off x="3657602" y="3441073"/>
            <a:ext cx="2580217" cy="675217"/>
            <a:chOff x="0" y="0"/>
            <a:chExt cx="1935168" cy="506624"/>
          </a:xfrm>
          <a:solidFill>
            <a:schemeClr val="accent2"/>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11" name="椭圆 39"/>
          <p:cNvSpPr>
            <a:spLocks noChangeArrowheads="1"/>
          </p:cNvSpPr>
          <p:nvPr/>
        </p:nvSpPr>
        <p:spPr bwMode="auto">
          <a:xfrm>
            <a:off x="4326468" y="4347004"/>
            <a:ext cx="1413933" cy="1413933"/>
          </a:xfrm>
          <a:prstGeom prst="ellipse">
            <a:avLst/>
          </a:prstGeom>
          <a:solidFill>
            <a:schemeClr val="accent2"/>
          </a:solidFill>
          <a:ln>
            <a:noFill/>
          </a:ln>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grpSp>
        <p:nvGrpSpPr>
          <p:cNvPr id="12" name="组合 40"/>
          <p:cNvGrpSpPr>
            <a:grpSpLocks/>
          </p:cNvGrpSpPr>
          <p:nvPr/>
        </p:nvGrpSpPr>
        <p:grpSpPr bwMode="auto">
          <a:xfrm>
            <a:off x="6087535" y="3341588"/>
            <a:ext cx="2582333" cy="675216"/>
            <a:chOff x="0" y="0"/>
            <a:chExt cx="1935168" cy="506624"/>
          </a:xfrm>
          <a:solidFill>
            <a:schemeClr val="accent1"/>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15" name="椭圆 43"/>
          <p:cNvSpPr>
            <a:spLocks noChangeArrowheads="1"/>
          </p:cNvSpPr>
          <p:nvPr/>
        </p:nvSpPr>
        <p:spPr bwMode="auto">
          <a:xfrm>
            <a:off x="6671735" y="1588988"/>
            <a:ext cx="1413933" cy="1413933"/>
          </a:xfrm>
          <a:prstGeom prst="ellipse">
            <a:avLst/>
          </a:prstGeom>
          <a:solidFill>
            <a:schemeClr val="accent1"/>
          </a:solidFill>
          <a:ln>
            <a:noFill/>
          </a:ln>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16" name="椭圆 45"/>
          <p:cNvSpPr>
            <a:spLocks noChangeArrowheads="1"/>
          </p:cNvSpPr>
          <p:nvPr/>
        </p:nvSpPr>
        <p:spPr bwMode="auto">
          <a:xfrm>
            <a:off x="9097435" y="4347004"/>
            <a:ext cx="1413933" cy="1413933"/>
          </a:xfrm>
          <a:prstGeom prst="ellipse">
            <a:avLst/>
          </a:prstGeom>
          <a:solidFill>
            <a:schemeClr val="accent2"/>
          </a:solidFill>
          <a:ln>
            <a:noFill/>
          </a:ln>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17" name="TextBox 46"/>
          <p:cNvSpPr>
            <a:spLocks noChangeArrowheads="1"/>
          </p:cNvSpPr>
          <p:nvPr/>
        </p:nvSpPr>
        <p:spPr bwMode="auto">
          <a:xfrm>
            <a:off x="1589617" y="480843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40">
              <a:lnSpc>
                <a:spcPts val="1867"/>
              </a:lnSpc>
            </a:pP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8" name="TextBox 47"/>
          <p:cNvSpPr>
            <a:spLocks noChangeArrowheads="1"/>
          </p:cNvSpPr>
          <p:nvPr/>
        </p:nvSpPr>
        <p:spPr bwMode="auto">
          <a:xfrm>
            <a:off x="1725086" y="44189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19" name="TextBox 50"/>
          <p:cNvSpPr>
            <a:spLocks noChangeArrowheads="1"/>
          </p:cNvSpPr>
          <p:nvPr/>
        </p:nvSpPr>
        <p:spPr bwMode="auto">
          <a:xfrm>
            <a:off x="1725086"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sp>
        <p:nvSpPr>
          <p:cNvPr id="20" name="TextBox 51"/>
          <p:cNvSpPr>
            <a:spLocks noChangeArrowheads="1"/>
          </p:cNvSpPr>
          <p:nvPr/>
        </p:nvSpPr>
        <p:spPr bwMode="auto">
          <a:xfrm>
            <a:off x="4150786"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输入文本内容</a:t>
            </a:r>
          </a:p>
        </p:txBody>
      </p:sp>
      <p:sp>
        <p:nvSpPr>
          <p:cNvPr id="21" name="TextBox 52"/>
          <p:cNvSpPr>
            <a:spLocks noChangeArrowheads="1"/>
          </p:cNvSpPr>
          <p:nvPr/>
        </p:nvSpPr>
        <p:spPr bwMode="auto">
          <a:xfrm>
            <a:off x="6688668" y="3606171"/>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grpSp>
        <p:nvGrpSpPr>
          <p:cNvPr id="22" name="组合 53"/>
          <p:cNvGrpSpPr>
            <a:grpSpLocks/>
          </p:cNvGrpSpPr>
          <p:nvPr/>
        </p:nvGrpSpPr>
        <p:grpSpPr bwMode="auto">
          <a:xfrm flipV="1">
            <a:off x="8513234" y="3441069"/>
            <a:ext cx="3823460" cy="675219"/>
            <a:chOff x="-1" y="0"/>
            <a:chExt cx="2865253" cy="506625"/>
          </a:xfrm>
          <a:solidFill>
            <a:schemeClr val="accent2"/>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40"/>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25" name="TextBox 56"/>
          <p:cNvSpPr>
            <a:spLocks noChangeArrowheads="1"/>
          </p:cNvSpPr>
          <p:nvPr/>
        </p:nvSpPr>
        <p:spPr bwMode="auto">
          <a:xfrm>
            <a:off x="8919633" y="3606171"/>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输入文本内容</a:t>
            </a:r>
          </a:p>
        </p:txBody>
      </p:sp>
      <p:sp>
        <p:nvSpPr>
          <p:cNvPr id="26" name="TextBox 57"/>
          <p:cNvSpPr>
            <a:spLocks noChangeArrowheads="1"/>
          </p:cNvSpPr>
          <p:nvPr/>
        </p:nvSpPr>
        <p:spPr bwMode="auto">
          <a:xfrm>
            <a:off x="4102101" y="1842990"/>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40">
              <a:lnSpc>
                <a:spcPts val="1867"/>
              </a:lnSpc>
            </a:pP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27" name="TextBox 58"/>
          <p:cNvSpPr>
            <a:spLocks noChangeArrowheads="1"/>
          </p:cNvSpPr>
          <p:nvPr/>
        </p:nvSpPr>
        <p:spPr bwMode="auto">
          <a:xfrm>
            <a:off x="4237568" y="1451406"/>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28" name="TextBox 59"/>
          <p:cNvSpPr>
            <a:spLocks noChangeArrowheads="1"/>
          </p:cNvSpPr>
          <p:nvPr/>
        </p:nvSpPr>
        <p:spPr bwMode="auto">
          <a:xfrm>
            <a:off x="6447368" y="4825373"/>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40">
              <a:lnSpc>
                <a:spcPts val="1867"/>
              </a:lnSpc>
            </a:pP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29" name="TextBox 62"/>
          <p:cNvSpPr>
            <a:spLocks noChangeArrowheads="1"/>
          </p:cNvSpPr>
          <p:nvPr/>
        </p:nvSpPr>
        <p:spPr bwMode="auto">
          <a:xfrm>
            <a:off x="6580720" y="4433790"/>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30" name="TextBox 63"/>
          <p:cNvSpPr>
            <a:spLocks noChangeArrowheads="1"/>
          </p:cNvSpPr>
          <p:nvPr/>
        </p:nvSpPr>
        <p:spPr bwMode="auto">
          <a:xfrm>
            <a:off x="8786285" y="1842990"/>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40">
              <a:lnSpc>
                <a:spcPts val="1867"/>
              </a:lnSpc>
            </a:pP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1" name="TextBox 66"/>
          <p:cNvSpPr>
            <a:spLocks noChangeArrowheads="1"/>
          </p:cNvSpPr>
          <p:nvPr/>
        </p:nvSpPr>
        <p:spPr bwMode="auto">
          <a:xfrm>
            <a:off x="8919633" y="1451406"/>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32" name="TextBox 67"/>
          <p:cNvSpPr>
            <a:spLocks noChangeArrowheads="1"/>
          </p:cNvSpPr>
          <p:nvPr/>
        </p:nvSpPr>
        <p:spPr bwMode="auto">
          <a:xfrm>
            <a:off x="2146302" y="1967872"/>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
        <p:nvSpPr>
          <p:cNvPr id="33" name="TextBox 68"/>
          <p:cNvSpPr>
            <a:spLocks noChangeArrowheads="1"/>
          </p:cNvSpPr>
          <p:nvPr/>
        </p:nvSpPr>
        <p:spPr bwMode="auto">
          <a:xfrm>
            <a:off x="7004053" y="1967872"/>
            <a:ext cx="747183"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
        <p:nvSpPr>
          <p:cNvPr id="34" name="TextBox 70"/>
          <p:cNvSpPr>
            <a:spLocks noChangeArrowheads="1"/>
          </p:cNvSpPr>
          <p:nvPr/>
        </p:nvSpPr>
        <p:spPr bwMode="auto">
          <a:xfrm>
            <a:off x="4658786" y="4725889"/>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2133" b="1" dirty="0">
                <a:solidFill>
                  <a:prstClr val="black">
                    <a:lumMod val="75000"/>
                    <a:lumOff val="25000"/>
                  </a:prstClr>
                </a:solidFill>
                <a:latin typeface="微软雅黑" pitchFamily="34" charset="-122"/>
                <a:ea typeface="微软雅黑" pitchFamily="34" charset="-122"/>
                <a:sym typeface="微软雅黑" pitchFamily="34" charset="-122"/>
              </a:rPr>
              <a:t>添加标题</a:t>
            </a:r>
          </a:p>
        </p:txBody>
      </p:sp>
      <p:sp>
        <p:nvSpPr>
          <p:cNvPr id="35" name="TextBox 72"/>
          <p:cNvSpPr>
            <a:spLocks noChangeArrowheads="1"/>
          </p:cNvSpPr>
          <p:nvPr/>
        </p:nvSpPr>
        <p:spPr bwMode="auto">
          <a:xfrm>
            <a:off x="9429751" y="4725889"/>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40"/>
            <a:r>
              <a:rPr lang="zh-CN" altLang="en-US" sz="2133" b="1" dirty="0">
                <a:solidFill>
                  <a:prstClr val="black">
                    <a:lumMod val="75000"/>
                    <a:lumOff val="25000"/>
                  </a:prstClr>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05378103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a:spLocks/>
          </p:cNvSpPr>
          <p:nvPr/>
        </p:nvSpPr>
        <p:spPr>
          <a:xfrm>
            <a:off x="815415" y="572625"/>
            <a:ext cx="3008380" cy="662379"/>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zh-CN" altLang="en-US" sz="4267" b="1" dirty="0">
                <a:solidFill>
                  <a:srgbClr val="005DA2"/>
                </a:solidFill>
                <a:latin typeface="微软雅黑" panose="020B0503020204020204" pitchFamily="34" charset="-122"/>
                <a:ea typeface="微软雅黑" panose="020B0503020204020204" pitchFamily="34" charset="-122"/>
              </a:rPr>
              <a:t>目录</a:t>
            </a:r>
            <a:r>
              <a:rPr lang="en-US" altLang="zh-CN" sz="4267" b="1" dirty="0">
                <a:solidFill>
                  <a:srgbClr val="005DA2"/>
                </a:solidFill>
                <a:latin typeface="微软雅黑" panose="020B0503020204020204" pitchFamily="34" charset="-122"/>
                <a:ea typeface="微软雅黑" panose="020B0503020204020204" pitchFamily="34" charset="-122"/>
              </a:rPr>
              <a:t>/</a:t>
            </a:r>
            <a:r>
              <a:rPr lang="en-US" altLang="zh-CN" sz="2400" b="1" dirty="0">
                <a:solidFill>
                  <a:srgbClr val="005DA2"/>
                </a:solidFill>
                <a:latin typeface="微软雅黑" panose="020B0503020204020204" pitchFamily="34" charset="-122"/>
                <a:ea typeface="微软雅黑" panose="020B0503020204020204" pitchFamily="34" charset="-122"/>
              </a:rPr>
              <a:t>Contents</a:t>
            </a:r>
            <a:endParaRPr lang="en-GB" sz="2400" b="1" dirty="0">
              <a:solidFill>
                <a:srgbClr val="005DA2"/>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984764"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3119673" y="1892829"/>
            <a:ext cx="1192345" cy="666786"/>
            <a:chOff x="2215144" y="927951"/>
            <a:chExt cx="1244730" cy="916846"/>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1867">
                <a:solidFill>
                  <a:prstClr val="white"/>
                </a:solidFill>
                <a:latin typeface="Impact" panose="020B0806030902050204" pitchFamily="34" charset="0"/>
                <a:ea typeface="宋体" panose="02010600030101010101" pitchFamily="2" charset="-122"/>
              </a:endParaRPr>
            </a:p>
          </p:txBody>
        </p:sp>
        <p:sp>
          <p:nvSpPr>
            <p:cNvPr id="47" name="文本框 9"/>
            <p:cNvSpPr txBox="1"/>
            <p:nvPr/>
          </p:nvSpPr>
          <p:spPr>
            <a:xfrm>
              <a:off x="2393075" y="927951"/>
              <a:ext cx="1066799" cy="916846"/>
            </a:xfrm>
            <a:prstGeom prst="rect">
              <a:avLst/>
            </a:prstGeom>
            <a:noFill/>
          </p:spPr>
          <p:txBody>
            <a:bodyPr wrap="square" rtlCol="0">
              <a:spAutoFit/>
            </a:bodyPr>
            <a:lstStyle/>
            <a:p>
              <a:pPr defTabSz="1219140"/>
              <a:r>
                <a:rPr lang="en-US" altLang="zh-CN" sz="3733" dirty="0">
                  <a:solidFill>
                    <a:prstClr val="white"/>
                  </a:solidFill>
                  <a:latin typeface="Impact" panose="020B0806030902050204" pitchFamily="34" charset="0"/>
                  <a:ea typeface="宋体" panose="02010600030101010101" pitchFamily="2" charset="-122"/>
                </a:rPr>
                <a:t>01</a:t>
              </a:r>
              <a:endParaRPr lang="zh-CN" altLang="en-US" sz="3733" dirty="0">
                <a:solidFill>
                  <a:prstClr val="white"/>
                </a:solidFill>
                <a:latin typeface="Impact" panose="020B0806030902050204" pitchFamily="34" charset="0"/>
                <a:ea typeface="宋体" panose="02010600030101010101" pitchFamily="2" charset="-122"/>
              </a:endParaRPr>
            </a:p>
          </p:txBody>
        </p:sp>
      </p:grpSp>
      <p:grpSp>
        <p:nvGrpSpPr>
          <p:cNvPr id="48" name="组合 47"/>
          <p:cNvGrpSpPr/>
          <p:nvPr/>
        </p:nvGrpSpPr>
        <p:grpSpPr>
          <a:xfrm>
            <a:off x="3119673" y="2798982"/>
            <a:ext cx="1192345" cy="672219"/>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1867">
                <a:solidFill>
                  <a:prstClr val="white"/>
                </a:solidFill>
                <a:latin typeface="Impact" panose="020B0806030902050204" pitchFamily="34" charset="0"/>
                <a:ea typeface="宋体" panose="02010600030101010101" pitchFamily="2" charset="-122"/>
              </a:endParaRPr>
            </a:p>
          </p:txBody>
        </p:sp>
        <p:sp>
          <p:nvSpPr>
            <p:cNvPr id="50" name="文本框 10"/>
            <p:cNvSpPr txBox="1"/>
            <p:nvPr/>
          </p:nvSpPr>
          <p:spPr>
            <a:xfrm>
              <a:off x="2393075" y="1952311"/>
              <a:ext cx="1066799" cy="916848"/>
            </a:xfrm>
            <a:prstGeom prst="rect">
              <a:avLst/>
            </a:prstGeom>
            <a:noFill/>
          </p:spPr>
          <p:txBody>
            <a:bodyPr wrap="square" rtlCol="0">
              <a:spAutoFit/>
            </a:bodyPr>
            <a:lstStyle/>
            <a:p>
              <a:pPr defTabSz="1219140"/>
              <a:r>
                <a:rPr lang="en-US" altLang="zh-CN" sz="3733" dirty="0">
                  <a:solidFill>
                    <a:prstClr val="white"/>
                  </a:solidFill>
                  <a:latin typeface="Impact" panose="020B0806030902050204" pitchFamily="34" charset="0"/>
                  <a:ea typeface="宋体" panose="02010600030101010101" pitchFamily="2" charset="-122"/>
                </a:rPr>
                <a:t>02</a:t>
              </a:r>
              <a:endParaRPr lang="zh-CN" altLang="en-US" sz="3733" dirty="0">
                <a:solidFill>
                  <a:prstClr val="white"/>
                </a:solidFill>
                <a:latin typeface="Impact" panose="020B0806030902050204" pitchFamily="34" charset="0"/>
                <a:ea typeface="宋体" panose="02010600030101010101" pitchFamily="2" charset="-122"/>
              </a:endParaRPr>
            </a:p>
          </p:txBody>
        </p:sp>
      </p:grpSp>
      <p:grpSp>
        <p:nvGrpSpPr>
          <p:cNvPr id="51" name="组合 50"/>
          <p:cNvGrpSpPr/>
          <p:nvPr/>
        </p:nvGrpSpPr>
        <p:grpSpPr>
          <a:xfrm>
            <a:off x="3119673" y="3734779"/>
            <a:ext cx="1192345" cy="666786"/>
            <a:chOff x="2215144" y="3018134"/>
            <a:chExt cx="1244730" cy="916848"/>
          </a:xfrm>
        </p:grpSpPr>
        <p:sp>
          <p:nvSpPr>
            <p:cNvPr id="52" name="平行四边形 51"/>
            <p:cNvSpPr/>
            <p:nvPr/>
          </p:nvSpPr>
          <p:spPr>
            <a:xfrm>
              <a:off x="2215144" y="3084852"/>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1867">
                <a:solidFill>
                  <a:prstClr val="white"/>
                </a:solidFill>
                <a:latin typeface="Impact" panose="020B0806030902050204" pitchFamily="34" charset="0"/>
                <a:ea typeface="宋体" panose="02010600030101010101" pitchFamily="2" charset="-122"/>
              </a:endParaRPr>
            </a:p>
          </p:txBody>
        </p:sp>
        <p:sp>
          <p:nvSpPr>
            <p:cNvPr id="53" name="文本框 11"/>
            <p:cNvSpPr txBox="1"/>
            <p:nvPr/>
          </p:nvSpPr>
          <p:spPr>
            <a:xfrm>
              <a:off x="2393075" y="3018134"/>
              <a:ext cx="1066799" cy="916848"/>
            </a:xfrm>
            <a:prstGeom prst="rect">
              <a:avLst/>
            </a:prstGeom>
            <a:noFill/>
          </p:spPr>
          <p:txBody>
            <a:bodyPr wrap="square" rtlCol="0">
              <a:spAutoFit/>
            </a:bodyPr>
            <a:lstStyle/>
            <a:p>
              <a:pPr defTabSz="1219140"/>
              <a:r>
                <a:rPr lang="en-US" altLang="zh-CN" sz="3733" dirty="0">
                  <a:solidFill>
                    <a:prstClr val="white"/>
                  </a:solidFill>
                  <a:latin typeface="Impact" panose="020B0806030902050204" pitchFamily="34" charset="0"/>
                  <a:ea typeface="宋体" panose="02010600030101010101" pitchFamily="2" charset="-122"/>
                </a:rPr>
                <a:t>03</a:t>
              </a:r>
              <a:endParaRPr lang="zh-CN" altLang="en-US" sz="3733" dirty="0">
                <a:solidFill>
                  <a:prstClr val="white"/>
                </a:solidFill>
                <a:latin typeface="Impact" panose="020B0806030902050204" pitchFamily="34" charset="0"/>
                <a:ea typeface="宋体" panose="02010600030101010101" pitchFamily="2" charset="-122"/>
              </a:endParaRPr>
            </a:p>
          </p:txBody>
        </p:sp>
      </p:grpSp>
      <p:grpSp>
        <p:nvGrpSpPr>
          <p:cNvPr id="54" name="组合 53"/>
          <p:cNvGrpSpPr/>
          <p:nvPr/>
        </p:nvGrpSpPr>
        <p:grpSpPr>
          <a:xfrm>
            <a:off x="3119673" y="4644765"/>
            <a:ext cx="1192345" cy="677512"/>
            <a:chOff x="2215144" y="4047039"/>
            <a:chExt cx="1244730" cy="931598"/>
          </a:xfrm>
        </p:grpSpPr>
        <p:sp>
          <p:nvSpPr>
            <p:cNvPr id="55" name="平行四边形 54"/>
            <p:cNvSpPr/>
            <p:nvPr/>
          </p:nvSpPr>
          <p:spPr>
            <a:xfrm>
              <a:off x="2215144" y="4135856"/>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1867">
                <a:solidFill>
                  <a:prstClr val="white"/>
                </a:solidFill>
                <a:latin typeface="Impact" panose="020B0806030902050204" pitchFamily="34" charset="0"/>
                <a:ea typeface="宋体" panose="02010600030101010101" pitchFamily="2" charset="-122"/>
              </a:endParaRPr>
            </a:p>
          </p:txBody>
        </p:sp>
        <p:sp>
          <p:nvSpPr>
            <p:cNvPr id="56" name="文本框 12"/>
            <p:cNvSpPr txBox="1"/>
            <p:nvPr/>
          </p:nvSpPr>
          <p:spPr>
            <a:xfrm>
              <a:off x="2393075" y="4047039"/>
              <a:ext cx="1066799" cy="916850"/>
            </a:xfrm>
            <a:prstGeom prst="rect">
              <a:avLst/>
            </a:prstGeom>
            <a:noFill/>
          </p:spPr>
          <p:txBody>
            <a:bodyPr wrap="square" rtlCol="0">
              <a:spAutoFit/>
            </a:bodyPr>
            <a:lstStyle/>
            <a:p>
              <a:pPr defTabSz="1219140"/>
              <a:r>
                <a:rPr lang="en-US" altLang="zh-CN" sz="3733" dirty="0">
                  <a:solidFill>
                    <a:prstClr val="white"/>
                  </a:solidFill>
                  <a:latin typeface="Impact" panose="020B0806030902050204" pitchFamily="34" charset="0"/>
                  <a:ea typeface="宋体" panose="02010600030101010101" pitchFamily="2" charset="-122"/>
                </a:rPr>
                <a:t>04</a:t>
              </a:r>
              <a:endParaRPr lang="zh-CN" altLang="en-US" sz="3733" dirty="0">
                <a:solidFill>
                  <a:prstClr val="white"/>
                </a:solidFill>
                <a:latin typeface="Impact" panose="020B0806030902050204" pitchFamily="34" charset="0"/>
                <a:ea typeface="宋体" panose="02010600030101010101" pitchFamily="2" charset="-122"/>
              </a:endParaRPr>
            </a:p>
          </p:txBody>
        </p:sp>
      </p:grpSp>
      <p:grpSp>
        <p:nvGrpSpPr>
          <p:cNvPr id="57" name="组合 56"/>
          <p:cNvGrpSpPr/>
          <p:nvPr/>
        </p:nvGrpSpPr>
        <p:grpSpPr>
          <a:xfrm>
            <a:off x="3119669" y="5577483"/>
            <a:ext cx="1179315" cy="670313"/>
            <a:chOff x="2215144" y="5107938"/>
            <a:chExt cx="1231128" cy="921702"/>
          </a:xfrm>
        </p:grpSpPr>
        <p:sp>
          <p:nvSpPr>
            <p:cNvPr id="58" name="平行四边形 57"/>
            <p:cNvSpPr/>
            <p:nvPr/>
          </p:nvSpPr>
          <p:spPr>
            <a:xfrm>
              <a:off x="2215144" y="5186859"/>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1867">
                <a:solidFill>
                  <a:prstClr val="white"/>
                </a:solidFill>
                <a:latin typeface="Impact" panose="020B0806030902050204" pitchFamily="34" charset="0"/>
                <a:ea typeface="宋体" panose="02010600030101010101" pitchFamily="2" charset="-122"/>
              </a:endParaRPr>
            </a:p>
          </p:txBody>
        </p:sp>
        <p:sp>
          <p:nvSpPr>
            <p:cNvPr id="59" name="文本框 13"/>
            <p:cNvSpPr txBox="1"/>
            <p:nvPr/>
          </p:nvSpPr>
          <p:spPr>
            <a:xfrm>
              <a:off x="2379473" y="5107938"/>
              <a:ext cx="1066799" cy="916852"/>
            </a:xfrm>
            <a:prstGeom prst="rect">
              <a:avLst/>
            </a:prstGeom>
            <a:noFill/>
          </p:spPr>
          <p:txBody>
            <a:bodyPr wrap="square" rtlCol="0">
              <a:spAutoFit/>
            </a:bodyPr>
            <a:lstStyle/>
            <a:p>
              <a:pPr defTabSz="1219140"/>
              <a:r>
                <a:rPr lang="en-US" altLang="zh-CN" sz="3733" dirty="0">
                  <a:solidFill>
                    <a:prstClr val="white"/>
                  </a:solidFill>
                  <a:latin typeface="Impact" panose="020B0806030902050204" pitchFamily="34" charset="0"/>
                  <a:ea typeface="宋体" panose="02010600030101010101" pitchFamily="2" charset="-122"/>
                </a:rPr>
                <a:t>05</a:t>
              </a:r>
              <a:endParaRPr lang="zh-CN" altLang="en-US" sz="3733" dirty="0">
                <a:solidFill>
                  <a:prstClr val="white"/>
                </a:solidFill>
                <a:latin typeface="Impact" panose="020B0806030902050204" pitchFamily="34" charset="0"/>
                <a:ea typeface="宋体" panose="02010600030101010101" pitchFamily="2" charset="-122"/>
              </a:endParaRPr>
            </a:p>
          </p:txBody>
        </p:sp>
      </p:grpSp>
      <p:grpSp>
        <p:nvGrpSpPr>
          <p:cNvPr id="60" name="组合 59"/>
          <p:cNvGrpSpPr/>
          <p:nvPr/>
        </p:nvGrpSpPr>
        <p:grpSpPr>
          <a:xfrm>
            <a:off x="4025341" y="1910580"/>
            <a:ext cx="5143000" cy="612920"/>
            <a:chOff x="4315150" y="953426"/>
            <a:chExt cx="3857250" cy="540057"/>
          </a:xfrm>
        </p:grpSpPr>
        <p:sp>
          <p:nvSpPr>
            <p:cNvPr id="61" name="矩形 60"/>
            <p:cNvSpPr/>
            <p:nvPr/>
          </p:nvSpPr>
          <p:spPr>
            <a:xfrm>
              <a:off x="4841196" y="1036090"/>
              <a:ext cx="2827147" cy="406783"/>
            </a:xfrm>
            <a:prstGeom prst="rect">
              <a:avLst/>
            </a:prstGeom>
            <a:ln w="15875">
              <a:noFill/>
            </a:ln>
          </p:spPr>
          <p:txBody>
            <a:bodyPr wrap="square" lIns="91440" tIns="45720" rIns="91440" bIns="45720">
              <a:spAutoFit/>
            </a:bodyPr>
            <a:lstStyle/>
            <a:p>
              <a:pPr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年度工作内容概述</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defTabSz="1219140"/>
              <a:endParaRPr lang="zh-CN" altLang="en-US" sz="2133" b="1">
                <a:solidFill>
                  <a:prstClr val="black">
                    <a:lumMod val="75000"/>
                    <a:lumOff val="25000"/>
                  </a:prstClr>
                </a:solidFill>
                <a:latin typeface="Calibri"/>
                <a:ea typeface="宋体" panose="02010600030101010101" pitchFamily="2" charset="-122"/>
              </a:endParaRPr>
            </a:p>
          </p:txBody>
        </p:sp>
      </p:grpSp>
      <p:grpSp>
        <p:nvGrpSpPr>
          <p:cNvPr id="63" name="组合 62"/>
          <p:cNvGrpSpPr/>
          <p:nvPr/>
        </p:nvGrpSpPr>
        <p:grpSpPr>
          <a:xfrm>
            <a:off x="4025341" y="2836117"/>
            <a:ext cx="5143000" cy="612920"/>
            <a:chOff x="4315150" y="1647579"/>
            <a:chExt cx="3857250" cy="540057"/>
          </a:xfrm>
        </p:grpSpPr>
        <p:sp>
          <p:nvSpPr>
            <p:cNvPr id="64" name="矩形 63"/>
            <p:cNvSpPr/>
            <p:nvPr/>
          </p:nvSpPr>
          <p:spPr>
            <a:xfrm>
              <a:off x="4841196" y="1730243"/>
              <a:ext cx="2827147" cy="406783"/>
            </a:xfrm>
            <a:prstGeom prst="rect">
              <a:avLst/>
            </a:prstGeom>
            <a:ln w="15875">
              <a:noFill/>
            </a:ln>
          </p:spPr>
          <p:txBody>
            <a:bodyPr wrap="square" lIns="91440" tIns="45720" rIns="91440" bIns="45720">
              <a:spAutoFit/>
            </a:bodyPr>
            <a:lstStyle/>
            <a:p>
              <a:pPr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工作完成具体情况</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defTabSz="1219140"/>
              <a:endParaRPr lang="zh-CN" altLang="en-US" sz="2133" b="1">
                <a:solidFill>
                  <a:prstClr val="black">
                    <a:lumMod val="75000"/>
                    <a:lumOff val="25000"/>
                  </a:prstClr>
                </a:solidFill>
                <a:latin typeface="Calibri"/>
                <a:ea typeface="宋体" panose="02010600030101010101" pitchFamily="2" charset="-122"/>
              </a:endParaRPr>
            </a:p>
          </p:txBody>
        </p:sp>
      </p:grpSp>
      <p:grpSp>
        <p:nvGrpSpPr>
          <p:cNvPr id="66" name="组合 65"/>
          <p:cNvGrpSpPr/>
          <p:nvPr/>
        </p:nvGrpSpPr>
        <p:grpSpPr>
          <a:xfrm>
            <a:off x="4025341" y="3761656"/>
            <a:ext cx="5143000" cy="612920"/>
            <a:chOff x="4315150" y="2341731"/>
            <a:chExt cx="3857250" cy="540057"/>
          </a:xfrm>
        </p:grpSpPr>
        <p:sp>
          <p:nvSpPr>
            <p:cNvPr id="67" name="矩形 66"/>
            <p:cNvSpPr/>
            <p:nvPr/>
          </p:nvSpPr>
          <p:spPr>
            <a:xfrm>
              <a:off x="4841197" y="2424395"/>
              <a:ext cx="2827146" cy="406783"/>
            </a:xfrm>
            <a:prstGeom prst="rect">
              <a:avLst/>
            </a:prstGeom>
            <a:ln w="15875">
              <a:noFill/>
            </a:ln>
          </p:spPr>
          <p:txBody>
            <a:bodyPr wrap="square" lIns="91440" tIns="45720" rIns="91440" bIns="45720">
              <a:spAutoFit/>
            </a:bodyPr>
            <a:lstStyle/>
            <a:p>
              <a:pPr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成功项目详细展示</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defTabSz="1219140"/>
              <a:endParaRPr lang="zh-CN" altLang="en-US" sz="2133" b="1">
                <a:solidFill>
                  <a:prstClr val="black">
                    <a:lumMod val="75000"/>
                    <a:lumOff val="25000"/>
                  </a:prstClr>
                </a:solidFill>
                <a:latin typeface="Calibri"/>
                <a:ea typeface="宋体" panose="02010600030101010101" pitchFamily="2" charset="-122"/>
              </a:endParaRPr>
            </a:p>
          </p:txBody>
        </p:sp>
      </p:grpSp>
      <p:grpSp>
        <p:nvGrpSpPr>
          <p:cNvPr id="69" name="组合 68"/>
          <p:cNvGrpSpPr/>
          <p:nvPr/>
        </p:nvGrpSpPr>
        <p:grpSpPr>
          <a:xfrm>
            <a:off x="4025341" y="4687194"/>
            <a:ext cx="5143000" cy="612920"/>
            <a:chOff x="4315150" y="3035884"/>
            <a:chExt cx="3857250" cy="540057"/>
          </a:xfrm>
        </p:grpSpPr>
        <p:sp>
          <p:nvSpPr>
            <p:cNvPr id="70" name="矩形 69"/>
            <p:cNvSpPr/>
            <p:nvPr/>
          </p:nvSpPr>
          <p:spPr>
            <a:xfrm>
              <a:off x="4841196" y="3118548"/>
              <a:ext cx="2827147" cy="406783"/>
            </a:xfrm>
            <a:prstGeom prst="rect">
              <a:avLst/>
            </a:prstGeom>
            <a:ln w="15875">
              <a:noFill/>
            </a:ln>
          </p:spPr>
          <p:txBody>
            <a:bodyPr wrap="square" lIns="91440" tIns="45720" rIns="91440" bIns="45720">
              <a:spAutoFit/>
            </a:bodyPr>
            <a:lstStyle/>
            <a:p>
              <a:pPr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工作存在不足之处</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1" name="平行四边形 70"/>
            <p:cNvSpPr/>
            <p:nvPr/>
          </p:nvSpPr>
          <p:spPr>
            <a:xfrm>
              <a:off x="4315150" y="3035884"/>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defTabSz="1219140"/>
              <a:endParaRPr lang="zh-CN" altLang="en-US" sz="2133" b="1">
                <a:solidFill>
                  <a:prstClr val="black">
                    <a:lumMod val="75000"/>
                    <a:lumOff val="25000"/>
                  </a:prstClr>
                </a:solidFill>
                <a:latin typeface="Calibri"/>
                <a:ea typeface="宋体" panose="02010600030101010101" pitchFamily="2" charset="-122"/>
              </a:endParaRPr>
            </a:p>
          </p:txBody>
        </p:sp>
      </p:grpSp>
      <p:grpSp>
        <p:nvGrpSpPr>
          <p:cNvPr id="72" name="组合 71"/>
          <p:cNvGrpSpPr/>
          <p:nvPr/>
        </p:nvGrpSpPr>
        <p:grpSpPr>
          <a:xfrm>
            <a:off x="4025341" y="5612734"/>
            <a:ext cx="5143000" cy="612920"/>
            <a:chOff x="4315150" y="3730038"/>
            <a:chExt cx="3857250" cy="540057"/>
          </a:xfrm>
        </p:grpSpPr>
        <p:sp>
          <p:nvSpPr>
            <p:cNvPr id="73" name="矩形 72"/>
            <p:cNvSpPr/>
            <p:nvPr/>
          </p:nvSpPr>
          <p:spPr>
            <a:xfrm>
              <a:off x="4841197" y="3812702"/>
              <a:ext cx="2827146" cy="406783"/>
            </a:xfrm>
            <a:prstGeom prst="rect">
              <a:avLst/>
            </a:prstGeom>
            <a:ln w="15875">
              <a:noFill/>
            </a:ln>
          </p:spPr>
          <p:txBody>
            <a:bodyPr wrap="square" lIns="91440" tIns="45720" rIns="91440" bIns="45720">
              <a:spAutoFit/>
            </a:bodyPr>
            <a:lstStyle/>
            <a:p>
              <a:pPr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明年工作目标计划</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4" name="平行四边形 73"/>
            <p:cNvSpPr/>
            <p:nvPr/>
          </p:nvSpPr>
          <p:spPr>
            <a:xfrm>
              <a:off x="4315150" y="3730038"/>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defTabSz="1219140"/>
              <a:endParaRPr lang="zh-CN" altLang="en-US" sz="2133" b="1">
                <a:solidFill>
                  <a:prstClr val="black">
                    <a:lumMod val="75000"/>
                    <a:lumOff val="25000"/>
                  </a:prstClr>
                </a:solidFill>
                <a:latin typeface="Calibri"/>
                <a:ea typeface="宋体" panose="02010600030101010101" pitchFamily="2" charset="-122"/>
              </a:endParaRPr>
            </a:p>
          </p:txBody>
        </p:sp>
      </p:grpSp>
      <p:grpSp>
        <p:nvGrpSpPr>
          <p:cNvPr id="34" name="组合 33"/>
          <p:cNvGrpSpPr/>
          <p:nvPr/>
        </p:nvGrpSpPr>
        <p:grpSpPr>
          <a:xfrm>
            <a:off x="10608501" y="654444"/>
            <a:ext cx="576064" cy="577112"/>
            <a:chOff x="6084168" y="1274820"/>
            <a:chExt cx="432048" cy="432834"/>
          </a:xfrm>
        </p:grpSpPr>
        <p:sp>
          <p:nvSpPr>
            <p:cNvPr id="35"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36"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37" name="组合 36"/>
          <p:cNvGrpSpPr/>
          <p:nvPr/>
        </p:nvGrpSpPr>
        <p:grpSpPr>
          <a:xfrm>
            <a:off x="8880309" y="654968"/>
            <a:ext cx="576064" cy="576064"/>
            <a:chOff x="4788024" y="1275213"/>
            <a:chExt cx="432048" cy="432048"/>
          </a:xfrm>
        </p:grpSpPr>
        <p:sp>
          <p:nvSpPr>
            <p:cNvPr id="38"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3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40" name="组合 39"/>
          <p:cNvGrpSpPr/>
          <p:nvPr/>
        </p:nvGrpSpPr>
        <p:grpSpPr>
          <a:xfrm>
            <a:off x="9744407" y="654444"/>
            <a:ext cx="577111" cy="577112"/>
            <a:chOff x="5436096" y="1274820"/>
            <a:chExt cx="432833" cy="432834"/>
          </a:xfrm>
        </p:grpSpPr>
        <p:sp>
          <p:nvSpPr>
            <p:cNvPr id="41"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4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44" name="组合 43"/>
          <p:cNvGrpSpPr/>
          <p:nvPr/>
        </p:nvGrpSpPr>
        <p:grpSpPr>
          <a:xfrm>
            <a:off x="7152119" y="654444"/>
            <a:ext cx="577111" cy="577112"/>
            <a:chOff x="3491880" y="1274820"/>
            <a:chExt cx="432833" cy="432834"/>
          </a:xfrm>
        </p:grpSpPr>
        <p:sp>
          <p:nvSpPr>
            <p:cNvPr id="75"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76"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77" name="组合 76"/>
          <p:cNvGrpSpPr/>
          <p:nvPr/>
        </p:nvGrpSpPr>
        <p:grpSpPr>
          <a:xfrm>
            <a:off x="8016215" y="654444"/>
            <a:ext cx="577111" cy="577112"/>
            <a:chOff x="4139952" y="1274820"/>
            <a:chExt cx="432833" cy="432834"/>
          </a:xfrm>
        </p:grpSpPr>
        <p:sp>
          <p:nvSpPr>
            <p:cNvPr id="78"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79"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spTree>
    <p:extLst>
      <p:ext uri="{BB962C8B-B14F-4D97-AF65-F5344CB8AC3E}">
        <p14:creationId xmlns:p14="http://schemas.microsoft.com/office/powerpoint/2010/main" val="413933656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fltVal val="0"/>
                                          </p:val>
                                        </p:tav>
                                        <p:tav tm="100000">
                                          <p:val>
                                            <p:strVal val="#ppt_w"/>
                                          </p:val>
                                        </p:tav>
                                      </p:tavLst>
                                    </p:anim>
                                    <p:anim calcmode="lin" valueType="num">
                                      <p:cBhvr>
                                        <p:cTn id="16" dur="500" fill="hold"/>
                                        <p:tgtEl>
                                          <p:spTgt spid="44"/>
                                        </p:tgtEl>
                                        <p:attrNameLst>
                                          <p:attrName>ppt_h</p:attrName>
                                        </p:attrNameLst>
                                      </p:cBhvr>
                                      <p:tavLst>
                                        <p:tav tm="0">
                                          <p:val>
                                            <p:fltVal val="0"/>
                                          </p:val>
                                        </p:tav>
                                        <p:tav tm="100000">
                                          <p:val>
                                            <p:strVal val="#ppt_h"/>
                                          </p:val>
                                        </p:tav>
                                      </p:tavLst>
                                    </p:anim>
                                    <p:animEffect transition="in" filter="fade">
                                      <p:cBhvr>
                                        <p:cTn id="17" dur="500"/>
                                        <p:tgtEl>
                                          <p:spTgt spid="44"/>
                                        </p:tgtEl>
                                      </p:cBhvr>
                                    </p:animEffect>
                                  </p:childTnLst>
                                </p:cTn>
                              </p:par>
                              <p:par>
                                <p:cTn id="18" presetID="53" presetClass="entr" presetSubtype="16" fill="hold" nodeType="withEffect">
                                  <p:stCondLst>
                                    <p:cond delay="2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4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nodeType="withEffect">
                                  <p:stCondLst>
                                    <p:cond delay="60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par>
                                <p:cTn id="33" presetID="53" presetClass="entr" presetSubtype="16" fill="hold" nodeType="withEffect">
                                  <p:stCondLst>
                                    <p:cond delay="8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2300"/>
                            </p:stCondLst>
                            <p:childTnLst>
                              <p:par>
                                <p:cTn id="39" presetID="2" presetClass="entr" presetSubtype="8"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0-#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1+#ppt_w/2"/>
                                          </p:val>
                                        </p:tav>
                                        <p:tav tm="100000">
                                          <p:val>
                                            <p:strVal val="#ppt_x"/>
                                          </p:val>
                                        </p:tav>
                                      </p:tavLst>
                                    </p:anim>
                                    <p:anim calcmode="lin" valueType="num">
                                      <p:cBhvr additive="base">
                                        <p:cTn id="46" dur="50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2800"/>
                            </p:stCondLst>
                            <p:childTnLst>
                              <p:par>
                                <p:cTn id="48" presetID="2" presetClass="entr" presetSubtype="8"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0-#ppt_w/2"/>
                                          </p:val>
                                        </p:tav>
                                        <p:tav tm="100000">
                                          <p:val>
                                            <p:strVal val="#ppt_x"/>
                                          </p:val>
                                        </p:tav>
                                      </p:tavLst>
                                    </p:anim>
                                    <p:anim calcmode="lin" valueType="num">
                                      <p:cBhvr additive="base">
                                        <p:cTn id="51" dur="500" fill="hold"/>
                                        <p:tgtEl>
                                          <p:spTgt spid="48"/>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additive="base">
                                        <p:cTn id="54" dur="500" fill="hold"/>
                                        <p:tgtEl>
                                          <p:spTgt spid="63"/>
                                        </p:tgtEl>
                                        <p:attrNameLst>
                                          <p:attrName>ppt_x</p:attrName>
                                        </p:attrNameLst>
                                      </p:cBhvr>
                                      <p:tavLst>
                                        <p:tav tm="0">
                                          <p:val>
                                            <p:strVal val="1+#ppt_w/2"/>
                                          </p:val>
                                        </p:tav>
                                        <p:tav tm="100000">
                                          <p:val>
                                            <p:strVal val="#ppt_x"/>
                                          </p:val>
                                        </p:tav>
                                      </p:tavLst>
                                    </p:anim>
                                    <p:anim calcmode="lin" valueType="num">
                                      <p:cBhvr additive="base">
                                        <p:cTn id="55" dur="500" fill="hold"/>
                                        <p:tgtEl>
                                          <p:spTgt spid="63"/>
                                        </p:tgtEl>
                                        <p:attrNameLst>
                                          <p:attrName>ppt_y</p:attrName>
                                        </p:attrNameLst>
                                      </p:cBhvr>
                                      <p:tavLst>
                                        <p:tav tm="0">
                                          <p:val>
                                            <p:strVal val="#ppt_y"/>
                                          </p:val>
                                        </p:tav>
                                        <p:tav tm="100000">
                                          <p:val>
                                            <p:strVal val="#ppt_y"/>
                                          </p:val>
                                        </p:tav>
                                      </p:tavLst>
                                    </p:anim>
                                  </p:childTnLst>
                                </p:cTn>
                              </p:par>
                            </p:childTnLst>
                          </p:cTn>
                        </p:par>
                        <p:par>
                          <p:cTn id="56" fill="hold">
                            <p:stCondLst>
                              <p:cond delay="3300"/>
                            </p:stCondLst>
                            <p:childTnLst>
                              <p:par>
                                <p:cTn id="57" presetID="2" presetClass="entr" presetSubtype="8"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0-#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additive="base">
                                        <p:cTn id="63" dur="500" fill="hold"/>
                                        <p:tgtEl>
                                          <p:spTgt spid="66"/>
                                        </p:tgtEl>
                                        <p:attrNameLst>
                                          <p:attrName>ppt_x</p:attrName>
                                        </p:attrNameLst>
                                      </p:cBhvr>
                                      <p:tavLst>
                                        <p:tav tm="0">
                                          <p:val>
                                            <p:strVal val="1+#ppt_w/2"/>
                                          </p:val>
                                        </p:tav>
                                        <p:tav tm="100000">
                                          <p:val>
                                            <p:strVal val="#ppt_x"/>
                                          </p:val>
                                        </p:tav>
                                      </p:tavLst>
                                    </p:anim>
                                    <p:anim calcmode="lin" valueType="num">
                                      <p:cBhvr additive="base">
                                        <p:cTn id="64" dur="500" fill="hold"/>
                                        <p:tgtEl>
                                          <p:spTgt spid="66"/>
                                        </p:tgtEl>
                                        <p:attrNameLst>
                                          <p:attrName>ppt_y</p:attrName>
                                        </p:attrNameLst>
                                      </p:cBhvr>
                                      <p:tavLst>
                                        <p:tav tm="0">
                                          <p:val>
                                            <p:strVal val="#ppt_y"/>
                                          </p:val>
                                        </p:tav>
                                        <p:tav tm="100000">
                                          <p:val>
                                            <p:strVal val="#ppt_y"/>
                                          </p:val>
                                        </p:tav>
                                      </p:tavLst>
                                    </p:anim>
                                  </p:childTnLst>
                                </p:cTn>
                              </p:par>
                            </p:childTnLst>
                          </p:cTn>
                        </p:par>
                        <p:par>
                          <p:cTn id="65" fill="hold">
                            <p:stCondLst>
                              <p:cond delay="3800"/>
                            </p:stCondLst>
                            <p:childTnLst>
                              <p:par>
                                <p:cTn id="66" presetID="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0-#ppt_w/2"/>
                                          </p:val>
                                        </p:tav>
                                        <p:tav tm="100000">
                                          <p:val>
                                            <p:strVal val="#ppt_x"/>
                                          </p:val>
                                        </p:tav>
                                      </p:tavLst>
                                    </p:anim>
                                    <p:anim calcmode="lin" valueType="num">
                                      <p:cBhvr additive="base">
                                        <p:cTn id="69" dur="500" fill="hold"/>
                                        <p:tgtEl>
                                          <p:spTgt spid="54"/>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additive="base">
                                        <p:cTn id="72" dur="500" fill="hold"/>
                                        <p:tgtEl>
                                          <p:spTgt spid="69"/>
                                        </p:tgtEl>
                                        <p:attrNameLst>
                                          <p:attrName>ppt_x</p:attrName>
                                        </p:attrNameLst>
                                      </p:cBhvr>
                                      <p:tavLst>
                                        <p:tav tm="0">
                                          <p:val>
                                            <p:strVal val="1+#ppt_w/2"/>
                                          </p:val>
                                        </p:tav>
                                        <p:tav tm="100000">
                                          <p:val>
                                            <p:strVal val="#ppt_x"/>
                                          </p:val>
                                        </p:tav>
                                      </p:tavLst>
                                    </p:anim>
                                    <p:anim calcmode="lin" valueType="num">
                                      <p:cBhvr additive="base">
                                        <p:cTn id="73" dur="500" fill="hold"/>
                                        <p:tgtEl>
                                          <p:spTgt spid="69"/>
                                        </p:tgtEl>
                                        <p:attrNameLst>
                                          <p:attrName>ppt_y</p:attrName>
                                        </p:attrNameLst>
                                      </p:cBhvr>
                                      <p:tavLst>
                                        <p:tav tm="0">
                                          <p:val>
                                            <p:strVal val="#ppt_y"/>
                                          </p:val>
                                        </p:tav>
                                        <p:tav tm="100000">
                                          <p:val>
                                            <p:strVal val="#ppt_y"/>
                                          </p:val>
                                        </p:tav>
                                      </p:tavLst>
                                    </p:anim>
                                  </p:childTnLst>
                                </p:cTn>
                              </p:par>
                            </p:childTnLst>
                          </p:cTn>
                        </p:par>
                        <p:par>
                          <p:cTn id="74" fill="hold">
                            <p:stCondLst>
                              <p:cond delay="4300"/>
                            </p:stCondLst>
                            <p:childTnLst>
                              <p:par>
                                <p:cTn id="75" presetID="2" presetClass="entr" presetSubtype="8" fill="hold" nodeType="afterEffect">
                                  <p:stCondLst>
                                    <p:cond delay="0"/>
                                  </p:stCondLst>
                                  <p:childTnLst>
                                    <p:set>
                                      <p:cBhvr>
                                        <p:cTn id="76" dur="1" fill="hold">
                                          <p:stCondLst>
                                            <p:cond delay="0"/>
                                          </p:stCondLst>
                                        </p:cTn>
                                        <p:tgtEl>
                                          <p:spTgt spid="57"/>
                                        </p:tgtEl>
                                        <p:attrNameLst>
                                          <p:attrName>style.visibility</p:attrName>
                                        </p:attrNameLst>
                                      </p:cBhvr>
                                      <p:to>
                                        <p:strVal val="visible"/>
                                      </p:to>
                                    </p:set>
                                    <p:anim calcmode="lin" valueType="num">
                                      <p:cBhvr additive="base">
                                        <p:cTn id="77" dur="500" fill="hold"/>
                                        <p:tgtEl>
                                          <p:spTgt spid="57"/>
                                        </p:tgtEl>
                                        <p:attrNameLst>
                                          <p:attrName>ppt_x</p:attrName>
                                        </p:attrNameLst>
                                      </p:cBhvr>
                                      <p:tavLst>
                                        <p:tav tm="0">
                                          <p:val>
                                            <p:strVal val="0-#ppt_w/2"/>
                                          </p:val>
                                        </p:tav>
                                        <p:tav tm="100000">
                                          <p:val>
                                            <p:strVal val="#ppt_x"/>
                                          </p:val>
                                        </p:tav>
                                      </p:tavLst>
                                    </p:anim>
                                    <p:anim calcmode="lin" valueType="num">
                                      <p:cBhvr additive="base">
                                        <p:cTn id="78" dur="500" fill="hold"/>
                                        <p:tgtEl>
                                          <p:spTgt spid="57"/>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72"/>
                                        </p:tgtEl>
                                        <p:attrNameLst>
                                          <p:attrName>style.visibility</p:attrName>
                                        </p:attrNameLst>
                                      </p:cBhvr>
                                      <p:to>
                                        <p:strVal val="visible"/>
                                      </p:to>
                                    </p:set>
                                    <p:anim calcmode="lin" valueType="num">
                                      <p:cBhvr additive="base">
                                        <p:cTn id="81" dur="500" fill="hold"/>
                                        <p:tgtEl>
                                          <p:spTgt spid="72"/>
                                        </p:tgtEl>
                                        <p:attrNameLst>
                                          <p:attrName>ppt_x</p:attrName>
                                        </p:attrNameLst>
                                      </p:cBhvr>
                                      <p:tavLst>
                                        <p:tav tm="0">
                                          <p:val>
                                            <p:strVal val="1+#ppt_w/2"/>
                                          </p:val>
                                        </p:tav>
                                        <p:tav tm="100000">
                                          <p:val>
                                            <p:strVal val="#ppt_x"/>
                                          </p:val>
                                        </p:tav>
                                      </p:tavLst>
                                    </p:anim>
                                    <p:anim calcmode="lin" valueType="num">
                                      <p:cBhvr additive="base">
                                        <p:cTn id="82"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848480" y="1732276"/>
            <a:ext cx="4190400" cy="4190400"/>
            <a:chOff x="5136360" y="1299207"/>
            <a:chExt cx="3142800" cy="3142800"/>
          </a:xfrm>
        </p:grpSpPr>
        <p:sp>
          <p:nvSpPr>
            <p:cNvPr id="5" name="Oval 18"/>
            <p:cNvSpPr/>
            <p:nvPr/>
          </p:nvSpPr>
          <p:spPr>
            <a:xfrm>
              <a:off x="5136360" y="1299207"/>
              <a:ext cx="3142800" cy="314280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1219140"/>
              <a:endParaRPr lang="en-US" sz="2400">
                <a:solidFill>
                  <a:prstClr val="white"/>
                </a:solidFill>
                <a:latin typeface="微软雅黑" panose="020B0503020204020204" pitchFamily="34" charset="-122"/>
                <a:ea typeface="微软雅黑" panose="020B0503020204020204" pitchFamily="34" charset="-122"/>
                <a:cs typeface="Helvetica Light"/>
              </a:endParaRPr>
            </a:p>
          </p:txBody>
        </p:sp>
        <p:sp>
          <p:nvSpPr>
            <p:cNvPr id="6" name="TextBox 5"/>
            <p:cNvSpPr txBox="1"/>
            <p:nvPr/>
          </p:nvSpPr>
          <p:spPr>
            <a:xfrm>
              <a:off x="5734936" y="3170672"/>
              <a:ext cx="1938908" cy="609542"/>
            </a:xfrm>
            <a:prstGeom prst="rect">
              <a:avLst/>
            </a:prstGeom>
            <a:noFill/>
          </p:spPr>
          <p:txBody>
            <a:bodyPr wrap="square" lIns="0" tIns="0" rIns="0" bIns="0" rtlCol="0">
              <a:spAutoFit/>
            </a:bodyPr>
            <a:lstStyle/>
            <a:p>
              <a:pPr algn="ctr" defTabSz="1219140">
                <a:lnSpc>
                  <a:spcPct val="120000"/>
                </a:lnSpc>
              </a:pPr>
              <a:r>
                <a:rPr lang="zh-CN" altLang="en-US" sz="1467"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467" dirty="0">
                <a:solidFill>
                  <a:prstClr val="black">
                    <a:lumMod val="75000"/>
                    <a:lumOff val="25000"/>
                  </a:prstClr>
                </a:solidFill>
                <a:latin typeface="微软雅黑" pitchFamily="34" charset="-122"/>
                <a:ea typeface="微软雅黑" pitchFamily="34" charset="-122"/>
              </a:endParaRPr>
            </a:p>
          </p:txBody>
        </p:sp>
        <p:sp>
          <p:nvSpPr>
            <p:cNvPr id="7" name="TextBox 6"/>
            <p:cNvSpPr txBox="1"/>
            <p:nvPr/>
          </p:nvSpPr>
          <p:spPr>
            <a:xfrm>
              <a:off x="6084819" y="2039519"/>
              <a:ext cx="1269578" cy="738664"/>
            </a:xfrm>
            <a:prstGeom prst="rect">
              <a:avLst/>
            </a:prstGeom>
            <a:noFill/>
          </p:spPr>
          <p:txBody>
            <a:bodyPr wrap="none" lIns="0" tIns="0" rIns="0" bIns="0" rtlCol="0">
              <a:spAutoFit/>
            </a:bodyPr>
            <a:lstStyle/>
            <a:p>
              <a:pPr algn="ctr" defTabSz="1219140"/>
              <a:r>
                <a:rPr lang="en-US" sz="6400" dirty="0">
                  <a:solidFill>
                    <a:prstClr val="black">
                      <a:lumMod val="75000"/>
                      <a:lumOff val="25000"/>
                    </a:prstClr>
                  </a:solidFill>
                  <a:latin typeface="微软雅黑" panose="020B0503020204020204" pitchFamily="34" charset="-122"/>
                  <a:ea typeface="微软雅黑" panose="020B0503020204020204" pitchFamily="34" charset="-122"/>
                  <a:cs typeface="Roboto Regular"/>
                </a:rPr>
                <a:t>86%</a:t>
              </a:r>
            </a:p>
          </p:txBody>
        </p:sp>
        <p:sp>
          <p:nvSpPr>
            <p:cNvPr id="8" name="TextBox 7"/>
            <p:cNvSpPr txBox="1"/>
            <p:nvPr/>
          </p:nvSpPr>
          <p:spPr>
            <a:xfrm>
              <a:off x="5987182" y="2810631"/>
              <a:ext cx="1384994" cy="276999"/>
            </a:xfrm>
            <a:prstGeom prst="rect">
              <a:avLst/>
            </a:prstGeom>
            <a:noFill/>
          </p:spPr>
          <p:txBody>
            <a:bodyPr wrap="none" lIns="0" tIns="0" rIns="0" bIns="0" rtlCol="0">
              <a:spAutoFit/>
            </a:bodyPr>
            <a:lstStyle/>
            <a:p>
              <a:pPr algn="ctr"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a:t>
              </a:r>
            </a:p>
          </p:txBody>
        </p:sp>
      </p:grpSp>
      <p:grpSp>
        <p:nvGrpSpPr>
          <p:cNvPr id="18" name="组合 17"/>
          <p:cNvGrpSpPr/>
          <p:nvPr/>
        </p:nvGrpSpPr>
        <p:grpSpPr>
          <a:xfrm>
            <a:off x="1212356" y="1655045"/>
            <a:ext cx="3342640" cy="3342640"/>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1219140"/>
              <a:endParaRPr lang="en-US" sz="2400">
                <a:solidFill>
                  <a:prstClr val="white"/>
                </a:solidFill>
                <a:latin typeface="微软雅黑" panose="020B0503020204020204" pitchFamily="34" charset="-122"/>
                <a:ea typeface="微软雅黑" panose="020B0503020204020204" pitchFamily="34" charset="-122"/>
                <a:cs typeface="Helvetica Light"/>
              </a:endParaRPr>
            </a:p>
          </p:txBody>
        </p:sp>
        <p:sp>
          <p:nvSpPr>
            <p:cNvPr id="9" name="TextBox 8"/>
            <p:cNvSpPr txBox="1"/>
            <p:nvPr/>
          </p:nvSpPr>
          <p:spPr>
            <a:xfrm>
              <a:off x="1261338" y="2666615"/>
              <a:ext cx="1798494" cy="553854"/>
            </a:xfrm>
            <a:prstGeom prst="rect">
              <a:avLst/>
            </a:prstGeom>
            <a:noFill/>
          </p:spPr>
          <p:txBody>
            <a:bodyPr wrap="square" lIns="0" tIns="0" rIns="0" bIns="0" rtlCol="0">
              <a:spAutoFit/>
            </a:bodyPr>
            <a:lstStyle/>
            <a:p>
              <a:pPr algn="ctr" defTabSz="1219140">
                <a:lnSpc>
                  <a:spcPct val="120000"/>
                </a:lnSpc>
              </a:pPr>
              <a:r>
                <a:rPr lang="zh-CN" altLang="en-US" sz="1333"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white"/>
                </a:solidFill>
                <a:latin typeface="微软雅黑" pitchFamily="34" charset="-122"/>
                <a:ea typeface="微软雅黑" pitchFamily="34" charset="-122"/>
              </a:endParaRPr>
            </a:p>
          </p:txBody>
        </p:sp>
        <p:sp>
          <p:nvSpPr>
            <p:cNvPr id="10" name="TextBox 9"/>
            <p:cNvSpPr txBox="1"/>
            <p:nvPr/>
          </p:nvSpPr>
          <p:spPr>
            <a:xfrm>
              <a:off x="1539213" y="1617358"/>
              <a:ext cx="1269578" cy="738664"/>
            </a:xfrm>
            <a:prstGeom prst="rect">
              <a:avLst/>
            </a:prstGeom>
            <a:noFill/>
          </p:spPr>
          <p:txBody>
            <a:bodyPr wrap="none" lIns="0" tIns="0" rIns="0" bIns="0" rtlCol="0">
              <a:spAutoFit/>
            </a:bodyPr>
            <a:lstStyle/>
            <a:p>
              <a:pPr algn="ctr" defTabSz="1219140"/>
              <a:r>
                <a:rPr lang="en-US" sz="6400" dirty="0">
                  <a:solidFill>
                    <a:prstClr val="white"/>
                  </a:solidFill>
                  <a:latin typeface="微软雅黑" panose="020B0503020204020204" pitchFamily="34" charset="-122"/>
                  <a:ea typeface="微软雅黑" panose="020B0503020204020204" pitchFamily="34" charset="-122"/>
                  <a:cs typeface="Roboto Regular"/>
                </a:rPr>
                <a:t>76%</a:t>
              </a:r>
            </a:p>
          </p:txBody>
        </p:sp>
        <p:sp>
          <p:nvSpPr>
            <p:cNvPr id="11" name="TextBox 10"/>
            <p:cNvSpPr txBox="1"/>
            <p:nvPr/>
          </p:nvSpPr>
          <p:spPr>
            <a:xfrm>
              <a:off x="1475656" y="2306575"/>
              <a:ext cx="1384994" cy="276999"/>
            </a:xfrm>
            <a:prstGeom prst="rect">
              <a:avLst/>
            </a:prstGeom>
            <a:noFill/>
          </p:spPr>
          <p:txBody>
            <a:bodyPr wrap="none" lIns="0" tIns="0" rIns="0" bIns="0" rtlCol="0">
              <a:spAutoFit/>
            </a:bodyPr>
            <a:lstStyle/>
            <a:p>
              <a:pPr algn="ctr" defTabSz="1219140"/>
              <a:r>
                <a:rPr lang="zh-CN" altLang="en-US" sz="2400" b="1" dirty="0">
                  <a:solidFill>
                    <a:prstClr val="white"/>
                  </a:solidFill>
                  <a:latin typeface="微软雅黑" panose="020B0503020204020204" pitchFamily="34" charset="-122"/>
                  <a:ea typeface="微软雅黑" panose="020B0503020204020204" pitchFamily="34" charset="-122"/>
                </a:rPr>
                <a:t>点击输入标题</a:t>
              </a:r>
            </a:p>
          </p:txBody>
        </p:sp>
      </p:grpSp>
      <p:sp>
        <p:nvSpPr>
          <p:cNvPr id="19"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3898584" y="3500589"/>
            <a:ext cx="2712720" cy="2712720"/>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1219140"/>
              <a:endParaRPr lang="en-US" sz="2400">
                <a:solidFill>
                  <a:prstClr val="white"/>
                </a:solidFill>
                <a:latin typeface="微软雅黑" panose="020B0503020204020204" pitchFamily="34" charset="-122"/>
                <a:ea typeface="微软雅黑" panose="020B0503020204020204" pitchFamily="34" charset="-122"/>
                <a:cs typeface="Helvetica Light"/>
              </a:endParaRPr>
            </a:p>
          </p:txBody>
        </p:sp>
        <p:sp>
          <p:nvSpPr>
            <p:cNvPr id="12" name="TextBox 11"/>
            <p:cNvSpPr txBox="1"/>
            <p:nvPr/>
          </p:nvSpPr>
          <p:spPr>
            <a:xfrm>
              <a:off x="3256432" y="3700222"/>
              <a:ext cx="1400331" cy="443343"/>
            </a:xfrm>
            <a:prstGeom prst="rect">
              <a:avLst/>
            </a:prstGeom>
            <a:noFill/>
          </p:spPr>
          <p:txBody>
            <a:bodyPr wrap="square" lIns="0" tIns="0" rIns="0" bIns="0" rtlCol="0">
              <a:spAutoFit/>
            </a:bodyPr>
            <a:lstStyle/>
            <a:p>
              <a:pPr algn="ctr" defTabSz="1219140">
                <a:lnSpc>
                  <a:spcPct val="120000"/>
                </a:lnSpc>
              </a:pPr>
              <a:r>
                <a:rPr lang="zh-CN" altLang="en-US" sz="1067"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67" dirty="0">
                <a:solidFill>
                  <a:prstClr val="black">
                    <a:lumMod val="75000"/>
                    <a:lumOff val="25000"/>
                  </a:prstClr>
                </a:solidFill>
                <a:latin typeface="微软雅黑" pitchFamily="34" charset="-122"/>
                <a:ea typeface="微软雅黑" pitchFamily="34" charset="-122"/>
              </a:endParaRPr>
            </a:p>
          </p:txBody>
        </p:sp>
        <p:sp>
          <p:nvSpPr>
            <p:cNvPr id="13" name="TextBox 12"/>
            <p:cNvSpPr txBox="1"/>
            <p:nvPr/>
          </p:nvSpPr>
          <p:spPr>
            <a:xfrm>
              <a:off x="3529235" y="2957625"/>
              <a:ext cx="846386" cy="492491"/>
            </a:xfrm>
            <a:prstGeom prst="rect">
              <a:avLst/>
            </a:prstGeom>
            <a:noFill/>
          </p:spPr>
          <p:txBody>
            <a:bodyPr wrap="none" lIns="0" tIns="0" rIns="0" bIns="0" rtlCol="0">
              <a:spAutoFit/>
            </a:bodyPr>
            <a:lstStyle/>
            <a:p>
              <a:pPr algn="ctr" defTabSz="1219140"/>
              <a:r>
                <a:rPr lang="en-US" sz="4267" dirty="0">
                  <a:solidFill>
                    <a:prstClr val="black">
                      <a:lumMod val="75000"/>
                      <a:lumOff val="25000"/>
                    </a:prstClr>
                  </a:solidFill>
                  <a:latin typeface="微软雅黑" panose="020B0503020204020204" pitchFamily="34" charset="-122"/>
                  <a:ea typeface="微软雅黑" panose="020B0503020204020204" pitchFamily="34" charset="-122"/>
                  <a:cs typeface="Roboto Regular"/>
                </a:rPr>
                <a:t>53%</a:t>
              </a:r>
            </a:p>
          </p:txBody>
        </p:sp>
        <p:sp>
          <p:nvSpPr>
            <p:cNvPr id="14" name="TextBox 13"/>
            <p:cNvSpPr txBox="1"/>
            <p:nvPr/>
          </p:nvSpPr>
          <p:spPr>
            <a:xfrm>
              <a:off x="3562685" y="3499899"/>
              <a:ext cx="771846" cy="153841"/>
            </a:xfrm>
            <a:prstGeom prst="rect">
              <a:avLst/>
            </a:prstGeom>
            <a:noFill/>
          </p:spPr>
          <p:txBody>
            <a:bodyPr wrap="none" lIns="0" tIns="0" rIns="0" bIns="0" rtlCol="0">
              <a:spAutoFit/>
            </a:bodyPr>
            <a:lstStyle/>
            <a:p>
              <a:pPr algn="ctr" defTabSz="1219140"/>
              <a:r>
                <a:rPr lang="zh-CN" altLang="en-US" sz="1333" b="1" dirty="0">
                  <a:solidFill>
                    <a:prstClr val="black">
                      <a:lumMod val="75000"/>
                      <a:lumOff val="25000"/>
                    </a:prstClr>
                  </a:solidFill>
                  <a:latin typeface="微软雅黑" panose="020B0503020204020204" pitchFamily="34" charset="-122"/>
                  <a:ea typeface="微软雅黑" panose="020B0503020204020204" pitchFamily="34" charset="-122"/>
                </a:rPr>
                <a:t>点击输入标题</a:t>
              </a:r>
            </a:p>
          </p:txBody>
        </p:sp>
      </p:grpSp>
      <p:grpSp>
        <p:nvGrpSpPr>
          <p:cNvPr id="21" name="组合 20"/>
          <p:cNvGrpSpPr/>
          <p:nvPr/>
        </p:nvGrpSpPr>
        <p:grpSpPr>
          <a:xfrm>
            <a:off x="4990767" y="1535418"/>
            <a:ext cx="2218109" cy="2218109"/>
            <a:chOff x="3743074" y="1151562"/>
            <a:chExt cx="1663582" cy="1663582"/>
          </a:xfrm>
        </p:grpSpPr>
        <p:sp>
          <p:nvSpPr>
            <p:cNvPr id="4" name="Oval 17"/>
            <p:cNvSpPr/>
            <p:nvPr/>
          </p:nvSpPr>
          <p:spPr>
            <a:xfrm>
              <a:off x="3743074" y="1151562"/>
              <a:ext cx="1663582" cy="1663582"/>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1219140"/>
              <a:endParaRPr lang="en-US" sz="2400">
                <a:solidFill>
                  <a:prstClr val="white"/>
                </a:solidFill>
                <a:latin typeface="微软雅黑" panose="020B0503020204020204" pitchFamily="34" charset="-122"/>
                <a:ea typeface="微软雅黑" panose="020B0503020204020204" pitchFamily="34" charset="-122"/>
                <a:cs typeface="Helvetica Light"/>
              </a:endParaRPr>
            </a:p>
          </p:txBody>
        </p:sp>
        <p:sp>
          <p:nvSpPr>
            <p:cNvPr id="15" name="TextBox 14"/>
            <p:cNvSpPr txBox="1"/>
            <p:nvPr/>
          </p:nvSpPr>
          <p:spPr>
            <a:xfrm>
              <a:off x="3889740" y="2007393"/>
              <a:ext cx="1330331" cy="443343"/>
            </a:xfrm>
            <a:prstGeom prst="rect">
              <a:avLst/>
            </a:prstGeom>
            <a:noFill/>
          </p:spPr>
          <p:txBody>
            <a:bodyPr wrap="square" lIns="0" tIns="0" rIns="0" bIns="0" rtlCol="0">
              <a:spAutoFit/>
            </a:bodyPr>
            <a:lstStyle/>
            <a:p>
              <a:pPr algn="ctr" defTabSz="1219140">
                <a:lnSpc>
                  <a:spcPct val="120000"/>
                </a:lnSpc>
              </a:pPr>
              <a:r>
                <a:rPr lang="zh-CN" altLang="en-US" sz="1067"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67" dirty="0">
                <a:solidFill>
                  <a:prstClr val="white"/>
                </a:solidFill>
                <a:latin typeface="微软雅黑" pitchFamily="34" charset="-122"/>
                <a:ea typeface="微软雅黑" pitchFamily="34" charset="-122"/>
              </a:endParaRPr>
            </a:p>
          </p:txBody>
        </p:sp>
        <p:sp>
          <p:nvSpPr>
            <p:cNvPr id="16" name="TextBox 15"/>
            <p:cNvSpPr txBox="1"/>
            <p:nvPr/>
          </p:nvSpPr>
          <p:spPr>
            <a:xfrm>
              <a:off x="4162542" y="1314546"/>
              <a:ext cx="846386" cy="492491"/>
            </a:xfrm>
            <a:prstGeom prst="rect">
              <a:avLst/>
            </a:prstGeom>
            <a:noFill/>
          </p:spPr>
          <p:txBody>
            <a:bodyPr wrap="none" lIns="0" tIns="0" rIns="0" bIns="0" rtlCol="0">
              <a:spAutoFit/>
            </a:bodyPr>
            <a:lstStyle/>
            <a:p>
              <a:pPr algn="ctr" defTabSz="1219140"/>
              <a:r>
                <a:rPr lang="en-US" sz="4267" dirty="0">
                  <a:solidFill>
                    <a:prstClr val="white"/>
                  </a:solidFill>
                  <a:latin typeface="微软雅黑" panose="020B0503020204020204" pitchFamily="34" charset="-122"/>
                  <a:ea typeface="微软雅黑" panose="020B0503020204020204" pitchFamily="34" charset="-122"/>
                  <a:cs typeface="Roboto Regular"/>
                </a:rPr>
                <a:t>38%</a:t>
              </a:r>
            </a:p>
          </p:txBody>
        </p:sp>
        <p:sp>
          <p:nvSpPr>
            <p:cNvPr id="17" name="TextBox 16"/>
            <p:cNvSpPr txBox="1"/>
            <p:nvPr/>
          </p:nvSpPr>
          <p:spPr>
            <a:xfrm>
              <a:off x="4202153" y="1802519"/>
              <a:ext cx="771846" cy="153841"/>
            </a:xfrm>
            <a:prstGeom prst="rect">
              <a:avLst/>
            </a:prstGeom>
            <a:noFill/>
          </p:spPr>
          <p:txBody>
            <a:bodyPr wrap="none" lIns="0" tIns="0" rIns="0" bIns="0" rtlCol="0">
              <a:spAutoFit/>
            </a:bodyPr>
            <a:lstStyle/>
            <a:p>
              <a:pPr algn="ctr" defTabSz="1219140"/>
              <a:r>
                <a:rPr lang="zh-CN" altLang="en-US" sz="1333" b="1" dirty="0">
                  <a:solidFill>
                    <a:prstClr val="white"/>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23834957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childTnLst>
                          </p:cTn>
                        </p:par>
                        <p:par>
                          <p:cTn id="18" fill="hold">
                            <p:stCondLst>
                              <p:cond delay="1350"/>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1850"/>
                            </p:stCondLst>
                            <p:childTnLst>
                              <p:par>
                                <p:cTn id="25" presetID="53" presetClass="entr" presetSubtype="16"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350"/>
                            </p:stCondLst>
                            <p:childTnLst>
                              <p:par>
                                <p:cTn id="31" presetID="53" presetClass="entr" presetSubtype="16"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83"/>
          <p:cNvSpPr/>
          <p:nvPr/>
        </p:nvSpPr>
        <p:spPr>
          <a:xfrm>
            <a:off x="1421670" y="1508789"/>
            <a:ext cx="9337873" cy="602535"/>
          </a:xfrm>
          <a:prstGeom prst="roundRect">
            <a:avLst>
              <a:gd name="adj" fmla="val 50000"/>
            </a:avLst>
          </a:prstGeom>
          <a:solidFill>
            <a:schemeClr val="accent1"/>
          </a:solidFill>
          <a:ln w="12700" cap="flat">
            <a:noFill/>
            <a:miter lim="400000"/>
          </a:ln>
          <a:effectLst/>
        </p:spPr>
        <p:txBody>
          <a:bodyPr wrap="square" lIns="19051" tIns="19051" rIns="19051" bIns="19051" numCol="1" anchor="ctr">
            <a:noAutofit/>
          </a:bodyPr>
          <a:lstStyle/>
          <a:p>
            <a:pPr defTabSz="1219140"/>
            <a:endParaRPr sz="1733">
              <a:solidFill>
                <a:prstClr val="black"/>
              </a:solidFill>
              <a:latin typeface="Calibri"/>
            </a:endParaRPr>
          </a:p>
        </p:txBody>
      </p:sp>
      <p:sp>
        <p:nvSpPr>
          <p:cNvPr id="3" name="Shape 3885"/>
          <p:cNvSpPr/>
          <p:nvPr/>
        </p:nvSpPr>
        <p:spPr>
          <a:xfrm>
            <a:off x="2379730" y="2274831"/>
            <a:ext cx="7445247" cy="7384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 name="Shape 3886"/>
          <p:cNvSpPr/>
          <p:nvPr/>
        </p:nvSpPr>
        <p:spPr>
          <a:xfrm>
            <a:off x="1421670" y="3149909"/>
            <a:ext cx="9337873" cy="602535"/>
          </a:xfrm>
          <a:prstGeom prst="roundRect">
            <a:avLst>
              <a:gd name="adj" fmla="val 50000"/>
            </a:avLst>
          </a:prstGeom>
          <a:solidFill>
            <a:schemeClr val="accent1"/>
          </a:solidFill>
          <a:ln w="12700" cap="flat">
            <a:noFill/>
            <a:miter lim="400000"/>
          </a:ln>
          <a:effectLst/>
        </p:spPr>
        <p:txBody>
          <a:bodyPr wrap="square" lIns="19051" tIns="19051" rIns="19051" bIns="19051" numCol="1" anchor="ctr">
            <a:noAutofit/>
          </a:bodyPr>
          <a:lstStyle/>
          <a:p>
            <a:pPr defTabSz="1219140"/>
            <a:endParaRPr sz="1733">
              <a:solidFill>
                <a:prstClr val="black"/>
              </a:solidFill>
              <a:latin typeface="Calibri"/>
            </a:endParaRPr>
          </a:p>
        </p:txBody>
      </p:sp>
      <p:sp>
        <p:nvSpPr>
          <p:cNvPr id="5" name="Shape 3888"/>
          <p:cNvSpPr/>
          <p:nvPr/>
        </p:nvSpPr>
        <p:spPr>
          <a:xfrm>
            <a:off x="2379730" y="3915948"/>
            <a:ext cx="7445247" cy="7384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6" name="Shape 3889"/>
          <p:cNvSpPr/>
          <p:nvPr/>
        </p:nvSpPr>
        <p:spPr>
          <a:xfrm>
            <a:off x="1421670" y="4747774"/>
            <a:ext cx="9337873" cy="602535"/>
          </a:xfrm>
          <a:prstGeom prst="roundRect">
            <a:avLst>
              <a:gd name="adj" fmla="val 50000"/>
            </a:avLst>
          </a:prstGeom>
          <a:solidFill>
            <a:schemeClr val="accent1"/>
          </a:solidFill>
          <a:ln w="12700" cap="flat">
            <a:noFill/>
            <a:miter lim="400000"/>
          </a:ln>
          <a:effectLst/>
        </p:spPr>
        <p:txBody>
          <a:bodyPr wrap="square" lIns="19051" tIns="19051" rIns="19051" bIns="19051" numCol="1" anchor="ctr">
            <a:noAutofit/>
          </a:bodyPr>
          <a:lstStyle/>
          <a:p>
            <a:pPr defTabSz="1219140"/>
            <a:endParaRPr sz="1733">
              <a:solidFill>
                <a:prstClr val="black"/>
              </a:solidFill>
              <a:latin typeface="Calibri"/>
            </a:endParaRPr>
          </a:p>
        </p:txBody>
      </p:sp>
      <p:sp>
        <p:nvSpPr>
          <p:cNvPr id="7" name="Shape 3891"/>
          <p:cNvSpPr/>
          <p:nvPr/>
        </p:nvSpPr>
        <p:spPr>
          <a:xfrm>
            <a:off x="2379730" y="5513815"/>
            <a:ext cx="7445247" cy="7384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8" name="Text Placeholder 5"/>
          <p:cNvSpPr txBox="1">
            <a:spLocks/>
          </p:cNvSpPr>
          <p:nvPr/>
        </p:nvSpPr>
        <p:spPr>
          <a:xfrm>
            <a:off x="4084866" y="1605684"/>
            <a:ext cx="4034972" cy="408745"/>
          </a:xfrm>
          <a:prstGeom prst="rect">
            <a:avLst/>
          </a:prstGeom>
        </p:spPr>
        <p:txBody>
          <a:bodyPr anchor="ct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40">
              <a:buNone/>
            </a:pPr>
            <a:r>
              <a:rPr lang="en-US" altLang="zh-CN" sz="1867" dirty="0">
                <a:solidFill>
                  <a:srgbClr val="FCFCFC"/>
                </a:solidFill>
                <a:latin typeface="微软雅黑" panose="020B0503020204020204" pitchFamily="34" charset="-122"/>
                <a:ea typeface="微软雅黑" panose="020B0503020204020204" pitchFamily="34" charset="-122"/>
              </a:rPr>
              <a:t>Q1       </a:t>
            </a:r>
            <a:r>
              <a:rPr lang="zh-CN" altLang="en-US" sz="1867" dirty="0">
                <a:solidFill>
                  <a:srgbClr val="FCFCFC"/>
                </a:solidFill>
                <a:latin typeface="微软雅黑" panose="020B0503020204020204" pitchFamily="34" charset="-122"/>
                <a:ea typeface="微软雅黑" panose="020B0503020204020204" pitchFamily="34" charset="-122"/>
              </a:rPr>
              <a:t>点击输入您的问题标题文本内容</a:t>
            </a:r>
            <a:r>
              <a:rPr lang="en-US" sz="1867" dirty="0">
                <a:solidFill>
                  <a:srgbClr val="FCFCFC"/>
                </a:solidFill>
                <a:latin typeface="微软雅黑" panose="020B0503020204020204" pitchFamily="34" charset="-122"/>
                <a:ea typeface="微软雅黑" panose="020B0503020204020204" pitchFamily="34" charset="-122"/>
              </a:rPr>
              <a:t> ?</a:t>
            </a:r>
          </a:p>
        </p:txBody>
      </p:sp>
      <p:sp>
        <p:nvSpPr>
          <p:cNvPr id="9" name="Text Placeholder 5"/>
          <p:cNvSpPr txBox="1">
            <a:spLocks/>
          </p:cNvSpPr>
          <p:nvPr/>
        </p:nvSpPr>
        <p:spPr>
          <a:xfrm>
            <a:off x="4084866" y="4844669"/>
            <a:ext cx="4034972" cy="408745"/>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en-US" altLang="zh-CN" sz="1867" dirty="0">
                <a:solidFill>
                  <a:srgbClr val="FCFCFC"/>
                </a:solidFill>
                <a:latin typeface="微软雅黑" panose="020B0503020204020204" pitchFamily="34" charset="-122"/>
                <a:ea typeface="微软雅黑" panose="020B0503020204020204" pitchFamily="34" charset="-122"/>
              </a:rPr>
              <a:t>Q3       </a:t>
            </a:r>
            <a:r>
              <a:rPr lang="zh-CN" altLang="en-US" sz="1867" dirty="0">
                <a:solidFill>
                  <a:srgbClr val="FCFCFC"/>
                </a:solidFill>
                <a:latin typeface="微软雅黑" panose="020B0503020204020204" pitchFamily="34" charset="-122"/>
                <a:ea typeface="微软雅黑" panose="020B0503020204020204" pitchFamily="34" charset="-122"/>
              </a:rPr>
              <a:t>点击输入您的问题标题文本内容</a:t>
            </a:r>
            <a:r>
              <a:rPr lang="en-US" altLang="zh-CN" sz="1867" dirty="0">
                <a:solidFill>
                  <a:srgbClr val="FCFCFC"/>
                </a:solidFill>
                <a:latin typeface="微软雅黑" panose="020B0503020204020204" pitchFamily="34" charset="-122"/>
                <a:ea typeface="微软雅黑" panose="020B0503020204020204" pitchFamily="34" charset="-122"/>
              </a:rPr>
              <a:t> ?</a:t>
            </a:r>
          </a:p>
        </p:txBody>
      </p:sp>
      <p:sp>
        <p:nvSpPr>
          <p:cNvPr id="11" name="Text Placeholder 5"/>
          <p:cNvSpPr txBox="1">
            <a:spLocks/>
          </p:cNvSpPr>
          <p:nvPr/>
        </p:nvSpPr>
        <p:spPr>
          <a:xfrm>
            <a:off x="4084866" y="3246804"/>
            <a:ext cx="4034972" cy="408745"/>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40"/>
            <a:r>
              <a:rPr lang="en-US" altLang="zh-CN" sz="1867" dirty="0">
                <a:solidFill>
                  <a:srgbClr val="FCFCFC"/>
                </a:solidFill>
                <a:latin typeface="微软雅黑" panose="020B0503020204020204" pitchFamily="34" charset="-122"/>
                <a:ea typeface="微软雅黑" panose="020B0503020204020204" pitchFamily="34" charset="-122"/>
              </a:rPr>
              <a:t>Q2       </a:t>
            </a:r>
            <a:r>
              <a:rPr lang="zh-CN" altLang="en-US" sz="1867" dirty="0">
                <a:solidFill>
                  <a:srgbClr val="FCFCFC"/>
                </a:solidFill>
                <a:latin typeface="微软雅黑" panose="020B0503020204020204" pitchFamily="34" charset="-122"/>
                <a:ea typeface="微软雅黑" panose="020B0503020204020204" pitchFamily="34" charset="-122"/>
              </a:rPr>
              <a:t>点击输入您的问题标题文本内容</a:t>
            </a:r>
            <a:r>
              <a:rPr lang="en-US" altLang="zh-CN" sz="1867" dirty="0">
                <a:solidFill>
                  <a:srgbClr val="FCFCFC"/>
                </a:solidFill>
                <a:latin typeface="微软雅黑" panose="020B0503020204020204" pitchFamily="34" charset="-122"/>
                <a:ea typeface="微软雅黑" panose="020B0503020204020204" pitchFamily="34" charset="-122"/>
              </a:rPr>
              <a:t> ?</a:t>
            </a:r>
          </a:p>
        </p:txBody>
      </p:sp>
      <p:sp>
        <p:nvSpPr>
          <p:cNvPr id="13"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505149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2350"/>
                            </p:stCondLst>
                            <p:childTnLst>
                              <p:par>
                                <p:cTn id="25" presetID="16" presetClass="entr" presetSubtype="37"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outVertical)">
                                      <p:cBhvr>
                                        <p:cTn id="27" dur="500"/>
                                        <p:tgtEl>
                                          <p:spTgt spid="4"/>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350"/>
                            </p:stCondLst>
                            <p:childTnLst>
                              <p:par>
                                <p:cTn id="33" presetID="22" presetClass="entr" presetSubtype="1"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up)">
                                      <p:cBhvr>
                                        <p:cTn id="35" dur="500"/>
                                        <p:tgtEl>
                                          <p:spTgt spid="5"/>
                                        </p:tgtEl>
                                      </p:cBhvr>
                                    </p:animEffect>
                                  </p:childTnLst>
                                </p:cTn>
                              </p:par>
                            </p:childTnLst>
                          </p:cTn>
                        </p:par>
                        <p:par>
                          <p:cTn id="36" fill="hold">
                            <p:stCondLst>
                              <p:cond delay="3850"/>
                            </p:stCondLst>
                            <p:childTnLst>
                              <p:par>
                                <p:cTn id="37" presetID="16" presetClass="entr" presetSubtype="37"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4850"/>
                            </p:stCondLst>
                            <p:childTnLst>
                              <p:par>
                                <p:cTn id="45" presetID="22"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build="p"/>
      <p:bldP spid="9" grpId="0"/>
      <p:bldP spid="11"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177427" y="1796821"/>
            <a:ext cx="530927" cy="530927"/>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67733" tIns="67733" rIns="67733" bIns="67733"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grpSp>
      </p:grpSp>
      <p:sp>
        <p:nvSpPr>
          <p:cNvPr id="7" name="Shape 1319"/>
          <p:cNvSpPr/>
          <p:nvPr/>
        </p:nvSpPr>
        <p:spPr>
          <a:xfrm flipV="1">
            <a:off x="2706781" y="2061332"/>
            <a:ext cx="1311123" cy="0"/>
          </a:xfrm>
          <a:prstGeom prst="line">
            <a:avLst/>
          </a:prstGeom>
          <a:ln w="12700">
            <a:solidFill>
              <a:schemeClr val="accent1"/>
            </a:solidFill>
            <a:miter lim="400000"/>
            <a:tailEnd type="triangle"/>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sp>
        <p:nvSpPr>
          <p:cNvPr id="8" name="Shape 1320"/>
          <p:cNvSpPr/>
          <p:nvPr/>
        </p:nvSpPr>
        <p:spPr>
          <a:xfrm flipV="1">
            <a:off x="4810684" y="2061332"/>
            <a:ext cx="1311123" cy="0"/>
          </a:xfrm>
          <a:prstGeom prst="line">
            <a:avLst/>
          </a:prstGeom>
          <a:ln w="12700">
            <a:solidFill>
              <a:schemeClr val="accent1"/>
            </a:solidFill>
            <a:miter lim="400000"/>
            <a:tailEnd type="triangle"/>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sp>
        <p:nvSpPr>
          <p:cNvPr id="9" name="Shape 1321"/>
          <p:cNvSpPr/>
          <p:nvPr/>
        </p:nvSpPr>
        <p:spPr>
          <a:xfrm flipV="1">
            <a:off x="6914585" y="2061332"/>
            <a:ext cx="1311123" cy="0"/>
          </a:xfrm>
          <a:prstGeom prst="line">
            <a:avLst/>
          </a:prstGeom>
          <a:ln w="12700">
            <a:solidFill>
              <a:schemeClr val="accent1"/>
            </a:solidFill>
            <a:miter lim="400000"/>
            <a:tailEnd type="triangle"/>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sp>
        <p:nvSpPr>
          <p:cNvPr id="10" name="Shape 1322"/>
          <p:cNvSpPr/>
          <p:nvPr/>
        </p:nvSpPr>
        <p:spPr>
          <a:xfrm flipH="1">
            <a:off x="2971773" y="4343777"/>
            <a:ext cx="1311123" cy="0"/>
          </a:xfrm>
          <a:prstGeom prst="line">
            <a:avLst/>
          </a:prstGeom>
          <a:ln w="12700">
            <a:solidFill>
              <a:schemeClr val="accent1"/>
            </a:solidFill>
            <a:miter lim="400000"/>
            <a:tailEnd type="triangle"/>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sp>
        <p:nvSpPr>
          <p:cNvPr id="11" name="Shape 1323"/>
          <p:cNvSpPr/>
          <p:nvPr/>
        </p:nvSpPr>
        <p:spPr>
          <a:xfrm flipH="1">
            <a:off x="5075676" y="4343777"/>
            <a:ext cx="1311123" cy="0"/>
          </a:xfrm>
          <a:prstGeom prst="line">
            <a:avLst/>
          </a:prstGeom>
          <a:ln w="12700">
            <a:solidFill>
              <a:schemeClr val="accent1"/>
            </a:solidFill>
            <a:miter lim="400000"/>
            <a:tailEnd type="triangle"/>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sp>
        <p:nvSpPr>
          <p:cNvPr id="12" name="Shape 1324"/>
          <p:cNvSpPr/>
          <p:nvPr/>
        </p:nvSpPr>
        <p:spPr>
          <a:xfrm flipH="1">
            <a:off x="7179580" y="4343777"/>
            <a:ext cx="1309553" cy="0"/>
          </a:xfrm>
          <a:prstGeom prst="line">
            <a:avLst/>
          </a:prstGeom>
          <a:ln w="12700">
            <a:solidFill>
              <a:schemeClr val="accent1"/>
            </a:solidFill>
            <a:miter lim="400000"/>
            <a:tailEnd type="triangle"/>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sp>
        <p:nvSpPr>
          <p:cNvPr id="13" name="Shape 1325"/>
          <p:cNvSpPr/>
          <p:nvPr/>
        </p:nvSpPr>
        <p:spPr>
          <a:xfrm flipV="1">
            <a:off x="9017746" y="2061332"/>
            <a:ext cx="1609047" cy="0"/>
          </a:xfrm>
          <a:prstGeom prst="line">
            <a:avLst/>
          </a:prstGeom>
          <a:ln w="12700">
            <a:solidFill>
              <a:schemeClr val="accent1"/>
            </a:solidFill>
            <a:miter lim="400000"/>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sp>
        <p:nvSpPr>
          <p:cNvPr id="14" name="Shape 1326"/>
          <p:cNvSpPr/>
          <p:nvPr/>
        </p:nvSpPr>
        <p:spPr>
          <a:xfrm>
            <a:off x="10625671" y="2071343"/>
            <a:ext cx="0" cy="2277860"/>
          </a:xfrm>
          <a:prstGeom prst="line">
            <a:avLst/>
          </a:prstGeom>
          <a:ln w="12700">
            <a:solidFill>
              <a:schemeClr val="accent1"/>
            </a:solidFill>
            <a:miter lim="400000"/>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sp>
        <p:nvSpPr>
          <p:cNvPr id="15" name="Shape 1327"/>
          <p:cNvSpPr/>
          <p:nvPr/>
        </p:nvSpPr>
        <p:spPr>
          <a:xfrm flipH="1">
            <a:off x="9283479" y="4343777"/>
            <a:ext cx="1342412" cy="0"/>
          </a:xfrm>
          <a:prstGeom prst="line">
            <a:avLst/>
          </a:prstGeom>
          <a:ln w="12700">
            <a:solidFill>
              <a:schemeClr val="accent1"/>
            </a:solidFill>
            <a:miter lim="400000"/>
            <a:tailEnd type="triangle"/>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sp>
        <p:nvSpPr>
          <p:cNvPr id="16" name="Shape 1328"/>
          <p:cNvSpPr/>
          <p:nvPr/>
        </p:nvSpPr>
        <p:spPr>
          <a:xfrm flipH="1">
            <a:off x="1517013" y="4343777"/>
            <a:ext cx="665875" cy="0"/>
          </a:xfrm>
          <a:prstGeom prst="line">
            <a:avLst/>
          </a:prstGeom>
          <a:ln w="12700">
            <a:solidFill>
              <a:schemeClr val="accent1"/>
            </a:solidFill>
            <a:miter lim="400000"/>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sp>
        <p:nvSpPr>
          <p:cNvPr id="17" name="Shape 1329"/>
          <p:cNvSpPr/>
          <p:nvPr/>
        </p:nvSpPr>
        <p:spPr>
          <a:xfrm flipV="1">
            <a:off x="1519373" y="2061332"/>
            <a:ext cx="0" cy="2287869"/>
          </a:xfrm>
          <a:prstGeom prst="line">
            <a:avLst/>
          </a:prstGeom>
          <a:ln w="12700">
            <a:solidFill>
              <a:schemeClr val="accent1"/>
            </a:solidFill>
            <a:miter lim="400000"/>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sp>
        <p:nvSpPr>
          <p:cNvPr id="18" name="Shape 1330"/>
          <p:cNvSpPr/>
          <p:nvPr/>
        </p:nvSpPr>
        <p:spPr>
          <a:xfrm>
            <a:off x="1513675" y="2061332"/>
            <a:ext cx="400328" cy="0"/>
          </a:xfrm>
          <a:prstGeom prst="line">
            <a:avLst/>
          </a:prstGeom>
          <a:ln w="12700">
            <a:solidFill>
              <a:schemeClr val="accent1"/>
            </a:solidFill>
            <a:miter lim="400000"/>
            <a:tailEnd type="triangle"/>
          </a:ln>
        </p:spPr>
        <p:txBody>
          <a:bodyPr lIns="50800" tIns="50800" rIns="50800" bIns="50800" anchor="ctr"/>
          <a:lstStyle/>
          <a:p>
            <a:pPr defTabSz="1219140">
              <a:defRPr sz="3200">
                <a:solidFill>
                  <a:srgbClr val="000000"/>
                </a:solidFill>
                <a:latin typeface="+mn-lt"/>
                <a:ea typeface="+mn-ea"/>
                <a:cs typeface="+mn-cs"/>
                <a:sym typeface="Helvetica Light"/>
              </a:defRPr>
            </a:pPr>
            <a:endParaRPr sz="4267">
              <a:solidFill>
                <a:srgbClr val="000000"/>
              </a:solidFill>
              <a:latin typeface="微软雅黑" panose="020B0503020204020204" pitchFamily="34" charset="-122"/>
              <a:ea typeface="微软雅黑" panose="020B0503020204020204" pitchFamily="34" charset="-122"/>
              <a:sym typeface="Helvetica Light"/>
            </a:endParaRPr>
          </a:p>
        </p:txBody>
      </p:sp>
      <p:grpSp>
        <p:nvGrpSpPr>
          <p:cNvPr id="19" name="Group 1335"/>
          <p:cNvGrpSpPr/>
          <p:nvPr/>
        </p:nvGrpSpPr>
        <p:grpSpPr>
          <a:xfrm>
            <a:off x="4281327" y="1796821"/>
            <a:ext cx="530927" cy="530927"/>
            <a:chOff x="0" y="0"/>
            <a:chExt cx="1243363" cy="1243363"/>
          </a:xfrm>
        </p:grpSpPr>
        <p:sp>
          <p:nvSpPr>
            <p:cNvPr id="20" name="Shape 1331"/>
            <p:cNvSpPr/>
            <p:nvPr/>
          </p:nvSpPr>
          <p:spPr>
            <a:xfrm>
              <a:off x="0" y="0"/>
              <a:ext cx="1243364" cy="1243364"/>
            </a:xfrm>
            <a:prstGeom prst="rect">
              <a:avLst/>
            </a:prstGeom>
            <a:solidFill>
              <a:schemeClr val="accent1"/>
            </a:solidFill>
            <a:ln w="12700" cap="flat">
              <a:noFill/>
              <a:miter lim="400000"/>
            </a:ln>
            <a:effectLst/>
          </p:spPr>
          <p:txBody>
            <a:bodyPr wrap="square" lIns="67733" tIns="67733" rIns="67733" bIns="67733"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grpSp>
      </p:grpSp>
      <p:grpSp>
        <p:nvGrpSpPr>
          <p:cNvPr id="24" name="Group 1338"/>
          <p:cNvGrpSpPr/>
          <p:nvPr/>
        </p:nvGrpSpPr>
        <p:grpSpPr>
          <a:xfrm>
            <a:off x="6385230" y="1796821"/>
            <a:ext cx="530927" cy="530927"/>
            <a:chOff x="0" y="0"/>
            <a:chExt cx="1243363" cy="1243363"/>
          </a:xfrm>
        </p:grpSpPr>
        <p:sp>
          <p:nvSpPr>
            <p:cNvPr id="25" name="Shape 1336"/>
            <p:cNvSpPr/>
            <p:nvPr/>
          </p:nvSpPr>
          <p:spPr>
            <a:xfrm>
              <a:off x="0" y="0"/>
              <a:ext cx="1243364" cy="1243364"/>
            </a:xfrm>
            <a:prstGeom prst="rect">
              <a:avLst/>
            </a:prstGeom>
            <a:solidFill>
              <a:schemeClr val="accent1"/>
            </a:solidFill>
            <a:ln w="12700" cap="flat">
              <a:noFill/>
              <a:miter lim="400000"/>
            </a:ln>
            <a:effectLst/>
          </p:spPr>
          <p:txBody>
            <a:bodyPr wrap="square" lIns="67733" tIns="67733" rIns="67733" bIns="67733"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grpSp>
      <p:grpSp>
        <p:nvGrpSpPr>
          <p:cNvPr id="27" name="Group 1341"/>
          <p:cNvGrpSpPr/>
          <p:nvPr/>
        </p:nvGrpSpPr>
        <p:grpSpPr>
          <a:xfrm>
            <a:off x="8489131" y="1796821"/>
            <a:ext cx="530927" cy="530927"/>
            <a:chOff x="0" y="0"/>
            <a:chExt cx="1243363" cy="1243363"/>
          </a:xfrm>
        </p:grpSpPr>
        <p:sp>
          <p:nvSpPr>
            <p:cNvPr id="28" name="Shape 1339"/>
            <p:cNvSpPr/>
            <p:nvPr/>
          </p:nvSpPr>
          <p:spPr>
            <a:xfrm>
              <a:off x="0" y="0"/>
              <a:ext cx="1243364" cy="1243364"/>
            </a:xfrm>
            <a:prstGeom prst="rect">
              <a:avLst/>
            </a:prstGeom>
            <a:solidFill>
              <a:schemeClr val="accent1"/>
            </a:solidFill>
            <a:ln w="12700" cap="flat">
              <a:noFill/>
              <a:miter lim="400000"/>
            </a:ln>
            <a:effectLst/>
          </p:spPr>
          <p:txBody>
            <a:bodyPr wrap="square" lIns="67733" tIns="67733" rIns="67733" bIns="67733"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grpSp>
      <p:grpSp>
        <p:nvGrpSpPr>
          <p:cNvPr id="30" name="Group 1344"/>
          <p:cNvGrpSpPr/>
          <p:nvPr/>
        </p:nvGrpSpPr>
        <p:grpSpPr>
          <a:xfrm>
            <a:off x="8489131" y="4078081"/>
            <a:ext cx="530927" cy="530927"/>
            <a:chOff x="0" y="0"/>
            <a:chExt cx="1243363" cy="1243363"/>
          </a:xfrm>
        </p:grpSpPr>
        <p:sp>
          <p:nvSpPr>
            <p:cNvPr id="31" name="Shape 1342"/>
            <p:cNvSpPr/>
            <p:nvPr/>
          </p:nvSpPr>
          <p:spPr>
            <a:xfrm>
              <a:off x="0" y="0"/>
              <a:ext cx="1243364" cy="1243364"/>
            </a:xfrm>
            <a:prstGeom prst="rect">
              <a:avLst/>
            </a:prstGeom>
            <a:solidFill>
              <a:schemeClr val="accent1"/>
            </a:solidFill>
            <a:ln w="12700" cap="flat">
              <a:noFill/>
              <a:miter lim="400000"/>
            </a:ln>
            <a:effectLst/>
          </p:spPr>
          <p:txBody>
            <a:bodyPr wrap="square" lIns="67733" tIns="67733" rIns="67733" bIns="67733"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grpSp>
      <p:grpSp>
        <p:nvGrpSpPr>
          <p:cNvPr id="33" name="Group 1347"/>
          <p:cNvGrpSpPr/>
          <p:nvPr/>
        </p:nvGrpSpPr>
        <p:grpSpPr>
          <a:xfrm>
            <a:off x="6385230" y="4078081"/>
            <a:ext cx="530927" cy="530927"/>
            <a:chOff x="0" y="0"/>
            <a:chExt cx="1243363" cy="1243363"/>
          </a:xfrm>
        </p:grpSpPr>
        <p:sp>
          <p:nvSpPr>
            <p:cNvPr id="34" name="Shape 1345"/>
            <p:cNvSpPr/>
            <p:nvPr/>
          </p:nvSpPr>
          <p:spPr>
            <a:xfrm>
              <a:off x="0" y="0"/>
              <a:ext cx="1243364" cy="1243364"/>
            </a:xfrm>
            <a:prstGeom prst="rect">
              <a:avLst/>
            </a:prstGeom>
            <a:solidFill>
              <a:schemeClr val="accent1"/>
            </a:solidFill>
            <a:ln w="12700" cap="flat">
              <a:noFill/>
              <a:miter lim="400000"/>
            </a:ln>
            <a:effectLst/>
          </p:spPr>
          <p:txBody>
            <a:bodyPr wrap="square" lIns="67733" tIns="67733" rIns="67733" bIns="67733"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grpSp>
      <p:grpSp>
        <p:nvGrpSpPr>
          <p:cNvPr id="36" name="Group 1350"/>
          <p:cNvGrpSpPr/>
          <p:nvPr/>
        </p:nvGrpSpPr>
        <p:grpSpPr>
          <a:xfrm>
            <a:off x="4281329" y="4078081"/>
            <a:ext cx="530927" cy="530927"/>
            <a:chOff x="0" y="0"/>
            <a:chExt cx="1243363" cy="1243363"/>
          </a:xfrm>
        </p:grpSpPr>
        <p:sp>
          <p:nvSpPr>
            <p:cNvPr id="37" name="Shape 1348"/>
            <p:cNvSpPr/>
            <p:nvPr/>
          </p:nvSpPr>
          <p:spPr>
            <a:xfrm>
              <a:off x="0" y="0"/>
              <a:ext cx="1243364" cy="1243364"/>
            </a:xfrm>
            <a:prstGeom prst="rect">
              <a:avLst/>
            </a:prstGeom>
            <a:solidFill>
              <a:schemeClr val="accent1"/>
            </a:solidFill>
            <a:ln w="12700" cap="flat">
              <a:noFill/>
              <a:miter lim="400000"/>
            </a:ln>
            <a:effectLst/>
          </p:spPr>
          <p:txBody>
            <a:bodyPr wrap="square" lIns="67733" tIns="67733" rIns="67733" bIns="67733"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grpSp>
      <p:grpSp>
        <p:nvGrpSpPr>
          <p:cNvPr id="39" name="Group 1356"/>
          <p:cNvGrpSpPr/>
          <p:nvPr/>
        </p:nvGrpSpPr>
        <p:grpSpPr>
          <a:xfrm>
            <a:off x="2177427" y="4078081"/>
            <a:ext cx="530927" cy="530927"/>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67733" tIns="67733" rIns="67733" bIns="67733"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0800" tIns="50800" rIns="50800" bIns="50800" numCol="1" anchor="ctr">
                <a:noAutofit/>
              </a:bodyPr>
              <a:lstStyle/>
              <a:p>
                <a:pPr defTabSz="1219140">
                  <a:defRPr sz="3200">
                    <a:solidFill>
                      <a:srgbClr val="FFFFFF"/>
                    </a:solidFill>
                    <a:latin typeface="+mn-lt"/>
                    <a:ea typeface="+mn-ea"/>
                    <a:cs typeface="+mn-cs"/>
                    <a:sym typeface="Helvetica Light"/>
                  </a:defRPr>
                </a:pPr>
                <a:endParaRPr sz="4267">
                  <a:solidFill>
                    <a:srgbClr val="FFFFFF"/>
                  </a:solidFill>
                  <a:latin typeface="微软雅黑" panose="020B0503020204020204" pitchFamily="34" charset="-122"/>
                  <a:ea typeface="微软雅黑" panose="020B0503020204020204" pitchFamily="34" charset="-122"/>
                  <a:sym typeface="Helvetica Light"/>
                </a:endParaRPr>
              </a:p>
            </p:txBody>
          </p:sp>
        </p:grpSp>
      </p:grpSp>
      <p:sp>
        <p:nvSpPr>
          <p:cNvPr id="45" name="TextBox 44"/>
          <p:cNvSpPr txBox="1"/>
          <p:nvPr/>
        </p:nvSpPr>
        <p:spPr>
          <a:xfrm>
            <a:off x="2177427" y="2752447"/>
            <a:ext cx="1831340"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6" name="Text Placeholder 4"/>
          <p:cNvSpPr txBox="1">
            <a:spLocks/>
          </p:cNvSpPr>
          <p:nvPr/>
        </p:nvSpPr>
        <p:spPr>
          <a:xfrm>
            <a:off x="2065746" y="24682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333"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333"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4281327" y="2752447"/>
            <a:ext cx="1831340"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8" name="Text Placeholder 4"/>
          <p:cNvSpPr txBox="1">
            <a:spLocks/>
          </p:cNvSpPr>
          <p:nvPr/>
        </p:nvSpPr>
        <p:spPr>
          <a:xfrm>
            <a:off x="4169645" y="2468248"/>
            <a:ext cx="1718664"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333"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333"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385231" y="2752447"/>
            <a:ext cx="1831340"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50" name="Text Placeholder 4"/>
          <p:cNvSpPr txBox="1">
            <a:spLocks/>
          </p:cNvSpPr>
          <p:nvPr/>
        </p:nvSpPr>
        <p:spPr>
          <a:xfrm>
            <a:off x="6273549" y="24682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333"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333"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8489131" y="2752447"/>
            <a:ext cx="1831340"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52" name="Text Placeholder 4"/>
          <p:cNvSpPr txBox="1">
            <a:spLocks/>
          </p:cNvSpPr>
          <p:nvPr/>
        </p:nvSpPr>
        <p:spPr>
          <a:xfrm>
            <a:off x="8377450" y="24682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333"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333"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2177427" y="5063148"/>
            <a:ext cx="1831340"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54" name="Text Placeholder 4"/>
          <p:cNvSpPr txBox="1">
            <a:spLocks/>
          </p:cNvSpPr>
          <p:nvPr/>
        </p:nvSpPr>
        <p:spPr>
          <a:xfrm>
            <a:off x="2065746" y="47789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333"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333"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4281327" y="5063148"/>
            <a:ext cx="1831340"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56" name="Text Placeholder 4"/>
          <p:cNvSpPr txBox="1">
            <a:spLocks/>
          </p:cNvSpPr>
          <p:nvPr/>
        </p:nvSpPr>
        <p:spPr>
          <a:xfrm>
            <a:off x="4169645" y="4778948"/>
            <a:ext cx="1718664"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333"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333"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6385231" y="5063148"/>
            <a:ext cx="1831340"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58" name="Text Placeholder 4"/>
          <p:cNvSpPr txBox="1">
            <a:spLocks/>
          </p:cNvSpPr>
          <p:nvPr/>
        </p:nvSpPr>
        <p:spPr>
          <a:xfrm>
            <a:off x="6273549" y="47789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333"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333"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8489131" y="5063148"/>
            <a:ext cx="1831340" cy="984629"/>
          </a:xfrm>
          <a:prstGeom prst="rect">
            <a:avLst/>
          </a:prstGeom>
          <a:noFill/>
        </p:spPr>
        <p:txBody>
          <a:bodyPr wrap="square" lIns="0" tIns="0" rIns="0" bIns="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60" name="Text Placeholder 4"/>
          <p:cNvSpPr txBox="1">
            <a:spLocks/>
          </p:cNvSpPr>
          <p:nvPr/>
        </p:nvSpPr>
        <p:spPr>
          <a:xfrm>
            <a:off x="8377450" y="47789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40">
              <a:buNone/>
            </a:pPr>
            <a:r>
              <a:rPr lang="zh-CN" altLang="en-US" sz="1333"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333"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2"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01752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fade">
                                      <p:cBhvr>
                                        <p:cTn id="19" dur="500"/>
                                        <p:tgtEl>
                                          <p:spTgt spid="46">
                                            <p:txEl>
                                              <p:pRg st="0" end="0"/>
                                            </p:txEl>
                                          </p:spTgt>
                                        </p:tgtEl>
                                      </p:cBhvr>
                                    </p:animEffect>
                                  </p:childTnLst>
                                </p:cTn>
                              </p:par>
                            </p:childTnLst>
                          </p:cTn>
                        </p:par>
                        <p:par>
                          <p:cTn id="20" fill="hold">
                            <p:stCondLst>
                              <p:cond delay="1850"/>
                            </p:stCondLst>
                            <p:childTnLst>
                              <p:par>
                                <p:cTn id="21" presetID="18" presetClass="entr" presetSubtype="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strips(downRight)">
                                      <p:cBhvr>
                                        <p:cTn id="23" dur="500"/>
                                        <p:tgtEl>
                                          <p:spTgt spid="4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850"/>
                            </p:stCondLst>
                            <p:childTnLst>
                              <p:par>
                                <p:cTn id="29" presetID="9"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ssolv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8">
                                            <p:txEl>
                                              <p:pRg st="0" end="0"/>
                                            </p:txEl>
                                          </p:spTgt>
                                        </p:tgtEl>
                                        <p:attrNameLst>
                                          <p:attrName>style.visibility</p:attrName>
                                        </p:attrNameLst>
                                      </p:cBhvr>
                                      <p:to>
                                        <p:strVal val="visible"/>
                                      </p:to>
                                    </p:set>
                                    <p:animEffect transition="in" filter="fade">
                                      <p:cBhvr>
                                        <p:cTn id="35" dur="500"/>
                                        <p:tgtEl>
                                          <p:spTgt spid="48">
                                            <p:txEl>
                                              <p:pRg st="0" end="0"/>
                                            </p:txEl>
                                          </p:spTgt>
                                        </p:tgtEl>
                                      </p:cBhvr>
                                    </p:animEffect>
                                  </p:childTnLst>
                                </p:cTn>
                              </p:par>
                            </p:childTnLst>
                          </p:cTn>
                        </p:par>
                        <p:par>
                          <p:cTn id="36" fill="hold">
                            <p:stCondLst>
                              <p:cond delay="3850"/>
                            </p:stCondLst>
                            <p:childTnLst>
                              <p:par>
                                <p:cTn id="37" presetID="18" presetClass="entr" presetSubtype="6"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strips(downRight)">
                                      <p:cBhvr>
                                        <p:cTn id="39" dur="500"/>
                                        <p:tgtEl>
                                          <p:spTgt spid="4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4850"/>
                            </p:stCondLst>
                            <p:childTnLst>
                              <p:par>
                                <p:cTn id="45" presetID="9"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dissolve">
                                      <p:cBhvr>
                                        <p:cTn id="47" dur="500"/>
                                        <p:tgtEl>
                                          <p:spTgt spid="24"/>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0">
                                            <p:txEl>
                                              <p:pRg st="0" end="0"/>
                                            </p:txEl>
                                          </p:spTgt>
                                        </p:tgtEl>
                                        <p:attrNameLst>
                                          <p:attrName>style.visibility</p:attrName>
                                        </p:attrNameLst>
                                      </p:cBhvr>
                                      <p:to>
                                        <p:strVal val="visible"/>
                                      </p:to>
                                    </p:set>
                                    <p:animEffect transition="in" filter="fade">
                                      <p:cBhvr>
                                        <p:cTn id="51" dur="500"/>
                                        <p:tgtEl>
                                          <p:spTgt spid="50">
                                            <p:txEl>
                                              <p:pRg st="0" end="0"/>
                                            </p:txEl>
                                          </p:spTgt>
                                        </p:tgtEl>
                                      </p:cBhvr>
                                    </p:animEffect>
                                  </p:childTnLst>
                                </p:cTn>
                              </p:par>
                            </p:childTnLst>
                          </p:cTn>
                        </p:par>
                        <p:par>
                          <p:cTn id="52" fill="hold">
                            <p:stCondLst>
                              <p:cond delay="5850"/>
                            </p:stCondLst>
                            <p:childTnLst>
                              <p:par>
                                <p:cTn id="53" presetID="18" presetClass="entr" presetSubtype="6"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strips(downRight)">
                                      <p:cBhvr>
                                        <p:cTn id="55" dur="500"/>
                                        <p:tgtEl>
                                          <p:spTgt spid="49"/>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par>
                          <p:cTn id="60" fill="hold">
                            <p:stCondLst>
                              <p:cond delay="6850"/>
                            </p:stCondLst>
                            <p:childTnLst>
                              <p:par>
                                <p:cTn id="61" presetID="9" presetClass="entr" presetSubtype="0"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dissolve">
                                      <p:cBhvr>
                                        <p:cTn id="63" dur="500"/>
                                        <p:tgtEl>
                                          <p:spTgt spid="27"/>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2">
                                            <p:txEl>
                                              <p:pRg st="0" end="0"/>
                                            </p:txEl>
                                          </p:spTgt>
                                        </p:tgtEl>
                                        <p:attrNameLst>
                                          <p:attrName>style.visibility</p:attrName>
                                        </p:attrNameLst>
                                      </p:cBhvr>
                                      <p:to>
                                        <p:strVal val="visible"/>
                                      </p:to>
                                    </p:set>
                                    <p:animEffect transition="in" filter="fade">
                                      <p:cBhvr>
                                        <p:cTn id="67" dur="500"/>
                                        <p:tgtEl>
                                          <p:spTgt spid="52">
                                            <p:txEl>
                                              <p:pRg st="0" end="0"/>
                                            </p:txEl>
                                          </p:spTgt>
                                        </p:tgtEl>
                                      </p:cBhvr>
                                    </p:animEffect>
                                  </p:childTnLst>
                                </p:cTn>
                              </p:par>
                            </p:childTnLst>
                          </p:cTn>
                        </p:par>
                        <p:par>
                          <p:cTn id="68" fill="hold">
                            <p:stCondLst>
                              <p:cond delay="7850"/>
                            </p:stCondLst>
                            <p:childTnLst>
                              <p:par>
                                <p:cTn id="69" presetID="18" presetClass="entr" presetSubtype="6"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strips(downRight)">
                                      <p:cBhvr>
                                        <p:cTn id="71" dur="500"/>
                                        <p:tgtEl>
                                          <p:spTgt spid="51"/>
                                        </p:tgtEl>
                                      </p:cBhvr>
                                    </p:animEffect>
                                  </p:childTnLst>
                                </p:cTn>
                              </p:par>
                            </p:childTnLst>
                          </p:cTn>
                        </p:par>
                        <p:par>
                          <p:cTn id="72" fill="hold">
                            <p:stCondLst>
                              <p:cond delay="8350"/>
                            </p:stCondLst>
                            <p:childTnLst>
                              <p:par>
                                <p:cTn id="73" presetID="22" presetClass="entr" presetSubtype="8"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left)">
                                      <p:cBhvr>
                                        <p:cTn id="75" dur="500"/>
                                        <p:tgtEl>
                                          <p:spTgt spid="13"/>
                                        </p:tgtEl>
                                      </p:cBhvr>
                                    </p:animEffect>
                                  </p:childTnLst>
                                </p:cTn>
                              </p:par>
                            </p:childTnLst>
                          </p:cTn>
                        </p:par>
                        <p:par>
                          <p:cTn id="76" fill="hold">
                            <p:stCondLst>
                              <p:cond delay="8850"/>
                            </p:stCondLst>
                            <p:childTnLst>
                              <p:par>
                                <p:cTn id="77" presetID="22"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350"/>
                            </p:stCondLst>
                            <p:childTnLst>
                              <p:par>
                                <p:cTn id="81" presetID="22" presetClass="entr" presetSubtype="2"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right)">
                                      <p:cBhvr>
                                        <p:cTn id="83" dur="500"/>
                                        <p:tgtEl>
                                          <p:spTgt spid="15"/>
                                        </p:tgtEl>
                                      </p:cBhvr>
                                    </p:animEffect>
                                  </p:childTnLst>
                                </p:cTn>
                              </p:par>
                            </p:childTnLst>
                          </p:cTn>
                        </p:par>
                        <p:par>
                          <p:cTn id="84" fill="hold">
                            <p:stCondLst>
                              <p:cond delay="9850"/>
                            </p:stCondLst>
                            <p:childTnLst>
                              <p:par>
                                <p:cTn id="85" presetID="9" presetClass="entr" presetSubtype="0" fill="hold"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dissolve">
                                      <p:cBhvr>
                                        <p:cTn id="87" dur="500"/>
                                        <p:tgtEl>
                                          <p:spTgt spid="30"/>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60">
                                            <p:txEl>
                                              <p:pRg st="0" end="0"/>
                                            </p:txEl>
                                          </p:spTgt>
                                        </p:tgtEl>
                                        <p:attrNameLst>
                                          <p:attrName>style.visibility</p:attrName>
                                        </p:attrNameLst>
                                      </p:cBhvr>
                                      <p:to>
                                        <p:strVal val="visible"/>
                                      </p:to>
                                    </p:set>
                                    <p:animEffect transition="in" filter="fade">
                                      <p:cBhvr>
                                        <p:cTn id="91" dur="500"/>
                                        <p:tgtEl>
                                          <p:spTgt spid="60">
                                            <p:txEl>
                                              <p:pRg st="0" end="0"/>
                                            </p:txEl>
                                          </p:spTgt>
                                        </p:tgtEl>
                                      </p:cBhvr>
                                    </p:animEffect>
                                  </p:childTnLst>
                                </p:cTn>
                              </p:par>
                            </p:childTnLst>
                          </p:cTn>
                        </p:par>
                        <p:par>
                          <p:cTn id="92" fill="hold">
                            <p:stCondLst>
                              <p:cond delay="10850"/>
                            </p:stCondLst>
                            <p:childTnLst>
                              <p:par>
                                <p:cTn id="93" presetID="18" presetClass="entr" presetSubtype="6"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strips(downRight)">
                                      <p:cBhvr>
                                        <p:cTn id="95" dur="500"/>
                                        <p:tgtEl>
                                          <p:spTgt spid="59"/>
                                        </p:tgtEl>
                                      </p:cBhvr>
                                    </p:animEffect>
                                  </p:childTnLst>
                                </p:cTn>
                              </p:par>
                            </p:childTnLst>
                          </p:cTn>
                        </p:par>
                        <p:par>
                          <p:cTn id="96" fill="hold">
                            <p:stCondLst>
                              <p:cond delay="11350"/>
                            </p:stCondLst>
                            <p:childTnLst>
                              <p:par>
                                <p:cTn id="97" presetID="22" presetClass="entr" presetSubtype="2" fill="hold" grpId="0" nodeType="afterEffect">
                                  <p:stCondLst>
                                    <p:cond delay="0"/>
                                  </p:stCondLst>
                                  <p:childTnLst>
                                    <p:set>
                                      <p:cBhvr>
                                        <p:cTn id="98" dur="1" fill="hold">
                                          <p:stCondLst>
                                            <p:cond delay="0"/>
                                          </p:stCondLst>
                                        </p:cTn>
                                        <p:tgtEl>
                                          <p:spTgt spid="12"/>
                                        </p:tgtEl>
                                        <p:attrNameLst>
                                          <p:attrName>style.visibility</p:attrName>
                                        </p:attrNameLst>
                                      </p:cBhvr>
                                      <p:to>
                                        <p:strVal val="visible"/>
                                      </p:to>
                                    </p:set>
                                    <p:animEffect transition="in" filter="wipe(right)">
                                      <p:cBhvr>
                                        <p:cTn id="99" dur="500"/>
                                        <p:tgtEl>
                                          <p:spTgt spid="12"/>
                                        </p:tgtEl>
                                      </p:cBhvr>
                                    </p:animEffect>
                                  </p:childTnLst>
                                </p:cTn>
                              </p:par>
                            </p:childTnLst>
                          </p:cTn>
                        </p:par>
                        <p:par>
                          <p:cTn id="100" fill="hold">
                            <p:stCondLst>
                              <p:cond delay="11850"/>
                            </p:stCondLst>
                            <p:childTnLst>
                              <p:par>
                                <p:cTn id="101" presetID="9" presetClass="entr" presetSubtype="0"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dissolve">
                                      <p:cBhvr>
                                        <p:cTn id="103" dur="500"/>
                                        <p:tgtEl>
                                          <p:spTgt spid="33"/>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58">
                                            <p:txEl>
                                              <p:pRg st="0" end="0"/>
                                            </p:txEl>
                                          </p:spTgt>
                                        </p:tgtEl>
                                        <p:attrNameLst>
                                          <p:attrName>style.visibility</p:attrName>
                                        </p:attrNameLst>
                                      </p:cBhvr>
                                      <p:to>
                                        <p:strVal val="visible"/>
                                      </p:to>
                                    </p:set>
                                    <p:animEffect transition="in" filter="fade">
                                      <p:cBhvr>
                                        <p:cTn id="107" dur="500"/>
                                        <p:tgtEl>
                                          <p:spTgt spid="58">
                                            <p:txEl>
                                              <p:pRg st="0" end="0"/>
                                            </p:txEl>
                                          </p:spTgt>
                                        </p:tgtEl>
                                      </p:cBhvr>
                                    </p:animEffect>
                                  </p:childTnLst>
                                </p:cTn>
                              </p:par>
                            </p:childTnLst>
                          </p:cTn>
                        </p:par>
                        <p:par>
                          <p:cTn id="108" fill="hold">
                            <p:stCondLst>
                              <p:cond delay="12850"/>
                            </p:stCondLst>
                            <p:childTnLst>
                              <p:par>
                                <p:cTn id="109" presetID="18" presetClass="entr" presetSubtype="6" fill="hold" grpId="0"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strips(downRight)">
                                      <p:cBhvr>
                                        <p:cTn id="111" dur="500"/>
                                        <p:tgtEl>
                                          <p:spTgt spid="57"/>
                                        </p:tgtEl>
                                      </p:cBhvr>
                                    </p:animEffect>
                                  </p:childTnLst>
                                </p:cTn>
                              </p:par>
                            </p:childTnLst>
                          </p:cTn>
                        </p:par>
                        <p:par>
                          <p:cTn id="112" fill="hold">
                            <p:stCondLst>
                              <p:cond delay="13350"/>
                            </p:stCondLst>
                            <p:childTnLst>
                              <p:par>
                                <p:cTn id="113" presetID="22" presetClass="entr" presetSubtype="2" fill="hold" grpId="0" nodeType="afterEffect">
                                  <p:stCondLst>
                                    <p:cond delay="0"/>
                                  </p:stCondLst>
                                  <p:childTnLst>
                                    <p:set>
                                      <p:cBhvr>
                                        <p:cTn id="114" dur="1" fill="hold">
                                          <p:stCondLst>
                                            <p:cond delay="0"/>
                                          </p:stCondLst>
                                        </p:cTn>
                                        <p:tgtEl>
                                          <p:spTgt spid="11"/>
                                        </p:tgtEl>
                                        <p:attrNameLst>
                                          <p:attrName>style.visibility</p:attrName>
                                        </p:attrNameLst>
                                      </p:cBhvr>
                                      <p:to>
                                        <p:strVal val="visible"/>
                                      </p:to>
                                    </p:set>
                                    <p:animEffect transition="in" filter="wipe(right)">
                                      <p:cBhvr>
                                        <p:cTn id="115" dur="500"/>
                                        <p:tgtEl>
                                          <p:spTgt spid="11"/>
                                        </p:tgtEl>
                                      </p:cBhvr>
                                    </p:animEffect>
                                  </p:childTnLst>
                                </p:cTn>
                              </p:par>
                            </p:childTnLst>
                          </p:cTn>
                        </p:par>
                        <p:par>
                          <p:cTn id="116" fill="hold">
                            <p:stCondLst>
                              <p:cond delay="13850"/>
                            </p:stCondLst>
                            <p:childTnLst>
                              <p:par>
                                <p:cTn id="117" presetID="9" presetClass="entr" presetSubtype="0" fill="hold" nodeType="after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dissolve">
                                      <p:cBhvr>
                                        <p:cTn id="119" dur="500"/>
                                        <p:tgtEl>
                                          <p:spTgt spid="36"/>
                                        </p:tgtEl>
                                      </p:cBhvr>
                                    </p:animEffect>
                                  </p:childTnLst>
                                </p:cTn>
                              </p:par>
                            </p:childTnLst>
                          </p:cTn>
                        </p:par>
                        <p:par>
                          <p:cTn id="120" fill="hold">
                            <p:stCondLst>
                              <p:cond delay="14350"/>
                            </p:stCondLst>
                            <p:childTnLst>
                              <p:par>
                                <p:cTn id="121" presetID="10" presetClass="entr" presetSubtype="0" fill="hold" grpId="0" nodeType="afterEffect">
                                  <p:stCondLst>
                                    <p:cond delay="0"/>
                                  </p:stCondLst>
                                  <p:childTnLst>
                                    <p:set>
                                      <p:cBhvr>
                                        <p:cTn id="122" dur="1" fill="hold">
                                          <p:stCondLst>
                                            <p:cond delay="0"/>
                                          </p:stCondLst>
                                        </p:cTn>
                                        <p:tgtEl>
                                          <p:spTgt spid="56">
                                            <p:txEl>
                                              <p:pRg st="0" end="0"/>
                                            </p:txEl>
                                          </p:spTgt>
                                        </p:tgtEl>
                                        <p:attrNameLst>
                                          <p:attrName>style.visibility</p:attrName>
                                        </p:attrNameLst>
                                      </p:cBhvr>
                                      <p:to>
                                        <p:strVal val="visible"/>
                                      </p:to>
                                    </p:set>
                                    <p:animEffect transition="in" filter="fade">
                                      <p:cBhvr>
                                        <p:cTn id="123" dur="500"/>
                                        <p:tgtEl>
                                          <p:spTgt spid="56">
                                            <p:txEl>
                                              <p:pRg st="0" end="0"/>
                                            </p:txEl>
                                          </p:spTgt>
                                        </p:tgtEl>
                                      </p:cBhvr>
                                    </p:animEffect>
                                  </p:childTnLst>
                                </p:cTn>
                              </p:par>
                            </p:childTnLst>
                          </p:cTn>
                        </p:par>
                        <p:par>
                          <p:cTn id="124" fill="hold">
                            <p:stCondLst>
                              <p:cond delay="14850"/>
                            </p:stCondLst>
                            <p:childTnLst>
                              <p:par>
                                <p:cTn id="125" presetID="18" presetClass="entr" presetSubtype="6" fill="hold" grpId="0"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strips(downRight)">
                                      <p:cBhvr>
                                        <p:cTn id="127" dur="500"/>
                                        <p:tgtEl>
                                          <p:spTgt spid="55"/>
                                        </p:tgtEl>
                                      </p:cBhvr>
                                    </p:animEffect>
                                  </p:childTnLst>
                                </p:cTn>
                              </p:par>
                            </p:childTnLst>
                          </p:cTn>
                        </p:par>
                        <p:par>
                          <p:cTn id="128" fill="hold">
                            <p:stCondLst>
                              <p:cond delay="15350"/>
                            </p:stCondLst>
                            <p:childTnLst>
                              <p:par>
                                <p:cTn id="129" presetID="22" presetClass="entr" presetSubtype="2" fill="hold" grpId="0" nodeType="afterEffect">
                                  <p:stCondLst>
                                    <p:cond delay="0"/>
                                  </p:stCondLst>
                                  <p:childTnLst>
                                    <p:set>
                                      <p:cBhvr>
                                        <p:cTn id="130" dur="1" fill="hold">
                                          <p:stCondLst>
                                            <p:cond delay="0"/>
                                          </p:stCondLst>
                                        </p:cTn>
                                        <p:tgtEl>
                                          <p:spTgt spid="10"/>
                                        </p:tgtEl>
                                        <p:attrNameLst>
                                          <p:attrName>style.visibility</p:attrName>
                                        </p:attrNameLst>
                                      </p:cBhvr>
                                      <p:to>
                                        <p:strVal val="visible"/>
                                      </p:to>
                                    </p:set>
                                    <p:animEffect transition="in" filter="wipe(right)">
                                      <p:cBhvr>
                                        <p:cTn id="131" dur="500"/>
                                        <p:tgtEl>
                                          <p:spTgt spid="10"/>
                                        </p:tgtEl>
                                      </p:cBhvr>
                                    </p:animEffect>
                                  </p:childTnLst>
                                </p:cTn>
                              </p:par>
                            </p:childTnLst>
                          </p:cTn>
                        </p:par>
                        <p:par>
                          <p:cTn id="132" fill="hold">
                            <p:stCondLst>
                              <p:cond delay="15850"/>
                            </p:stCondLst>
                            <p:childTnLst>
                              <p:par>
                                <p:cTn id="133" presetID="9" presetClass="entr" presetSubtype="0" fill="hold" nodeType="after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dissolve">
                                      <p:cBhvr>
                                        <p:cTn id="135" dur="500"/>
                                        <p:tgtEl>
                                          <p:spTgt spid="39"/>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54">
                                            <p:txEl>
                                              <p:pRg st="0" end="0"/>
                                            </p:txEl>
                                          </p:spTgt>
                                        </p:tgtEl>
                                        <p:attrNameLst>
                                          <p:attrName>style.visibility</p:attrName>
                                        </p:attrNameLst>
                                      </p:cBhvr>
                                      <p:to>
                                        <p:strVal val="visible"/>
                                      </p:to>
                                    </p:set>
                                    <p:animEffect transition="in" filter="fade">
                                      <p:cBhvr>
                                        <p:cTn id="139" dur="500"/>
                                        <p:tgtEl>
                                          <p:spTgt spid="54">
                                            <p:txEl>
                                              <p:pRg st="0" end="0"/>
                                            </p:txEl>
                                          </p:spTgt>
                                        </p:tgtEl>
                                      </p:cBhvr>
                                    </p:animEffect>
                                  </p:childTnLst>
                                </p:cTn>
                              </p:par>
                            </p:childTnLst>
                          </p:cTn>
                        </p:par>
                        <p:par>
                          <p:cTn id="140" fill="hold">
                            <p:stCondLst>
                              <p:cond delay="16850"/>
                            </p:stCondLst>
                            <p:childTnLst>
                              <p:par>
                                <p:cTn id="141" presetID="18" presetClass="entr" presetSubtype="6" fill="hold" grpId="0"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strips(downRight)">
                                      <p:cBhvr>
                                        <p:cTn id="143" dur="500"/>
                                        <p:tgtEl>
                                          <p:spTgt spid="53"/>
                                        </p:tgtEl>
                                      </p:cBhvr>
                                    </p:animEffect>
                                  </p:childTnLst>
                                </p:cTn>
                              </p:par>
                            </p:childTnLst>
                          </p:cTn>
                        </p:par>
                        <p:par>
                          <p:cTn id="144" fill="hold">
                            <p:stCondLst>
                              <p:cond delay="17350"/>
                            </p:stCondLst>
                            <p:childTnLst>
                              <p:par>
                                <p:cTn id="145" presetID="22" presetClass="entr" presetSubtype="2" fill="hold" grpId="0"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right)">
                                      <p:cBhvr>
                                        <p:cTn id="147" dur="500"/>
                                        <p:tgtEl>
                                          <p:spTgt spid="16"/>
                                        </p:tgtEl>
                                      </p:cBhvr>
                                    </p:animEffect>
                                  </p:childTnLst>
                                </p:cTn>
                              </p:par>
                            </p:childTnLst>
                          </p:cTn>
                        </p:par>
                        <p:par>
                          <p:cTn id="148" fill="hold">
                            <p:stCondLst>
                              <p:cond delay="17850"/>
                            </p:stCondLst>
                            <p:childTnLst>
                              <p:par>
                                <p:cTn id="149" presetID="22" presetClass="entr" presetSubtype="4" fill="hold" grpId="0"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wipe(down)">
                                      <p:cBhvr>
                                        <p:cTn id="151" dur="500"/>
                                        <p:tgtEl>
                                          <p:spTgt spid="17"/>
                                        </p:tgtEl>
                                      </p:cBhvr>
                                    </p:animEffect>
                                  </p:childTnLst>
                                </p:cTn>
                              </p:par>
                            </p:childTnLst>
                          </p:cTn>
                        </p:par>
                        <p:par>
                          <p:cTn id="152" fill="hold">
                            <p:stCondLst>
                              <p:cond delay="18350"/>
                            </p:stCondLst>
                            <p:childTnLst>
                              <p:par>
                                <p:cTn id="153" presetID="22" presetClass="entr" presetSubtype="8" fill="hold" grpId="0" nodeType="afterEffect">
                                  <p:stCondLst>
                                    <p:cond delay="0"/>
                                  </p:stCondLst>
                                  <p:childTnLst>
                                    <p:set>
                                      <p:cBhvr>
                                        <p:cTn id="154" dur="1" fill="hold">
                                          <p:stCondLst>
                                            <p:cond delay="0"/>
                                          </p:stCondLst>
                                        </p:cTn>
                                        <p:tgtEl>
                                          <p:spTgt spid="18"/>
                                        </p:tgtEl>
                                        <p:attrNameLst>
                                          <p:attrName>style.visibility</p:attrName>
                                        </p:attrNameLst>
                                      </p:cBhvr>
                                      <p:to>
                                        <p:strVal val="visible"/>
                                      </p:to>
                                    </p:set>
                                    <p:animEffect transition="in" filter="wipe(left)">
                                      <p:cBhvr>
                                        <p:cTn id="1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P spid="6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 name="矩形 14"/>
          <p:cNvSpPr/>
          <p:nvPr/>
        </p:nvSpPr>
        <p:spPr>
          <a:xfrm flipV="1">
            <a:off x="1301" y="3646057"/>
            <a:ext cx="4229088" cy="252849"/>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94085" tIns="47043" rIns="94085" bIns="47043" rtlCol="0" anchor="ctr"/>
          <a:lstStyle/>
          <a:p>
            <a:pPr algn="ctr" defTabSz="1219140"/>
            <a:endParaRPr lang="en-US" sz="2400">
              <a:solidFill>
                <a:prstClr val="white"/>
              </a:solidFill>
              <a:latin typeface="Calibri"/>
            </a:endParaRPr>
          </a:p>
        </p:txBody>
      </p:sp>
      <p:grpSp>
        <p:nvGrpSpPr>
          <p:cNvPr id="5" name="组合 4"/>
          <p:cNvGrpSpPr/>
          <p:nvPr/>
        </p:nvGrpSpPr>
        <p:grpSpPr>
          <a:xfrm>
            <a:off x="3320333" y="3647525"/>
            <a:ext cx="1786019" cy="1784651"/>
            <a:chOff x="3225639" y="4543565"/>
            <a:chExt cx="1735762" cy="1734334"/>
          </a:xfrm>
        </p:grpSpPr>
        <p:sp>
          <p:nvSpPr>
            <p:cNvPr id="6" name="椭圆 5"/>
            <p:cNvSpPr/>
            <p:nvPr/>
          </p:nvSpPr>
          <p:spPr>
            <a:xfrm flipV="1">
              <a:off x="3225639" y="4543565"/>
              <a:ext cx="1735762" cy="173433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1219140"/>
              <a:endParaRPr lang="en-US" sz="2400">
                <a:solidFill>
                  <a:srgbClr val="005DA2"/>
                </a:solidFill>
                <a:latin typeface="微软雅黑" panose="020B0503020204020204" pitchFamily="34" charset="-122"/>
                <a:ea typeface="微软雅黑" panose="020B0503020204020204" pitchFamily="34" charset="-122"/>
              </a:endParaRPr>
            </a:p>
          </p:txBody>
        </p:sp>
        <p:sp>
          <p:nvSpPr>
            <p:cNvPr id="7" name="椭圆 6"/>
            <p:cNvSpPr/>
            <p:nvPr/>
          </p:nvSpPr>
          <p:spPr>
            <a:xfrm rot="10800000" flipV="1">
              <a:off x="3450403" y="4786205"/>
              <a:ext cx="1284515" cy="1284516"/>
            </a:xfrm>
            <a:prstGeom prst="ellipse">
              <a:avLst/>
            </a:prstGeom>
            <a:solidFill>
              <a:schemeClr val="bg1">
                <a:lumMod val="95000"/>
              </a:schemeClr>
            </a:solidFill>
            <a:ln w="25400" cap="flat" cmpd="sng" algn="ctr">
              <a:noFill/>
              <a:prstDash val="solid"/>
            </a:ln>
            <a:effectLst/>
          </p:spPr>
          <p:txBody>
            <a:bodyPr tIns="48000" anchor="ctr" anchorCtr="1"/>
            <a:lstStyle/>
            <a:p>
              <a:pPr algn="ctr" defTabSz="1219140">
                <a:defRPr/>
              </a:pPr>
              <a:r>
                <a:rPr lang="en-US" altLang="zh-CN" sz="4133" b="1" kern="0" dirty="0">
                  <a:solidFill>
                    <a:srgbClr val="005DA2"/>
                  </a:solidFill>
                  <a:latin typeface="微软雅黑" panose="020B0503020204020204" pitchFamily="34" charset="-122"/>
                  <a:ea typeface="微软雅黑" panose="020B0503020204020204" pitchFamily="34" charset="-122"/>
                </a:rPr>
                <a:t>02</a:t>
              </a:r>
              <a:endParaRPr lang="zh-CN" altLang="en-US" sz="4133" b="1" kern="0" dirty="0">
                <a:solidFill>
                  <a:srgbClr val="005DA2"/>
                </a:solidFill>
                <a:latin typeface="微软雅黑" panose="020B0503020204020204" pitchFamily="34" charset="-122"/>
                <a:ea typeface="微软雅黑" panose="020B0503020204020204" pitchFamily="34" charset="-122"/>
              </a:endParaRPr>
            </a:p>
          </p:txBody>
        </p:sp>
      </p:grpSp>
      <p:sp>
        <p:nvSpPr>
          <p:cNvPr id="8" name="矩形 14"/>
          <p:cNvSpPr/>
          <p:nvPr/>
        </p:nvSpPr>
        <p:spPr>
          <a:xfrm>
            <a:off x="1301" y="3102369"/>
            <a:ext cx="7201539" cy="252849"/>
          </a:xfrm>
          <a:custGeom>
            <a:avLst/>
            <a:gdLst/>
            <a:ahLst/>
            <a:cxnLst/>
            <a:rect l="l" t="t" r="r" b="b"/>
            <a:pathLst>
              <a:path w="4571707" h="242218">
                <a:moveTo>
                  <a:pt x="0" y="0"/>
                </a:moveTo>
                <a:lnTo>
                  <a:pt x="4571707" y="0"/>
                </a:lnTo>
                <a:lnTo>
                  <a:pt x="4571707" y="242218"/>
                </a:lnTo>
                <a:lnTo>
                  <a:pt x="0" y="242218"/>
                </a:lnTo>
                <a:close/>
              </a:path>
            </a:pathLst>
          </a:cu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lIns="94085" tIns="47043" rIns="94085" bIns="47043" rtlCol="0" anchor="ctr"/>
          <a:lstStyle/>
          <a:p>
            <a:pPr algn="ctr" defTabSz="1219140"/>
            <a:endParaRPr lang="en-US" sz="2400">
              <a:solidFill>
                <a:prstClr val="white"/>
              </a:solidFill>
              <a:latin typeface="Calibri"/>
            </a:endParaRPr>
          </a:p>
        </p:txBody>
      </p:sp>
      <p:grpSp>
        <p:nvGrpSpPr>
          <p:cNvPr id="9" name="组合 8"/>
          <p:cNvGrpSpPr/>
          <p:nvPr/>
        </p:nvGrpSpPr>
        <p:grpSpPr>
          <a:xfrm>
            <a:off x="6309832" y="1573362"/>
            <a:ext cx="1786019" cy="1786121"/>
            <a:chOff x="6131016" y="674750"/>
            <a:chExt cx="1735762" cy="1735763"/>
          </a:xfrm>
        </p:grpSpPr>
        <p:sp>
          <p:nvSpPr>
            <p:cNvPr id="10" name="椭圆 9"/>
            <p:cNvSpPr/>
            <p:nvPr/>
          </p:nvSpPr>
          <p:spPr>
            <a:xfrm>
              <a:off x="6131016" y="674750"/>
              <a:ext cx="1735762" cy="1735763"/>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1219140"/>
              <a:endParaRPr lang="en-US" sz="2400">
                <a:solidFill>
                  <a:srgbClr val="005DA2"/>
                </a:solidFill>
                <a:latin typeface="微软雅黑" panose="020B0503020204020204" pitchFamily="34" charset="-122"/>
                <a:ea typeface="微软雅黑" panose="020B0503020204020204" pitchFamily="34" charset="-122"/>
              </a:endParaRPr>
            </a:p>
          </p:txBody>
        </p:sp>
        <p:sp>
          <p:nvSpPr>
            <p:cNvPr id="11" name="椭圆 10"/>
            <p:cNvSpPr/>
            <p:nvPr/>
          </p:nvSpPr>
          <p:spPr>
            <a:xfrm>
              <a:off x="6355778" y="899818"/>
              <a:ext cx="1284515" cy="1284516"/>
            </a:xfrm>
            <a:prstGeom prst="ellipse">
              <a:avLst/>
            </a:prstGeom>
            <a:solidFill>
              <a:schemeClr val="bg1">
                <a:lumMod val="95000"/>
              </a:schemeClr>
            </a:solidFill>
            <a:ln w="25400" cap="flat" cmpd="sng" algn="ctr">
              <a:noFill/>
              <a:prstDash val="solid"/>
            </a:ln>
            <a:effectLst/>
          </p:spPr>
          <p:txBody>
            <a:bodyPr tIns="48000" anchor="ctr"/>
            <a:lstStyle/>
            <a:p>
              <a:pPr algn="ctr" defTabSz="1219140">
                <a:defRPr/>
              </a:pPr>
              <a:r>
                <a:rPr lang="en-US" altLang="zh-CN" sz="4133" b="1" kern="0">
                  <a:solidFill>
                    <a:srgbClr val="005DA2"/>
                  </a:solidFill>
                  <a:latin typeface="微软雅黑" panose="020B0503020204020204" pitchFamily="34" charset="-122"/>
                  <a:ea typeface="微软雅黑" panose="020B0503020204020204" pitchFamily="34" charset="-122"/>
                </a:rPr>
                <a:t>01</a:t>
              </a:r>
              <a:endParaRPr lang="zh-CN" altLang="en-US" sz="4133" b="1" kern="0">
                <a:solidFill>
                  <a:srgbClr val="005DA2"/>
                </a:solidFill>
                <a:latin typeface="微软雅黑" panose="020B0503020204020204" pitchFamily="34" charset="-122"/>
                <a:ea typeface="微软雅黑" panose="020B0503020204020204" pitchFamily="34" charset="-122"/>
              </a:endParaRPr>
            </a:p>
          </p:txBody>
        </p:sp>
      </p:grpSp>
      <p:sp>
        <p:nvSpPr>
          <p:cNvPr id="12" name="矩形 14"/>
          <p:cNvSpPr/>
          <p:nvPr/>
        </p:nvSpPr>
        <p:spPr>
          <a:xfrm flipV="1">
            <a:off x="6272987" y="3646056"/>
            <a:ext cx="5919015" cy="252849"/>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94085" tIns="47043" rIns="94085" bIns="47043" rtlCol="0" anchor="ctr"/>
          <a:lstStyle/>
          <a:p>
            <a:pPr algn="ctr" defTabSz="1219140"/>
            <a:endParaRPr lang="en-US" sz="2400">
              <a:solidFill>
                <a:prstClr val="white"/>
              </a:solidFill>
              <a:latin typeface="Calibri"/>
            </a:endParaRPr>
          </a:p>
        </p:txBody>
      </p:sp>
      <p:grpSp>
        <p:nvGrpSpPr>
          <p:cNvPr id="13" name="组合 12"/>
          <p:cNvGrpSpPr/>
          <p:nvPr/>
        </p:nvGrpSpPr>
        <p:grpSpPr>
          <a:xfrm>
            <a:off x="5379976" y="3647525"/>
            <a:ext cx="1786019" cy="1784651"/>
            <a:chOff x="5227325" y="4543565"/>
            <a:chExt cx="1735762" cy="1734334"/>
          </a:xfrm>
        </p:grpSpPr>
        <p:sp>
          <p:nvSpPr>
            <p:cNvPr id="14" name="椭圆 13"/>
            <p:cNvSpPr/>
            <p:nvPr/>
          </p:nvSpPr>
          <p:spPr>
            <a:xfrm flipV="1">
              <a:off x="5227325" y="4543565"/>
              <a:ext cx="1735762" cy="1734334"/>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1219140"/>
              <a:endParaRPr lang="en-US" sz="2400">
                <a:solidFill>
                  <a:srgbClr val="005DA2"/>
                </a:solidFill>
                <a:latin typeface="微软雅黑" panose="020B0503020204020204" pitchFamily="34" charset="-122"/>
                <a:ea typeface="微软雅黑" panose="020B0503020204020204" pitchFamily="34" charset="-122"/>
              </a:endParaRPr>
            </a:p>
          </p:txBody>
        </p:sp>
        <p:sp>
          <p:nvSpPr>
            <p:cNvPr id="15" name="椭圆 14"/>
            <p:cNvSpPr/>
            <p:nvPr/>
          </p:nvSpPr>
          <p:spPr>
            <a:xfrm rot="10800000" flipV="1">
              <a:off x="5460802" y="4768780"/>
              <a:ext cx="1284515" cy="1284516"/>
            </a:xfrm>
            <a:prstGeom prst="ellipse">
              <a:avLst/>
            </a:prstGeom>
            <a:solidFill>
              <a:schemeClr val="bg1">
                <a:lumMod val="95000"/>
              </a:schemeClr>
            </a:solidFill>
            <a:ln w="25400" cap="flat" cmpd="sng" algn="ctr">
              <a:noFill/>
              <a:prstDash val="solid"/>
            </a:ln>
            <a:effectLst/>
          </p:spPr>
          <p:txBody>
            <a:bodyPr tIns="48000" anchor="ctr"/>
            <a:lstStyle/>
            <a:p>
              <a:pPr algn="ctr" defTabSz="1219140">
                <a:defRPr/>
              </a:pPr>
              <a:r>
                <a:rPr lang="en-US" altLang="zh-CN" sz="4133" b="1" kern="0">
                  <a:solidFill>
                    <a:srgbClr val="005DA2"/>
                  </a:solidFill>
                  <a:latin typeface="微软雅黑" panose="020B0503020204020204" pitchFamily="34" charset="-122"/>
                  <a:ea typeface="微软雅黑" panose="020B0503020204020204" pitchFamily="34" charset="-122"/>
                </a:rPr>
                <a:t>03</a:t>
              </a:r>
              <a:endParaRPr lang="zh-CN" altLang="en-US" sz="4133" b="1" kern="0">
                <a:solidFill>
                  <a:srgbClr val="005DA2"/>
                </a:solidFill>
                <a:latin typeface="微软雅黑" panose="020B0503020204020204" pitchFamily="34" charset="-122"/>
                <a:ea typeface="微软雅黑" panose="020B0503020204020204" pitchFamily="34" charset="-122"/>
              </a:endParaRPr>
            </a:p>
          </p:txBody>
        </p:sp>
      </p:grpSp>
      <p:sp>
        <p:nvSpPr>
          <p:cNvPr id="16" name="TextBox 15"/>
          <p:cNvSpPr txBox="1"/>
          <p:nvPr/>
        </p:nvSpPr>
        <p:spPr>
          <a:xfrm>
            <a:off x="1967915" y="2097744"/>
            <a:ext cx="3472636" cy="628356"/>
          </a:xfrm>
          <a:prstGeom prst="rect">
            <a:avLst/>
          </a:prstGeom>
          <a:noFill/>
        </p:spPr>
        <p:txBody>
          <a:bodyPr wrap="square" lIns="94085" tIns="47043" rIns="94085" bIns="47043" rtlCol="0">
            <a:spAutoFit/>
          </a:bodyPr>
          <a:lstStyle/>
          <a:p>
            <a:pPr defTabSz="1219140">
              <a:lnSpc>
                <a:spcPct val="130000"/>
              </a:lnSpc>
            </a:pPr>
            <a:r>
              <a:rPr lang="zh-CN" altLang="en-US" sz="1333"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16"/>
          <p:cNvSpPr txBox="1"/>
          <p:nvPr/>
        </p:nvSpPr>
        <p:spPr>
          <a:xfrm>
            <a:off x="1975598" y="1793609"/>
            <a:ext cx="1831483" cy="341226"/>
          </a:xfrm>
          <a:prstGeom prst="rect">
            <a:avLst/>
          </a:prstGeom>
          <a:noFill/>
        </p:spPr>
        <p:txBody>
          <a:bodyPr wrap="none" lIns="94085" tIns="47043" rIns="94085" bIns="47043" rtlCol="0">
            <a:spAutoFit/>
          </a:bodyPr>
          <a:lstStyle/>
          <a:p>
            <a:pPr defTabSz="1219140"/>
            <a:r>
              <a:rPr lang="zh-CN" altLang="en-US" sz="1600" b="1" dirty="0">
                <a:solidFill>
                  <a:prstClr val="black">
                    <a:lumMod val="75000"/>
                    <a:lumOff val="25000"/>
                  </a:prstClr>
                </a:solidFill>
                <a:latin typeface="微软雅黑" pitchFamily="34" charset="-122"/>
                <a:ea typeface="微软雅黑" pitchFamily="34" charset="-122"/>
              </a:rPr>
              <a:t>点击添加标题内容</a:t>
            </a:r>
          </a:p>
        </p:txBody>
      </p:sp>
      <p:sp>
        <p:nvSpPr>
          <p:cNvPr id="18" name="TextBox 17"/>
          <p:cNvSpPr txBox="1"/>
          <p:nvPr/>
        </p:nvSpPr>
        <p:spPr>
          <a:xfrm>
            <a:off x="1337412" y="5680836"/>
            <a:ext cx="3527731" cy="628356"/>
          </a:xfrm>
          <a:prstGeom prst="rect">
            <a:avLst/>
          </a:prstGeom>
          <a:noFill/>
        </p:spPr>
        <p:txBody>
          <a:bodyPr wrap="square" lIns="94085" tIns="47043" rIns="94085" bIns="47043" rtlCol="0">
            <a:spAutoFit/>
          </a:bodyPr>
          <a:lstStyle/>
          <a:p>
            <a:pPr defTabSz="1219140">
              <a:lnSpc>
                <a:spcPct val="130000"/>
              </a:lnSpc>
            </a:pPr>
            <a:r>
              <a:rPr lang="zh-CN" altLang="en-US" sz="1333" dirty="0">
                <a:solidFill>
                  <a:prstClr val="black">
                    <a:lumMod val="75000"/>
                    <a:lumOff val="25000"/>
                  </a:prstClr>
                </a:solidFill>
                <a:latin typeface="微软雅黑" pitchFamily="34" charset="-122"/>
                <a:ea typeface="微软雅黑" pitchFamily="34" charset="-122"/>
              </a:rPr>
              <a:t>您的内容打在这里，或者通过复制您的文本后，在此框中</a:t>
            </a:r>
            <a:r>
              <a:rPr lang="zh-CN" altLang="en-US" sz="1333">
                <a:solidFill>
                  <a:prstClr val="black">
                    <a:lumMod val="75000"/>
                    <a:lumOff val="25000"/>
                  </a:prstClr>
                </a:solidFill>
                <a:latin typeface="微软雅黑" pitchFamily="34" charset="-122"/>
                <a:ea typeface="微软雅黑" pitchFamily="34" charset="-122"/>
              </a:rPr>
              <a:t>选择粘贴，并选择只保留文字。</a:t>
            </a:r>
          </a:p>
        </p:txBody>
      </p:sp>
      <p:sp>
        <p:nvSpPr>
          <p:cNvPr id="19" name="TextBox 18"/>
          <p:cNvSpPr txBox="1"/>
          <p:nvPr/>
        </p:nvSpPr>
        <p:spPr>
          <a:xfrm>
            <a:off x="1345094" y="5376701"/>
            <a:ext cx="1831483" cy="341226"/>
          </a:xfrm>
          <a:prstGeom prst="rect">
            <a:avLst/>
          </a:prstGeom>
          <a:noFill/>
        </p:spPr>
        <p:txBody>
          <a:bodyPr wrap="none" lIns="94085" tIns="47043" rIns="94085" bIns="47043" rtlCol="0">
            <a:spAutoFit/>
          </a:bodyPr>
          <a:lstStyle/>
          <a:p>
            <a:pPr defTabSz="1219140"/>
            <a:r>
              <a:rPr lang="zh-CN" altLang="en-US" sz="1600" b="1" dirty="0">
                <a:solidFill>
                  <a:prstClr val="black">
                    <a:lumMod val="75000"/>
                    <a:lumOff val="25000"/>
                  </a:prstClr>
                </a:solidFill>
                <a:latin typeface="微软雅黑" pitchFamily="34" charset="-122"/>
                <a:ea typeface="微软雅黑" pitchFamily="34" charset="-122"/>
              </a:rPr>
              <a:t>点击添加标题内容</a:t>
            </a:r>
          </a:p>
        </p:txBody>
      </p:sp>
      <p:sp>
        <p:nvSpPr>
          <p:cNvPr id="20" name="TextBox 19"/>
          <p:cNvSpPr txBox="1"/>
          <p:nvPr/>
        </p:nvSpPr>
        <p:spPr>
          <a:xfrm>
            <a:off x="7423899" y="4995204"/>
            <a:ext cx="3472636" cy="628356"/>
          </a:xfrm>
          <a:prstGeom prst="rect">
            <a:avLst/>
          </a:prstGeom>
          <a:noFill/>
        </p:spPr>
        <p:txBody>
          <a:bodyPr wrap="square" lIns="94085" tIns="47043" rIns="94085" bIns="47043" rtlCol="0">
            <a:spAutoFit/>
          </a:bodyPr>
          <a:lstStyle/>
          <a:p>
            <a:pPr defTabSz="1219140">
              <a:lnSpc>
                <a:spcPct val="130000"/>
              </a:lnSpc>
            </a:pPr>
            <a:r>
              <a:rPr lang="zh-CN" altLang="en-US" sz="1333"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20"/>
          <p:cNvSpPr txBox="1"/>
          <p:nvPr/>
        </p:nvSpPr>
        <p:spPr>
          <a:xfrm>
            <a:off x="7431582" y="4691069"/>
            <a:ext cx="1831483" cy="341226"/>
          </a:xfrm>
          <a:prstGeom prst="rect">
            <a:avLst/>
          </a:prstGeom>
          <a:noFill/>
        </p:spPr>
        <p:txBody>
          <a:bodyPr wrap="none" lIns="94085" tIns="47043" rIns="94085" bIns="47043" rtlCol="0">
            <a:spAutoFit/>
          </a:bodyPr>
          <a:lstStyle/>
          <a:p>
            <a:pPr defTabSz="1219140"/>
            <a:r>
              <a:rPr lang="zh-CN" altLang="en-US" sz="1600" b="1" dirty="0">
                <a:solidFill>
                  <a:prstClr val="black">
                    <a:lumMod val="75000"/>
                    <a:lumOff val="25000"/>
                  </a:prstClr>
                </a:solidFill>
                <a:latin typeface="微软雅黑" pitchFamily="34" charset="-122"/>
                <a:ea typeface="微软雅黑" pitchFamily="34" charset="-122"/>
              </a:rPr>
              <a:t>点击添加标题内容</a:t>
            </a:r>
          </a:p>
        </p:txBody>
      </p:sp>
    </p:spTree>
    <p:extLst>
      <p:ext uri="{BB962C8B-B14F-4D97-AF65-F5344CB8AC3E}">
        <p14:creationId xmlns:p14="http://schemas.microsoft.com/office/powerpoint/2010/main" val="34831296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185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17"/>
                                        </p:tgtEl>
                                        <p:attrNameLst>
                                          <p:attrName>style.visibility</p:attrName>
                                        </p:attrNameLst>
                                      </p:cBhvr>
                                      <p:to>
                                        <p:strVal val="visible"/>
                                      </p:to>
                                    </p:set>
                                    <p:anim calcmode="lin" valueType="num">
                                      <p:cBhvr>
                                        <p:cTn id="23" dur="250" fill="hold"/>
                                        <p:tgtEl>
                                          <p:spTgt spid="17"/>
                                        </p:tgtEl>
                                        <p:attrNameLst>
                                          <p:attrName>ppt_x</p:attrName>
                                        </p:attrNameLst>
                                      </p:cBhvr>
                                      <p:tavLst>
                                        <p:tav tm="0">
                                          <p:val>
                                            <p:strVal val="#ppt_x"/>
                                          </p:val>
                                        </p:tav>
                                        <p:tav tm="100000">
                                          <p:val>
                                            <p:strVal val="#ppt_x"/>
                                          </p:val>
                                        </p:tav>
                                      </p:tavLst>
                                    </p:anim>
                                    <p:anim calcmode="lin" valueType="num">
                                      <p:cBhvr>
                                        <p:cTn id="24" dur="250" fill="hold"/>
                                        <p:tgtEl>
                                          <p:spTgt spid="17"/>
                                        </p:tgtEl>
                                        <p:attrNameLst>
                                          <p:attrName>ppt_y</p:attrName>
                                        </p:attrNameLst>
                                      </p:cBhvr>
                                      <p:tavLst>
                                        <p:tav tm="0">
                                          <p:val>
                                            <p:strVal val="#ppt_y-#ppt_h/2"/>
                                          </p:val>
                                        </p:tav>
                                        <p:tav tm="100000">
                                          <p:val>
                                            <p:strVal val="#ppt_y"/>
                                          </p:val>
                                        </p:tav>
                                      </p:tavLst>
                                    </p:anim>
                                    <p:anim calcmode="lin" valueType="num">
                                      <p:cBhvr>
                                        <p:cTn id="25" dur="250" fill="hold"/>
                                        <p:tgtEl>
                                          <p:spTgt spid="17"/>
                                        </p:tgtEl>
                                        <p:attrNameLst>
                                          <p:attrName>ppt_w</p:attrName>
                                        </p:attrNameLst>
                                      </p:cBhvr>
                                      <p:tavLst>
                                        <p:tav tm="0">
                                          <p:val>
                                            <p:strVal val="#ppt_w"/>
                                          </p:val>
                                        </p:tav>
                                        <p:tav tm="100000">
                                          <p:val>
                                            <p:strVal val="#ppt_w"/>
                                          </p:val>
                                        </p:tav>
                                      </p:tavLst>
                                    </p:anim>
                                    <p:anim calcmode="lin" valueType="num">
                                      <p:cBhvr>
                                        <p:cTn id="26" dur="250" fill="hold"/>
                                        <p:tgtEl>
                                          <p:spTgt spid="17"/>
                                        </p:tgtEl>
                                        <p:attrNameLst>
                                          <p:attrName>ppt_h</p:attrName>
                                        </p:attrNameLst>
                                      </p:cBhvr>
                                      <p:tavLst>
                                        <p:tav tm="0">
                                          <p:val>
                                            <p:fltVal val="0"/>
                                          </p:val>
                                        </p:tav>
                                        <p:tav tm="100000">
                                          <p:val>
                                            <p:strVal val="#ppt_h"/>
                                          </p:val>
                                        </p:tav>
                                      </p:tavLst>
                                    </p:anim>
                                  </p:childTnLst>
                                </p:cTn>
                              </p:par>
                            </p:childTnLst>
                          </p:cTn>
                        </p:par>
                        <p:par>
                          <p:cTn id="27" fill="hold">
                            <p:stCondLst>
                              <p:cond delay="28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33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800"/>
                            </p:stCondLst>
                            <p:childTnLst>
                              <p:par>
                                <p:cTn id="36" presetID="22" presetClass="entr" presetSubtype="1"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up)">
                                      <p:cBhvr>
                                        <p:cTn id="38" dur="500"/>
                                        <p:tgtEl>
                                          <p:spTgt spid="5"/>
                                        </p:tgtEl>
                                      </p:cBhvr>
                                    </p:animEffect>
                                  </p:childTnLst>
                                </p:cTn>
                              </p:par>
                            </p:childTnLst>
                          </p:cTn>
                        </p:par>
                        <p:par>
                          <p:cTn id="39" fill="hold">
                            <p:stCondLst>
                              <p:cond delay="4300"/>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19"/>
                                        </p:tgtEl>
                                        <p:attrNameLst>
                                          <p:attrName>style.visibility</p:attrName>
                                        </p:attrNameLst>
                                      </p:cBhvr>
                                      <p:to>
                                        <p:strVal val="visible"/>
                                      </p:to>
                                    </p:set>
                                    <p:anim calcmode="lin" valueType="num">
                                      <p:cBhvr>
                                        <p:cTn id="42" dur="250" fill="hold"/>
                                        <p:tgtEl>
                                          <p:spTgt spid="19"/>
                                        </p:tgtEl>
                                        <p:attrNameLst>
                                          <p:attrName>ppt_x</p:attrName>
                                        </p:attrNameLst>
                                      </p:cBhvr>
                                      <p:tavLst>
                                        <p:tav tm="0">
                                          <p:val>
                                            <p:strVal val="#ppt_x"/>
                                          </p:val>
                                        </p:tav>
                                        <p:tav tm="100000">
                                          <p:val>
                                            <p:strVal val="#ppt_x"/>
                                          </p:val>
                                        </p:tav>
                                      </p:tavLst>
                                    </p:anim>
                                    <p:anim calcmode="lin" valueType="num">
                                      <p:cBhvr>
                                        <p:cTn id="43" dur="250" fill="hold"/>
                                        <p:tgtEl>
                                          <p:spTgt spid="19"/>
                                        </p:tgtEl>
                                        <p:attrNameLst>
                                          <p:attrName>ppt_y</p:attrName>
                                        </p:attrNameLst>
                                      </p:cBhvr>
                                      <p:tavLst>
                                        <p:tav tm="0">
                                          <p:val>
                                            <p:strVal val="#ppt_y-#ppt_h/2"/>
                                          </p:val>
                                        </p:tav>
                                        <p:tav tm="100000">
                                          <p:val>
                                            <p:strVal val="#ppt_y"/>
                                          </p:val>
                                        </p:tav>
                                      </p:tavLst>
                                    </p:anim>
                                    <p:anim calcmode="lin" valueType="num">
                                      <p:cBhvr>
                                        <p:cTn id="44" dur="250" fill="hold"/>
                                        <p:tgtEl>
                                          <p:spTgt spid="19"/>
                                        </p:tgtEl>
                                        <p:attrNameLst>
                                          <p:attrName>ppt_w</p:attrName>
                                        </p:attrNameLst>
                                      </p:cBhvr>
                                      <p:tavLst>
                                        <p:tav tm="0">
                                          <p:val>
                                            <p:strVal val="#ppt_w"/>
                                          </p:val>
                                        </p:tav>
                                        <p:tav tm="100000">
                                          <p:val>
                                            <p:strVal val="#ppt_w"/>
                                          </p:val>
                                        </p:tav>
                                      </p:tavLst>
                                    </p:anim>
                                    <p:anim calcmode="lin" valueType="num">
                                      <p:cBhvr>
                                        <p:cTn id="45" dur="250" fill="hold"/>
                                        <p:tgtEl>
                                          <p:spTgt spid="19"/>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5750"/>
                            </p:stCondLst>
                            <p:childTnLst>
                              <p:par>
                                <p:cTn id="51" presetID="22" presetClass="entr" presetSubtype="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right)">
                                      <p:cBhvr>
                                        <p:cTn id="53" dur="500"/>
                                        <p:tgtEl>
                                          <p:spTgt spid="12"/>
                                        </p:tgtEl>
                                      </p:cBhvr>
                                    </p:animEffect>
                                  </p:childTnLst>
                                </p:cTn>
                              </p:par>
                            </p:childTnLst>
                          </p:cTn>
                        </p:par>
                        <p:par>
                          <p:cTn id="54" fill="hold">
                            <p:stCondLst>
                              <p:cond delay="6250"/>
                            </p:stCondLst>
                            <p:childTnLst>
                              <p:par>
                                <p:cTn id="55" presetID="22" presetClass="entr" presetSubtype="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up)">
                                      <p:cBhvr>
                                        <p:cTn id="57" dur="500"/>
                                        <p:tgtEl>
                                          <p:spTgt spid="13"/>
                                        </p:tgtEl>
                                      </p:cBhvr>
                                    </p:animEffect>
                                  </p:childTnLst>
                                </p:cTn>
                              </p:par>
                            </p:childTnLst>
                          </p:cTn>
                        </p:par>
                        <p:par>
                          <p:cTn id="58" fill="hold">
                            <p:stCondLst>
                              <p:cond delay="6750"/>
                            </p:stCondLst>
                            <p:childTnLst>
                              <p:par>
                                <p:cTn id="59" presetID="17" presetClass="entr" presetSubtype="1" fill="hold" grpId="0" nodeType="afterEffect">
                                  <p:stCondLst>
                                    <p:cond delay="0"/>
                                  </p:stCondLst>
                                  <p:iterate type="lt">
                                    <p:tmPct val="4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250" fill="hold"/>
                                        <p:tgtEl>
                                          <p:spTgt spid="21"/>
                                        </p:tgtEl>
                                        <p:attrNameLst>
                                          <p:attrName>ppt_x</p:attrName>
                                        </p:attrNameLst>
                                      </p:cBhvr>
                                      <p:tavLst>
                                        <p:tav tm="0">
                                          <p:val>
                                            <p:strVal val="#ppt_x"/>
                                          </p:val>
                                        </p:tav>
                                        <p:tav tm="100000">
                                          <p:val>
                                            <p:strVal val="#ppt_x"/>
                                          </p:val>
                                        </p:tav>
                                      </p:tavLst>
                                    </p:anim>
                                    <p:anim calcmode="lin" valueType="num">
                                      <p:cBhvr>
                                        <p:cTn id="62" dur="250" fill="hold"/>
                                        <p:tgtEl>
                                          <p:spTgt spid="21"/>
                                        </p:tgtEl>
                                        <p:attrNameLst>
                                          <p:attrName>ppt_y</p:attrName>
                                        </p:attrNameLst>
                                      </p:cBhvr>
                                      <p:tavLst>
                                        <p:tav tm="0">
                                          <p:val>
                                            <p:strVal val="#ppt_y-#ppt_h/2"/>
                                          </p:val>
                                        </p:tav>
                                        <p:tav tm="100000">
                                          <p:val>
                                            <p:strVal val="#ppt_y"/>
                                          </p:val>
                                        </p:tav>
                                      </p:tavLst>
                                    </p:anim>
                                    <p:anim calcmode="lin" valueType="num">
                                      <p:cBhvr>
                                        <p:cTn id="63" dur="250" fill="hold"/>
                                        <p:tgtEl>
                                          <p:spTgt spid="21"/>
                                        </p:tgtEl>
                                        <p:attrNameLst>
                                          <p:attrName>ppt_w</p:attrName>
                                        </p:attrNameLst>
                                      </p:cBhvr>
                                      <p:tavLst>
                                        <p:tav tm="0">
                                          <p:val>
                                            <p:strVal val="#ppt_w"/>
                                          </p:val>
                                        </p:tav>
                                        <p:tav tm="100000">
                                          <p:val>
                                            <p:strVal val="#ppt_w"/>
                                          </p:val>
                                        </p:tav>
                                      </p:tavLst>
                                    </p:anim>
                                    <p:anim calcmode="lin" valueType="num">
                                      <p:cBhvr>
                                        <p:cTn id="64" dur="250" fill="hold"/>
                                        <p:tgtEl>
                                          <p:spTgt spid="21"/>
                                        </p:tgtEl>
                                        <p:attrNameLst>
                                          <p:attrName>ppt_h</p:attrName>
                                        </p:attrNameLst>
                                      </p:cBhvr>
                                      <p:tavLst>
                                        <p:tav tm="0">
                                          <p:val>
                                            <p:fltVal val="0"/>
                                          </p:val>
                                        </p:tav>
                                        <p:tav tm="100000">
                                          <p:val>
                                            <p:strVal val="#ppt_h"/>
                                          </p:val>
                                        </p:tav>
                                      </p:tavLst>
                                    </p:anim>
                                  </p:childTnLst>
                                </p:cTn>
                              </p:par>
                            </p:childTnLst>
                          </p:cTn>
                        </p:par>
                        <p:par>
                          <p:cTn id="65" fill="hold">
                            <p:stCondLst>
                              <p:cond delay="7700"/>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animBg="1"/>
      <p:bldP spid="12" grpId="0" animBg="1"/>
      <p:bldP spid="16" grpId="0"/>
      <p:bldP spid="17" grpId="0"/>
      <p:bldP spid="18" grpId="0"/>
      <p:bldP spid="19" grpId="0"/>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2001" cy="6858000"/>
          </a:xfrm>
          <a:prstGeom prst="rect">
            <a:avLst/>
          </a:prstGeom>
        </p:spPr>
      </p:pic>
      <p:sp>
        <p:nvSpPr>
          <p:cNvPr id="11" name="Rectangle 3"/>
          <p:cNvSpPr txBox="1">
            <a:spLocks noChangeArrowheads="1"/>
          </p:cNvSpPr>
          <p:nvPr/>
        </p:nvSpPr>
        <p:spPr>
          <a:xfrm>
            <a:off x="4655842" y="2534715"/>
            <a:ext cx="6855321" cy="669925"/>
          </a:xfrm>
          <a:prstGeom prst="rect">
            <a:avLst/>
          </a:prstGeom>
        </p:spPr>
        <p:txBody>
          <a:bodyPr vert="horz" lIns="121920" tIns="60960" rIns="121920" bIns="6096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defTabSz="1219140"/>
            <a:r>
              <a:rPr lang="zh-CN" altLang="en-US" sz="4267" b="1" dirty="0">
                <a:solidFill>
                  <a:srgbClr val="005DA2"/>
                </a:solidFill>
                <a:latin typeface="微软雅黑" panose="020B0503020204020204" pitchFamily="34" charset="-122"/>
                <a:ea typeface="微软雅黑" panose="020B0503020204020204" pitchFamily="34" charset="-122"/>
              </a:rPr>
              <a:t>汇报完毕 感谢观看</a:t>
            </a:r>
          </a:p>
        </p:txBody>
      </p:sp>
      <p:sp>
        <p:nvSpPr>
          <p:cNvPr id="12" name="Rectangle 4"/>
          <p:cNvSpPr txBox="1">
            <a:spLocks noChangeArrowheads="1"/>
          </p:cNvSpPr>
          <p:nvPr/>
        </p:nvSpPr>
        <p:spPr>
          <a:xfrm>
            <a:off x="5101752" y="3425759"/>
            <a:ext cx="6409408" cy="430212"/>
          </a:xfrm>
          <a:prstGeom prst="rect">
            <a:avLst/>
          </a:prstGeom>
        </p:spPr>
        <p:txBody>
          <a:bodyPr vert="horz" lIns="121920" tIns="60960" rIns="121920" bIns="6096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1219140">
              <a:buNone/>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框架完整的年终总结、工作汇报、述职报告</a:t>
            </a:r>
            <a:r>
              <a:rPr lang="en-US" altLang="zh-CN" sz="1867"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模板</a:t>
            </a:r>
          </a:p>
        </p:txBody>
      </p:sp>
      <p:cxnSp>
        <p:nvCxnSpPr>
          <p:cNvPr id="13" name="直接连接符 5"/>
          <p:cNvCxnSpPr>
            <a:cxnSpLocks noChangeShapeType="1"/>
          </p:cNvCxnSpPr>
          <p:nvPr/>
        </p:nvCxnSpPr>
        <p:spPr bwMode="auto">
          <a:xfrm flipH="1">
            <a:off x="5231906" y="3315471"/>
            <a:ext cx="6157068" cy="0"/>
          </a:xfrm>
          <a:prstGeom prst="line">
            <a:avLst/>
          </a:prstGeom>
          <a:noFill/>
          <a:ln w="127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矩形 9"/>
          <p:cNvSpPr>
            <a:spLocks noChangeArrowheads="1"/>
          </p:cNvSpPr>
          <p:nvPr/>
        </p:nvSpPr>
        <p:spPr bwMode="auto">
          <a:xfrm>
            <a:off x="11636592" y="2530839"/>
            <a:ext cx="555408" cy="2146300"/>
          </a:xfrm>
          <a:prstGeom prst="rect">
            <a:avLst/>
          </a:prstGeom>
          <a:solidFill>
            <a:schemeClr val="accent1"/>
          </a:solidFill>
          <a:ln>
            <a:noFill/>
          </a:ln>
        </p:spPr>
        <p:txBody>
          <a:bodyPr lIns="91409" tIns="45705" rIns="91409" bIns="45705"/>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1219140" eaLnBrk="1" hangingPunct="1"/>
            <a:endParaRPr lang="zh-CN" altLang="en-US" sz="2400">
              <a:solidFill>
                <a:prstClr val="black"/>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10827800" y="4095900"/>
            <a:ext cx="576064" cy="577112"/>
            <a:chOff x="6084168" y="1274820"/>
            <a:chExt cx="432048" cy="432834"/>
          </a:xfrm>
        </p:grpSpPr>
        <p:sp>
          <p:nvSpPr>
            <p:cNvPr id="2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27" name="组合 26"/>
          <p:cNvGrpSpPr/>
          <p:nvPr/>
        </p:nvGrpSpPr>
        <p:grpSpPr>
          <a:xfrm>
            <a:off x="9099608" y="4096424"/>
            <a:ext cx="576064" cy="576064"/>
            <a:chOff x="4788024" y="1275213"/>
            <a:chExt cx="432048" cy="432048"/>
          </a:xfrm>
        </p:grpSpPr>
        <p:sp>
          <p:nvSpPr>
            <p:cNvPr id="28"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30" name="组合 29"/>
          <p:cNvGrpSpPr/>
          <p:nvPr/>
        </p:nvGrpSpPr>
        <p:grpSpPr>
          <a:xfrm>
            <a:off x="9963706" y="4095900"/>
            <a:ext cx="577111" cy="577112"/>
            <a:chOff x="5436096" y="1274820"/>
            <a:chExt cx="432833" cy="432834"/>
          </a:xfrm>
        </p:grpSpPr>
        <p:sp>
          <p:nvSpPr>
            <p:cNvPr id="31"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3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33" name="组合 32"/>
          <p:cNvGrpSpPr/>
          <p:nvPr/>
        </p:nvGrpSpPr>
        <p:grpSpPr>
          <a:xfrm>
            <a:off x="7371418" y="4095900"/>
            <a:ext cx="577111" cy="577112"/>
            <a:chOff x="3491880" y="1274820"/>
            <a:chExt cx="432833" cy="432834"/>
          </a:xfrm>
        </p:grpSpPr>
        <p:sp>
          <p:nvSpPr>
            <p:cNvPr id="34"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35"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36" name="组合 35"/>
          <p:cNvGrpSpPr/>
          <p:nvPr/>
        </p:nvGrpSpPr>
        <p:grpSpPr>
          <a:xfrm>
            <a:off x="8235514" y="4095900"/>
            <a:ext cx="577111" cy="577112"/>
            <a:chOff x="4139952" y="1274820"/>
            <a:chExt cx="432833" cy="432834"/>
          </a:xfrm>
        </p:grpSpPr>
        <p:sp>
          <p:nvSpPr>
            <p:cNvPr id="37"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38"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spTree>
    <p:extLst>
      <p:ext uri="{BB962C8B-B14F-4D97-AF65-F5344CB8AC3E}">
        <p14:creationId xmlns:p14="http://schemas.microsoft.com/office/powerpoint/2010/main" val="224738591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1"/>
                                        </p:tgtEl>
                                        <p:attrNameLst>
                                          <p:attrName>ppt_y</p:attrName>
                                        </p:attrNameLst>
                                      </p:cBhvr>
                                      <p:tavLst>
                                        <p:tav tm="0">
                                          <p:val>
                                            <p:strVal val="#ppt_y"/>
                                          </p:val>
                                        </p:tav>
                                        <p:tav tm="100000">
                                          <p:val>
                                            <p:strVal val="#ppt_y"/>
                                          </p:val>
                                        </p:tav>
                                      </p:tavLst>
                                    </p:anim>
                                    <p:anim calcmode="lin" valueType="num">
                                      <p:cBhvr>
                                        <p:cTn id="1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1"/>
                                        </p:tgtEl>
                                      </p:cBhvr>
                                    </p:animEffect>
                                  </p:childTnLst>
                                </p:cTn>
                              </p:par>
                            </p:childTnLst>
                          </p:cTn>
                        </p:par>
                        <p:par>
                          <p:cTn id="16" fill="hold">
                            <p:stCondLst>
                              <p:cond delay="1350"/>
                            </p:stCondLst>
                            <p:childTnLst>
                              <p:par>
                                <p:cTn id="17" presetID="22" presetClass="entr" presetSubtype="2"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000"/>
                                        <p:tgtEl>
                                          <p:spTgt spid="13"/>
                                        </p:tgtEl>
                                      </p:cBhvr>
                                    </p:animEffect>
                                  </p:childTnLst>
                                </p:cTn>
                              </p:par>
                            </p:childTnLst>
                          </p:cTn>
                        </p:par>
                        <p:par>
                          <p:cTn id="20" fill="hold">
                            <p:stCondLst>
                              <p:cond delay="2350"/>
                            </p:stCondLst>
                            <p:childTnLst>
                              <p:par>
                                <p:cTn id="21" presetID="53" presetClass="entr" presetSubtype="16" fill="hold" grpId="0" nodeType="afterEffect">
                                  <p:stCondLst>
                                    <p:cond delay="0"/>
                                  </p:stCondLst>
                                  <p:iterate type="lt">
                                    <p:tmPct val="7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3655"/>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par>
                                <p:cTn id="32" presetID="53" presetClass="entr" presetSubtype="16" fill="hold" nodeType="withEffect">
                                  <p:stCondLst>
                                    <p:cond delay="20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Effect transition="in" filter="fade">
                                      <p:cBhvr>
                                        <p:cTn id="36" dur="500"/>
                                        <p:tgtEl>
                                          <p:spTgt spid="36"/>
                                        </p:tgtEl>
                                      </p:cBhvr>
                                    </p:animEffect>
                                  </p:childTnLst>
                                </p:cTn>
                              </p:par>
                              <p:par>
                                <p:cTn id="37" presetID="53" presetClass="entr" presetSubtype="16" fill="hold" nodeType="withEffect">
                                  <p:stCondLst>
                                    <p:cond delay="40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par>
                                <p:cTn id="42" presetID="53" presetClass="entr" presetSubtype="16" fill="hold" nodeType="withEffect">
                                  <p:stCondLst>
                                    <p:cond delay="60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Effect transition="in" filter="fade">
                                      <p:cBhvr>
                                        <p:cTn id="46" dur="500"/>
                                        <p:tgtEl>
                                          <p:spTgt spid="30"/>
                                        </p:tgtEl>
                                      </p:cBhvr>
                                    </p:animEffect>
                                  </p:childTnLst>
                                </p:cTn>
                              </p:par>
                              <p:par>
                                <p:cTn id="47" presetID="53" presetClass="entr" presetSubtype="16" fill="hold" nodeType="withEffect">
                                  <p:stCondLst>
                                    <p:cond delay="8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p:bldP spid="14"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0" y="2202442"/>
            <a:ext cx="12192000" cy="2419703"/>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46" name="矩形 45"/>
            <p:cNvSpPr/>
            <p:nvPr/>
          </p:nvSpPr>
          <p:spPr>
            <a:xfrm>
              <a:off x="170694" y="261768"/>
              <a:ext cx="3936004"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48" name="文本框 6"/>
            <p:cNvSpPr txBox="1"/>
            <p:nvPr/>
          </p:nvSpPr>
          <p:spPr>
            <a:xfrm>
              <a:off x="650907" y="284178"/>
              <a:ext cx="569115" cy="559693"/>
            </a:xfrm>
            <a:prstGeom prst="rect">
              <a:avLst/>
            </a:prstGeom>
            <a:noFill/>
          </p:spPr>
          <p:txBody>
            <a:bodyPr wrap="square" lIns="91440" tIns="45720" rIns="91440" bIns="45720" rtlCol="0">
              <a:spAutoFit/>
            </a:bodyPr>
            <a:lstStyle/>
            <a:p>
              <a:pPr defTabSz="1219140"/>
              <a:r>
                <a:rPr lang="en-US" altLang="zh-CN" sz="10666" dirty="0">
                  <a:solidFill>
                    <a:prstClr val="white">
                      <a:lumMod val="95000"/>
                    </a:prstClr>
                  </a:solidFill>
                  <a:latin typeface="Impact" panose="020B0806030902050204" pitchFamily="34" charset="0"/>
                  <a:ea typeface="宋体" panose="02010600030101010101" pitchFamily="2" charset="-122"/>
                </a:rPr>
                <a:t>01</a:t>
              </a:r>
              <a:endParaRPr lang="zh-CN" altLang="en-US" sz="10666" dirty="0">
                <a:solidFill>
                  <a:prstClr val="white">
                    <a:lumMod val="95000"/>
                  </a:prstClr>
                </a:solidFill>
                <a:latin typeface="Impact" panose="020B0806030902050204" pitchFamily="34" charset="0"/>
                <a:ea typeface="宋体" panose="02010600030101010101" pitchFamily="2" charset="-122"/>
              </a:endParaRPr>
            </a:p>
          </p:txBody>
        </p:sp>
      </p:grpSp>
      <p:sp>
        <p:nvSpPr>
          <p:cNvPr id="49" name="TextBox 48"/>
          <p:cNvSpPr txBox="1"/>
          <p:nvPr/>
        </p:nvSpPr>
        <p:spPr>
          <a:xfrm>
            <a:off x="3970636" y="2729029"/>
            <a:ext cx="6733877" cy="830999"/>
          </a:xfrm>
          <a:prstGeom prst="rect">
            <a:avLst/>
          </a:prstGeom>
          <a:noFill/>
        </p:spPr>
        <p:txBody>
          <a:bodyPr wrap="square" lIns="91445" tIns="45721" rIns="91445" bIns="45721" rtlCol="0">
            <a:spAutoFit/>
          </a:bodyPr>
          <a:lstStyle/>
          <a:p>
            <a:pPr defTabSz="1219140"/>
            <a:r>
              <a:rPr lang="zh-CN" altLang="en-US" sz="4800" b="1" dirty="0">
                <a:solidFill>
                  <a:prstClr val="black">
                    <a:lumMod val="75000"/>
                    <a:lumOff val="25000"/>
                  </a:prstClr>
                </a:solidFill>
                <a:latin typeface="微软雅黑" panose="020B0503020204020204" pitchFamily="34" charset="-122"/>
                <a:ea typeface="微软雅黑" panose="020B0503020204020204" pitchFamily="34" charset="-122"/>
              </a:rPr>
              <a:t>年度工作内容概述</a:t>
            </a:r>
            <a:endParaRPr lang="en-GB" altLang="zh-CN" sz="48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970635" y="3597572"/>
            <a:ext cx="4100944" cy="420566"/>
          </a:xfrm>
          <a:prstGeom prst="rect">
            <a:avLst/>
          </a:prstGeom>
          <a:noFill/>
        </p:spPr>
        <p:txBody>
          <a:bodyPr wrap="square" lIns="91445" tIns="45721" rIns="91445" bIns="45721" rtlCol="0">
            <a:spAutoFit/>
          </a:bodyPr>
          <a:lstStyle/>
          <a:p>
            <a:pPr defTabSz="1219140" eaLnBrk="0" hangingPunct="0"/>
            <a:r>
              <a:rPr lang="zh-CN" altLang="en-US" sz="2133" dirty="0">
                <a:solidFill>
                  <a:prstClr val="black">
                    <a:lumMod val="75000"/>
                    <a:lumOff val="25000"/>
                  </a:prstClr>
                </a:solidFill>
                <a:latin typeface="微软雅黑" pitchFamily="34" charset="-122"/>
                <a:ea typeface="微软雅黑" pitchFamily="34" charset="-122"/>
                <a:sym typeface="微软雅黑" pitchFamily="34" charset="-122"/>
              </a:rPr>
              <a:t>点击此处添加副标题文本内容</a:t>
            </a:r>
          </a:p>
        </p:txBody>
      </p:sp>
      <p:grpSp>
        <p:nvGrpSpPr>
          <p:cNvPr id="7" name="组合 6"/>
          <p:cNvGrpSpPr/>
          <p:nvPr/>
        </p:nvGrpSpPr>
        <p:grpSpPr>
          <a:xfrm>
            <a:off x="7920203" y="1699760"/>
            <a:ext cx="576064" cy="577112"/>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6" name="组合 5"/>
          <p:cNvGrpSpPr/>
          <p:nvPr/>
        </p:nvGrpSpPr>
        <p:grpSpPr>
          <a:xfrm>
            <a:off x="6192011" y="1700284"/>
            <a:ext cx="576064" cy="576064"/>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9" name="组合 8"/>
          <p:cNvGrpSpPr/>
          <p:nvPr/>
        </p:nvGrpSpPr>
        <p:grpSpPr>
          <a:xfrm>
            <a:off x="7056109" y="1699760"/>
            <a:ext cx="577111" cy="577112"/>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4" name="组合 3"/>
          <p:cNvGrpSpPr/>
          <p:nvPr/>
        </p:nvGrpSpPr>
        <p:grpSpPr>
          <a:xfrm>
            <a:off x="4463821" y="1699760"/>
            <a:ext cx="577111" cy="577112"/>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grpSp>
        <p:nvGrpSpPr>
          <p:cNvPr id="5" name="组合 4"/>
          <p:cNvGrpSpPr/>
          <p:nvPr/>
        </p:nvGrpSpPr>
        <p:grpSpPr>
          <a:xfrm>
            <a:off x="5327917" y="1699760"/>
            <a:ext cx="577111" cy="577112"/>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1219140" eaLnBrk="1" hangingPunct="1"/>
              <a:endParaRPr lang="zh-CN" altLang="en-US" sz="2400">
                <a:solidFill>
                  <a:srgbClr val="FFFFFF"/>
                </a:solidFill>
                <a:latin typeface="Calibri" pitchFamily="34" charset="0"/>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45720" tIns="22860" rIns="45720" bIns="22860" anchor="ctr"/>
            <a:lstStyle/>
            <a:p>
              <a:pPr defTabSz="1219140"/>
              <a:endParaRPr lang="en-US" sz="2400">
                <a:solidFill>
                  <a:prstClr val="black"/>
                </a:solidFill>
                <a:latin typeface="Roboto Light"/>
              </a:endParaRPr>
            </a:p>
          </p:txBody>
        </p:sp>
      </p:grpSp>
    </p:spTree>
    <p:extLst>
      <p:ext uri="{BB962C8B-B14F-4D97-AF65-F5344CB8AC3E}">
        <p14:creationId xmlns:p14="http://schemas.microsoft.com/office/powerpoint/2010/main" val="368019099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nodeType="withEffect">
                                  <p:stCondLst>
                                    <p:cond delay="2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nodeType="withEffect">
                                  <p:stCondLst>
                                    <p:cond delay="40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nodeType="withEffect">
                                  <p:stCondLst>
                                    <p:cond delay="60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nodeType="withEffect">
                                  <p:stCondLst>
                                    <p:cond delay="8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par>
                          <p:cTn id="44" fill="hold">
                            <p:stCondLst>
                              <p:cond delay="272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50"/>
                                        </p:tgtEl>
                                        <p:attrNameLst>
                                          <p:attrName>style.visibility</p:attrName>
                                        </p:attrNameLst>
                                      </p:cBhvr>
                                      <p:to>
                                        <p:strVal val="visible"/>
                                      </p:to>
                                    </p:set>
                                    <p:animEffect transition="in" filter="wipe(left)">
                                      <p:cBhvr>
                                        <p:cTn id="47" dur="200"/>
                                        <p:tgtEl>
                                          <p:spTgt spid="50"/>
                                        </p:tgtEl>
                                      </p:cBhvr>
                                    </p:animEffect>
                                  </p:childTnLst>
                                </p:cTn>
                              </p:par>
                              <p:par>
                                <p:cTn id="48" presetID="36" presetClass="emph" presetSubtype="0" fill="hold" grpId="1" nodeType="withEffect">
                                  <p:stCondLst>
                                    <p:cond delay="0"/>
                                  </p:stCondLst>
                                  <p:iterate type="lt">
                                    <p:tmPct val="30000"/>
                                  </p:iterate>
                                  <p:childTnLst>
                                    <p:animScale>
                                      <p:cBhvr>
                                        <p:cTn id="49" dur="50" autoRev="1" fill="hold">
                                          <p:stCondLst>
                                            <p:cond delay="0"/>
                                          </p:stCondLst>
                                        </p:cTn>
                                        <p:tgtEl>
                                          <p:spTgt spid="50"/>
                                        </p:tgtEl>
                                      </p:cBhvr>
                                      <p:to x="80000" y="100000"/>
                                    </p:animScale>
                                    <p:anim by="(#ppt_w*0.10)" calcmode="lin" valueType="num">
                                      <p:cBhvr>
                                        <p:cTn id="50" dur="50" autoRev="1" fill="hold">
                                          <p:stCondLst>
                                            <p:cond delay="0"/>
                                          </p:stCondLst>
                                        </p:cTn>
                                        <p:tgtEl>
                                          <p:spTgt spid="50"/>
                                        </p:tgtEl>
                                        <p:attrNameLst>
                                          <p:attrName>ppt_x</p:attrName>
                                        </p:attrNameLst>
                                      </p:cBhvr>
                                    </p:anim>
                                    <p:anim by="(-#ppt_w*0.10)" calcmode="lin" valueType="num">
                                      <p:cBhvr>
                                        <p:cTn id="51" dur="50" autoRev="1" fill="hold">
                                          <p:stCondLst>
                                            <p:cond delay="0"/>
                                          </p:stCondLst>
                                        </p:cTn>
                                        <p:tgtEl>
                                          <p:spTgt spid="50"/>
                                        </p:tgtEl>
                                        <p:attrNameLst>
                                          <p:attrName>ppt_y</p:attrName>
                                        </p:attrNameLst>
                                      </p:cBhvr>
                                    </p:anim>
                                    <p:animRot by="-480000">
                                      <p:cBhvr>
                                        <p:cTn id="52"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7125313" y="3223143"/>
            <a:ext cx="3485499" cy="644384"/>
            <a:chOff x="7125311" y="3386950"/>
            <a:chExt cx="3485499" cy="644384"/>
          </a:xfrm>
        </p:grpSpPr>
        <p:sp>
          <p:nvSpPr>
            <p:cNvPr id="7"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8"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9" name="Group 10"/>
          <p:cNvGrpSpPr/>
          <p:nvPr/>
        </p:nvGrpSpPr>
        <p:grpSpPr>
          <a:xfrm>
            <a:off x="1545760" y="3223143"/>
            <a:ext cx="3493936" cy="644384"/>
            <a:chOff x="1545760" y="3386950"/>
            <a:chExt cx="3493936" cy="644384"/>
          </a:xfrm>
        </p:grpSpPr>
        <p:sp>
          <p:nvSpPr>
            <p:cNvPr id="10"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11"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12" name="Group 14"/>
          <p:cNvGrpSpPr/>
          <p:nvPr/>
        </p:nvGrpSpPr>
        <p:grpSpPr>
          <a:xfrm>
            <a:off x="6772657" y="1796819"/>
            <a:ext cx="3840113" cy="860072"/>
            <a:chOff x="6772654" y="2152648"/>
            <a:chExt cx="3840113" cy="860072"/>
          </a:xfrm>
        </p:grpSpPr>
        <p:sp>
          <p:nvSpPr>
            <p:cNvPr id="13"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14"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15" name="Group 18"/>
          <p:cNvGrpSpPr/>
          <p:nvPr/>
        </p:nvGrpSpPr>
        <p:grpSpPr>
          <a:xfrm>
            <a:off x="1545762" y="1796819"/>
            <a:ext cx="3853815" cy="860072"/>
            <a:chOff x="1545760" y="2152648"/>
            <a:chExt cx="3853814" cy="860072"/>
          </a:xfrm>
        </p:grpSpPr>
        <p:sp>
          <p:nvSpPr>
            <p:cNvPr id="16"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17"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18" name="Group 21"/>
          <p:cNvGrpSpPr/>
          <p:nvPr/>
        </p:nvGrpSpPr>
        <p:grpSpPr>
          <a:xfrm>
            <a:off x="6760062" y="4490235"/>
            <a:ext cx="3869841" cy="860072"/>
            <a:chOff x="6760059" y="4457519"/>
            <a:chExt cx="3869841" cy="860072"/>
          </a:xfrm>
        </p:grpSpPr>
        <p:sp>
          <p:nvSpPr>
            <p:cNvPr id="19"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20"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21" name="Group 24"/>
          <p:cNvGrpSpPr/>
          <p:nvPr/>
        </p:nvGrpSpPr>
        <p:grpSpPr>
          <a:xfrm>
            <a:off x="1545760" y="4490235"/>
            <a:ext cx="3853808" cy="860072"/>
            <a:chOff x="1545760" y="4457519"/>
            <a:chExt cx="3853808" cy="860072"/>
          </a:xfrm>
        </p:grpSpPr>
        <p:sp>
          <p:nvSpPr>
            <p:cNvPr id="22"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23"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solidFill>
              <a:schemeClr val="accent2"/>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sp>
        <p:nvSpPr>
          <p:cNvPr id="24" name="Shape 558"/>
          <p:cNvSpPr/>
          <p:nvPr/>
        </p:nvSpPr>
        <p:spPr>
          <a:xfrm>
            <a:off x="1546537" y="2029657"/>
            <a:ext cx="197227" cy="186883"/>
          </a:xfrm>
          <a:prstGeom prst="rect">
            <a:avLst/>
          </a:prstGeom>
          <a:solidFill>
            <a:schemeClr val="accent1"/>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25" name="Shape 562"/>
          <p:cNvSpPr/>
          <p:nvPr/>
        </p:nvSpPr>
        <p:spPr>
          <a:xfrm>
            <a:off x="1546537" y="3457861"/>
            <a:ext cx="197227" cy="186883"/>
          </a:xfrm>
          <a:prstGeom prst="rect">
            <a:avLst/>
          </a:prstGeom>
          <a:solidFill>
            <a:schemeClr val="accent1"/>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26" name="Shape 566"/>
          <p:cNvSpPr/>
          <p:nvPr/>
        </p:nvSpPr>
        <p:spPr>
          <a:xfrm>
            <a:off x="1546537" y="4951661"/>
            <a:ext cx="197227" cy="186883"/>
          </a:xfrm>
          <a:prstGeom prst="rect">
            <a:avLst/>
          </a:prstGeom>
          <a:solidFill>
            <a:schemeClr val="accent1"/>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27" name="Shape 568"/>
          <p:cNvSpPr/>
          <p:nvPr/>
        </p:nvSpPr>
        <p:spPr>
          <a:xfrm>
            <a:off x="10419301" y="2029657"/>
            <a:ext cx="197227" cy="186883"/>
          </a:xfrm>
          <a:prstGeom prst="rect">
            <a:avLst/>
          </a:prstGeom>
          <a:solidFill>
            <a:schemeClr val="accent1"/>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28" name="Shape 572"/>
          <p:cNvSpPr/>
          <p:nvPr/>
        </p:nvSpPr>
        <p:spPr>
          <a:xfrm>
            <a:off x="10419301" y="3457861"/>
            <a:ext cx="197227" cy="186883"/>
          </a:xfrm>
          <a:prstGeom prst="rect">
            <a:avLst/>
          </a:prstGeom>
          <a:solidFill>
            <a:schemeClr val="accent1"/>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29" name="Shape 576"/>
          <p:cNvSpPr/>
          <p:nvPr/>
        </p:nvSpPr>
        <p:spPr>
          <a:xfrm>
            <a:off x="10419301" y="4951661"/>
            <a:ext cx="197227" cy="186883"/>
          </a:xfrm>
          <a:prstGeom prst="rect">
            <a:avLst/>
          </a:prstGeom>
          <a:solidFill>
            <a:schemeClr val="accent1"/>
          </a:solidFill>
          <a:ln w="12700" cap="flat">
            <a:noFill/>
            <a:miter lim="400000"/>
          </a:ln>
          <a:effectLst/>
        </p:spPr>
        <p:txBody>
          <a:bodyPr wrap="square" lIns="50800" tIns="50800" rIns="50800" bIns="50800" numCol="1" anchor="ctr">
            <a:noAutofit/>
          </a:bodyP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31"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2" name="Text Placeholder 12"/>
          <p:cNvSpPr txBox="1">
            <a:spLocks/>
          </p:cNvSpPr>
          <p:nvPr/>
        </p:nvSpPr>
        <p:spPr>
          <a:xfrm>
            <a:off x="2000252" y="1978361"/>
            <a:ext cx="2612245" cy="382903"/>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4" name="Text Placeholder 12"/>
          <p:cNvSpPr txBox="1">
            <a:spLocks/>
          </p:cNvSpPr>
          <p:nvPr/>
        </p:nvSpPr>
        <p:spPr>
          <a:xfrm>
            <a:off x="2000252" y="3401575"/>
            <a:ext cx="2612245" cy="382903"/>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5" name="Text Placeholder 12"/>
          <p:cNvSpPr txBox="1">
            <a:spLocks/>
          </p:cNvSpPr>
          <p:nvPr/>
        </p:nvSpPr>
        <p:spPr>
          <a:xfrm>
            <a:off x="2000251" y="4882217"/>
            <a:ext cx="2612245" cy="382903"/>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6" name="Text Placeholder 12"/>
          <p:cNvSpPr txBox="1">
            <a:spLocks/>
          </p:cNvSpPr>
          <p:nvPr/>
        </p:nvSpPr>
        <p:spPr>
          <a:xfrm>
            <a:off x="7546936" y="1978361"/>
            <a:ext cx="2612245" cy="382903"/>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7" name="Text Placeholder 12"/>
          <p:cNvSpPr txBox="1">
            <a:spLocks/>
          </p:cNvSpPr>
          <p:nvPr/>
        </p:nvSpPr>
        <p:spPr>
          <a:xfrm>
            <a:off x="7546936" y="3401575"/>
            <a:ext cx="2612245" cy="382903"/>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8" name="Text Placeholder 12"/>
          <p:cNvSpPr txBox="1">
            <a:spLocks/>
          </p:cNvSpPr>
          <p:nvPr/>
        </p:nvSpPr>
        <p:spPr>
          <a:xfrm>
            <a:off x="7546936" y="4882217"/>
            <a:ext cx="2612245" cy="382903"/>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6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9" name="Text Placeholder 12"/>
          <p:cNvSpPr txBox="1">
            <a:spLocks/>
          </p:cNvSpPr>
          <p:nvPr/>
        </p:nvSpPr>
        <p:spPr>
          <a:xfrm>
            <a:off x="2000250" y="2620903"/>
            <a:ext cx="2367561" cy="165252"/>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0" name="Text Placeholder 12"/>
          <p:cNvSpPr txBox="1">
            <a:spLocks/>
          </p:cNvSpPr>
          <p:nvPr/>
        </p:nvSpPr>
        <p:spPr>
          <a:xfrm>
            <a:off x="2000249" y="4051263"/>
            <a:ext cx="2367561" cy="165252"/>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1" name="Text Placeholder 12"/>
          <p:cNvSpPr txBox="1">
            <a:spLocks/>
          </p:cNvSpPr>
          <p:nvPr/>
        </p:nvSpPr>
        <p:spPr>
          <a:xfrm>
            <a:off x="2000249" y="5568006"/>
            <a:ext cx="2367561" cy="165252"/>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2" name="Text Placeholder 12"/>
          <p:cNvSpPr txBox="1">
            <a:spLocks/>
          </p:cNvSpPr>
          <p:nvPr/>
        </p:nvSpPr>
        <p:spPr>
          <a:xfrm>
            <a:off x="7920204" y="2625077"/>
            <a:ext cx="2243224" cy="16107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3" name="Text Placeholder 12"/>
          <p:cNvSpPr txBox="1">
            <a:spLocks/>
          </p:cNvSpPr>
          <p:nvPr/>
        </p:nvSpPr>
        <p:spPr>
          <a:xfrm>
            <a:off x="7920203" y="4055437"/>
            <a:ext cx="2243224" cy="16107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4" name="Text Placeholder 12"/>
          <p:cNvSpPr txBox="1">
            <a:spLocks/>
          </p:cNvSpPr>
          <p:nvPr/>
        </p:nvSpPr>
        <p:spPr>
          <a:xfrm>
            <a:off x="7920203" y="5572179"/>
            <a:ext cx="2243224" cy="16107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333" dirty="0">
              <a:solidFill>
                <a:prstClr val="black">
                  <a:lumMod val="75000"/>
                  <a:lumOff val="25000"/>
                </a:prstClr>
              </a:solidFill>
              <a:latin typeface="微软雅黑" pitchFamily="34" charset="-122"/>
              <a:ea typeface="微软雅黑" pitchFamily="34" charset="-122"/>
            </a:endParaRPr>
          </a:p>
        </p:txBody>
      </p:sp>
      <p:grpSp>
        <p:nvGrpSpPr>
          <p:cNvPr id="52" name="组合 51"/>
          <p:cNvGrpSpPr/>
          <p:nvPr/>
        </p:nvGrpSpPr>
        <p:grpSpPr>
          <a:xfrm>
            <a:off x="4755868" y="2237223"/>
            <a:ext cx="2663929" cy="2663928"/>
            <a:chOff x="3566899" y="1605909"/>
            <a:chExt cx="1997947" cy="1997946"/>
          </a:xfrm>
        </p:grpSpPr>
        <p:sp>
          <p:nvSpPr>
            <p:cNvPr id="30"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defTabSz="121914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45" name="椭圆 44"/>
            <p:cNvSpPr/>
            <p:nvPr/>
          </p:nvSpPr>
          <p:spPr>
            <a:xfrm>
              <a:off x="3699991" y="1747171"/>
              <a:ext cx="1728790" cy="172879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r>
                <a:rPr lang="zh-CN" altLang="en-US" sz="2667" b="1" dirty="0">
                  <a:solidFill>
                    <a:srgbClr val="005DA2"/>
                  </a:solidFill>
                  <a:latin typeface="微软雅黑" panose="020B0503020204020204" pitchFamily="34" charset="-122"/>
                  <a:ea typeface="微软雅黑" panose="020B0503020204020204" pitchFamily="34" charset="-122"/>
                </a:rPr>
                <a:t>年度工作</a:t>
              </a:r>
              <a:endParaRPr lang="en-US" altLang="zh-CN" sz="2667" b="1" dirty="0">
                <a:solidFill>
                  <a:srgbClr val="005DA2"/>
                </a:solidFill>
                <a:latin typeface="微软雅黑" panose="020B0503020204020204" pitchFamily="34" charset="-122"/>
                <a:ea typeface="微软雅黑" panose="020B0503020204020204" pitchFamily="34" charset="-122"/>
              </a:endParaRPr>
            </a:p>
            <a:p>
              <a:pPr algn="ctr" defTabSz="1219140"/>
              <a:r>
                <a:rPr lang="zh-CN" altLang="en-US" sz="2667" b="1" dirty="0">
                  <a:solidFill>
                    <a:srgbClr val="005DA2"/>
                  </a:solidFill>
                  <a:latin typeface="微软雅黑" panose="020B0503020204020204" pitchFamily="34" charset="-122"/>
                  <a:ea typeface="微软雅黑" panose="020B0503020204020204" pitchFamily="34" charset="-122"/>
                </a:rPr>
                <a:t>内容概述</a:t>
              </a:r>
            </a:p>
          </p:txBody>
        </p:sp>
      </p:grpSp>
    </p:spTree>
    <p:extLst>
      <p:ext uri="{BB962C8B-B14F-4D97-AF65-F5344CB8AC3E}">
        <p14:creationId xmlns:p14="http://schemas.microsoft.com/office/powerpoint/2010/main" val="344800628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ppt_w</p:attrName>
                                        </p:attrNameLst>
                                      </p:cBhvr>
                                      <p:tavLst>
                                        <p:tav tm="0">
                                          <p:val>
                                            <p:fltVal val="0"/>
                                          </p:val>
                                        </p:tav>
                                        <p:tav tm="100000">
                                          <p:val>
                                            <p:strVal val="#ppt_w"/>
                                          </p:val>
                                        </p:tav>
                                      </p:tavLst>
                                    </p:anim>
                                    <p:anim calcmode="lin" valueType="num">
                                      <p:cBhvr>
                                        <p:cTn id="16" dur="500" fill="hold"/>
                                        <p:tgtEl>
                                          <p:spTgt spid="52"/>
                                        </p:tgtEl>
                                        <p:attrNameLst>
                                          <p:attrName>ppt_h</p:attrName>
                                        </p:attrNameLst>
                                      </p:cBhvr>
                                      <p:tavLst>
                                        <p:tav tm="0">
                                          <p:val>
                                            <p:fltVal val="0"/>
                                          </p:val>
                                        </p:tav>
                                        <p:tav tm="100000">
                                          <p:val>
                                            <p:strVal val="#ppt_h"/>
                                          </p:val>
                                        </p:tav>
                                      </p:tavLst>
                                    </p:anim>
                                    <p:animEffect transition="in" filter="fade">
                                      <p:cBhvr>
                                        <p:cTn id="17" dur="500"/>
                                        <p:tgtEl>
                                          <p:spTgt spid="52"/>
                                        </p:tgtEl>
                                      </p:cBhvr>
                                    </p:animEffect>
                                  </p:childTnLst>
                                </p:cTn>
                              </p:par>
                            </p:childTnLst>
                          </p:cTn>
                        </p:par>
                        <p:par>
                          <p:cTn id="18" fill="hold">
                            <p:stCondLst>
                              <p:cond delay="1350"/>
                            </p:stCondLst>
                            <p:childTnLst>
                              <p:par>
                                <p:cTn id="19" presetID="2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850"/>
                            </p:stCondLst>
                            <p:childTnLst>
                              <p:par>
                                <p:cTn id="23" presetID="10" presetClass="entr" presetSubtype="0" fill="hold" grpId="0" nodeType="afterEffect">
                                  <p:stCondLst>
                                    <p:cond delay="0"/>
                                  </p:stCondLst>
                                  <p:childTnLst>
                                    <p:set>
                                      <p:cBhvr>
                                        <p:cTn id="24" dur="1" fill="hold">
                                          <p:stCondLst>
                                            <p:cond delay="0"/>
                                          </p:stCondLst>
                                        </p:cTn>
                                        <p:tgtEl>
                                          <p:spTgt spid="32">
                                            <p:txEl>
                                              <p:pRg st="0" end="0"/>
                                            </p:txEl>
                                          </p:spTgt>
                                        </p:tgtEl>
                                        <p:attrNameLst>
                                          <p:attrName>style.visibility</p:attrName>
                                        </p:attrNameLst>
                                      </p:cBhvr>
                                      <p:to>
                                        <p:strVal val="visible"/>
                                      </p:to>
                                    </p:set>
                                    <p:animEffect transition="in" filter="fade">
                                      <p:cBhvr>
                                        <p:cTn id="25" dur="500"/>
                                        <p:tgtEl>
                                          <p:spTgt spid="32">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2350"/>
                            </p:stCondLst>
                            <p:childTnLst>
                              <p:par>
                                <p:cTn id="30" presetID="10" presetClass="entr" presetSubtype="0" fill="hold" grpId="0" nodeType="afterEffect">
                                  <p:stCondLst>
                                    <p:cond delay="0"/>
                                  </p:stCondLst>
                                  <p:childTnLst>
                                    <p:set>
                                      <p:cBhvr>
                                        <p:cTn id="31" dur="1" fill="hold">
                                          <p:stCondLst>
                                            <p:cond delay="0"/>
                                          </p:stCondLst>
                                        </p:cTn>
                                        <p:tgtEl>
                                          <p:spTgt spid="39">
                                            <p:txEl>
                                              <p:pRg st="0" end="0"/>
                                            </p:txEl>
                                          </p:spTgt>
                                        </p:tgtEl>
                                        <p:attrNameLst>
                                          <p:attrName>style.visibility</p:attrName>
                                        </p:attrNameLst>
                                      </p:cBhvr>
                                      <p:to>
                                        <p:strVal val="visible"/>
                                      </p:to>
                                    </p:set>
                                    <p:animEffect transition="in" filter="fade">
                                      <p:cBhvr>
                                        <p:cTn id="32" dur="500"/>
                                        <p:tgtEl>
                                          <p:spTgt spid="39">
                                            <p:txEl>
                                              <p:pRg st="0" end="0"/>
                                            </p:txEl>
                                          </p:spTgt>
                                        </p:tgtEl>
                                      </p:cBhvr>
                                    </p:animEffect>
                                  </p:childTnLst>
                                </p:cTn>
                              </p:par>
                            </p:childTnLst>
                          </p:cTn>
                        </p:par>
                        <p:par>
                          <p:cTn id="33" fill="hold">
                            <p:stCondLst>
                              <p:cond delay="2850"/>
                            </p:stCondLst>
                            <p:childTnLst>
                              <p:par>
                                <p:cTn id="34" presetID="22" presetClass="entr" presetSubtype="2"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right)">
                                      <p:cBhvr>
                                        <p:cTn id="36" dur="500"/>
                                        <p:tgtEl>
                                          <p:spTgt spid="9"/>
                                        </p:tgtEl>
                                      </p:cBhvr>
                                    </p:animEffect>
                                  </p:childTnLst>
                                </p:cTn>
                              </p:par>
                            </p:childTnLst>
                          </p:cTn>
                        </p:par>
                        <p:par>
                          <p:cTn id="37" fill="hold">
                            <p:stCondLst>
                              <p:cond delay="3350"/>
                            </p:stCondLst>
                            <p:childTnLst>
                              <p:par>
                                <p:cTn id="38" presetID="10" presetClass="entr" presetSubtype="0" fill="hold" grpId="0" nodeType="afterEffect">
                                  <p:stCondLst>
                                    <p:cond delay="0"/>
                                  </p:stCondLst>
                                  <p:childTnLst>
                                    <p:set>
                                      <p:cBhvr>
                                        <p:cTn id="39" dur="1" fill="hold">
                                          <p:stCondLst>
                                            <p:cond delay="0"/>
                                          </p:stCondLst>
                                        </p:cTn>
                                        <p:tgtEl>
                                          <p:spTgt spid="34">
                                            <p:txEl>
                                              <p:pRg st="0" end="0"/>
                                            </p:txEl>
                                          </p:spTgt>
                                        </p:tgtEl>
                                        <p:attrNameLst>
                                          <p:attrName>style.visibility</p:attrName>
                                        </p:attrNameLst>
                                      </p:cBhvr>
                                      <p:to>
                                        <p:strVal val="visible"/>
                                      </p:to>
                                    </p:set>
                                    <p:animEffect transition="in" filter="fade">
                                      <p:cBhvr>
                                        <p:cTn id="40" dur="500"/>
                                        <p:tgtEl>
                                          <p:spTgt spid="34">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3850"/>
                            </p:stCondLst>
                            <p:childTnLst>
                              <p:par>
                                <p:cTn id="45" presetID="10" presetClass="entr" presetSubtype="0" fill="hold" grpId="0" nodeType="after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4350"/>
                            </p:stCondLst>
                            <p:childTnLst>
                              <p:par>
                                <p:cTn id="49" presetID="22" presetClass="entr" presetSubtype="2"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right)">
                                      <p:cBhvr>
                                        <p:cTn id="51" dur="500"/>
                                        <p:tgtEl>
                                          <p:spTgt spid="21"/>
                                        </p:tgtEl>
                                      </p:cBhvr>
                                    </p:animEffect>
                                  </p:childTnLst>
                                </p:cTn>
                              </p:par>
                            </p:childTnLst>
                          </p:cTn>
                        </p:par>
                        <p:par>
                          <p:cTn id="52" fill="hold">
                            <p:stCondLst>
                              <p:cond delay="4850"/>
                            </p:stCondLst>
                            <p:childTnLst>
                              <p:par>
                                <p:cTn id="53" presetID="10" presetClass="entr" presetSubtype="0" fill="hold" grpId="0" nodeType="afterEffect">
                                  <p:stCondLst>
                                    <p:cond delay="0"/>
                                  </p:stCondLst>
                                  <p:childTnLst>
                                    <p:set>
                                      <p:cBhvr>
                                        <p:cTn id="54" dur="1" fill="hold">
                                          <p:stCondLst>
                                            <p:cond delay="0"/>
                                          </p:stCondLst>
                                        </p:cTn>
                                        <p:tgtEl>
                                          <p:spTgt spid="35">
                                            <p:txEl>
                                              <p:pRg st="0" end="0"/>
                                            </p:txEl>
                                          </p:spTgt>
                                        </p:tgtEl>
                                        <p:attrNameLst>
                                          <p:attrName>style.visibility</p:attrName>
                                        </p:attrNameLst>
                                      </p:cBhvr>
                                      <p:to>
                                        <p:strVal val="visible"/>
                                      </p:to>
                                    </p:set>
                                    <p:animEffect transition="in" filter="fade">
                                      <p:cBhvr>
                                        <p:cTn id="55" dur="500"/>
                                        <p:tgtEl>
                                          <p:spTgt spid="35">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5350"/>
                            </p:stCondLst>
                            <p:childTnLst>
                              <p:par>
                                <p:cTn id="60" presetID="10" presetClass="entr" presetSubtype="0" fill="hold" grpId="0" nodeType="afterEffect">
                                  <p:stCondLst>
                                    <p:cond delay="0"/>
                                  </p:stCondLst>
                                  <p:childTnLst>
                                    <p:set>
                                      <p:cBhvr>
                                        <p:cTn id="61" dur="1" fill="hold">
                                          <p:stCondLst>
                                            <p:cond delay="0"/>
                                          </p:stCondLst>
                                        </p:cTn>
                                        <p:tgtEl>
                                          <p:spTgt spid="41">
                                            <p:txEl>
                                              <p:pRg st="0" end="0"/>
                                            </p:txEl>
                                          </p:spTgt>
                                        </p:tgtEl>
                                        <p:attrNameLst>
                                          <p:attrName>style.visibility</p:attrName>
                                        </p:attrNameLst>
                                      </p:cBhvr>
                                      <p:to>
                                        <p:strVal val="visible"/>
                                      </p:to>
                                    </p:set>
                                    <p:animEffect transition="in" filter="fade">
                                      <p:cBhvr>
                                        <p:cTn id="62" dur="500"/>
                                        <p:tgtEl>
                                          <p:spTgt spid="41">
                                            <p:txEl>
                                              <p:pRg st="0" end="0"/>
                                            </p:txEl>
                                          </p:spTgt>
                                        </p:tgtEl>
                                      </p:cBhvr>
                                    </p:animEffect>
                                  </p:childTnLst>
                                </p:cTn>
                              </p:par>
                            </p:childTnLst>
                          </p:cTn>
                        </p:par>
                        <p:par>
                          <p:cTn id="63" fill="hold">
                            <p:stCondLst>
                              <p:cond delay="5850"/>
                            </p:stCondLst>
                            <p:childTnLst>
                              <p:par>
                                <p:cTn id="64" presetID="22" presetClass="entr" presetSubtype="8"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left)">
                                      <p:cBhvr>
                                        <p:cTn id="66" dur="500"/>
                                        <p:tgtEl>
                                          <p:spTgt spid="12"/>
                                        </p:tgtEl>
                                      </p:cBhvr>
                                    </p:animEffect>
                                  </p:childTnLst>
                                </p:cTn>
                              </p:par>
                            </p:childTnLst>
                          </p:cTn>
                        </p:par>
                        <p:par>
                          <p:cTn id="67" fill="hold">
                            <p:stCondLst>
                              <p:cond delay="6350"/>
                            </p:stCondLst>
                            <p:childTnLst>
                              <p:par>
                                <p:cTn id="68" presetID="10" presetClass="entr" presetSubtype="0" fill="hold" grpId="0" nodeType="after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Effect transition="in" filter="fade">
                                      <p:cBhvr>
                                        <p:cTn id="70" dur="500"/>
                                        <p:tgtEl>
                                          <p:spTgt spid="36">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par>
                          <p:cTn id="74" fill="hold">
                            <p:stCondLst>
                              <p:cond delay="6850"/>
                            </p:stCondLst>
                            <p:childTnLst>
                              <p:par>
                                <p:cTn id="75" presetID="10" presetClass="entr" presetSubtype="0" fill="hold" grpId="0" nodeType="afterEffect">
                                  <p:stCondLst>
                                    <p:cond delay="0"/>
                                  </p:stCondLst>
                                  <p:childTnLst>
                                    <p:set>
                                      <p:cBhvr>
                                        <p:cTn id="76" dur="1" fill="hold">
                                          <p:stCondLst>
                                            <p:cond delay="0"/>
                                          </p:stCondLst>
                                        </p:cTn>
                                        <p:tgtEl>
                                          <p:spTgt spid="42">
                                            <p:txEl>
                                              <p:pRg st="0" end="0"/>
                                            </p:txEl>
                                          </p:spTgt>
                                        </p:tgtEl>
                                        <p:attrNameLst>
                                          <p:attrName>style.visibility</p:attrName>
                                        </p:attrNameLst>
                                      </p:cBhvr>
                                      <p:to>
                                        <p:strVal val="visible"/>
                                      </p:to>
                                    </p:set>
                                    <p:animEffect transition="in" filter="fade">
                                      <p:cBhvr>
                                        <p:cTn id="77" dur="500"/>
                                        <p:tgtEl>
                                          <p:spTgt spid="42">
                                            <p:txEl>
                                              <p:pRg st="0" end="0"/>
                                            </p:txEl>
                                          </p:spTgt>
                                        </p:tgtEl>
                                      </p:cBhvr>
                                    </p:animEffect>
                                  </p:childTnLst>
                                </p:cTn>
                              </p:par>
                            </p:childTnLst>
                          </p:cTn>
                        </p:par>
                        <p:par>
                          <p:cTn id="78" fill="hold">
                            <p:stCondLst>
                              <p:cond delay="7350"/>
                            </p:stCondLst>
                            <p:childTnLst>
                              <p:par>
                                <p:cTn id="79" presetID="22" presetClass="entr" presetSubtype="8"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500"/>
                                        <p:tgtEl>
                                          <p:spTgt spid="6"/>
                                        </p:tgtEl>
                                      </p:cBhvr>
                                    </p:animEffect>
                                  </p:childTnLst>
                                </p:cTn>
                              </p:par>
                            </p:childTnLst>
                          </p:cTn>
                        </p:par>
                        <p:par>
                          <p:cTn id="82" fill="hold">
                            <p:stCondLst>
                              <p:cond delay="7850"/>
                            </p:stCondLst>
                            <p:childTnLst>
                              <p:par>
                                <p:cTn id="83" presetID="10" presetClass="entr" presetSubtype="0" fill="hold" grpId="0" nodeType="afterEffect">
                                  <p:stCondLst>
                                    <p:cond delay="0"/>
                                  </p:stCondLst>
                                  <p:childTnLst>
                                    <p:set>
                                      <p:cBhvr>
                                        <p:cTn id="84" dur="1" fill="hold">
                                          <p:stCondLst>
                                            <p:cond delay="0"/>
                                          </p:stCondLst>
                                        </p:cTn>
                                        <p:tgtEl>
                                          <p:spTgt spid="37">
                                            <p:txEl>
                                              <p:pRg st="0" end="0"/>
                                            </p:txEl>
                                          </p:spTgt>
                                        </p:tgtEl>
                                        <p:attrNameLst>
                                          <p:attrName>style.visibility</p:attrName>
                                        </p:attrNameLst>
                                      </p:cBhvr>
                                      <p:to>
                                        <p:strVal val="visible"/>
                                      </p:to>
                                    </p:set>
                                    <p:animEffect transition="in" filter="fade">
                                      <p:cBhvr>
                                        <p:cTn id="85" dur="500"/>
                                        <p:tgtEl>
                                          <p:spTgt spid="37">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childTnLst>
                          </p:cTn>
                        </p:par>
                        <p:par>
                          <p:cTn id="89" fill="hold">
                            <p:stCondLst>
                              <p:cond delay="8350"/>
                            </p:stCondLst>
                            <p:childTnLst>
                              <p:par>
                                <p:cTn id="90" presetID="10" presetClass="entr" presetSubtype="0" fill="hold" grpId="0" nodeType="afterEffect">
                                  <p:stCondLst>
                                    <p:cond delay="0"/>
                                  </p:stCondLst>
                                  <p:childTnLst>
                                    <p:set>
                                      <p:cBhvr>
                                        <p:cTn id="91" dur="1" fill="hold">
                                          <p:stCondLst>
                                            <p:cond delay="0"/>
                                          </p:stCondLst>
                                        </p:cTn>
                                        <p:tgtEl>
                                          <p:spTgt spid="43">
                                            <p:txEl>
                                              <p:pRg st="0" end="0"/>
                                            </p:txEl>
                                          </p:spTgt>
                                        </p:tgtEl>
                                        <p:attrNameLst>
                                          <p:attrName>style.visibility</p:attrName>
                                        </p:attrNameLst>
                                      </p:cBhvr>
                                      <p:to>
                                        <p:strVal val="visible"/>
                                      </p:to>
                                    </p:set>
                                    <p:animEffect transition="in" filter="fade">
                                      <p:cBhvr>
                                        <p:cTn id="92" dur="500"/>
                                        <p:tgtEl>
                                          <p:spTgt spid="43">
                                            <p:txEl>
                                              <p:pRg st="0" end="0"/>
                                            </p:txEl>
                                          </p:spTgt>
                                        </p:tgtEl>
                                      </p:cBhvr>
                                    </p:animEffect>
                                  </p:childTnLst>
                                </p:cTn>
                              </p:par>
                            </p:childTnLst>
                          </p:cTn>
                        </p:par>
                        <p:par>
                          <p:cTn id="93" fill="hold">
                            <p:stCondLst>
                              <p:cond delay="8850"/>
                            </p:stCondLst>
                            <p:childTnLst>
                              <p:par>
                                <p:cTn id="94" presetID="22" presetClass="entr" presetSubtype="8" fill="hold"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left)">
                                      <p:cBhvr>
                                        <p:cTn id="96" dur="500"/>
                                        <p:tgtEl>
                                          <p:spTgt spid="18"/>
                                        </p:tgtEl>
                                      </p:cBhvr>
                                    </p:animEffect>
                                  </p:childTnLst>
                                </p:cTn>
                              </p:par>
                            </p:childTnLst>
                          </p:cTn>
                        </p:par>
                        <p:par>
                          <p:cTn id="97" fill="hold">
                            <p:stCondLst>
                              <p:cond delay="9350"/>
                            </p:stCondLst>
                            <p:childTnLst>
                              <p:par>
                                <p:cTn id="98" presetID="10" presetClass="entr" presetSubtype="0" fill="hold" grpId="0" nodeType="afterEffect">
                                  <p:stCondLst>
                                    <p:cond delay="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500"/>
                                        <p:tgtEl>
                                          <p:spTgt spid="29"/>
                                        </p:tgtEl>
                                      </p:cBhvr>
                                    </p:animEffect>
                                  </p:childTnLst>
                                </p:cTn>
                              </p:par>
                            </p:childTnLst>
                          </p:cTn>
                        </p:par>
                        <p:par>
                          <p:cTn id="104" fill="hold">
                            <p:stCondLst>
                              <p:cond delay="9850"/>
                            </p:stCondLst>
                            <p:childTnLst>
                              <p:par>
                                <p:cTn id="105" presetID="10" presetClass="entr" presetSubtype="0" fill="hold" grpId="0" nodeType="afterEffect">
                                  <p:stCondLst>
                                    <p:cond delay="0"/>
                                  </p:stCondLst>
                                  <p:childTnLst>
                                    <p:set>
                                      <p:cBhvr>
                                        <p:cTn id="106" dur="1" fill="hold">
                                          <p:stCondLst>
                                            <p:cond delay="0"/>
                                          </p:stCondLst>
                                        </p:cTn>
                                        <p:tgtEl>
                                          <p:spTgt spid="44">
                                            <p:txEl>
                                              <p:pRg st="0" end="0"/>
                                            </p:txEl>
                                          </p:spTgt>
                                        </p:tgtEl>
                                        <p:attrNameLst>
                                          <p:attrName>style.visibility</p:attrName>
                                        </p:attrNameLst>
                                      </p:cBhvr>
                                      <p:to>
                                        <p:strVal val="visible"/>
                                      </p:to>
                                    </p:set>
                                    <p:animEffect transition="in" filter="fade">
                                      <p:cBhvr>
                                        <p:cTn id="107"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1" grpId="0"/>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userDrawn="1"/>
        </p:nvSpPr>
        <p:spPr bwMode="auto">
          <a:xfrm>
            <a:off x="9702599" y="3254699"/>
            <a:ext cx="499685" cy="1039972"/>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6" name="Freeform 8"/>
          <p:cNvSpPr>
            <a:spLocks/>
          </p:cNvSpPr>
          <p:nvPr userDrawn="1"/>
        </p:nvSpPr>
        <p:spPr bwMode="auto">
          <a:xfrm>
            <a:off x="8171419" y="3254700"/>
            <a:ext cx="501471" cy="1354859"/>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8" name="Freeform 10"/>
          <p:cNvSpPr>
            <a:spLocks/>
          </p:cNvSpPr>
          <p:nvPr userDrawn="1"/>
        </p:nvSpPr>
        <p:spPr bwMode="auto">
          <a:xfrm>
            <a:off x="6642023" y="3254700"/>
            <a:ext cx="501471" cy="1354859"/>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10" name="Freeform 12"/>
          <p:cNvSpPr>
            <a:spLocks/>
          </p:cNvSpPr>
          <p:nvPr userDrawn="1"/>
        </p:nvSpPr>
        <p:spPr bwMode="auto">
          <a:xfrm>
            <a:off x="5112627" y="3254700"/>
            <a:ext cx="499685" cy="1354859"/>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12" name="Freeform 14"/>
          <p:cNvSpPr>
            <a:spLocks/>
          </p:cNvSpPr>
          <p:nvPr userDrawn="1"/>
        </p:nvSpPr>
        <p:spPr bwMode="auto">
          <a:xfrm>
            <a:off x="3583231" y="3254700"/>
            <a:ext cx="499685" cy="1354859"/>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14" name="Freeform 16"/>
          <p:cNvSpPr>
            <a:spLocks/>
          </p:cNvSpPr>
          <p:nvPr userDrawn="1"/>
        </p:nvSpPr>
        <p:spPr bwMode="auto">
          <a:xfrm>
            <a:off x="2053835" y="3254700"/>
            <a:ext cx="499685" cy="1354859"/>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15" name="Freeform 17"/>
          <p:cNvSpPr>
            <a:spLocks/>
          </p:cNvSpPr>
          <p:nvPr userDrawn="1"/>
        </p:nvSpPr>
        <p:spPr bwMode="auto">
          <a:xfrm>
            <a:off x="10202284" y="3429636"/>
            <a:ext cx="1101093" cy="1024288"/>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grpSp>
        <p:nvGrpSpPr>
          <p:cNvPr id="36" name="组合 35"/>
          <p:cNvGrpSpPr/>
          <p:nvPr/>
        </p:nvGrpSpPr>
        <p:grpSpPr>
          <a:xfrm>
            <a:off x="911426" y="3254701"/>
            <a:ext cx="1279553" cy="1350033"/>
            <a:chOff x="882491" y="2261909"/>
            <a:chExt cx="959665" cy="1012525"/>
          </a:xfrm>
        </p:grpSpPr>
        <p:sp>
          <p:nvSpPr>
            <p:cNvPr id="13" name="Freeform 15"/>
            <p:cNvSpPr>
              <a:spLocks/>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16"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en-US" sz="2667" dirty="0">
                  <a:solidFill>
                    <a:prstClr val="white"/>
                  </a:solidFill>
                  <a:latin typeface="微软雅黑" panose="020B0503020204020204" pitchFamily="34" charset="-122"/>
                  <a:ea typeface="微软雅黑" panose="020B0503020204020204" pitchFamily="34" charset="-122"/>
                </a:rPr>
                <a:t>2015</a:t>
              </a:r>
            </a:p>
          </p:txBody>
        </p:sp>
      </p:grpSp>
      <p:grpSp>
        <p:nvGrpSpPr>
          <p:cNvPr id="37" name="组合 36"/>
          <p:cNvGrpSpPr/>
          <p:nvPr/>
        </p:nvGrpSpPr>
        <p:grpSpPr>
          <a:xfrm>
            <a:off x="2440822" y="3254700"/>
            <a:ext cx="1279553" cy="1354859"/>
            <a:chOff x="2029538" y="2261909"/>
            <a:chExt cx="959665" cy="1016144"/>
          </a:xfrm>
        </p:grpSpPr>
        <p:sp>
          <p:nvSpPr>
            <p:cNvPr id="11" name="Rectangle 13"/>
            <p:cNvSpPr>
              <a:spLocks noChangeArrowheads="1"/>
            </p:cNvSpPr>
            <p:nvPr userDrawn="1"/>
          </p:nvSpPr>
          <p:spPr bwMode="auto">
            <a:xfrm>
              <a:off x="2114063"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17" name="Text Placeholder 59"/>
            <p:cNvSpPr txBox="1">
              <a:spLocks/>
            </p:cNvSpPr>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en-US" sz="2667">
                  <a:solidFill>
                    <a:prstClr val="white"/>
                  </a:solidFill>
                  <a:latin typeface="微软雅黑" panose="020B0503020204020204" pitchFamily="34" charset="-122"/>
                  <a:ea typeface="微软雅黑" panose="020B0503020204020204" pitchFamily="34" charset="-122"/>
                </a:rPr>
                <a:t>2016</a:t>
              </a:r>
              <a:endParaRPr lang="en-US" sz="2667" dirty="0">
                <a:solidFill>
                  <a:prstClr val="white"/>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3970218" y="3254700"/>
            <a:ext cx="1279553" cy="1354859"/>
            <a:chOff x="3176585" y="2261909"/>
            <a:chExt cx="959665" cy="1016144"/>
          </a:xfrm>
        </p:grpSpPr>
        <p:sp>
          <p:nvSpPr>
            <p:cNvPr id="9" name="Rectangle 11"/>
            <p:cNvSpPr>
              <a:spLocks noChangeArrowheads="1"/>
            </p:cNvSpPr>
            <p:nvPr userDrawn="1"/>
          </p:nvSpPr>
          <p:spPr bwMode="auto">
            <a:xfrm>
              <a:off x="3261110"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18" name="Text Placeholder 59"/>
            <p:cNvSpPr txBox="1">
              <a:spLocks/>
            </p:cNvSpPr>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en-US" sz="2667" dirty="0">
                  <a:solidFill>
                    <a:prstClr val="white"/>
                  </a:solidFill>
                  <a:latin typeface="微软雅黑" panose="020B0503020204020204" pitchFamily="34" charset="-122"/>
                  <a:ea typeface="微软雅黑" panose="020B0503020204020204" pitchFamily="34" charset="-122"/>
                </a:rPr>
                <a:t>2017</a:t>
              </a:r>
            </a:p>
          </p:txBody>
        </p:sp>
      </p:grpSp>
      <p:grpSp>
        <p:nvGrpSpPr>
          <p:cNvPr id="39" name="组合 38"/>
          <p:cNvGrpSpPr/>
          <p:nvPr/>
        </p:nvGrpSpPr>
        <p:grpSpPr>
          <a:xfrm>
            <a:off x="5499614" y="3254700"/>
            <a:ext cx="1279553" cy="1354859"/>
            <a:chOff x="4323632" y="2261909"/>
            <a:chExt cx="959665" cy="1016144"/>
          </a:xfrm>
        </p:grpSpPr>
        <p:sp>
          <p:nvSpPr>
            <p:cNvPr id="7" name="Rectangle 9"/>
            <p:cNvSpPr>
              <a:spLocks noChangeArrowheads="1"/>
            </p:cNvSpPr>
            <p:nvPr userDrawn="1"/>
          </p:nvSpPr>
          <p:spPr bwMode="auto">
            <a:xfrm>
              <a:off x="4408157"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19" name="Text Placeholder 59"/>
            <p:cNvSpPr txBox="1">
              <a:spLocks/>
            </p:cNvSpPr>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en-US" sz="2667" dirty="0">
                  <a:solidFill>
                    <a:prstClr val="white"/>
                  </a:solidFill>
                  <a:latin typeface="微软雅黑" panose="020B0503020204020204" pitchFamily="34" charset="-122"/>
                  <a:ea typeface="微软雅黑" panose="020B0503020204020204" pitchFamily="34" charset="-122"/>
                </a:rPr>
                <a:t>2016</a:t>
              </a:r>
            </a:p>
          </p:txBody>
        </p:sp>
      </p:grpSp>
      <p:grpSp>
        <p:nvGrpSpPr>
          <p:cNvPr id="40" name="组合 39"/>
          <p:cNvGrpSpPr/>
          <p:nvPr/>
        </p:nvGrpSpPr>
        <p:grpSpPr>
          <a:xfrm>
            <a:off x="7025648" y="3254700"/>
            <a:ext cx="1279553" cy="1354859"/>
            <a:chOff x="5468157" y="2261909"/>
            <a:chExt cx="959665" cy="1016144"/>
          </a:xfrm>
        </p:grpSpPr>
        <p:sp>
          <p:nvSpPr>
            <p:cNvPr id="5" name="Rectangle 7"/>
            <p:cNvSpPr>
              <a:spLocks noChangeArrowheads="1"/>
            </p:cNvSpPr>
            <p:nvPr userDrawn="1"/>
          </p:nvSpPr>
          <p:spPr bwMode="auto">
            <a:xfrm>
              <a:off x="5556542" y="2261909"/>
              <a:ext cx="770944"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20" name="Text Placeholder 59"/>
            <p:cNvSpPr txBox="1">
              <a:spLocks/>
            </p:cNvSpPr>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en-US" sz="2667" dirty="0">
                  <a:solidFill>
                    <a:prstClr val="white"/>
                  </a:solidFill>
                  <a:latin typeface="微软雅黑" panose="020B0503020204020204" pitchFamily="34" charset="-122"/>
                  <a:ea typeface="微软雅黑" panose="020B0503020204020204" pitchFamily="34" charset="-122"/>
                </a:rPr>
                <a:t>2017</a:t>
              </a:r>
            </a:p>
          </p:txBody>
        </p:sp>
      </p:grpSp>
      <p:grpSp>
        <p:nvGrpSpPr>
          <p:cNvPr id="41" name="组合 40"/>
          <p:cNvGrpSpPr/>
          <p:nvPr/>
        </p:nvGrpSpPr>
        <p:grpSpPr>
          <a:xfrm>
            <a:off x="8560190" y="3254700"/>
            <a:ext cx="1279553" cy="1354859"/>
            <a:chOff x="6619064" y="2261909"/>
            <a:chExt cx="959665" cy="1016144"/>
          </a:xfrm>
        </p:grpSpPr>
        <p:sp>
          <p:nvSpPr>
            <p:cNvPr id="4" name="Rectangle 6"/>
            <p:cNvSpPr>
              <a:spLocks noChangeArrowheads="1"/>
            </p:cNvSpPr>
            <p:nvPr userDrawn="1"/>
          </p:nvSpPr>
          <p:spPr bwMode="auto">
            <a:xfrm>
              <a:off x="6703589"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40"/>
              <a:endParaRPr lang="en-US" sz="2400">
                <a:solidFill>
                  <a:prstClr val="black"/>
                </a:solidFill>
                <a:latin typeface="Roboto Light" panose="02000000000000000000" pitchFamily="2" charset="0"/>
                <a:ea typeface="Roboto Light" panose="02000000000000000000" pitchFamily="2" charset="0"/>
              </a:endParaRPr>
            </a:p>
          </p:txBody>
        </p:sp>
        <p:sp>
          <p:nvSpPr>
            <p:cNvPr id="21" name="Text Placeholder 59"/>
            <p:cNvSpPr txBox="1">
              <a:spLocks/>
            </p:cNvSpPr>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en-US" sz="2667">
                  <a:solidFill>
                    <a:prstClr val="white"/>
                  </a:solidFill>
                  <a:latin typeface="微软雅黑" panose="020B0503020204020204" pitchFamily="34" charset="-122"/>
                  <a:ea typeface="微软雅黑" panose="020B0503020204020204" pitchFamily="34" charset="-122"/>
                </a:rPr>
                <a:t>2020</a:t>
              </a:r>
              <a:endParaRPr lang="en-US" sz="2667" dirty="0">
                <a:solidFill>
                  <a:prstClr val="white"/>
                </a:solidFill>
                <a:latin typeface="微软雅黑" panose="020B0503020204020204" pitchFamily="34" charset="-122"/>
                <a:ea typeface="微软雅黑" panose="020B0503020204020204" pitchFamily="34" charset="-122"/>
              </a:endParaRPr>
            </a:p>
          </p:txBody>
        </p:sp>
      </p:grpSp>
      <p:sp>
        <p:nvSpPr>
          <p:cNvPr id="22" name="Text Placeholder 59"/>
          <p:cNvSpPr txBox="1">
            <a:spLocks/>
          </p:cNvSpPr>
          <p:nvPr/>
        </p:nvSpPr>
        <p:spPr>
          <a:xfrm>
            <a:off x="2553521" y="4943969"/>
            <a:ext cx="2559105" cy="1248139"/>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srgbClr val="005DA2"/>
                </a:solidFill>
                <a:latin typeface="微软雅黑" pitchFamily="34" charset="-122"/>
                <a:ea typeface="微软雅黑" pitchFamily="34" charset="-122"/>
                <a:sym typeface="微软雅黑" pitchFamily="34" charset="-122"/>
              </a:rPr>
              <a:t>添加标题内容</a:t>
            </a:r>
          </a:p>
          <a:p>
            <a:pPr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sz="1333" dirty="0">
              <a:solidFill>
                <a:prstClr val="black"/>
              </a:solidFill>
            </a:endParaRPr>
          </a:p>
        </p:txBody>
      </p:sp>
      <p:cxnSp>
        <p:nvCxnSpPr>
          <p:cNvPr id="23" name="Straight Connector 54"/>
          <p:cNvCxnSpPr/>
          <p:nvPr/>
        </p:nvCxnSpPr>
        <p:spPr>
          <a:xfrm>
            <a:off x="2553520" y="4602419"/>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 Placeholder 59"/>
          <p:cNvSpPr txBox="1">
            <a:spLocks/>
          </p:cNvSpPr>
          <p:nvPr/>
        </p:nvSpPr>
        <p:spPr>
          <a:xfrm>
            <a:off x="5611556" y="4943969"/>
            <a:ext cx="2559105" cy="1248139"/>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srgbClr val="005DA2"/>
                </a:solidFill>
                <a:latin typeface="微软雅黑" pitchFamily="34" charset="-122"/>
                <a:ea typeface="微软雅黑" pitchFamily="34" charset="-122"/>
                <a:sym typeface="微软雅黑" pitchFamily="34" charset="-122"/>
              </a:rPr>
              <a:t>添加标题内容</a:t>
            </a:r>
          </a:p>
          <a:p>
            <a:pPr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sz="1333" dirty="0">
              <a:solidFill>
                <a:prstClr val="black"/>
              </a:solidFill>
            </a:endParaRPr>
          </a:p>
        </p:txBody>
      </p:sp>
      <p:cxnSp>
        <p:nvCxnSpPr>
          <p:cNvPr id="25" name="Straight Connector 56"/>
          <p:cNvCxnSpPr/>
          <p:nvPr/>
        </p:nvCxnSpPr>
        <p:spPr>
          <a:xfrm>
            <a:off x="5611555" y="4602419"/>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59"/>
          <p:cNvSpPr txBox="1">
            <a:spLocks/>
          </p:cNvSpPr>
          <p:nvPr/>
        </p:nvSpPr>
        <p:spPr>
          <a:xfrm>
            <a:off x="8672889" y="4943969"/>
            <a:ext cx="2559105" cy="1248139"/>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srgbClr val="005DA2"/>
                </a:solidFill>
                <a:latin typeface="微软雅黑" pitchFamily="34" charset="-122"/>
                <a:ea typeface="微软雅黑" pitchFamily="34" charset="-122"/>
                <a:sym typeface="微软雅黑" pitchFamily="34" charset="-122"/>
              </a:rPr>
              <a:t>添加标题内容</a:t>
            </a:r>
          </a:p>
          <a:p>
            <a:pPr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sz="1333" dirty="0">
              <a:solidFill>
                <a:prstClr val="black"/>
              </a:solidFill>
            </a:endParaRPr>
          </a:p>
        </p:txBody>
      </p:sp>
      <p:cxnSp>
        <p:nvCxnSpPr>
          <p:cNvPr id="27" name="Straight Connector 58"/>
          <p:cNvCxnSpPr/>
          <p:nvPr/>
        </p:nvCxnSpPr>
        <p:spPr>
          <a:xfrm>
            <a:off x="8672888" y="4602419"/>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 Placeholder 59"/>
          <p:cNvSpPr txBox="1">
            <a:spLocks/>
          </p:cNvSpPr>
          <p:nvPr/>
        </p:nvSpPr>
        <p:spPr>
          <a:xfrm>
            <a:off x="1024125" y="1700809"/>
            <a:ext cx="2559105" cy="1248139"/>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srgbClr val="005DA2"/>
                </a:solidFill>
                <a:latin typeface="微软雅黑" pitchFamily="34" charset="-122"/>
                <a:ea typeface="微软雅黑" pitchFamily="34" charset="-122"/>
                <a:sym typeface="微软雅黑" pitchFamily="34" charset="-122"/>
              </a:rPr>
              <a:t>添加标题内容</a:t>
            </a:r>
          </a:p>
          <a:p>
            <a:pPr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sz="1333" dirty="0">
              <a:solidFill>
                <a:prstClr val="black"/>
              </a:solidFill>
            </a:endParaRPr>
          </a:p>
        </p:txBody>
      </p:sp>
      <p:sp>
        <p:nvSpPr>
          <p:cNvPr id="29" name="Text Placeholder 59"/>
          <p:cNvSpPr txBox="1">
            <a:spLocks/>
          </p:cNvSpPr>
          <p:nvPr/>
        </p:nvSpPr>
        <p:spPr>
          <a:xfrm>
            <a:off x="4082160" y="1700809"/>
            <a:ext cx="2559105" cy="1248139"/>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srgbClr val="005DA2"/>
                </a:solidFill>
                <a:latin typeface="微软雅黑" pitchFamily="34" charset="-122"/>
                <a:ea typeface="微软雅黑" pitchFamily="34" charset="-122"/>
                <a:sym typeface="微软雅黑" pitchFamily="34" charset="-122"/>
              </a:rPr>
              <a:t>添加标题内容</a:t>
            </a:r>
          </a:p>
          <a:p>
            <a:pPr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sz="1333" dirty="0">
              <a:solidFill>
                <a:prstClr val="black"/>
              </a:solidFill>
            </a:endParaRPr>
          </a:p>
        </p:txBody>
      </p:sp>
      <p:sp>
        <p:nvSpPr>
          <p:cNvPr id="30" name="Text Placeholder 59"/>
          <p:cNvSpPr txBox="1">
            <a:spLocks/>
          </p:cNvSpPr>
          <p:nvPr/>
        </p:nvSpPr>
        <p:spPr>
          <a:xfrm>
            <a:off x="7143493" y="1700809"/>
            <a:ext cx="2559105" cy="1248139"/>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19140"/>
            <a:r>
              <a:rPr lang="zh-CN" altLang="en-US" sz="1600" b="1" dirty="0">
                <a:solidFill>
                  <a:srgbClr val="005DA2"/>
                </a:solidFill>
                <a:latin typeface="微软雅黑" pitchFamily="34" charset="-122"/>
                <a:ea typeface="微软雅黑" pitchFamily="34" charset="-122"/>
                <a:sym typeface="微软雅黑" pitchFamily="34" charset="-122"/>
              </a:rPr>
              <a:t>添加标题内容</a:t>
            </a:r>
          </a:p>
          <a:p>
            <a:pPr defTabSz="1219140"/>
            <a:r>
              <a:rPr lang="zh-CN" altLang="en-US" sz="1333" dirty="0">
                <a:solidFill>
                  <a:prstClr val="black">
                    <a:lumMod val="75000"/>
                    <a:lumOff val="25000"/>
                  </a:prstClr>
                </a:solidFill>
                <a:latin typeface="微软雅黑" pitchFamily="34" charset="-122"/>
                <a:ea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sz="1333" dirty="0">
              <a:solidFill>
                <a:prstClr val="black"/>
              </a:solidFill>
            </a:endParaRPr>
          </a:p>
        </p:txBody>
      </p:sp>
      <p:cxnSp>
        <p:nvCxnSpPr>
          <p:cNvPr id="31" name="Straight Connector 62"/>
          <p:cNvCxnSpPr/>
          <p:nvPr/>
        </p:nvCxnSpPr>
        <p:spPr>
          <a:xfrm>
            <a:off x="1034668" y="1796819"/>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4092268" y="1796819"/>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4"/>
          <p:cNvCxnSpPr/>
          <p:nvPr/>
        </p:nvCxnSpPr>
        <p:spPr>
          <a:xfrm>
            <a:off x="7147900" y="1796819"/>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5"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159355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300"/>
                                        <p:tgtEl>
                                          <p:spTgt spid="36"/>
                                        </p:tgtEl>
                                      </p:cBhvr>
                                    </p:animEffect>
                                  </p:childTnLst>
                                </p:cTn>
                              </p:par>
                            </p:childTnLst>
                          </p:cTn>
                        </p:par>
                        <p:par>
                          <p:cTn id="16" fill="hold">
                            <p:stCondLst>
                              <p:cond delay="115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300"/>
                                        <p:tgtEl>
                                          <p:spTgt spid="14"/>
                                        </p:tgtEl>
                                      </p:cBhvr>
                                    </p:animEffect>
                                  </p:childTnLst>
                                </p:cTn>
                              </p:par>
                            </p:childTnLst>
                          </p:cTn>
                        </p:par>
                        <p:par>
                          <p:cTn id="20" fill="hold">
                            <p:stCondLst>
                              <p:cond delay="145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300"/>
                                        <p:tgtEl>
                                          <p:spTgt spid="37"/>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300"/>
                                        <p:tgtEl>
                                          <p:spTgt spid="12"/>
                                        </p:tgtEl>
                                      </p:cBhvr>
                                    </p:animEffect>
                                  </p:childTnLst>
                                </p:cTn>
                              </p:par>
                            </p:childTnLst>
                          </p:cTn>
                        </p:par>
                        <p:par>
                          <p:cTn id="28" fill="hold">
                            <p:stCondLst>
                              <p:cond delay="2050"/>
                            </p:stCondLst>
                            <p:childTnLst>
                              <p:par>
                                <p:cTn id="29" presetID="2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300"/>
                                        <p:tgtEl>
                                          <p:spTgt spid="38"/>
                                        </p:tgtEl>
                                      </p:cBhvr>
                                    </p:animEffect>
                                  </p:childTnLst>
                                </p:cTn>
                              </p:par>
                            </p:childTnLst>
                          </p:cTn>
                        </p:par>
                        <p:par>
                          <p:cTn id="32" fill="hold">
                            <p:stCondLst>
                              <p:cond delay="235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300"/>
                                        <p:tgtEl>
                                          <p:spTgt spid="10"/>
                                        </p:tgtEl>
                                      </p:cBhvr>
                                    </p:animEffect>
                                  </p:childTnLst>
                                </p:cTn>
                              </p:par>
                            </p:childTnLst>
                          </p:cTn>
                        </p:par>
                        <p:par>
                          <p:cTn id="36" fill="hold">
                            <p:stCondLst>
                              <p:cond delay="2650"/>
                            </p:stCondLst>
                            <p:childTnLst>
                              <p:par>
                                <p:cTn id="37" presetID="22" presetClass="entr" presetSubtype="4"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down)">
                                      <p:cBhvr>
                                        <p:cTn id="39" dur="300"/>
                                        <p:tgtEl>
                                          <p:spTgt spid="39"/>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300"/>
                                        <p:tgtEl>
                                          <p:spTgt spid="8"/>
                                        </p:tgtEl>
                                      </p:cBhvr>
                                    </p:animEffect>
                                  </p:childTnLst>
                                </p:cTn>
                              </p:par>
                            </p:childTnLst>
                          </p:cTn>
                        </p:par>
                        <p:par>
                          <p:cTn id="44" fill="hold">
                            <p:stCondLst>
                              <p:cond delay="3250"/>
                            </p:stCondLst>
                            <p:childTnLst>
                              <p:par>
                                <p:cTn id="45" presetID="22" presetClass="entr" presetSubtype="4"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300"/>
                                        <p:tgtEl>
                                          <p:spTgt spid="40"/>
                                        </p:tgtEl>
                                      </p:cBhvr>
                                    </p:animEffect>
                                  </p:childTnLst>
                                </p:cTn>
                              </p:par>
                            </p:childTnLst>
                          </p:cTn>
                        </p:par>
                        <p:par>
                          <p:cTn id="48" fill="hold">
                            <p:stCondLst>
                              <p:cond delay="355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300"/>
                                        <p:tgtEl>
                                          <p:spTgt spid="6"/>
                                        </p:tgtEl>
                                      </p:cBhvr>
                                    </p:animEffect>
                                  </p:childTnLst>
                                </p:cTn>
                              </p:par>
                            </p:childTnLst>
                          </p:cTn>
                        </p:par>
                        <p:par>
                          <p:cTn id="52" fill="hold">
                            <p:stCondLst>
                              <p:cond delay="3850"/>
                            </p:stCondLst>
                            <p:childTnLst>
                              <p:par>
                                <p:cTn id="53" presetID="22" presetClass="entr" presetSubtype="4"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300"/>
                                        <p:tgtEl>
                                          <p:spTgt spid="41"/>
                                        </p:tgtEl>
                                      </p:cBhvr>
                                    </p:animEffect>
                                  </p:childTnLst>
                                </p:cTn>
                              </p:par>
                            </p:childTnLst>
                          </p:cTn>
                        </p:par>
                        <p:par>
                          <p:cTn id="56" fill="hold">
                            <p:stCondLst>
                              <p:cond delay="4150"/>
                            </p:stCondLst>
                            <p:childTnLst>
                              <p:par>
                                <p:cTn id="57" presetID="22" presetClass="entr" presetSubtype="8"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300"/>
                                        <p:tgtEl>
                                          <p:spTgt spid="3"/>
                                        </p:tgtEl>
                                      </p:cBhvr>
                                    </p:animEffect>
                                  </p:childTnLst>
                                </p:cTn>
                              </p:par>
                            </p:childTnLst>
                          </p:cTn>
                        </p:par>
                        <p:par>
                          <p:cTn id="60" fill="hold">
                            <p:stCondLst>
                              <p:cond delay="445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300"/>
                                        <p:tgtEl>
                                          <p:spTgt spid="15"/>
                                        </p:tgtEl>
                                      </p:cBhvr>
                                    </p:animEffect>
                                  </p:childTnLst>
                                </p:cTn>
                              </p:par>
                            </p:childTnLst>
                          </p:cTn>
                        </p:par>
                        <p:par>
                          <p:cTn id="64" fill="hold">
                            <p:stCondLst>
                              <p:cond delay="4750"/>
                            </p:stCondLst>
                            <p:childTnLst>
                              <p:par>
                                <p:cTn id="65" presetID="22" presetClass="entr" presetSubtype="4"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down)">
                                      <p:cBhvr>
                                        <p:cTn id="67" dur="500"/>
                                        <p:tgtEl>
                                          <p:spTgt spid="31"/>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childTnLst>
                          </p:cTn>
                        </p:par>
                        <p:par>
                          <p:cTn id="72" fill="hold">
                            <p:stCondLst>
                              <p:cond delay="5750"/>
                            </p:stCondLst>
                            <p:childTnLst>
                              <p:par>
                                <p:cTn id="73" presetID="22" presetClass="entr" presetSubtype="1"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500"/>
                                        <p:tgtEl>
                                          <p:spTgt spid="23"/>
                                        </p:tgtEl>
                                      </p:cBhvr>
                                    </p:animEffect>
                                  </p:childTnLst>
                                </p:cTn>
                              </p:par>
                            </p:childTnLst>
                          </p:cTn>
                        </p:par>
                        <p:par>
                          <p:cTn id="76" fill="hold">
                            <p:stCondLst>
                              <p:cond delay="625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500"/>
                                        <p:tgtEl>
                                          <p:spTgt spid="22"/>
                                        </p:tgtEl>
                                      </p:cBhvr>
                                    </p:animEffect>
                                  </p:childTnLst>
                                </p:cTn>
                              </p:par>
                            </p:childTnLst>
                          </p:cTn>
                        </p:par>
                        <p:par>
                          <p:cTn id="80" fill="hold">
                            <p:stCondLst>
                              <p:cond delay="6750"/>
                            </p:stCondLst>
                            <p:childTnLst>
                              <p:par>
                                <p:cTn id="81" presetID="22" presetClass="entr" presetSubtype="4"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down)">
                                      <p:cBhvr>
                                        <p:cTn id="83" dur="500"/>
                                        <p:tgtEl>
                                          <p:spTgt spid="32"/>
                                        </p:tgtEl>
                                      </p:cBhvr>
                                    </p:animEffect>
                                  </p:childTnLst>
                                </p:cTn>
                              </p:par>
                            </p:childTnLst>
                          </p:cTn>
                        </p:par>
                        <p:par>
                          <p:cTn id="84" fill="hold">
                            <p:stCondLst>
                              <p:cond delay="725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7750"/>
                            </p:stCondLst>
                            <p:childTnLst>
                              <p:par>
                                <p:cTn id="89" presetID="22" presetClass="entr" presetSubtype="1" fill="hold"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wipe(up)">
                                      <p:cBhvr>
                                        <p:cTn id="91" dur="500"/>
                                        <p:tgtEl>
                                          <p:spTgt spid="25"/>
                                        </p:tgtEl>
                                      </p:cBhvr>
                                    </p:animEffect>
                                  </p:childTnLst>
                                </p:cTn>
                              </p:par>
                            </p:childTnLst>
                          </p:cTn>
                        </p:par>
                        <p:par>
                          <p:cTn id="92" fill="hold">
                            <p:stCondLst>
                              <p:cond delay="8250"/>
                            </p:stCondLst>
                            <p:childTnLst>
                              <p:par>
                                <p:cTn id="93" presetID="22" presetClass="entr" presetSubtype="8"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left)">
                                      <p:cBhvr>
                                        <p:cTn id="95" dur="500"/>
                                        <p:tgtEl>
                                          <p:spTgt spid="24"/>
                                        </p:tgtEl>
                                      </p:cBhvr>
                                    </p:animEffect>
                                  </p:childTnLst>
                                </p:cTn>
                              </p:par>
                            </p:childTnLst>
                          </p:cTn>
                        </p:par>
                        <p:par>
                          <p:cTn id="96" fill="hold">
                            <p:stCondLst>
                              <p:cond delay="8750"/>
                            </p:stCondLst>
                            <p:childTnLst>
                              <p:par>
                                <p:cTn id="97" presetID="22" presetClass="entr" presetSubtype="4"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wipe(down)">
                                      <p:cBhvr>
                                        <p:cTn id="99" dur="500"/>
                                        <p:tgtEl>
                                          <p:spTgt spid="33"/>
                                        </p:tgtEl>
                                      </p:cBhvr>
                                    </p:animEffect>
                                  </p:childTnLst>
                                </p:cTn>
                              </p:par>
                            </p:childTnLst>
                          </p:cTn>
                        </p:par>
                        <p:par>
                          <p:cTn id="100" fill="hold">
                            <p:stCondLst>
                              <p:cond delay="9250"/>
                            </p:stCondLst>
                            <p:childTnLst>
                              <p:par>
                                <p:cTn id="101" presetID="22" presetClass="entr" presetSubtype="8" fill="hold" grpId="0" nodeType="after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left)">
                                      <p:cBhvr>
                                        <p:cTn id="103" dur="500"/>
                                        <p:tgtEl>
                                          <p:spTgt spid="30"/>
                                        </p:tgtEl>
                                      </p:cBhvr>
                                    </p:animEffect>
                                  </p:childTnLst>
                                </p:cTn>
                              </p:par>
                            </p:childTnLst>
                          </p:cTn>
                        </p:par>
                        <p:par>
                          <p:cTn id="104" fill="hold">
                            <p:stCondLst>
                              <p:cond delay="9750"/>
                            </p:stCondLst>
                            <p:childTnLst>
                              <p:par>
                                <p:cTn id="105" presetID="22" presetClass="entr" presetSubtype="1"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par>
                          <p:cTn id="108" fill="hold">
                            <p:stCondLst>
                              <p:cond delay="10250"/>
                            </p:stCondLst>
                            <p:childTnLst>
                              <p:par>
                                <p:cTn id="109" presetID="22" presetClass="entr" presetSubtype="8"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wipe(left)">
                                      <p:cBhvr>
                                        <p:cTn id="1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4" grpId="0" animBg="1"/>
      <p:bldP spid="15" grpId="0" animBg="1"/>
      <p:bldP spid="22" grpId="0"/>
      <p:bldP spid="24" grpId="0"/>
      <p:bldP spid="26" grpId="0"/>
      <p:bldP spid="28" grpId="0"/>
      <p:bldP spid="29" grpId="0"/>
      <p:bldP spid="30"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295469" y="2948949"/>
            <a:ext cx="1973063" cy="17789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pPr defTabSz="1219140"/>
            <a:endParaRPr lang="zh-CN" altLang="en-US" sz="2400">
              <a:solidFill>
                <a:prstClr val="black"/>
              </a:solidFill>
              <a:latin typeface="Calibri"/>
              <a:ea typeface="宋体" panose="02010600030101010101" pitchFamily="2" charset="-122"/>
            </a:endParaRPr>
          </a:p>
        </p:txBody>
      </p:sp>
      <p:sp>
        <p:nvSpPr>
          <p:cNvPr id="3" name="TextBox 2"/>
          <p:cNvSpPr txBox="1"/>
          <p:nvPr/>
        </p:nvSpPr>
        <p:spPr>
          <a:xfrm>
            <a:off x="1676208" y="3263898"/>
            <a:ext cx="1211581" cy="114890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defTabSz="1219140"/>
            <a:r>
              <a:rPr lang="zh-CN" altLang="en-US" sz="3733" b="1" dirty="0">
                <a:solidFill>
                  <a:prstClr val="white"/>
                </a:solidFill>
              </a:rPr>
              <a:t>添加标题</a:t>
            </a:r>
          </a:p>
        </p:txBody>
      </p:sp>
      <p:sp>
        <p:nvSpPr>
          <p:cNvPr id="4" name="圆角矩形 3"/>
          <p:cNvSpPr/>
          <p:nvPr/>
        </p:nvSpPr>
        <p:spPr>
          <a:xfrm>
            <a:off x="4475324" y="1673098"/>
            <a:ext cx="5972069" cy="602247"/>
          </a:xfrm>
          <a:prstGeom prst="roundRect">
            <a:avLst>
              <a:gd name="adj" fmla="val 206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black">
                  <a:lumMod val="75000"/>
                  <a:lumOff val="25000"/>
                </a:prstClr>
              </a:solidFill>
              <a:latin typeface="Calibri"/>
              <a:ea typeface="宋体" panose="02010600030101010101" pitchFamily="2" charset="-122"/>
            </a:endParaRPr>
          </a:p>
        </p:txBody>
      </p:sp>
      <p:sp>
        <p:nvSpPr>
          <p:cNvPr id="5" name="Freeform 5"/>
          <p:cNvSpPr>
            <a:spLocks/>
          </p:cNvSpPr>
          <p:nvPr/>
        </p:nvSpPr>
        <p:spPr bwMode="auto">
          <a:xfrm>
            <a:off x="3534624" y="1780906"/>
            <a:ext cx="730021" cy="4144372"/>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1219140"/>
            <a:endParaRPr lang="zh-CN" altLang="en-US" sz="2400">
              <a:solidFill>
                <a:prstClr val="black"/>
              </a:solidFill>
              <a:latin typeface="Calibri"/>
              <a:ea typeface="宋体" panose="02010600030101010101" pitchFamily="2" charset="-122"/>
            </a:endParaRPr>
          </a:p>
        </p:txBody>
      </p:sp>
      <p:sp>
        <p:nvSpPr>
          <p:cNvPr id="6" name="圆角矩形 5"/>
          <p:cNvSpPr/>
          <p:nvPr/>
        </p:nvSpPr>
        <p:spPr>
          <a:xfrm>
            <a:off x="4475324" y="2582462"/>
            <a:ext cx="5972069" cy="602247"/>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black">
                  <a:lumMod val="75000"/>
                  <a:lumOff val="25000"/>
                </a:prstClr>
              </a:solidFill>
              <a:latin typeface="Calibri"/>
              <a:ea typeface="宋体" panose="02010600030101010101" pitchFamily="2" charset="-122"/>
            </a:endParaRPr>
          </a:p>
        </p:txBody>
      </p:sp>
      <p:sp>
        <p:nvSpPr>
          <p:cNvPr id="7" name="圆角矩形 6"/>
          <p:cNvSpPr/>
          <p:nvPr/>
        </p:nvSpPr>
        <p:spPr>
          <a:xfrm>
            <a:off x="4475324" y="3523483"/>
            <a:ext cx="5972069" cy="602247"/>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black">
                  <a:lumMod val="75000"/>
                  <a:lumOff val="25000"/>
                </a:prstClr>
              </a:solidFill>
              <a:latin typeface="Calibri"/>
              <a:ea typeface="宋体" panose="02010600030101010101" pitchFamily="2" charset="-122"/>
            </a:endParaRPr>
          </a:p>
        </p:txBody>
      </p:sp>
      <p:sp>
        <p:nvSpPr>
          <p:cNvPr id="8" name="圆角矩形 7"/>
          <p:cNvSpPr/>
          <p:nvPr/>
        </p:nvSpPr>
        <p:spPr>
          <a:xfrm>
            <a:off x="4475324" y="4474283"/>
            <a:ext cx="5972069" cy="602247"/>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black">
                  <a:lumMod val="75000"/>
                  <a:lumOff val="25000"/>
                </a:prstClr>
              </a:solidFill>
              <a:latin typeface="Calibri"/>
              <a:ea typeface="宋体" panose="02010600030101010101" pitchFamily="2" charset="-122"/>
            </a:endParaRPr>
          </a:p>
        </p:txBody>
      </p:sp>
      <p:sp>
        <p:nvSpPr>
          <p:cNvPr id="9" name="TextBox 8"/>
          <p:cNvSpPr txBox="1"/>
          <p:nvPr/>
        </p:nvSpPr>
        <p:spPr>
          <a:xfrm>
            <a:off x="4900005" y="1833290"/>
            <a:ext cx="5011339" cy="29546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lnSpc>
                <a:spcPct val="120000"/>
              </a:lnSpc>
            </a:pPr>
            <a:r>
              <a:rPr lang="zh-CN" altLang="en-US" sz="1600" dirty="0">
                <a:solidFill>
                  <a:prstClr val="black">
                    <a:lumMod val="75000"/>
                    <a:lumOff val="25000"/>
                  </a:prstClr>
                </a:solidFill>
              </a:rPr>
              <a:t>点击输入本栏的具体文字，简明扼要的说明分项内容。</a:t>
            </a:r>
            <a:endParaRPr lang="en-US" altLang="zh-CN" sz="1600" dirty="0">
              <a:solidFill>
                <a:prstClr val="black">
                  <a:lumMod val="75000"/>
                  <a:lumOff val="25000"/>
                </a:prstClr>
              </a:solidFill>
            </a:endParaRPr>
          </a:p>
        </p:txBody>
      </p:sp>
      <p:sp>
        <p:nvSpPr>
          <p:cNvPr id="10" name="TextBox 9"/>
          <p:cNvSpPr txBox="1"/>
          <p:nvPr/>
        </p:nvSpPr>
        <p:spPr>
          <a:xfrm>
            <a:off x="4900005" y="2735217"/>
            <a:ext cx="5011339" cy="29546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lnSpc>
                <a:spcPct val="120000"/>
              </a:lnSpc>
            </a:pPr>
            <a:r>
              <a:rPr lang="zh-CN" altLang="en-US" sz="1600" dirty="0">
                <a:solidFill>
                  <a:prstClr val="black">
                    <a:lumMod val="75000"/>
                    <a:lumOff val="25000"/>
                  </a:prstClr>
                </a:solidFill>
              </a:rPr>
              <a:t>点击输入本栏的具体文字，简明扼要的说明分项内容。</a:t>
            </a:r>
            <a:endParaRPr lang="en-US" altLang="zh-CN" sz="1600" dirty="0">
              <a:solidFill>
                <a:prstClr val="black">
                  <a:lumMod val="75000"/>
                  <a:lumOff val="25000"/>
                </a:prstClr>
              </a:solidFill>
            </a:endParaRPr>
          </a:p>
        </p:txBody>
      </p:sp>
      <p:sp>
        <p:nvSpPr>
          <p:cNvPr id="11" name="TextBox 10"/>
          <p:cNvSpPr txBox="1"/>
          <p:nvPr/>
        </p:nvSpPr>
        <p:spPr>
          <a:xfrm>
            <a:off x="4900005" y="3676238"/>
            <a:ext cx="5011339" cy="29546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lnSpc>
                <a:spcPct val="120000"/>
              </a:lnSpc>
            </a:pPr>
            <a:r>
              <a:rPr lang="zh-CN" altLang="en-US" sz="1600" dirty="0">
                <a:solidFill>
                  <a:prstClr val="black">
                    <a:lumMod val="75000"/>
                    <a:lumOff val="25000"/>
                  </a:prstClr>
                </a:solidFill>
              </a:rPr>
              <a:t>点击输入本栏的具体文字，简明扼要的说明分项内容。</a:t>
            </a:r>
            <a:endParaRPr lang="en-US" altLang="zh-CN" sz="1600" dirty="0">
              <a:solidFill>
                <a:prstClr val="black">
                  <a:lumMod val="75000"/>
                  <a:lumOff val="25000"/>
                </a:prstClr>
              </a:solidFill>
            </a:endParaRPr>
          </a:p>
        </p:txBody>
      </p:sp>
      <p:sp>
        <p:nvSpPr>
          <p:cNvPr id="12" name="TextBox 11"/>
          <p:cNvSpPr txBox="1"/>
          <p:nvPr/>
        </p:nvSpPr>
        <p:spPr>
          <a:xfrm>
            <a:off x="4900005" y="4627038"/>
            <a:ext cx="5011339" cy="29546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lnSpc>
                <a:spcPct val="120000"/>
              </a:lnSpc>
            </a:pPr>
            <a:r>
              <a:rPr lang="zh-CN" altLang="en-US" sz="1600" dirty="0">
                <a:solidFill>
                  <a:prstClr val="black">
                    <a:lumMod val="75000"/>
                    <a:lumOff val="25000"/>
                  </a:prstClr>
                </a:solidFill>
              </a:rPr>
              <a:t>点击输入本栏的具体文字，简明扼要的说明分项内容。</a:t>
            </a:r>
            <a:endParaRPr lang="en-US" altLang="zh-CN" sz="1600" dirty="0">
              <a:solidFill>
                <a:prstClr val="black">
                  <a:lumMod val="75000"/>
                  <a:lumOff val="25000"/>
                </a:prstClr>
              </a:solidFill>
            </a:endParaRPr>
          </a:p>
        </p:txBody>
      </p:sp>
      <p:sp>
        <p:nvSpPr>
          <p:cNvPr id="13" name="圆角矩形 12"/>
          <p:cNvSpPr/>
          <p:nvPr/>
        </p:nvSpPr>
        <p:spPr>
          <a:xfrm>
            <a:off x="4490643" y="5419043"/>
            <a:ext cx="5972069" cy="602247"/>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black">
                  <a:lumMod val="75000"/>
                  <a:lumOff val="25000"/>
                </a:prstClr>
              </a:solidFill>
              <a:latin typeface="Calibri"/>
              <a:ea typeface="宋体" panose="02010600030101010101" pitchFamily="2" charset="-122"/>
            </a:endParaRPr>
          </a:p>
        </p:txBody>
      </p:sp>
      <p:sp>
        <p:nvSpPr>
          <p:cNvPr id="14" name="TextBox 13"/>
          <p:cNvSpPr txBox="1"/>
          <p:nvPr/>
        </p:nvSpPr>
        <p:spPr>
          <a:xfrm>
            <a:off x="4915325" y="5571798"/>
            <a:ext cx="5011339" cy="29546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40">
              <a:lnSpc>
                <a:spcPct val="120000"/>
              </a:lnSpc>
            </a:pPr>
            <a:r>
              <a:rPr lang="zh-CN" altLang="en-US" sz="1600" dirty="0">
                <a:solidFill>
                  <a:prstClr val="black">
                    <a:lumMod val="75000"/>
                    <a:lumOff val="25000"/>
                  </a:prstClr>
                </a:solidFill>
              </a:rPr>
              <a:t>点击输入本栏的具体文字，简明扼要的说明分项内容。</a:t>
            </a:r>
            <a:endParaRPr lang="en-US" altLang="zh-CN" sz="1600" dirty="0">
              <a:solidFill>
                <a:prstClr val="black">
                  <a:lumMod val="75000"/>
                  <a:lumOff val="25000"/>
                </a:prstClr>
              </a:solidFill>
            </a:endParaRPr>
          </a:p>
        </p:txBody>
      </p:sp>
      <p:sp>
        <p:nvSpPr>
          <p:cNvPr id="16"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38818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ppt_w</p:attrName>
                                        </p:attrNameLst>
                                      </p:cBhvr>
                                      <p:tavLst>
                                        <p:tav tm="0" fmla="#ppt_w*sin(2.5*pi*$)">
                                          <p:val>
                                            <p:fltVal val="0"/>
                                          </p:val>
                                        </p:tav>
                                        <p:tav tm="100000">
                                          <p:val>
                                            <p:fltVal val="1"/>
                                          </p:val>
                                        </p:tav>
                                      </p:tavLst>
                                    </p:anim>
                                    <p:anim calcmode="lin" valueType="num">
                                      <p:cBhvr>
                                        <p:cTn id="17" dur="2000" fill="hold"/>
                                        <p:tgtEl>
                                          <p:spTgt spid="3"/>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anim calcmode="lin" valueType="num">
                                      <p:cBhvr>
                                        <p:cTn id="21" dur="2000" fill="hold"/>
                                        <p:tgtEl>
                                          <p:spTgt spid="2"/>
                                        </p:tgtEl>
                                        <p:attrNameLst>
                                          <p:attrName>ppt_w</p:attrName>
                                        </p:attrNameLst>
                                      </p:cBhvr>
                                      <p:tavLst>
                                        <p:tav tm="0" fmla="#ppt_w*sin(2.5*pi*$)">
                                          <p:val>
                                            <p:fltVal val="0"/>
                                          </p:val>
                                        </p:tav>
                                        <p:tav tm="100000">
                                          <p:val>
                                            <p:fltVal val="1"/>
                                          </p:val>
                                        </p:tav>
                                      </p:tavLst>
                                    </p:anim>
                                    <p:anim calcmode="lin" valueType="num">
                                      <p:cBhvr>
                                        <p:cTn id="22" dur="2000" fill="hold"/>
                                        <p:tgtEl>
                                          <p:spTgt spid="2"/>
                                        </p:tgtEl>
                                        <p:attrNameLst>
                                          <p:attrName>ppt_h</p:attrName>
                                        </p:attrNameLst>
                                      </p:cBhvr>
                                      <p:tavLst>
                                        <p:tav tm="0">
                                          <p:val>
                                            <p:strVal val="#ppt_h"/>
                                          </p:val>
                                        </p:tav>
                                        <p:tav tm="100000">
                                          <p:val>
                                            <p:strVal val="#ppt_h"/>
                                          </p:val>
                                        </p:tav>
                                      </p:tavLst>
                                    </p:anim>
                                  </p:childTnLst>
                                </p:cTn>
                              </p:par>
                            </p:childTnLst>
                          </p:cTn>
                        </p:par>
                        <p:par>
                          <p:cTn id="23" fill="hold">
                            <p:stCondLst>
                              <p:cond delay="2850"/>
                            </p:stCondLst>
                            <p:childTnLst>
                              <p:par>
                                <p:cTn id="24" presetID="16" presetClass="entr" presetSubtype="42"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outHorizontal)">
                                      <p:cBhvr>
                                        <p:cTn id="26" dur="500"/>
                                        <p:tgtEl>
                                          <p:spTgt spid="5"/>
                                        </p:tgtEl>
                                      </p:cBhvr>
                                    </p:animEffect>
                                  </p:childTnLst>
                                </p:cTn>
                              </p:par>
                            </p:childTnLst>
                          </p:cTn>
                        </p:par>
                        <p:par>
                          <p:cTn id="27" fill="hold">
                            <p:stCondLst>
                              <p:cond delay="335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385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35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485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childTnLst>
                          </p:cTn>
                        </p:par>
                        <p:par>
                          <p:cTn id="55" fill="hold">
                            <p:stCondLst>
                              <p:cond delay="535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1198880" y="1664217"/>
            <a:ext cx="9794240" cy="186079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39" name="TextBox 38"/>
          <p:cNvSpPr txBox="1"/>
          <p:nvPr/>
        </p:nvSpPr>
        <p:spPr>
          <a:xfrm>
            <a:off x="1595500" y="1988840"/>
            <a:ext cx="9001000" cy="1181862"/>
          </a:xfrm>
          <a:prstGeom prst="rect">
            <a:avLst/>
          </a:prstGeom>
          <a:noFill/>
        </p:spPr>
        <p:txBody>
          <a:bodyPr wrap="square" lIns="0" tIns="0" rIns="0" bIns="0" rtlCol="0">
            <a:spAutoFit/>
          </a:bodyPr>
          <a:lstStyle/>
          <a:p>
            <a:pPr algn="just" defTabSz="1219140">
              <a:lnSpc>
                <a:spcPct val="120000"/>
              </a:lnSpc>
            </a:pPr>
            <a:r>
              <a:rPr lang="zh-CN" altLang="en-US" sz="1600" dirty="0">
                <a:solidFill>
                  <a:prstClr val="black">
                    <a:lumMod val="75000"/>
                    <a:lumOff val="25000"/>
                  </a:prstClr>
                </a:solidFill>
                <a:latin typeface="微软雅黑" pitchFamily="34" charset="-122"/>
                <a:ea typeface="微软雅黑" pitchFamily="34" charset="-122"/>
              </a:rPr>
              <a:t>写内容</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40" name="矩形 93"/>
          <p:cNvSpPr/>
          <p:nvPr/>
        </p:nvSpPr>
        <p:spPr>
          <a:xfrm>
            <a:off x="1148657" y="1604797"/>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41" name="矩形 93"/>
          <p:cNvSpPr/>
          <p:nvPr/>
        </p:nvSpPr>
        <p:spPr>
          <a:xfrm rot="10800000">
            <a:off x="10661961" y="3200137"/>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40"/>
            <a:endParaRPr lang="zh-CN" altLang="en-US" sz="2400">
              <a:solidFill>
                <a:prstClr val="white"/>
              </a:solidFill>
              <a:latin typeface="Calibri"/>
              <a:ea typeface="宋体" panose="02010600030101010101" pitchFamily="2" charset="-122"/>
            </a:endParaRPr>
          </a:p>
        </p:txBody>
      </p:sp>
      <p:sp>
        <p:nvSpPr>
          <p:cNvPr id="42" name="Freeform 5"/>
          <p:cNvSpPr>
            <a:spLocks/>
          </p:cNvSpPr>
          <p:nvPr/>
        </p:nvSpPr>
        <p:spPr bwMode="auto">
          <a:xfrm>
            <a:off x="4006636" y="4005066"/>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pPr defTabSz="1219140"/>
            <a:endParaRPr lang="zh-CN" altLang="en-US" sz="2400">
              <a:solidFill>
                <a:prstClr val="white"/>
              </a:solidFill>
              <a:latin typeface="Calibri"/>
              <a:ea typeface="宋体" panose="02010600030101010101" pitchFamily="2" charset="-122"/>
            </a:endParaRPr>
          </a:p>
        </p:txBody>
      </p:sp>
      <p:sp>
        <p:nvSpPr>
          <p:cNvPr id="43" name="TextBox 42"/>
          <p:cNvSpPr txBox="1"/>
          <p:nvPr/>
        </p:nvSpPr>
        <p:spPr>
          <a:xfrm>
            <a:off x="4317248"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defTabSz="1219140"/>
            <a:r>
              <a:rPr lang="zh-CN" altLang="en-US" sz="2400" b="1" dirty="0">
                <a:solidFill>
                  <a:prstClr val="white"/>
                </a:solidFill>
              </a:rPr>
              <a:t>添加</a:t>
            </a:r>
            <a:endParaRPr lang="en-US" altLang="zh-CN" sz="2400" b="1" dirty="0">
              <a:solidFill>
                <a:prstClr val="white"/>
              </a:solidFill>
            </a:endParaRPr>
          </a:p>
          <a:p>
            <a:pPr algn="ctr" defTabSz="1219140"/>
            <a:r>
              <a:rPr lang="zh-CN" altLang="en-US" sz="2400" b="1" dirty="0">
                <a:solidFill>
                  <a:prstClr val="white"/>
                </a:solidFill>
              </a:rPr>
              <a:t>关键字</a:t>
            </a:r>
          </a:p>
        </p:txBody>
      </p:sp>
      <p:sp>
        <p:nvSpPr>
          <p:cNvPr id="44" name="Freeform 5"/>
          <p:cNvSpPr>
            <a:spLocks/>
          </p:cNvSpPr>
          <p:nvPr/>
        </p:nvSpPr>
        <p:spPr bwMode="auto">
          <a:xfrm>
            <a:off x="1881232" y="4005066"/>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pPr defTabSz="1219140"/>
            <a:endParaRPr lang="zh-CN" altLang="en-US" sz="2400">
              <a:solidFill>
                <a:prstClr val="white"/>
              </a:solidFill>
              <a:latin typeface="Calibri"/>
              <a:ea typeface="宋体" panose="02010600030101010101" pitchFamily="2" charset="-122"/>
            </a:endParaRPr>
          </a:p>
        </p:txBody>
      </p:sp>
      <p:sp>
        <p:nvSpPr>
          <p:cNvPr id="45" name="Freeform 5"/>
          <p:cNvSpPr>
            <a:spLocks/>
          </p:cNvSpPr>
          <p:nvPr/>
        </p:nvSpPr>
        <p:spPr bwMode="auto">
          <a:xfrm>
            <a:off x="6132039" y="4005066"/>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pPr defTabSz="1219140"/>
            <a:endParaRPr lang="zh-CN" altLang="en-US" sz="2400">
              <a:solidFill>
                <a:prstClr val="white"/>
              </a:solidFill>
              <a:latin typeface="Calibri"/>
              <a:ea typeface="宋体" panose="02010600030101010101" pitchFamily="2" charset="-122"/>
            </a:endParaRPr>
          </a:p>
        </p:txBody>
      </p:sp>
      <p:sp>
        <p:nvSpPr>
          <p:cNvPr id="46" name="Freeform 5"/>
          <p:cNvSpPr>
            <a:spLocks/>
          </p:cNvSpPr>
          <p:nvPr/>
        </p:nvSpPr>
        <p:spPr bwMode="auto">
          <a:xfrm>
            <a:off x="8257440" y="4005066"/>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pPr defTabSz="1219140"/>
            <a:endParaRPr lang="zh-CN" altLang="en-US" sz="2400">
              <a:solidFill>
                <a:prstClr val="white"/>
              </a:solidFill>
              <a:latin typeface="Calibri"/>
              <a:ea typeface="宋体" panose="02010600030101010101" pitchFamily="2" charset="-122"/>
            </a:endParaRPr>
          </a:p>
        </p:txBody>
      </p:sp>
      <p:sp>
        <p:nvSpPr>
          <p:cNvPr id="47" name="TextBox 46"/>
          <p:cNvSpPr txBox="1"/>
          <p:nvPr/>
        </p:nvSpPr>
        <p:spPr>
          <a:xfrm>
            <a:off x="2213867"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defTabSz="1219140"/>
            <a:r>
              <a:rPr lang="zh-CN" altLang="en-US" sz="2400" b="1" dirty="0">
                <a:solidFill>
                  <a:prstClr val="white"/>
                </a:solidFill>
              </a:rPr>
              <a:t>添加</a:t>
            </a:r>
            <a:endParaRPr lang="en-US" altLang="zh-CN" sz="2400" b="1" dirty="0">
              <a:solidFill>
                <a:prstClr val="white"/>
              </a:solidFill>
            </a:endParaRPr>
          </a:p>
          <a:p>
            <a:pPr algn="ctr" defTabSz="1219140"/>
            <a:r>
              <a:rPr lang="zh-CN" altLang="en-US" sz="2400" b="1" dirty="0">
                <a:solidFill>
                  <a:prstClr val="white"/>
                </a:solidFill>
              </a:rPr>
              <a:t>关键字</a:t>
            </a:r>
          </a:p>
        </p:txBody>
      </p:sp>
      <p:sp>
        <p:nvSpPr>
          <p:cNvPr id="48" name="TextBox 47"/>
          <p:cNvSpPr txBox="1"/>
          <p:nvPr/>
        </p:nvSpPr>
        <p:spPr>
          <a:xfrm>
            <a:off x="6464672"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defTabSz="1219140"/>
            <a:r>
              <a:rPr lang="zh-CN" altLang="en-US" sz="2400" b="1" dirty="0">
                <a:solidFill>
                  <a:prstClr val="white"/>
                </a:solidFill>
              </a:rPr>
              <a:t>添加</a:t>
            </a:r>
            <a:endParaRPr lang="en-US" altLang="zh-CN" sz="2400" b="1" dirty="0">
              <a:solidFill>
                <a:prstClr val="white"/>
              </a:solidFill>
            </a:endParaRPr>
          </a:p>
          <a:p>
            <a:pPr algn="ctr" defTabSz="1219140"/>
            <a:r>
              <a:rPr lang="zh-CN" altLang="en-US" sz="2400" b="1" dirty="0">
                <a:solidFill>
                  <a:prstClr val="white"/>
                </a:solidFill>
              </a:rPr>
              <a:t>关键字</a:t>
            </a:r>
          </a:p>
        </p:txBody>
      </p:sp>
      <p:sp>
        <p:nvSpPr>
          <p:cNvPr id="49" name="TextBox 48"/>
          <p:cNvSpPr txBox="1"/>
          <p:nvPr/>
        </p:nvSpPr>
        <p:spPr>
          <a:xfrm>
            <a:off x="8590075"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defTabSz="1219140"/>
            <a:r>
              <a:rPr lang="zh-CN" altLang="en-US" sz="2400" b="1" dirty="0">
                <a:solidFill>
                  <a:prstClr val="white"/>
                </a:solidFill>
              </a:rPr>
              <a:t>添加</a:t>
            </a:r>
            <a:endParaRPr lang="en-US" altLang="zh-CN" sz="2400" b="1" dirty="0">
              <a:solidFill>
                <a:prstClr val="white"/>
              </a:solidFill>
            </a:endParaRPr>
          </a:p>
          <a:p>
            <a:pPr algn="ctr" defTabSz="1219140"/>
            <a:r>
              <a:rPr lang="zh-CN" altLang="en-US" sz="2400" b="1" dirty="0">
                <a:solidFill>
                  <a:prstClr val="white"/>
                </a:solidFill>
              </a:rPr>
              <a:t>关键字</a:t>
            </a:r>
          </a:p>
        </p:txBody>
      </p:sp>
    </p:spTree>
    <p:extLst>
      <p:ext uri="{BB962C8B-B14F-4D97-AF65-F5344CB8AC3E}">
        <p14:creationId xmlns:p14="http://schemas.microsoft.com/office/powerpoint/2010/main" val="171658131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53" presetClass="entr" presetSubtype="52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anim calcmode="lin" valueType="num">
                                      <p:cBhvr>
                                        <p:cTn id="18" dur="500" fill="hold"/>
                                        <p:tgtEl>
                                          <p:spTgt spid="40"/>
                                        </p:tgtEl>
                                        <p:attrNameLst>
                                          <p:attrName>ppt_x</p:attrName>
                                        </p:attrNameLst>
                                      </p:cBhvr>
                                      <p:tavLst>
                                        <p:tav tm="0">
                                          <p:val>
                                            <p:fltVal val="0.5"/>
                                          </p:val>
                                        </p:tav>
                                        <p:tav tm="100000">
                                          <p:val>
                                            <p:strVal val="#ppt_x"/>
                                          </p:val>
                                        </p:tav>
                                      </p:tavLst>
                                    </p:anim>
                                    <p:anim calcmode="lin" valueType="num">
                                      <p:cBhvr>
                                        <p:cTn id="19" dur="500" fill="hold"/>
                                        <p:tgtEl>
                                          <p:spTgt spid="40"/>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anim calcmode="lin" valueType="num">
                                      <p:cBhvr>
                                        <p:cTn id="25" dur="500" fill="hold"/>
                                        <p:tgtEl>
                                          <p:spTgt spid="41"/>
                                        </p:tgtEl>
                                        <p:attrNameLst>
                                          <p:attrName>ppt_x</p:attrName>
                                        </p:attrNameLst>
                                      </p:cBhvr>
                                      <p:tavLst>
                                        <p:tav tm="0">
                                          <p:val>
                                            <p:fltVal val="0.5"/>
                                          </p:val>
                                        </p:tav>
                                        <p:tav tm="100000">
                                          <p:val>
                                            <p:strVal val="#ppt_x"/>
                                          </p:val>
                                        </p:tav>
                                      </p:tavLst>
                                    </p:anim>
                                    <p:anim calcmode="lin" valueType="num">
                                      <p:cBhvr>
                                        <p:cTn id="26" dur="500" fill="hold"/>
                                        <p:tgtEl>
                                          <p:spTgt spid="41"/>
                                        </p:tgtEl>
                                        <p:attrNameLst>
                                          <p:attrName>ppt_y</p:attrName>
                                        </p:attrNameLst>
                                      </p:cBhvr>
                                      <p:tavLst>
                                        <p:tav tm="0">
                                          <p:val>
                                            <p:fltVal val="0.5"/>
                                          </p:val>
                                        </p:tav>
                                        <p:tav tm="100000">
                                          <p:val>
                                            <p:strVal val="#ppt_y"/>
                                          </p:val>
                                        </p:tav>
                                      </p:tavLst>
                                    </p:anim>
                                  </p:childTnLst>
                                </p:cTn>
                              </p:par>
                            </p:childTnLst>
                          </p:cTn>
                        </p:par>
                        <p:par>
                          <p:cTn id="27" fill="hold">
                            <p:stCondLst>
                              <p:cond delay="1350"/>
                            </p:stCondLst>
                            <p:childTnLst>
                              <p:par>
                                <p:cTn id="28" presetID="22" presetClass="entr" presetSubtype="1"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1850"/>
                            </p:stCondLst>
                            <p:childTnLst>
                              <p:par>
                                <p:cTn id="32" presetID="22" presetClass="entr" presetSubtype="1"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up)">
                                      <p:cBhvr>
                                        <p:cTn id="34" dur="500"/>
                                        <p:tgtEl>
                                          <p:spTgt spid="39"/>
                                        </p:tgtEl>
                                      </p:cBhvr>
                                    </p:animEffect>
                                  </p:childTnLst>
                                </p:cTn>
                              </p:par>
                            </p:childTnLst>
                          </p:cTn>
                        </p:par>
                        <p:par>
                          <p:cTn id="35" fill="hold">
                            <p:stCondLst>
                              <p:cond delay="2350"/>
                            </p:stCondLst>
                            <p:childTnLst>
                              <p:par>
                                <p:cTn id="36" presetID="10" presetClass="entr" presetSubtype="0"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3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3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grpId="0" nodeType="withEffect">
                                  <p:stCondLst>
                                    <p:cond delay="6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grpId="0" nodeType="withEffect">
                                  <p:stCondLst>
                                    <p:cond delay="90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39" grpId="0"/>
      <p:bldP spid="40" grpId="0" animBg="1"/>
      <p:bldP spid="41" grpId="0" animBg="1"/>
      <p:bldP spid="42" grpId="0" animBg="1"/>
      <p:bldP spid="43" grpId="0"/>
      <p:bldP spid="44" grpId="0" animBg="1"/>
      <p:bldP spid="45" grpId="0" animBg="1"/>
      <p:bldP spid="46" grpId="0" animBg="1"/>
      <p:bldP spid="47" grpId="0"/>
      <p:bldP spid="48"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2592459" y="1876577"/>
            <a:ext cx="1624076" cy="1438817"/>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defTabSz="121914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15" name="Shape 5167"/>
          <p:cNvSpPr/>
          <p:nvPr/>
        </p:nvSpPr>
        <p:spPr>
          <a:xfrm>
            <a:off x="2099940" y="2729600"/>
            <a:ext cx="2615245" cy="1497889"/>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defTabSz="121914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16" name="Shape 5168"/>
          <p:cNvSpPr/>
          <p:nvPr/>
        </p:nvSpPr>
        <p:spPr>
          <a:xfrm>
            <a:off x="1607421" y="3654533"/>
            <a:ext cx="3606415" cy="1497883"/>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defTabSz="121914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17" name="Shape 5169"/>
          <p:cNvSpPr/>
          <p:nvPr/>
        </p:nvSpPr>
        <p:spPr>
          <a:xfrm>
            <a:off x="1103447" y="4579467"/>
            <a:ext cx="4597575" cy="1497876"/>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defTabSz="121914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grpSp>
        <p:nvGrpSpPr>
          <p:cNvPr id="38" name="组合 37"/>
          <p:cNvGrpSpPr/>
          <p:nvPr/>
        </p:nvGrpSpPr>
        <p:grpSpPr>
          <a:xfrm>
            <a:off x="3084982" y="1477977"/>
            <a:ext cx="1143841" cy="980623"/>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algn="ctr" defTabSz="1219140">
                <a:defRPr>
                  <a:solidFill>
                    <a:srgbClr val="4C4C4C"/>
                  </a:solidFill>
                </a:defRPr>
              </a:pPr>
              <a:endParaRPr lang="en-US" sz="1600" dirty="0">
                <a:solidFill>
                  <a:prstClr val="white"/>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778895"/>
              <a:r>
                <a:rPr lang="zh-CN" altLang="en-US" sz="1600" b="1" dirty="0">
                  <a:solidFill>
                    <a:prstClr val="white"/>
                  </a:solidFill>
                  <a:latin typeface="微软雅黑" panose="020B0503020204020204" pitchFamily="34" charset="-122"/>
                  <a:ea typeface="微软雅黑" panose="020B0503020204020204" pitchFamily="34" charset="-122"/>
                </a:rPr>
                <a:t>输入文本</a:t>
              </a:r>
            </a:p>
          </p:txBody>
        </p:sp>
      </p:grpSp>
      <p:grpSp>
        <p:nvGrpSpPr>
          <p:cNvPr id="37" name="组合 36"/>
          <p:cNvGrpSpPr/>
          <p:nvPr/>
        </p:nvGrpSpPr>
        <p:grpSpPr>
          <a:xfrm>
            <a:off x="2592459" y="2729599"/>
            <a:ext cx="2119660" cy="576548"/>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1"/>
            </a:solidFill>
            <a:ln w="12700" cap="flat">
              <a:noFill/>
              <a:miter lim="400000"/>
            </a:ln>
            <a:effectLst/>
          </p:spPr>
          <p:txBody>
            <a:bodyPr wrap="square" lIns="50800" tIns="50800" rIns="50800" bIns="50800" numCol="1" anchor="ctr">
              <a:noAutofit/>
            </a:bodyPr>
            <a:lstStyle/>
            <a:p>
              <a:pPr algn="ctr" defTabSz="1219140">
                <a:defRPr>
                  <a:solidFill>
                    <a:srgbClr val="4C4C4C"/>
                  </a:solidFill>
                </a:defRPr>
              </a:pPr>
              <a:endParaRPr lang="en-US" sz="1600" dirty="0">
                <a:solidFill>
                  <a:prstClr val="white"/>
                </a:solidFill>
                <a:latin typeface="微软雅黑" panose="020B0503020204020204" pitchFamily="34" charset="-122"/>
                <a:ea typeface="微软雅黑" panose="020B0503020204020204" pitchFamily="34" charset="-122"/>
                <a:cs typeface="Lato Light"/>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778895"/>
              <a:r>
                <a:rPr lang="zh-CN" altLang="en-US" sz="1600" b="1" dirty="0">
                  <a:solidFill>
                    <a:prstClr val="white"/>
                  </a:solidFill>
                  <a:latin typeface="微软雅黑" panose="020B0503020204020204" pitchFamily="34" charset="-122"/>
                  <a:ea typeface="微软雅黑" panose="020B0503020204020204" pitchFamily="34" charset="-122"/>
                </a:rPr>
                <a:t>点击输入文本</a:t>
              </a:r>
            </a:p>
          </p:txBody>
        </p:sp>
      </p:grpSp>
      <p:grpSp>
        <p:nvGrpSpPr>
          <p:cNvPr id="36" name="组合 35"/>
          <p:cNvGrpSpPr/>
          <p:nvPr/>
        </p:nvGrpSpPr>
        <p:grpSpPr>
          <a:xfrm>
            <a:off x="2099942" y="3654532"/>
            <a:ext cx="3110828" cy="576549"/>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1"/>
            </a:solidFill>
            <a:ln w="12700" cap="flat">
              <a:noFill/>
              <a:miter lim="400000"/>
            </a:ln>
            <a:effectLst/>
          </p:spPr>
          <p:txBody>
            <a:bodyPr wrap="square" lIns="50800" tIns="50800" rIns="50800" bIns="50800" numCol="1" anchor="ctr">
              <a:noAutofit/>
            </a:bodyPr>
            <a:lstStyle/>
            <a:p>
              <a:pPr algn="ctr" defTabSz="1219140">
                <a:defRPr>
                  <a:solidFill>
                    <a:srgbClr val="4C4C4C"/>
                  </a:solidFill>
                </a:defRPr>
              </a:pPr>
              <a:endParaRPr lang="en-US" sz="1600" dirty="0">
                <a:solidFill>
                  <a:prstClr val="white"/>
                </a:solidFill>
                <a:latin typeface="微软雅黑" panose="020B0503020204020204" pitchFamily="34" charset="-122"/>
                <a:ea typeface="微软雅黑" panose="020B0503020204020204" pitchFamily="34" charset="-122"/>
                <a:cs typeface="Lato Light"/>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778895"/>
              <a:r>
                <a:rPr lang="zh-CN" altLang="en-US" sz="1600" b="1" dirty="0">
                  <a:solidFill>
                    <a:prstClr val="white"/>
                  </a:solidFill>
                  <a:latin typeface="微软雅黑" panose="020B0503020204020204" pitchFamily="34" charset="-122"/>
                  <a:ea typeface="微软雅黑" panose="020B0503020204020204" pitchFamily="34" charset="-122"/>
                </a:rPr>
                <a:t>点击输入标题文本</a:t>
              </a:r>
            </a:p>
          </p:txBody>
        </p:sp>
      </p:grpSp>
      <p:grpSp>
        <p:nvGrpSpPr>
          <p:cNvPr id="35" name="组合 34"/>
          <p:cNvGrpSpPr/>
          <p:nvPr/>
        </p:nvGrpSpPr>
        <p:grpSpPr>
          <a:xfrm>
            <a:off x="1607421" y="4579466"/>
            <a:ext cx="4101987" cy="576543"/>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1"/>
            </a:solidFill>
            <a:ln w="12700" cap="flat">
              <a:noFill/>
              <a:miter lim="400000"/>
            </a:ln>
            <a:effectLst/>
          </p:spPr>
          <p:txBody>
            <a:bodyPr wrap="square" lIns="50800" tIns="50800" rIns="50800" bIns="50800" numCol="1" anchor="ctr">
              <a:noAutofit/>
            </a:bodyPr>
            <a:lstStyle/>
            <a:p>
              <a:pPr algn="ctr" defTabSz="1219140">
                <a:defRPr>
                  <a:solidFill>
                    <a:srgbClr val="4C4C4C"/>
                  </a:solidFill>
                </a:defRPr>
              </a:pPr>
              <a:endParaRPr lang="en-US" sz="1600" dirty="0">
                <a:solidFill>
                  <a:prstClr val="white"/>
                </a:solidFill>
                <a:latin typeface="微软雅黑" panose="020B0503020204020204" pitchFamily="34" charset="-122"/>
                <a:ea typeface="微软雅黑" panose="020B0503020204020204" pitchFamily="34" charset="-122"/>
                <a:cs typeface="Lato Light"/>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778895"/>
              <a:r>
                <a:rPr lang="zh-CN" altLang="en-US" sz="1600" b="1" dirty="0">
                  <a:solidFill>
                    <a:prstClr val="white"/>
                  </a:solidFill>
                  <a:latin typeface="微软雅黑" panose="020B0503020204020204" pitchFamily="34" charset="-122"/>
                  <a:ea typeface="微软雅黑" panose="020B0503020204020204" pitchFamily="34" charset="-122"/>
                </a:rPr>
                <a:t>点击输入标题文本</a:t>
              </a:r>
            </a:p>
          </p:txBody>
        </p:sp>
      </p:grpSp>
      <p:grpSp>
        <p:nvGrpSpPr>
          <p:cNvPr id="33" name="组合 32"/>
          <p:cNvGrpSpPr/>
          <p:nvPr/>
        </p:nvGrpSpPr>
        <p:grpSpPr>
          <a:xfrm>
            <a:off x="1103447" y="5491555"/>
            <a:ext cx="5093160" cy="576543"/>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12700" cap="flat">
              <a:noFill/>
              <a:miter lim="400000"/>
            </a:ln>
            <a:effectLst/>
          </p:spPr>
          <p:txBody>
            <a:bodyPr wrap="square" lIns="50800" tIns="50800" rIns="50800" bIns="50800" numCol="1" anchor="ctr">
              <a:noAutofit/>
            </a:bodyPr>
            <a:lstStyle/>
            <a:p>
              <a:pPr algn="ctr" defTabSz="1219140">
                <a:defRPr>
                  <a:solidFill>
                    <a:srgbClr val="4C4C4C"/>
                  </a:solidFill>
                </a:defRPr>
              </a:pPr>
              <a:endParaRPr lang="en-US" sz="1600" dirty="0">
                <a:solidFill>
                  <a:prstClr val="white"/>
                </a:solidFill>
                <a:latin typeface="微软雅黑" panose="020B0503020204020204" pitchFamily="34" charset="-122"/>
                <a:ea typeface="微软雅黑" panose="020B0503020204020204" pitchFamily="34" charset="-122"/>
                <a:cs typeface="Lato Light"/>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778895"/>
              <a:r>
                <a:rPr lang="zh-CN" altLang="en-US" sz="1600" b="1" dirty="0">
                  <a:solidFill>
                    <a:prstClr val="white"/>
                  </a:solidFill>
                  <a:latin typeface="微软雅黑" panose="020B0503020204020204" pitchFamily="34" charset="-122"/>
                  <a:ea typeface="微软雅黑" panose="020B0503020204020204" pitchFamily="34" charset="-122"/>
                </a:rPr>
                <a:t>点击输入标题文本</a:t>
              </a:r>
            </a:p>
          </p:txBody>
        </p:sp>
      </p:grpSp>
      <p:sp>
        <p:nvSpPr>
          <p:cNvPr id="18" name="Round Same Side Corner Rectangle 67"/>
          <p:cNvSpPr/>
          <p:nvPr/>
        </p:nvSpPr>
        <p:spPr>
          <a:xfrm rot="10800000" flipH="1">
            <a:off x="6788285" y="1495892"/>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defTabSz="1219140"/>
            <a:endParaRPr lang="bg-BG" sz="2400" dirty="0">
              <a:solidFill>
                <a:prstClr val="white"/>
              </a:solidFill>
              <a:latin typeface="Calibri Light"/>
            </a:endParaRPr>
          </a:p>
        </p:txBody>
      </p:sp>
      <p:sp>
        <p:nvSpPr>
          <p:cNvPr id="19" name="Round Same Side Corner Rectangle 68"/>
          <p:cNvSpPr/>
          <p:nvPr/>
        </p:nvSpPr>
        <p:spPr>
          <a:xfrm rot="10800000" flipH="1">
            <a:off x="6786098" y="2537612"/>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defTabSz="1219140"/>
            <a:endParaRPr lang="bg-BG" sz="2400" dirty="0">
              <a:solidFill>
                <a:prstClr val="white"/>
              </a:solidFill>
              <a:latin typeface="Calibri Light"/>
            </a:endParaRPr>
          </a:p>
        </p:txBody>
      </p:sp>
      <p:sp>
        <p:nvSpPr>
          <p:cNvPr id="20" name="Round Same Side Corner Rectangle 69"/>
          <p:cNvSpPr/>
          <p:nvPr/>
        </p:nvSpPr>
        <p:spPr>
          <a:xfrm rot="10800000" flipH="1">
            <a:off x="6788285" y="3484455"/>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defTabSz="1219140"/>
            <a:endParaRPr lang="bg-BG" sz="2400" dirty="0">
              <a:solidFill>
                <a:prstClr val="white"/>
              </a:solidFill>
              <a:latin typeface="Calibri Light"/>
            </a:endParaRPr>
          </a:p>
        </p:txBody>
      </p:sp>
      <p:grpSp>
        <p:nvGrpSpPr>
          <p:cNvPr id="39" name="组合 38"/>
          <p:cNvGrpSpPr/>
          <p:nvPr/>
        </p:nvGrpSpPr>
        <p:grpSpPr>
          <a:xfrm>
            <a:off x="6971351" y="1479022"/>
            <a:ext cx="3829173" cy="796925"/>
            <a:chOff x="5228512" y="1109269"/>
            <a:chExt cx="2871880" cy="597694"/>
          </a:xfrm>
        </p:grpSpPr>
        <p:sp>
          <p:nvSpPr>
            <p:cNvPr id="21" name="TextBox 20"/>
            <p:cNvSpPr txBox="1"/>
            <p:nvPr/>
          </p:nvSpPr>
          <p:spPr>
            <a:xfrm>
              <a:off x="5228512" y="1303102"/>
              <a:ext cx="2871880" cy="403861"/>
            </a:xfrm>
            <a:prstGeom prst="rect">
              <a:avLst/>
            </a:prstGeom>
            <a:noFill/>
          </p:spPr>
          <p:txBody>
            <a:bodyPr wrap="square" lIns="45720" tIns="22860" rIns="45720" bIns="2286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22" name="Rectangle 71"/>
            <p:cNvSpPr/>
            <p:nvPr/>
          </p:nvSpPr>
          <p:spPr>
            <a:xfrm>
              <a:off x="5228513" y="1109269"/>
              <a:ext cx="1300356" cy="219291"/>
            </a:xfrm>
            <a:prstGeom prst="rect">
              <a:avLst/>
            </a:prstGeom>
          </p:spPr>
          <p:txBody>
            <a:bodyPr wrap="none" lIns="45720" tIns="22860" rIns="45720" bIns="22860">
              <a:spAutoFit/>
            </a:body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6971351" y="2492240"/>
            <a:ext cx="3829173" cy="796924"/>
            <a:chOff x="5228512" y="1869180"/>
            <a:chExt cx="2871880" cy="597693"/>
          </a:xfrm>
        </p:grpSpPr>
        <p:sp>
          <p:nvSpPr>
            <p:cNvPr id="23" name="TextBox 22"/>
            <p:cNvSpPr txBox="1"/>
            <p:nvPr/>
          </p:nvSpPr>
          <p:spPr>
            <a:xfrm>
              <a:off x="5228512" y="2063012"/>
              <a:ext cx="2871880" cy="403861"/>
            </a:xfrm>
            <a:prstGeom prst="rect">
              <a:avLst/>
            </a:prstGeom>
            <a:noFill/>
          </p:spPr>
          <p:txBody>
            <a:bodyPr wrap="square" lIns="45720" tIns="22860" rIns="45720" bIns="2286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24" name="Rectangle 73"/>
            <p:cNvSpPr/>
            <p:nvPr/>
          </p:nvSpPr>
          <p:spPr>
            <a:xfrm>
              <a:off x="5228513" y="1869180"/>
              <a:ext cx="1300356" cy="219291"/>
            </a:xfrm>
            <a:prstGeom prst="rect">
              <a:avLst/>
            </a:prstGeom>
          </p:spPr>
          <p:txBody>
            <a:bodyPr wrap="none" lIns="45720" tIns="22860" rIns="45720" bIns="22860">
              <a:spAutoFit/>
            </a:body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41" name="组合 40"/>
          <p:cNvGrpSpPr/>
          <p:nvPr/>
        </p:nvGrpSpPr>
        <p:grpSpPr>
          <a:xfrm>
            <a:off x="6971351" y="3505451"/>
            <a:ext cx="3829173" cy="796925"/>
            <a:chOff x="5228512" y="2629091"/>
            <a:chExt cx="2871880" cy="597694"/>
          </a:xfrm>
        </p:grpSpPr>
        <p:sp>
          <p:nvSpPr>
            <p:cNvPr id="25" name="TextBox 24"/>
            <p:cNvSpPr txBox="1"/>
            <p:nvPr/>
          </p:nvSpPr>
          <p:spPr>
            <a:xfrm>
              <a:off x="5228512" y="2822924"/>
              <a:ext cx="2871880" cy="403861"/>
            </a:xfrm>
            <a:prstGeom prst="rect">
              <a:avLst/>
            </a:prstGeom>
            <a:noFill/>
          </p:spPr>
          <p:txBody>
            <a:bodyPr wrap="square" lIns="45720" tIns="22860" rIns="45720" bIns="2286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26" name="Rectangle 75"/>
            <p:cNvSpPr/>
            <p:nvPr/>
          </p:nvSpPr>
          <p:spPr>
            <a:xfrm>
              <a:off x="5228513" y="2629091"/>
              <a:ext cx="1300356" cy="219291"/>
            </a:xfrm>
            <a:prstGeom prst="rect">
              <a:avLst/>
            </a:prstGeom>
          </p:spPr>
          <p:txBody>
            <a:bodyPr wrap="none" lIns="45720" tIns="22860" rIns="45720" bIns="22860">
              <a:spAutoFit/>
            </a:body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sp>
        <p:nvSpPr>
          <p:cNvPr id="27" name="Round Same Side Corner Rectangle 76"/>
          <p:cNvSpPr/>
          <p:nvPr/>
        </p:nvSpPr>
        <p:spPr>
          <a:xfrm rot="10800000" flipH="1">
            <a:off x="6786098" y="4445105"/>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defTabSz="1219140"/>
            <a:endParaRPr lang="bg-BG" sz="2400" dirty="0">
              <a:solidFill>
                <a:prstClr val="white"/>
              </a:solidFill>
              <a:latin typeface="Calibri Light"/>
            </a:endParaRPr>
          </a:p>
        </p:txBody>
      </p:sp>
      <p:sp>
        <p:nvSpPr>
          <p:cNvPr id="28" name="Round Same Side Corner Rectangle 77"/>
          <p:cNvSpPr/>
          <p:nvPr/>
        </p:nvSpPr>
        <p:spPr>
          <a:xfrm rot="10800000" flipH="1">
            <a:off x="6788285" y="5391948"/>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defTabSz="1219140"/>
            <a:endParaRPr lang="bg-BG" sz="2400" dirty="0">
              <a:solidFill>
                <a:prstClr val="white"/>
              </a:solidFill>
              <a:latin typeface="Calibri Light"/>
            </a:endParaRPr>
          </a:p>
        </p:txBody>
      </p:sp>
      <p:grpSp>
        <p:nvGrpSpPr>
          <p:cNvPr id="42" name="组合 41"/>
          <p:cNvGrpSpPr/>
          <p:nvPr/>
        </p:nvGrpSpPr>
        <p:grpSpPr>
          <a:xfrm>
            <a:off x="6971351" y="4399726"/>
            <a:ext cx="3829173" cy="796925"/>
            <a:chOff x="5228512" y="3299800"/>
            <a:chExt cx="2871880" cy="597694"/>
          </a:xfrm>
        </p:grpSpPr>
        <p:sp>
          <p:nvSpPr>
            <p:cNvPr id="29" name="TextBox 28"/>
            <p:cNvSpPr txBox="1"/>
            <p:nvPr/>
          </p:nvSpPr>
          <p:spPr>
            <a:xfrm>
              <a:off x="5228512" y="3493633"/>
              <a:ext cx="2871880" cy="403861"/>
            </a:xfrm>
            <a:prstGeom prst="rect">
              <a:avLst/>
            </a:prstGeom>
            <a:noFill/>
          </p:spPr>
          <p:txBody>
            <a:bodyPr wrap="square" lIns="45720" tIns="22860" rIns="45720" bIns="2286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0" name="Rectangle 79"/>
            <p:cNvSpPr/>
            <p:nvPr/>
          </p:nvSpPr>
          <p:spPr>
            <a:xfrm>
              <a:off x="5228513" y="3299800"/>
              <a:ext cx="1300356" cy="219291"/>
            </a:xfrm>
            <a:prstGeom prst="rect">
              <a:avLst/>
            </a:prstGeom>
          </p:spPr>
          <p:txBody>
            <a:bodyPr wrap="none" lIns="45720" tIns="22860" rIns="45720" bIns="22860">
              <a:spAutoFit/>
            </a:body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43" name="组合 42"/>
          <p:cNvGrpSpPr/>
          <p:nvPr/>
        </p:nvGrpSpPr>
        <p:grpSpPr>
          <a:xfrm>
            <a:off x="6971351" y="5412941"/>
            <a:ext cx="3829173" cy="796925"/>
            <a:chOff x="5228512" y="4059711"/>
            <a:chExt cx="2871880" cy="597694"/>
          </a:xfrm>
        </p:grpSpPr>
        <p:sp>
          <p:nvSpPr>
            <p:cNvPr id="31" name="TextBox 30"/>
            <p:cNvSpPr txBox="1"/>
            <p:nvPr/>
          </p:nvSpPr>
          <p:spPr>
            <a:xfrm>
              <a:off x="5228512" y="4253544"/>
              <a:ext cx="2871880" cy="403861"/>
            </a:xfrm>
            <a:prstGeom prst="rect">
              <a:avLst/>
            </a:prstGeom>
            <a:noFill/>
          </p:spPr>
          <p:txBody>
            <a:bodyPr wrap="square" lIns="45720" tIns="22860" rIns="45720" bIns="22860" rtlCol="0">
              <a:spAutoFit/>
            </a:bodyPr>
            <a:lstStyle/>
            <a:p>
              <a:pPr algn="just" defTabSz="121914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2" name="Rectangle 81"/>
            <p:cNvSpPr/>
            <p:nvPr/>
          </p:nvSpPr>
          <p:spPr>
            <a:xfrm>
              <a:off x="5228513" y="4059711"/>
              <a:ext cx="1300356" cy="219291"/>
            </a:xfrm>
            <a:prstGeom prst="rect">
              <a:avLst/>
            </a:prstGeom>
          </p:spPr>
          <p:txBody>
            <a:bodyPr wrap="none" lIns="45720" tIns="22860" rIns="45720" bIns="22860">
              <a:spAutoFit/>
            </a:bodyPr>
            <a:lstStyle/>
            <a:p>
              <a:pPr defTabSz="121914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sp>
        <p:nvSpPr>
          <p:cNvPr id="34" name="Title 1"/>
          <p:cNvSpPr txBox="1">
            <a:spLocks/>
          </p:cNvSpPr>
          <p:nvPr/>
        </p:nvSpPr>
        <p:spPr>
          <a:xfrm>
            <a:off x="1143840" y="266934"/>
            <a:ext cx="2839925" cy="505969"/>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defTabSz="1219140"/>
            <a:r>
              <a:rPr lang="zh-CN" altLang="en-US" sz="24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24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01917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right)">
                                      <p:cBhvr>
                                        <p:cTn id="23" dur="500"/>
                                        <p:tgtEl>
                                          <p:spTgt spid="3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850"/>
                            </p:stCondLst>
                            <p:childTnLst>
                              <p:par>
                                <p:cTn id="29" presetID="22" presetClass="entr" presetSubtype="2"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right)">
                                      <p:cBhvr>
                                        <p:cTn id="31" dur="500"/>
                                        <p:tgtEl>
                                          <p:spTgt spid="36"/>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3850"/>
                            </p:stCondLst>
                            <p:childTnLst>
                              <p:par>
                                <p:cTn id="37" presetID="22" presetClass="entr" presetSubtype="2"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4850"/>
                            </p:stCondLst>
                            <p:childTnLst>
                              <p:par>
                                <p:cTn id="45" presetID="22" presetClass="entr" presetSubtype="4"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down)">
                                      <p:cBhvr>
                                        <p:cTn id="47" dur="500"/>
                                        <p:tgtEl>
                                          <p:spTgt spid="38"/>
                                        </p:tgtEl>
                                      </p:cBhvr>
                                    </p:animEffect>
                                  </p:childTnLst>
                                </p:cTn>
                              </p:par>
                            </p:childTnLst>
                          </p:cTn>
                        </p:par>
                        <p:par>
                          <p:cTn id="48" fill="hold">
                            <p:stCondLst>
                              <p:cond delay="5350"/>
                            </p:stCondLst>
                            <p:childTnLst>
                              <p:par>
                                <p:cTn id="49" presetID="22"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350"/>
                            </p:stCondLst>
                            <p:childTnLst>
                              <p:par>
                                <p:cTn id="57" presetID="22"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par>
                          <p:cTn id="60" fill="hold">
                            <p:stCondLst>
                              <p:cond delay="6850"/>
                            </p:stCondLst>
                            <p:childTnLst>
                              <p:par>
                                <p:cTn id="61" presetID="22" presetClass="entr" presetSubtype="8"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7350"/>
                            </p:stCondLst>
                            <p:childTnLst>
                              <p:par>
                                <p:cTn id="65" presetID="22" presetClass="entr" presetSubtype="1"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up)">
                                      <p:cBhvr>
                                        <p:cTn id="67" dur="500"/>
                                        <p:tgtEl>
                                          <p:spTgt spid="20"/>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left)">
                                      <p:cBhvr>
                                        <p:cTn id="71" dur="500"/>
                                        <p:tgtEl>
                                          <p:spTgt spid="41"/>
                                        </p:tgtEl>
                                      </p:cBhvr>
                                    </p:animEffect>
                                  </p:childTnLst>
                                </p:cTn>
                              </p:par>
                            </p:childTnLst>
                          </p:cTn>
                        </p:par>
                        <p:par>
                          <p:cTn id="72" fill="hold">
                            <p:stCondLst>
                              <p:cond delay="8350"/>
                            </p:stCondLst>
                            <p:childTnLst>
                              <p:par>
                                <p:cTn id="73" presetID="22" presetClass="entr" presetSubtype="1"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up)">
                                      <p:cBhvr>
                                        <p:cTn id="75" dur="500"/>
                                        <p:tgtEl>
                                          <p:spTgt spid="27"/>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par>
                          <p:cTn id="80" fill="hold">
                            <p:stCondLst>
                              <p:cond delay="935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985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P spid="3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4046</Words>
  <Application>Microsoft Office PowerPoint</Application>
  <PresentationFormat>宽屏</PresentationFormat>
  <Paragraphs>390</Paragraphs>
  <Slides>34</Slides>
  <Notes>34</Notes>
  <HiddenSlides>0</HiddenSlides>
  <MMClips>1</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34</vt:i4>
      </vt:variant>
    </vt:vector>
  </HeadingPairs>
  <TitlesOfParts>
    <vt:vector size="48" baseType="lpstr">
      <vt:lpstr>Roboto Light</vt:lpstr>
      <vt:lpstr>Swiss911 UCm BT</vt:lpstr>
      <vt:lpstr>等线</vt:lpstr>
      <vt:lpstr>等线 Light</vt:lpstr>
      <vt:lpstr>宋体</vt:lpstr>
      <vt:lpstr>微软雅黑</vt:lpstr>
      <vt:lpstr>微软雅黑 Light</vt:lpstr>
      <vt:lpstr>Arial</vt:lpstr>
      <vt:lpstr>Calibri</vt:lpstr>
      <vt:lpstr>Calibri Light</vt:lpstr>
      <vt:lpstr>Helvetica</vt:lpstr>
      <vt:lpstr>Impact</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Administrator</cp:lastModifiedBy>
  <cp:revision>6</cp:revision>
  <dcterms:created xsi:type="dcterms:W3CDTF">2017-02-15T16:10:35Z</dcterms:created>
  <dcterms:modified xsi:type="dcterms:W3CDTF">2019-01-03T14:56:16Z</dcterms:modified>
  <cp:category>锐旗设计; https://9ppt.taobao.com</cp:category>
</cp:coreProperties>
</file>